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4"/>
    <p:sldMasterId id="214748369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Lst>
  <p:sldSz cy="5143500" cx="9144000"/>
  <p:notesSz cx="6858000" cy="9144000"/>
  <p:embeddedFontLst>
    <p:embeddedFont>
      <p:font typeface="Anton"/>
      <p:regular r:id="rId83"/>
    </p:embeddedFont>
    <p:embeddedFont>
      <p:font typeface="Proxima Nova"/>
      <p:regular r:id="rId84"/>
      <p:bold r:id="rId85"/>
      <p:italic r:id="rId86"/>
      <p:boldItalic r:id="rId87"/>
    </p:embeddedFont>
    <p:embeddedFont>
      <p:font typeface="Roboto Medium"/>
      <p:regular r:id="rId88"/>
      <p:bold r:id="rId89"/>
      <p:italic r:id="rId90"/>
      <p:boldItalic r:id="rId91"/>
    </p:embeddedFont>
    <p:embeddedFont>
      <p:font typeface="Palanquin Dark"/>
      <p:regular r:id="rId92"/>
      <p:bold r:id="rId93"/>
    </p:embeddedFont>
    <p:embeddedFont>
      <p:font typeface="Amiko"/>
      <p:regular r:id="rId94"/>
      <p:bold r:id="rId95"/>
    </p:embeddedFont>
    <p:embeddedFont>
      <p:font typeface="Abhaya Libre"/>
      <p:regular r:id="rId96"/>
      <p:bold r:id="rId97"/>
    </p:embeddedFont>
    <p:embeddedFont>
      <p:font typeface="Alfa Slab One"/>
      <p:regular r:id="rId98"/>
    </p:embeddedFont>
    <p:embeddedFont>
      <p:font typeface="Balsamiq Sans"/>
      <p:regular r:id="rId99"/>
      <p:bold r:id="rId100"/>
      <p:italic r:id="rId101"/>
      <p:boldItalic r:id="rId102"/>
    </p:embeddedFont>
    <p:embeddedFont>
      <p:font typeface="Amatic SC"/>
      <p:regular r:id="rId103"/>
      <p:bold r:id="rId104"/>
    </p:embeddedFont>
    <p:embeddedFont>
      <p:font typeface="Montserrat"/>
      <p:regular r:id="rId105"/>
      <p:bold r:id="rId106"/>
      <p:italic r:id="rId107"/>
      <p:boldItalic r:id="rId108"/>
    </p:embeddedFont>
    <p:embeddedFont>
      <p:font typeface="Albert Sans ExtraBold"/>
      <p:bold r:id="rId109"/>
      <p:boldItalic r:id="rId110"/>
    </p:embeddedFont>
    <p:embeddedFont>
      <p:font typeface="Albert Sans"/>
      <p:regular r:id="rId111"/>
      <p:bold r:id="rId112"/>
      <p:italic r:id="rId113"/>
      <p:boldItalic r:id="rId114"/>
    </p:embeddedFont>
    <p:embeddedFont>
      <p:font typeface="DM Sans"/>
      <p:regular r:id="rId115"/>
      <p:bold r:id="rId116"/>
      <p:italic r:id="rId117"/>
      <p:boldItalic r:id="rId1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5FE0969-BD9A-4DF1-A9C2-14EB4744535C}">
  <a:tblStyle styleId="{25FE0969-BD9A-4DF1-A9C2-14EB4744535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Montserrat-italic.fntdata"/><Relationship Id="rId106" Type="http://schemas.openxmlformats.org/officeDocument/2006/relationships/font" Target="fonts/Montserrat-bold.fntdata"/><Relationship Id="rId105" Type="http://schemas.openxmlformats.org/officeDocument/2006/relationships/font" Target="fonts/Montserrat-regular.fntdata"/><Relationship Id="rId104" Type="http://schemas.openxmlformats.org/officeDocument/2006/relationships/font" Target="fonts/AmaticSC-bold.fntdata"/><Relationship Id="rId109" Type="http://schemas.openxmlformats.org/officeDocument/2006/relationships/font" Target="fonts/AlbertSansExtraBold-bold.fntdata"/><Relationship Id="rId108" Type="http://schemas.openxmlformats.org/officeDocument/2006/relationships/font" Target="fonts/Montserrat-boldItalic.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AmaticSC-regular.fntdata"/><Relationship Id="rId102" Type="http://schemas.openxmlformats.org/officeDocument/2006/relationships/font" Target="fonts/BalsamiqSans-boldItalic.fntdata"/><Relationship Id="rId101" Type="http://schemas.openxmlformats.org/officeDocument/2006/relationships/font" Target="fonts/BalsamiqSans-italic.fntdata"/><Relationship Id="rId100" Type="http://schemas.openxmlformats.org/officeDocument/2006/relationships/font" Target="fonts/BalsamiqSans-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Amiko-bold.fntdata"/><Relationship Id="rId94" Type="http://schemas.openxmlformats.org/officeDocument/2006/relationships/font" Target="fonts/Amiko-regular.fntdata"/><Relationship Id="rId97" Type="http://schemas.openxmlformats.org/officeDocument/2006/relationships/font" Target="fonts/AbhayaLibre-bold.fntdata"/><Relationship Id="rId96" Type="http://schemas.openxmlformats.org/officeDocument/2006/relationships/font" Target="fonts/AbhayaLibre-regular.fntdata"/><Relationship Id="rId11" Type="http://schemas.openxmlformats.org/officeDocument/2006/relationships/slide" Target="slides/slide5.xml"/><Relationship Id="rId99" Type="http://schemas.openxmlformats.org/officeDocument/2006/relationships/font" Target="fonts/BalsamiqSans-regular.fntdata"/><Relationship Id="rId10" Type="http://schemas.openxmlformats.org/officeDocument/2006/relationships/slide" Target="slides/slide4.xml"/><Relationship Id="rId98" Type="http://schemas.openxmlformats.org/officeDocument/2006/relationships/font" Target="fonts/AlfaSlabOne-regular.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RobotoMedium-boldItalic.fntdata"/><Relationship Id="rId90" Type="http://schemas.openxmlformats.org/officeDocument/2006/relationships/font" Target="fonts/RobotoMedium-italic.fntdata"/><Relationship Id="rId93" Type="http://schemas.openxmlformats.org/officeDocument/2006/relationships/font" Target="fonts/PalanquinDark-bold.fntdata"/><Relationship Id="rId92" Type="http://schemas.openxmlformats.org/officeDocument/2006/relationships/font" Target="fonts/PalanquinDark-regular.fntdata"/><Relationship Id="rId118" Type="http://schemas.openxmlformats.org/officeDocument/2006/relationships/font" Target="fonts/DMSans-boldItalic.fntdata"/><Relationship Id="rId117" Type="http://schemas.openxmlformats.org/officeDocument/2006/relationships/font" Target="fonts/DMSans-italic.fntdata"/><Relationship Id="rId116" Type="http://schemas.openxmlformats.org/officeDocument/2006/relationships/font" Target="fonts/DMSans-bold.fntdata"/><Relationship Id="rId115" Type="http://schemas.openxmlformats.org/officeDocument/2006/relationships/font" Target="fonts/DMSans-regular.fntdata"/><Relationship Id="rId15" Type="http://schemas.openxmlformats.org/officeDocument/2006/relationships/slide" Target="slides/slide9.xml"/><Relationship Id="rId110" Type="http://schemas.openxmlformats.org/officeDocument/2006/relationships/font" Target="fonts/AlbertSansExtraBold-boldItalic.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AlbertSans-boldItalic.fntdata"/><Relationship Id="rId18" Type="http://schemas.openxmlformats.org/officeDocument/2006/relationships/slide" Target="slides/slide12.xml"/><Relationship Id="rId113" Type="http://schemas.openxmlformats.org/officeDocument/2006/relationships/font" Target="fonts/AlbertSans-italic.fntdata"/><Relationship Id="rId112" Type="http://schemas.openxmlformats.org/officeDocument/2006/relationships/font" Target="fonts/AlbertSans-bold.fntdata"/><Relationship Id="rId111" Type="http://schemas.openxmlformats.org/officeDocument/2006/relationships/font" Target="fonts/AlbertSans-regular.fntdata"/><Relationship Id="rId84" Type="http://schemas.openxmlformats.org/officeDocument/2006/relationships/font" Target="fonts/ProximaNova-regular.fntdata"/><Relationship Id="rId83" Type="http://schemas.openxmlformats.org/officeDocument/2006/relationships/font" Target="fonts/Anton-regular.fntdata"/><Relationship Id="rId86" Type="http://schemas.openxmlformats.org/officeDocument/2006/relationships/font" Target="fonts/ProximaNova-italic.fntdata"/><Relationship Id="rId85" Type="http://schemas.openxmlformats.org/officeDocument/2006/relationships/font" Target="fonts/ProximaNova-bold.fntdata"/><Relationship Id="rId88" Type="http://schemas.openxmlformats.org/officeDocument/2006/relationships/font" Target="fonts/RobotoMedium-regular.fntdata"/><Relationship Id="rId87" Type="http://schemas.openxmlformats.org/officeDocument/2006/relationships/font" Target="fonts/ProximaNova-boldItalic.fntdata"/><Relationship Id="rId89" Type="http://schemas.openxmlformats.org/officeDocument/2006/relationships/font" Target="fonts/RobotoMedium-bold.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1d53eeeeb3c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1d53eeeeb3c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2cea7732233_7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2cea7732233_7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2cea7732233_7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2cea7732233_7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 name="Shape 1288"/>
        <p:cNvGrpSpPr/>
        <p:nvPr/>
      </p:nvGrpSpPr>
      <p:grpSpPr>
        <a:xfrm>
          <a:off x="0" y="0"/>
          <a:ext cx="0" cy="0"/>
          <a:chOff x="0" y="0"/>
          <a:chExt cx="0" cy="0"/>
        </a:xfrm>
      </p:grpSpPr>
      <p:sp>
        <p:nvSpPr>
          <p:cNvPr id="1289" name="Google Shape;1289;g1f7d3b2111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 name="Google Shape;1290;g1f7d3b2111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2cea7732233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2cea7732233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 name="Shape 1360"/>
        <p:cNvGrpSpPr/>
        <p:nvPr/>
      </p:nvGrpSpPr>
      <p:grpSpPr>
        <a:xfrm>
          <a:off x="0" y="0"/>
          <a:ext cx="0" cy="0"/>
          <a:chOff x="0" y="0"/>
          <a:chExt cx="0" cy="0"/>
        </a:xfrm>
      </p:grpSpPr>
      <p:sp>
        <p:nvSpPr>
          <p:cNvPr id="1361" name="Google Shape;1361;g2cea7732233_1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 name="Google Shape;1362;g2cea7732233_1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gf78d06228349b2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1" name="Google Shape;1501;gf78d06228349b2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cea7732233_12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cea7732233_12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152a7caf94b_1_1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152a7caf94b_1_1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2cea7732233_23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2cea7732233_23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2cea7732233_2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2cea7732233_2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5207a17831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5207a17831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g2cea7732233_1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1" name="Google Shape;1741;g2cea7732233_1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2cea7732233_18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2cea7732233_18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1f7d38ba2e0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1f7d38ba2e0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1f7d38ba2e0_2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1f7d38ba2e0_2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9" name="Shape 1839"/>
        <p:cNvGrpSpPr/>
        <p:nvPr/>
      </p:nvGrpSpPr>
      <p:grpSpPr>
        <a:xfrm>
          <a:off x="0" y="0"/>
          <a:ext cx="0" cy="0"/>
          <a:chOff x="0" y="0"/>
          <a:chExt cx="0" cy="0"/>
        </a:xfrm>
      </p:grpSpPr>
      <p:sp>
        <p:nvSpPr>
          <p:cNvPr id="1840" name="Google Shape;1840;g2cea7732233_12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1" name="Google Shape;1841;g2cea7732233_1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6" name="Shape 1956"/>
        <p:cNvGrpSpPr/>
        <p:nvPr/>
      </p:nvGrpSpPr>
      <p:grpSpPr>
        <a:xfrm>
          <a:off x="0" y="0"/>
          <a:ext cx="0" cy="0"/>
          <a:chOff x="0" y="0"/>
          <a:chExt cx="0" cy="0"/>
        </a:xfrm>
      </p:grpSpPr>
      <p:sp>
        <p:nvSpPr>
          <p:cNvPr id="1957" name="Google Shape;1957;g15207a1783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8" name="Google Shape;1958;g15207a1783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5" name="Shape 1965"/>
        <p:cNvGrpSpPr/>
        <p:nvPr/>
      </p:nvGrpSpPr>
      <p:grpSpPr>
        <a:xfrm>
          <a:off x="0" y="0"/>
          <a:ext cx="0" cy="0"/>
          <a:chOff x="0" y="0"/>
          <a:chExt cx="0" cy="0"/>
        </a:xfrm>
      </p:grpSpPr>
      <p:sp>
        <p:nvSpPr>
          <p:cNvPr id="1966" name="Google Shape;1966;g181c6faab5c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7" name="Google Shape;1967;g181c6faab5c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g22f437d8d9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8" name="Google Shape;1998;g22f437d8d9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7" name="Shape 2147"/>
        <p:cNvGrpSpPr/>
        <p:nvPr/>
      </p:nvGrpSpPr>
      <p:grpSpPr>
        <a:xfrm>
          <a:off x="0" y="0"/>
          <a:ext cx="0" cy="0"/>
          <a:chOff x="0" y="0"/>
          <a:chExt cx="0" cy="0"/>
        </a:xfrm>
      </p:grpSpPr>
      <p:sp>
        <p:nvSpPr>
          <p:cNvPr id="2148" name="Google Shape;2148;g152a7caf94b_1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9" name="Google Shape;2149;g152a7caf94b_1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7" name="Shape 2207"/>
        <p:cNvGrpSpPr/>
        <p:nvPr/>
      </p:nvGrpSpPr>
      <p:grpSpPr>
        <a:xfrm>
          <a:off x="0" y="0"/>
          <a:ext cx="0" cy="0"/>
          <a:chOff x="0" y="0"/>
          <a:chExt cx="0" cy="0"/>
        </a:xfrm>
      </p:grpSpPr>
      <p:sp>
        <p:nvSpPr>
          <p:cNvPr id="2208" name="Google Shape;2208;g152a7caf94b_1_1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9" name="Google Shape;2209;g152a7caf94b_1_1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cea7732233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cea7732233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8" name="Shape 2268"/>
        <p:cNvGrpSpPr/>
        <p:nvPr/>
      </p:nvGrpSpPr>
      <p:grpSpPr>
        <a:xfrm>
          <a:off x="0" y="0"/>
          <a:ext cx="0" cy="0"/>
          <a:chOff x="0" y="0"/>
          <a:chExt cx="0" cy="0"/>
        </a:xfrm>
      </p:grpSpPr>
      <p:sp>
        <p:nvSpPr>
          <p:cNvPr id="2269" name="Google Shape;2269;g152a7caf94b_1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0" name="Google Shape;2270;g152a7caf94b_1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2" name="Shape 2302"/>
        <p:cNvGrpSpPr/>
        <p:nvPr/>
      </p:nvGrpSpPr>
      <p:grpSpPr>
        <a:xfrm>
          <a:off x="0" y="0"/>
          <a:ext cx="0" cy="0"/>
          <a:chOff x="0" y="0"/>
          <a:chExt cx="0" cy="0"/>
        </a:xfrm>
      </p:grpSpPr>
      <p:sp>
        <p:nvSpPr>
          <p:cNvPr id="2303" name="Google Shape;2303;g2cea7732233_23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4" name="Google Shape;2304;g2cea7732233_23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3" name="Shape 2383"/>
        <p:cNvGrpSpPr/>
        <p:nvPr/>
      </p:nvGrpSpPr>
      <p:grpSpPr>
        <a:xfrm>
          <a:off x="0" y="0"/>
          <a:ext cx="0" cy="0"/>
          <a:chOff x="0" y="0"/>
          <a:chExt cx="0" cy="0"/>
        </a:xfrm>
      </p:grpSpPr>
      <p:sp>
        <p:nvSpPr>
          <p:cNvPr id="2384" name="Google Shape;2384;g152a7caf94b_1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5" name="Google Shape;2385;g152a7caf94b_1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6" name="Shape 2526"/>
        <p:cNvGrpSpPr/>
        <p:nvPr/>
      </p:nvGrpSpPr>
      <p:grpSpPr>
        <a:xfrm>
          <a:off x="0" y="0"/>
          <a:ext cx="0" cy="0"/>
          <a:chOff x="0" y="0"/>
          <a:chExt cx="0" cy="0"/>
        </a:xfrm>
      </p:grpSpPr>
      <p:sp>
        <p:nvSpPr>
          <p:cNvPr id="2527" name="Google Shape;2527;g22cc3dd5872_0_2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8" name="Google Shape;2528;g22cc3dd5872_0_2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9" name="Shape 2559"/>
        <p:cNvGrpSpPr/>
        <p:nvPr/>
      </p:nvGrpSpPr>
      <p:grpSpPr>
        <a:xfrm>
          <a:off x="0" y="0"/>
          <a:ext cx="0" cy="0"/>
          <a:chOff x="0" y="0"/>
          <a:chExt cx="0" cy="0"/>
        </a:xfrm>
      </p:grpSpPr>
      <p:sp>
        <p:nvSpPr>
          <p:cNvPr id="2560" name="Google Shape;2560;g152a7caf94b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1" name="Google Shape;2561;g152a7caf94b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0" name="Shape 3990"/>
        <p:cNvGrpSpPr/>
        <p:nvPr/>
      </p:nvGrpSpPr>
      <p:grpSpPr>
        <a:xfrm>
          <a:off x="0" y="0"/>
          <a:ext cx="0" cy="0"/>
          <a:chOff x="0" y="0"/>
          <a:chExt cx="0" cy="0"/>
        </a:xfrm>
      </p:grpSpPr>
      <p:sp>
        <p:nvSpPr>
          <p:cNvPr id="3991" name="Google Shape;3991;g152a7caf94b_1_2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2" name="Google Shape;3992;g152a7caf94b_1_2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3" name="Shape 4063"/>
        <p:cNvGrpSpPr/>
        <p:nvPr/>
      </p:nvGrpSpPr>
      <p:grpSpPr>
        <a:xfrm>
          <a:off x="0" y="0"/>
          <a:ext cx="0" cy="0"/>
          <a:chOff x="0" y="0"/>
          <a:chExt cx="0" cy="0"/>
        </a:xfrm>
      </p:grpSpPr>
      <p:sp>
        <p:nvSpPr>
          <p:cNvPr id="4064" name="Google Shape;4064;g152a7caf94b_1_1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5" name="Google Shape;4065;g152a7caf94b_1_1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9" name="Shape 4079"/>
        <p:cNvGrpSpPr/>
        <p:nvPr/>
      </p:nvGrpSpPr>
      <p:grpSpPr>
        <a:xfrm>
          <a:off x="0" y="0"/>
          <a:ext cx="0" cy="0"/>
          <a:chOff x="0" y="0"/>
          <a:chExt cx="0" cy="0"/>
        </a:xfrm>
      </p:grpSpPr>
      <p:sp>
        <p:nvSpPr>
          <p:cNvPr id="4080" name="Google Shape;4080;g157d03485c9_2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1" name="Google Shape;4081;g157d03485c9_2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0" name="Shape 4120"/>
        <p:cNvGrpSpPr/>
        <p:nvPr/>
      </p:nvGrpSpPr>
      <p:grpSpPr>
        <a:xfrm>
          <a:off x="0" y="0"/>
          <a:ext cx="0" cy="0"/>
          <a:chOff x="0" y="0"/>
          <a:chExt cx="0" cy="0"/>
        </a:xfrm>
      </p:grpSpPr>
      <p:sp>
        <p:nvSpPr>
          <p:cNvPr id="4121" name="Google Shape;4121;g152a7caf94b_1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2" name="Google Shape;4122;g152a7caf94b_1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0" name="Shape 4150"/>
        <p:cNvGrpSpPr/>
        <p:nvPr/>
      </p:nvGrpSpPr>
      <p:grpSpPr>
        <a:xfrm>
          <a:off x="0" y="0"/>
          <a:ext cx="0" cy="0"/>
          <a:chOff x="0" y="0"/>
          <a:chExt cx="0" cy="0"/>
        </a:xfrm>
      </p:grpSpPr>
      <p:sp>
        <p:nvSpPr>
          <p:cNvPr id="4151" name="Google Shape;4151;g152a7caf94b_1_2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2" name="Google Shape;4152;g152a7caf94b_1_2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cea7732233_7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cea7732233_7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6" name="Shape 4196"/>
        <p:cNvGrpSpPr/>
        <p:nvPr/>
      </p:nvGrpSpPr>
      <p:grpSpPr>
        <a:xfrm>
          <a:off x="0" y="0"/>
          <a:ext cx="0" cy="0"/>
          <a:chOff x="0" y="0"/>
          <a:chExt cx="0" cy="0"/>
        </a:xfrm>
      </p:grpSpPr>
      <p:sp>
        <p:nvSpPr>
          <p:cNvPr id="4197" name="Google Shape;4197;g152a7caf94b_1_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8" name="Google Shape;4198;g152a7caf94b_1_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2" name="Shape 4232"/>
        <p:cNvGrpSpPr/>
        <p:nvPr/>
      </p:nvGrpSpPr>
      <p:grpSpPr>
        <a:xfrm>
          <a:off x="0" y="0"/>
          <a:ext cx="0" cy="0"/>
          <a:chOff x="0" y="0"/>
          <a:chExt cx="0" cy="0"/>
        </a:xfrm>
      </p:grpSpPr>
      <p:sp>
        <p:nvSpPr>
          <p:cNvPr id="4233" name="Google Shape;4233;g22cc3dd5872_0_2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4" name="Google Shape;4234;g22cc3dd5872_0_2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2" name="Shape 4262"/>
        <p:cNvGrpSpPr/>
        <p:nvPr/>
      </p:nvGrpSpPr>
      <p:grpSpPr>
        <a:xfrm>
          <a:off x="0" y="0"/>
          <a:ext cx="0" cy="0"/>
          <a:chOff x="0" y="0"/>
          <a:chExt cx="0" cy="0"/>
        </a:xfrm>
      </p:grpSpPr>
      <p:sp>
        <p:nvSpPr>
          <p:cNvPr id="4263" name="Google Shape;4263;g152a7caf94b_1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4" name="Google Shape;4264;g152a7caf94b_1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6" name="Shape 4406"/>
        <p:cNvGrpSpPr/>
        <p:nvPr/>
      </p:nvGrpSpPr>
      <p:grpSpPr>
        <a:xfrm>
          <a:off x="0" y="0"/>
          <a:ext cx="0" cy="0"/>
          <a:chOff x="0" y="0"/>
          <a:chExt cx="0" cy="0"/>
        </a:xfrm>
      </p:grpSpPr>
      <p:sp>
        <p:nvSpPr>
          <p:cNvPr id="4407" name="Google Shape;4407;g152a7caf94b_1_1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8" name="Google Shape;4408;g152a7caf94b_1_1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3" name="Shape 4413"/>
        <p:cNvGrpSpPr/>
        <p:nvPr/>
      </p:nvGrpSpPr>
      <p:grpSpPr>
        <a:xfrm>
          <a:off x="0" y="0"/>
          <a:ext cx="0" cy="0"/>
          <a:chOff x="0" y="0"/>
          <a:chExt cx="0" cy="0"/>
        </a:xfrm>
      </p:grpSpPr>
      <p:sp>
        <p:nvSpPr>
          <p:cNvPr id="4414" name="Google Shape;4414;g152a7caf94b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5" name="Google Shape;4415;g152a7caf94b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3" name="Shape 4423"/>
        <p:cNvGrpSpPr/>
        <p:nvPr/>
      </p:nvGrpSpPr>
      <p:grpSpPr>
        <a:xfrm>
          <a:off x="0" y="0"/>
          <a:ext cx="0" cy="0"/>
          <a:chOff x="0" y="0"/>
          <a:chExt cx="0" cy="0"/>
        </a:xfrm>
      </p:grpSpPr>
      <p:sp>
        <p:nvSpPr>
          <p:cNvPr id="4424" name="Google Shape;4424;g152a7caf94b_1_2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5" name="Google Shape;4425;g152a7caf94b_1_2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6" name="Shape 4616"/>
        <p:cNvGrpSpPr/>
        <p:nvPr/>
      </p:nvGrpSpPr>
      <p:grpSpPr>
        <a:xfrm>
          <a:off x="0" y="0"/>
          <a:ext cx="0" cy="0"/>
          <a:chOff x="0" y="0"/>
          <a:chExt cx="0" cy="0"/>
        </a:xfrm>
      </p:grpSpPr>
      <p:sp>
        <p:nvSpPr>
          <p:cNvPr id="4617" name="Google Shape;4617;g152a7caf94b_1_1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8" name="Google Shape;4618;g152a7caf94b_1_1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2" name="Shape 4762"/>
        <p:cNvGrpSpPr/>
        <p:nvPr/>
      </p:nvGrpSpPr>
      <p:grpSpPr>
        <a:xfrm>
          <a:off x="0" y="0"/>
          <a:ext cx="0" cy="0"/>
          <a:chOff x="0" y="0"/>
          <a:chExt cx="0" cy="0"/>
        </a:xfrm>
      </p:grpSpPr>
      <p:sp>
        <p:nvSpPr>
          <p:cNvPr id="4763" name="Google Shape;4763;g152a7caf94b_1_1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4" name="Google Shape;4764;g152a7caf94b_1_1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5" name="Shape 4775"/>
        <p:cNvGrpSpPr/>
        <p:nvPr/>
      </p:nvGrpSpPr>
      <p:grpSpPr>
        <a:xfrm>
          <a:off x="0" y="0"/>
          <a:ext cx="0" cy="0"/>
          <a:chOff x="0" y="0"/>
          <a:chExt cx="0" cy="0"/>
        </a:xfrm>
      </p:grpSpPr>
      <p:sp>
        <p:nvSpPr>
          <p:cNvPr id="4776" name="Google Shape;4776;g152a7caf94b_1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7" name="Google Shape;4777;g152a7caf94b_1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5" name="Shape 4785"/>
        <p:cNvGrpSpPr/>
        <p:nvPr/>
      </p:nvGrpSpPr>
      <p:grpSpPr>
        <a:xfrm>
          <a:off x="0" y="0"/>
          <a:ext cx="0" cy="0"/>
          <a:chOff x="0" y="0"/>
          <a:chExt cx="0" cy="0"/>
        </a:xfrm>
      </p:grpSpPr>
      <p:sp>
        <p:nvSpPr>
          <p:cNvPr id="4786" name="Google Shape;4786;g22cc3dd5872_0_2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7" name="Google Shape;4787;g22cc3dd5872_0_2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2cea7732233_7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2cea7732233_7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4" name="Shape 4834"/>
        <p:cNvGrpSpPr/>
        <p:nvPr/>
      </p:nvGrpSpPr>
      <p:grpSpPr>
        <a:xfrm>
          <a:off x="0" y="0"/>
          <a:ext cx="0" cy="0"/>
          <a:chOff x="0" y="0"/>
          <a:chExt cx="0" cy="0"/>
        </a:xfrm>
      </p:grpSpPr>
      <p:sp>
        <p:nvSpPr>
          <p:cNvPr id="4835" name="Google Shape;4835;g22cc3dd5872_0_2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6" name="Google Shape;4836;g22cc3dd5872_0_2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8" name="Shape 4888"/>
        <p:cNvGrpSpPr/>
        <p:nvPr/>
      </p:nvGrpSpPr>
      <p:grpSpPr>
        <a:xfrm>
          <a:off x="0" y="0"/>
          <a:ext cx="0" cy="0"/>
          <a:chOff x="0" y="0"/>
          <a:chExt cx="0" cy="0"/>
        </a:xfrm>
      </p:grpSpPr>
      <p:sp>
        <p:nvSpPr>
          <p:cNvPr id="4889" name="Google Shape;4889;g22cc3dd5872_0_2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0" name="Google Shape;4890;g22cc3dd5872_0_2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8" name="Shape 4918"/>
        <p:cNvGrpSpPr/>
        <p:nvPr/>
      </p:nvGrpSpPr>
      <p:grpSpPr>
        <a:xfrm>
          <a:off x="0" y="0"/>
          <a:ext cx="0" cy="0"/>
          <a:chOff x="0" y="0"/>
          <a:chExt cx="0" cy="0"/>
        </a:xfrm>
      </p:grpSpPr>
      <p:sp>
        <p:nvSpPr>
          <p:cNvPr id="4919" name="Google Shape;4919;g22cc3dd5872_0_2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0" name="Google Shape;4920;g22cc3dd5872_0_2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1" name="Shape 4951"/>
        <p:cNvGrpSpPr/>
        <p:nvPr/>
      </p:nvGrpSpPr>
      <p:grpSpPr>
        <a:xfrm>
          <a:off x="0" y="0"/>
          <a:ext cx="0" cy="0"/>
          <a:chOff x="0" y="0"/>
          <a:chExt cx="0" cy="0"/>
        </a:xfrm>
      </p:grpSpPr>
      <p:sp>
        <p:nvSpPr>
          <p:cNvPr id="4952" name="Google Shape;4952;g152a7caf94b_1_1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3" name="Google Shape;4953;g152a7caf94b_1_1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7" name="Shape 5057"/>
        <p:cNvGrpSpPr/>
        <p:nvPr/>
      </p:nvGrpSpPr>
      <p:grpSpPr>
        <a:xfrm>
          <a:off x="0" y="0"/>
          <a:ext cx="0" cy="0"/>
          <a:chOff x="0" y="0"/>
          <a:chExt cx="0" cy="0"/>
        </a:xfrm>
      </p:grpSpPr>
      <p:sp>
        <p:nvSpPr>
          <p:cNvPr id="5058" name="Google Shape;5058;g157d03485c9_2_1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9" name="Google Shape;5059;g157d03485c9_2_1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3" name="Shape 5073"/>
        <p:cNvGrpSpPr/>
        <p:nvPr/>
      </p:nvGrpSpPr>
      <p:grpSpPr>
        <a:xfrm>
          <a:off x="0" y="0"/>
          <a:ext cx="0" cy="0"/>
          <a:chOff x="0" y="0"/>
          <a:chExt cx="0" cy="0"/>
        </a:xfrm>
      </p:grpSpPr>
      <p:sp>
        <p:nvSpPr>
          <p:cNvPr id="5074" name="Google Shape;5074;g152a7caf94b_1_1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5" name="Google Shape;5075;g152a7caf94b_1_1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9" name="Shape 5119"/>
        <p:cNvGrpSpPr/>
        <p:nvPr/>
      </p:nvGrpSpPr>
      <p:grpSpPr>
        <a:xfrm>
          <a:off x="0" y="0"/>
          <a:ext cx="0" cy="0"/>
          <a:chOff x="0" y="0"/>
          <a:chExt cx="0" cy="0"/>
        </a:xfrm>
      </p:grpSpPr>
      <p:sp>
        <p:nvSpPr>
          <p:cNvPr id="5120" name="Google Shape;5120;g152a7caf94b_1_2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1" name="Google Shape;5121;g152a7caf94b_1_2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4" name="Shape 5234"/>
        <p:cNvGrpSpPr/>
        <p:nvPr/>
      </p:nvGrpSpPr>
      <p:grpSpPr>
        <a:xfrm>
          <a:off x="0" y="0"/>
          <a:ext cx="0" cy="0"/>
          <a:chOff x="0" y="0"/>
          <a:chExt cx="0" cy="0"/>
        </a:xfrm>
      </p:grpSpPr>
      <p:sp>
        <p:nvSpPr>
          <p:cNvPr id="5235" name="Google Shape;5235;g1d69dc45ff8_1_8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6" name="Google Shape;5236;g1d69dc45ff8_1_8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4" name="Shape 5664"/>
        <p:cNvGrpSpPr/>
        <p:nvPr/>
      </p:nvGrpSpPr>
      <p:grpSpPr>
        <a:xfrm>
          <a:off x="0" y="0"/>
          <a:ext cx="0" cy="0"/>
          <a:chOff x="0" y="0"/>
          <a:chExt cx="0" cy="0"/>
        </a:xfrm>
      </p:grpSpPr>
      <p:sp>
        <p:nvSpPr>
          <p:cNvPr id="5665" name="Google Shape;5665;g152a7caf94b_1_2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6" name="Google Shape;5666;g152a7caf94b_1_2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1" name="Shape 5681"/>
        <p:cNvGrpSpPr/>
        <p:nvPr/>
      </p:nvGrpSpPr>
      <p:grpSpPr>
        <a:xfrm>
          <a:off x="0" y="0"/>
          <a:ext cx="0" cy="0"/>
          <a:chOff x="0" y="0"/>
          <a:chExt cx="0" cy="0"/>
        </a:xfrm>
      </p:grpSpPr>
      <p:sp>
        <p:nvSpPr>
          <p:cNvPr id="5682" name="Google Shape;5682;g22f6ff30df8_0_18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3" name="Google Shape;5683;g22f6ff30df8_0_18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2cea7732233_2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2cea7732233_2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7" name="Shape 5687"/>
        <p:cNvGrpSpPr/>
        <p:nvPr/>
      </p:nvGrpSpPr>
      <p:grpSpPr>
        <a:xfrm>
          <a:off x="0" y="0"/>
          <a:ext cx="0" cy="0"/>
          <a:chOff x="0" y="0"/>
          <a:chExt cx="0" cy="0"/>
        </a:xfrm>
      </p:grpSpPr>
      <p:sp>
        <p:nvSpPr>
          <p:cNvPr id="5688" name="Google Shape;5688;g22f6ff30df8_0_18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9" name="Google Shape;5689;g22f6ff30df8_0_18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3" name="Shape 5693"/>
        <p:cNvGrpSpPr/>
        <p:nvPr/>
      </p:nvGrpSpPr>
      <p:grpSpPr>
        <a:xfrm>
          <a:off x="0" y="0"/>
          <a:ext cx="0" cy="0"/>
          <a:chOff x="0" y="0"/>
          <a:chExt cx="0" cy="0"/>
        </a:xfrm>
      </p:grpSpPr>
      <p:sp>
        <p:nvSpPr>
          <p:cNvPr id="5694" name="Google Shape;5694;g22f6ff30df8_0_18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5" name="Google Shape;5695;g22f6ff30df8_0_18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9" name="Shape 5719"/>
        <p:cNvGrpSpPr/>
        <p:nvPr/>
      </p:nvGrpSpPr>
      <p:grpSpPr>
        <a:xfrm>
          <a:off x="0" y="0"/>
          <a:ext cx="0" cy="0"/>
          <a:chOff x="0" y="0"/>
          <a:chExt cx="0" cy="0"/>
        </a:xfrm>
      </p:grpSpPr>
      <p:sp>
        <p:nvSpPr>
          <p:cNvPr id="5720" name="Google Shape;5720;g22f6ff30df8_0_18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1" name="Google Shape;5721;g22f6ff30df8_0_18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5" name="Shape 5735"/>
        <p:cNvGrpSpPr/>
        <p:nvPr/>
      </p:nvGrpSpPr>
      <p:grpSpPr>
        <a:xfrm>
          <a:off x="0" y="0"/>
          <a:ext cx="0" cy="0"/>
          <a:chOff x="0" y="0"/>
          <a:chExt cx="0" cy="0"/>
        </a:xfrm>
      </p:grpSpPr>
      <p:sp>
        <p:nvSpPr>
          <p:cNvPr id="5736" name="Google Shape;5736;g22f6ff30df8_0_18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7" name="Google Shape;5737;g22f6ff30df8_0_18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4" name="Shape 6074"/>
        <p:cNvGrpSpPr/>
        <p:nvPr/>
      </p:nvGrpSpPr>
      <p:grpSpPr>
        <a:xfrm>
          <a:off x="0" y="0"/>
          <a:ext cx="0" cy="0"/>
          <a:chOff x="0" y="0"/>
          <a:chExt cx="0" cy="0"/>
        </a:xfrm>
      </p:grpSpPr>
      <p:sp>
        <p:nvSpPr>
          <p:cNvPr id="6075" name="Google Shape;6075;g22f6ff30df8_0_19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6" name="Google Shape;6076;g22f6ff30df8_0_19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5" name="Shape 8275"/>
        <p:cNvGrpSpPr/>
        <p:nvPr/>
      </p:nvGrpSpPr>
      <p:grpSpPr>
        <a:xfrm>
          <a:off x="0" y="0"/>
          <a:ext cx="0" cy="0"/>
          <a:chOff x="0" y="0"/>
          <a:chExt cx="0" cy="0"/>
        </a:xfrm>
      </p:grpSpPr>
      <p:sp>
        <p:nvSpPr>
          <p:cNvPr id="8276" name="Google Shape;8276;g22f6ff30df8_0_21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7" name="Google Shape;8277;g22f6ff30df8_0_21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4" name="Shape 8694"/>
        <p:cNvGrpSpPr/>
        <p:nvPr/>
      </p:nvGrpSpPr>
      <p:grpSpPr>
        <a:xfrm>
          <a:off x="0" y="0"/>
          <a:ext cx="0" cy="0"/>
          <a:chOff x="0" y="0"/>
          <a:chExt cx="0" cy="0"/>
        </a:xfrm>
      </p:grpSpPr>
      <p:sp>
        <p:nvSpPr>
          <p:cNvPr id="8695" name="Google Shape;8695;g22f6ff30df8_0_21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6" name="Google Shape;8696;g22f6ff30df8_0_21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4" name="Shape 8864"/>
        <p:cNvGrpSpPr/>
        <p:nvPr/>
      </p:nvGrpSpPr>
      <p:grpSpPr>
        <a:xfrm>
          <a:off x="0" y="0"/>
          <a:ext cx="0" cy="0"/>
          <a:chOff x="0" y="0"/>
          <a:chExt cx="0" cy="0"/>
        </a:xfrm>
      </p:grpSpPr>
      <p:sp>
        <p:nvSpPr>
          <p:cNvPr id="8865" name="Google Shape;8865;g22f6ff30df8_0_21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6" name="Google Shape;8866;g22f6ff30df8_0_21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9" name="Shape 9269"/>
        <p:cNvGrpSpPr/>
        <p:nvPr/>
      </p:nvGrpSpPr>
      <p:grpSpPr>
        <a:xfrm>
          <a:off x="0" y="0"/>
          <a:ext cx="0" cy="0"/>
          <a:chOff x="0" y="0"/>
          <a:chExt cx="0" cy="0"/>
        </a:xfrm>
      </p:grpSpPr>
      <p:sp>
        <p:nvSpPr>
          <p:cNvPr id="9270" name="Google Shape;9270;g22f6ff30df8_0_22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1" name="Google Shape;9271;g22f6ff30df8_0_22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9" name="Shape 9649"/>
        <p:cNvGrpSpPr/>
        <p:nvPr/>
      </p:nvGrpSpPr>
      <p:grpSpPr>
        <a:xfrm>
          <a:off x="0" y="0"/>
          <a:ext cx="0" cy="0"/>
          <a:chOff x="0" y="0"/>
          <a:chExt cx="0" cy="0"/>
        </a:xfrm>
      </p:grpSpPr>
      <p:sp>
        <p:nvSpPr>
          <p:cNvPr id="9650" name="Google Shape;9650;g22f6ff30df8_0_22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1" name="Google Shape;9651;g22f6ff30df8_0_22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2cea7732233_7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2cea7732233_7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6" name="Shape 10426"/>
        <p:cNvGrpSpPr/>
        <p:nvPr/>
      </p:nvGrpSpPr>
      <p:grpSpPr>
        <a:xfrm>
          <a:off x="0" y="0"/>
          <a:ext cx="0" cy="0"/>
          <a:chOff x="0" y="0"/>
          <a:chExt cx="0" cy="0"/>
        </a:xfrm>
      </p:grpSpPr>
      <p:sp>
        <p:nvSpPr>
          <p:cNvPr id="10427" name="Google Shape;10427;g22f6ff30df8_0_23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8" name="Google Shape;10428;g22f6ff30df8_0_23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3" name="Shape 11833"/>
        <p:cNvGrpSpPr/>
        <p:nvPr/>
      </p:nvGrpSpPr>
      <p:grpSpPr>
        <a:xfrm>
          <a:off x="0" y="0"/>
          <a:ext cx="0" cy="0"/>
          <a:chOff x="0" y="0"/>
          <a:chExt cx="0" cy="0"/>
        </a:xfrm>
      </p:grpSpPr>
      <p:sp>
        <p:nvSpPr>
          <p:cNvPr id="11834" name="Google Shape;11834;g22f6ff30df8_0_24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5" name="Google Shape;11835;g22f6ff30df8_0_24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7" name="Shape 14227"/>
        <p:cNvGrpSpPr/>
        <p:nvPr/>
      </p:nvGrpSpPr>
      <p:grpSpPr>
        <a:xfrm>
          <a:off x="0" y="0"/>
          <a:ext cx="0" cy="0"/>
          <a:chOff x="0" y="0"/>
          <a:chExt cx="0" cy="0"/>
        </a:xfrm>
      </p:grpSpPr>
      <p:sp>
        <p:nvSpPr>
          <p:cNvPr id="14228" name="Google Shape;14228;g22f6ff30df8_0_27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9" name="Google Shape;14229;g22f6ff30df8_0_27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1" name="Shape 16241"/>
        <p:cNvGrpSpPr/>
        <p:nvPr/>
      </p:nvGrpSpPr>
      <p:grpSpPr>
        <a:xfrm>
          <a:off x="0" y="0"/>
          <a:ext cx="0" cy="0"/>
          <a:chOff x="0" y="0"/>
          <a:chExt cx="0" cy="0"/>
        </a:xfrm>
      </p:grpSpPr>
      <p:sp>
        <p:nvSpPr>
          <p:cNvPr id="16242" name="Google Shape;16242;g22f6ff30df8_0_29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3" name="Google Shape;16243;g22f6ff30df8_0_29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7" name="Shape 17877"/>
        <p:cNvGrpSpPr/>
        <p:nvPr/>
      </p:nvGrpSpPr>
      <p:grpSpPr>
        <a:xfrm>
          <a:off x="0" y="0"/>
          <a:ext cx="0" cy="0"/>
          <a:chOff x="0" y="0"/>
          <a:chExt cx="0" cy="0"/>
        </a:xfrm>
      </p:grpSpPr>
      <p:sp>
        <p:nvSpPr>
          <p:cNvPr id="17878" name="Google Shape;17878;g22f6ff30df8_0_30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79" name="Google Shape;17879;g22f6ff30df8_0_30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9" name="Shape 18919"/>
        <p:cNvGrpSpPr/>
        <p:nvPr/>
      </p:nvGrpSpPr>
      <p:grpSpPr>
        <a:xfrm>
          <a:off x="0" y="0"/>
          <a:ext cx="0" cy="0"/>
          <a:chOff x="0" y="0"/>
          <a:chExt cx="0" cy="0"/>
        </a:xfrm>
      </p:grpSpPr>
      <p:sp>
        <p:nvSpPr>
          <p:cNvPr id="18920" name="Google Shape;18920;g22f6ff30df8_0_32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21" name="Google Shape;18921;g22f6ff30df8_0_32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2" name="Shape 20462"/>
        <p:cNvGrpSpPr/>
        <p:nvPr/>
      </p:nvGrpSpPr>
      <p:grpSpPr>
        <a:xfrm>
          <a:off x="0" y="0"/>
          <a:ext cx="0" cy="0"/>
          <a:chOff x="0" y="0"/>
          <a:chExt cx="0" cy="0"/>
        </a:xfrm>
      </p:grpSpPr>
      <p:sp>
        <p:nvSpPr>
          <p:cNvPr id="20463" name="Google Shape;20463;g22f6ff30df8_0_37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64" name="Google Shape;20464;g22f6ff30df8_0_37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2cea7732233_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2cea7732233_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cea7732233_1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2cea7732233_1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rot="-150">
            <a:off x="933600" y="485475"/>
            <a:ext cx="6873600" cy="2460000"/>
          </a:xfrm>
          <a:prstGeom prst="rect">
            <a:avLst/>
          </a:prstGeom>
          <a:noFill/>
        </p:spPr>
        <p:txBody>
          <a:bodyPr anchorCtr="0" anchor="ctr" bIns="91425" lIns="91425" spcFirstLastPara="1" rIns="91425" wrap="square" tIns="91425">
            <a:noAutofit/>
          </a:bodyPr>
          <a:lstStyle>
            <a:lvl1pPr lvl="0" rtl="0">
              <a:lnSpc>
                <a:spcPct val="90000"/>
              </a:lnSpc>
              <a:spcBef>
                <a:spcPts val="0"/>
              </a:spcBef>
              <a:spcAft>
                <a:spcPts val="0"/>
              </a:spcAft>
              <a:buSzPts val="5000"/>
              <a:buNone/>
              <a:defRPr sz="5100">
                <a:latin typeface="Albert Sans"/>
                <a:ea typeface="Albert Sans"/>
                <a:cs typeface="Albert Sans"/>
                <a:sym typeface="Albert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933600" y="2945750"/>
            <a:ext cx="3942300" cy="435300"/>
          </a:xfrm>
          <a:prstGeom prst="rect">
            <a:avLst/>
          </a:prstGeom>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nSpc>
                <a:spcPct val="100000"/>
              </a:lnSpc>
              <a:spcBef>
                <a:spcPts val="0"/>
              </a:spcBef>
              <a:spcAft>
                <a:spcPts val="0"/>
              </a:spcAft>
              <a:buSzPts val="2800"/>
              <a:buNone/>
              <a:defRPr sz="1400">
                <a:latin typeface="DM Sans"/>
                <a:ea typeface="DM Sans"/>
                <a:cs typeface="DM Sans"/>
                <a:sym typeface="DM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 name="Google Shape;11;p2"/>
          <p:cNvSpPr/>
          <p:nvPr/>
        </p:nvSpPr>
        <p:spPr>
          <a:xfrm>
            <a:off x="6083525" y="363325"/>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368325" y="2750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48425" y="32530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097450" y="19133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B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532400" y="48404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2B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426675" y="49665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2B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400025" y="4840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2B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364250" y="49086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2B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57787" y="25360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8" name="Shape 108"/>
        <p:cNvGrpSpPr/>
        <p:nvPr/>
      </p:nvGrpSpPr>
      <p:grpSpPr>
        <a:xfrm>
          <a:off x="0" y="0"/>
          <a:ext cx="0" cy="0"/>
          <a:chOff x="0" y="0"/>
          <a:chExt cx="0" cy="0"/>
        </a:xfrm>
      </p:grpSpPr>
      <p:sp>
        <p:nvSpPr>
          <p:cNvPr id="109" name="Google Shape;109;p11"/>
          <p:cNvSpPr txBox="1"/>
          <p:nvPr>
            <p:ph hasCustomPrompt="1" type="title"/>
          </p:nvPr>
        </p:nvSpPr>
        <p:spPr>
          <a:xfrm>
            <a:off x="1566450" y="1424650"/>
            <a:ext cx="6011100" cy="1386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0" name="Google Shape;110;p11"/>
          <p:cNvSpPr txBox="1"/>
          <p:nvPr>
            <p:ph idx="1" type="body"/>
          </p:nvPr>
        </p:nvSpPr>
        <p:spPr>
          <a:xfrm>
            <a:off x="1566450" y="2986900"/>
            <a:ext cx="6011100" cy="451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1" name="Google Shape;111;p11"/>
          <p:cNvSpPr/>
          <p:nvPr/>
        </p:nvSpPr>
        <p:spPr>
          <a:xfrm>
            <a:off x="209063" y="3661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a:off x="145063" y="7036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38550" y="2770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381225" y="32277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a:off x="1368625" y="2770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a:off x="5211600" y="-8540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3399275" y="2452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8"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6_1">
    <p:spTree>
      <p:nvGrpSpPr>
        <p:cNvPr id="119" name="Shape 119"/>
        <p:cNvGrpSpPr/>
        <p:nvPr/>
      </p:nvGrpSpPr>
      <p:grpSpPr>
        <a:xfrm>
          <a:off x="0" y="0"/>
          <a:ext cx="0" cy="0"/>
          <a:chOff x="0" y="0"/>
          <a:chExt cx="0" cy="0"/>
        </a:xfrm>
      </p:grpSpPr>
      <p:sp>
        <p:nvSpPr>
          <p:cNvPr id="120" name="Google Shape;120;p13"/>
          <p:cNvSpPr/>
          <p:nvPr/>
        </p:nvSpPr>
        <p:spPr>
          <a:xfrm>
            <a:off x="4418425" y="-2660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5392450" y="-266025"/>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txBox="1"/>
          <p:nvPr>
            <p:ph hasCustomPrompt="1" type="title"/>
          </p:nvPr>
        </p:nvSpPr>
        <p:spPr>
          <a:xfrm flipH="1">
            <a:off x="713250" y="1606625"/>
            <a:ext cx="7644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lt1"/>
                </a:solidFill>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3" name="Google Shape;123;p13"/>
          <p:cNvSpPr txBox="1"/>
          <p:nvPr>
            <p:ph idx="1" type="subTitle"/>
          </p:nvPr>
        </p:nvSpPr>
        <p:spPr>
          <a:xfrm flipH="1">
            <a:off x="1516049" y="1646525"/>
            <a:ext cx="3012000" cy="371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None/>
              <a:defRPr b="1" sz="2200">
                <a:latin typeface="Albert Sans"/>
                <a:ea typeface="Albert Sans"/>
                <a:cs typeface="Albert Sans"/>
                <a:sym typeface="Albert Sans"/>
              </a:defRPr>
            </a:lvl1pPr>
            <a:lvl2pPr lvl="1" rtl="0">
              <a:spcBef>
                <a:spcPts val="0"/>
              </a:spcBef>
              <a:spcAft>
                <a:spcPts val="0"/>
              </a:spcAft>
              <a:buNone/>
              <a:defRPr b="1" sz="2200">
                <a:latin typeface="Albert Sans"/>
                <a:ea typeface="Albert Sans"/>
                <a:cs typeface="Albert Sans"/>
                <a:sym typeface="Albert Sans"/>
              </a:defRPr>
            </a:lvl2pPr>
            <a:lvl3pPr lvl="2" rtl="0">
              <a:spcBef>
                <a:spcPts val="0"/>
              </a:spcBef>
              <a:spcAft>
                <a:spcPts val="0"/>
              </a:spcAft>
              <a:buNone/>
              <a:defRPr b="1" sz="2200">
                <a:latin typeface="Albert Sans"/>
                <a:ea typeface="Albert Sans"/>
                <a:cs typeface="Albert Sans"/>
                <a:sym typeface="Albert Sans"/>
              </a:defRPr>
            </a:lvl3pPr>
            <a:lvl4pPr lvl="3" rtl="0">
              <a:spcBef>
                <a:spcPts val="0"/>
              </a:spcBef>
              <a:spcAft>
                <a:spcPts val="0"/>
              </a:spcAft>
              <a:buNone/>
              <a:defRPr b="1" sz="2200">
                <a:latin typeface="Albert Sans"/>
                <a:ea typeface="Albert Sans"/>
                <a:cs typeface="Albert Sans"/>
                <a:sym typeface="Albert Sans"/>
              </a:defRPr>
            </a:lvl4pPr>
            <a:lvl5pPr lvl="4" rtl="0">
              <a:spcBef>
                <a:spcPts val="0"/>
              </a:spcBef>
              <a:spcAft>
                <a:spcPts val="0"/>
              </a:spcAft>
              <a:buNone/>
              <a:defRPr b="1" sz="2200">
                <a:latin typeface="Albert Sans"/>
                <a:ea typeface="Albert Sans"/>
                <a:cs typeface="Albert Sans"/>
                <a:sym typeface="Albert Sans"/>
              </a:defRPr>
            </a:lvl5pPr>
            <a:lvl6pPr lvl="5" rtl="0">
              <a:spcBef>
                <a:spcPts val="0"/>
              </a:spcBef>
              <a:spcAft>
                <a:spcPts val="0"/>
              </a:spcAft>
              <a:buNone/>
              <a:defRPr b="1" sz="2200">
                <a:latin typeface="Albert Sans"/>
                <a:ea typeface="Albert Sans"/>
                <a:cs typeface="Albert Sans"/>
                <a:sym typeface="Albert Sans"/>
              </a:defRPr>
            </a:lvl6pPr>
            <a:lvl7pPr lvl="6" rtl="0">
              <a:spcBef>
                <a:spcPts val="0"/>
              </a:spcBef>
              <a:spcAft>
                <a:spcPts val="0"/>
              </a:spcAft>
              <a:buNone/>
              <a:defRPr b="1" sz="2200">
                <a:latin typeface="Albert Sans"/>
                <a:ea typeface="Albert Sans"/>
                <a:cs typeface="Albert Sans"/>
                <a:sym typeface="Albert Sans"/>
              </a:defRPr>
            </a:lvl7pPr>
            <a:lvl8pPr lvl="7" rtl="0">
              <a:spcBef>
                <a:spcPts val="0"/>
              </a:spcBef>
              <a:spcAft>
                <a:spcPts val="0"/>
              </a:spcAft>
              <a:buNone/>
              <a:defRPr b="1" sz="2200">
                <a:latin typeface="Albert Sans"/>
                <a:ea typeface="Albert Sans"/>
                <a:cs typeface="Albert Sans"/>
                <a:sym typeface="Albert Sans"/>
              </a:defRPr>
            </a:lvl8pPr>
            <a:lvl9pPr lvl="8" rtl="0">
              <a:spcBef>
                <a:spcPts val="0"/>
              </a:spcBef>
              <a:spcAft>
                <a:spcPts val="0"/>
              </a:spcAft>
              <a:buNone/>
              <a:defRPr b="1" sz="2200">
                <a:latin typeface="Albert Sans"/>
                <a:ea typeface="Albert Sans"/>
                <a:cs typeface="Albert Sans"/>
                <a:sym typeface="Albert Sans"/>
              </a:defRPr>
            </a:lvl9pPr>
          </a:lstStyle>
          <a:p/>
        </p:txBody>
      </p:sp>
      <p:sp>
        <p:nvSpPr>
          <p:cNvPr id="124" name="Google Shape;124;p13"/>
          <p:cNvSpPr txBox="1"/>
          <p:nvPr>
            <p:ph idx="2" type="subTitle"/>
          </p:nvPr>
        </p:nvSpPr>
        <p:spPr>
          <a:xfrm flipH="1">
            <a:off x="1516050" y="1970123"/>
            <a:ext cx="3012000" cy="5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25" name="Google Shape;125;p13"/>
          <p:cNvSpPr txBox="1"/>
          <p:nvPr>
            <p:ph hasCustomPrompt="1" idx="3" type="title"/>
          </p:nvPr>
        </p:nvSpPr>
        <p:spPr>
          <a:xfrm flipH="1">
            <a:off x="713250" y="3059725"/>
            <a:ext cx="7644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lt1"/>
                </a:solidFill>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6" name="Google Shape;126;p13"/>
          <p:cNvSpPr txBox="1"/>
          <p:nvPr>
            <p:ph idx="4" type="subTitle"/>
          </p:nvPr>
        </p:nvSpPr>
        <p:spPr>
          <a:xfrm flipH="1">
            <a:off x="1516049" y="3097127"/>
            <a:ext cx="3012000" cy="371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None/>
              <a:defRPr b="1" sz="2200">
                <a:latin typeface="Albert Sans"/>
                <a:ea typeface="Albert Sans"/>
                <a:cs typeface="Albert Sans"/>
                <a:sym typeface="Albert Sans"/>
              </a:defRPr>
            </a:lvl1pPr>
            <a:lvl2pPr lvl="1" rtl="0">
              <a:spcBef>
                <a:spcPts val="0"/>
              </a:spcBef>
              <a:spcAft>
                <a:spcPts val="0"/>
              </a:spcAft>
              <a:buNone/>
              <a:defRPr b="1" sz="2200">
                <a:latin typeface="Albert Sans"/>
                <a:ea typeface="Albert Sans"/>
                <a:cs typeface="Albert Sans"/>
                <a:sym typeface="Albert Sans"/>
              </a:defRPr>
            </a:lvl2pPr>
            <a:lvl3pPr lvl="2" rtl="0">
              <a:spcBef>
                <a:spcPts val="0"/>
              </a:spcBef>
              <a:spcAft>
                <a:spcPts val="0"/>
              </a:spcAft>
              <a:buNone/>
              <a:defRPr b="1" sz="2200">
                <a:latin typeface="Albert Sans"/>
                <a:ea typeface="Albert Sans"/>
                <a:cs typeface="Albert Sans"/>
                <a:sym typeface="Albert Sans"/>
              </a:defRPr>
            </a:lvl3pPr>
            <a:lvl4pPr lvl="3" rtl="0">
              <a:spcBef>
                <a:spcPts val="0"/>
              </a:spcBef>
              <a:spcAft>
                <a:spcPts val="0"/>
              </a:spcAft>
              <a:buNone/>
              <a:defRPr b="1" sz="2200">
                <a:latin typeface="Albert Sans"/>
                <a:ea typeface="Albert Sans"/>
                <a:cs typeface="Albert Sans"/>
                <a:sym typeface="Albert Sans"/>
              </a:defRPr>
            </a:lvl4pPr>
            <a:lvl5pPr lvl="4" rtl="0">
              <a:spcBef>
                <a:spcPts val="0"/>
              </a:spcBef>
              <a:spcAft>
                <a:spcPts val="0"/>
              </a:spcAft>
              <a:buNone/>
              <a:defRPr b="1" sz="2200">
                <a:latin typeface="Albert Sans"/>
                <a:ea typeface="Albert Sans"/>
                <a:cs typeface="Albert Sans"/>
                <a:sym typeface="Albert Sans"/>
              </a:defRPr>
            </a:lvl5pPr>
            <a:lvl6pPr lvl="5" rtl="0">
              <a:spcBef>
                <a:spcPts val="0"/>
              </a:spcBef>
              <a:spcAft>
                <a:spcPts val="0"/>
              </a:spcAft>
              <a:buNone/>
              <a:defRPr b="1" sz="2200">
                <a:latin typeface="Albert Sans"/>
                <a:ea typeface="Albert Sans"/>
                <a:cs typeface="Albert Sans"/>
                <a:sym typeface="Albert Sans"/>
              </a:defRPr>
            </a:lvl6pPr>
            <a:lvl7pPr lvl="6" rtl="0">
              <a:spcBef>
                <a:spcPts val="0"/>
              </a:spcBef>
              <a:spcAft>
                <a:spcPts val="0"/>
              </a:spcAft>
              <a:buNone/>
              <a:defRPr b="1" sz="2200">
                <a:latin typeface="Albert Sans"/>
                <a:ea typeface="Albert Sans"/>
                <a:cs typeface="Albert Sans"/>
                <a:sym typeface="Albert Sans"/>
              </a:defRPr>
            </a:lvl7pPr>
            <a:lvl8pPr lvl="7" rtl="0">
              <a:spcBef>
                <a:spcPts val="0"/>
              </a:spcBef>
              <a:spcAft>
                <a:spcPts val="0"/>
              </a:spcAft>
              <a:buNone/>
              <a:defRPr b="1" sz="2200">
                <a:latin typeface="Albert Sans"/>
                <a:ea typeface="Albert Sans"/>
                <a:cs typeface="Albert Sans"/>
                <a:sym typeface="Albert Sans"/>
              </a:defRPr>
            </a:lvl8pPr>
            <a:lvl9pPr lvl="8" rtl="0">
              <a:spcBef>
                <a:spcPts val="0"/>
              </a:spcBef>
              <a:spcAft>
                <a:spcPts val="0"/>
              </a:spcAft>
              <a:buNone/>
              <a:defRPr b="1" sz="2200">
                <a:latin typeface="Albert Sans"/>
                <a:ea typeface="Albert Sans"/>
                <a:cs typeface="Albert Sans"/>
                <a:sym typeface="Albert Sans"/>
              </a:defRPr>
            </a:lvl9pPr>
          </a:lstStyle>
          <a:p/>
        </p:txBody>
      </p:sp>
      <p:sp>
        <p:nvSpPr>
          <p:cNvPr id="127" name="Google Shape;127;p13"/>
          <p:cNvSpPr txBox="1"/>
          <p:nvPr>
            <p:ph idx="5" type="subTitle"/>
          </p:nvPr>
        </p:nvSpPr>
        <p:spPr>
          <a:xfrm flipH="1">
            <a:off x="1516050" y="3403076"/>
            <a:ext cx="3012000" cy="5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28" name="Google Shape;128;p13"/>
          <p:cNvSpPr txBox="1"/>
          <p:nvPr>
            <p:ph hasCustomPrompt="1" idx="6" type="title"/>
          </p:nvPr>
        </p:nvSpPr>
        <p:spPr>
          <a:xfrm>
            <a:off x="4628203" y="1606625"/>
            <a:ext cx="7644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lt1"/>
                </a:solidFill>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9" name="Google Shape;129;p13"/>
          <p:cNvSpPr txBox="1"/>
          <p:nvPr>
            <p:ph idx="7" type="subTitle"/>
          </p:nvPr>
        </p:nvSpPr>
        <p:spPr>
          <a:xfrm>
            <a:off x="5418725" y="1646525"/>
            <a:ext cx="3012000" cy="371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None/>
              <a:defRPr b="1" sz="2200">
                <a:latin typeface="Albert Sans"/>
                <a:ea typeface="Albert Sans"/>
                <a:cs typeface="Albert Sans"/>
                <a:sym typeface="Albert Sans"/>
              </a:defRPr>
            </a:lvl1pPr>
            <a:lvl2pPr lvl="1" rtl="0">
              <a:spcBef>
                <a:spcPts val="0"/>
              </a:spcBef>
              <a:spcAft>
                <a:spcPts val="0"/>
              </a:spcAft>
              <a:buNone/>
              <a:defRPr b="1" sz="2200">
                <a:latin typeface="Albert Sans"/>
                <a:ea typeface="Albert Sans"/>
                <a:cs typeface="Albert Sans"/>
                <a:sym typeface="Albert Sans"/>
              </a:defRPr>
            </a:lvl2pPr>
            <a:lvl3pPr lvl="2" rtl="0">
              <a:spcBef>
                <a:spcPts val="0"/>
              </a:spcBef>
              <a:spcAft>
                <a:spcPts val="0"/>
              </a:spcAft>
              <a:buNone/>
              <a:defRPr b="1" sz="2200">
                <a:latin typeface="Albert Sans"/>
                <a:ea typeface="Albert Sans"/>
                <a:cs typeface="Albert Sans"/>
                <a:sym typeface="Albert Sans"/>
              </a:defRPr>
            </a:lvl3pPr>
            <a:lvl4pPr lvl="3" rtl="0">
              <a:spcBef>
                <a:spcPts val="0"/>
              </a:spcBef>
              <a:spcAft>
                <a:spcPts val="0"/>
              </a:spcAft>
              <a:buNone/>
              <a:defRPr b="1" sz="2200">
                <a:latin typeface="Albert Sans"/>
                <a:ea typeface="Albert Sans"/>
                <a:cs typeface="Albert Sans"/>
                <a:sym typeface="Albert Sans"/>
              </a:defRPr>
            </a:lvl4pPr>
            <a:lvl5pPr lvl="4" rtl="0">
              <a:spcBef>
                <a:spcPts val="0"/>
              </a:spcBef>
              <a:spcAft>
                <a:spcPts val="0"/>
              </a:spcAft>
              <a:buNone/>
              <a:defRPr b="1" sz="2200">
                <a:latin typeface="Albert Sans"/>
                <a:ea typeface="Albert Sans"/>
                <a:cs typeface="Albert Sans"/>
                <a:sym typeface="Albert Sans"/>
              </a:defRPr>
            </a:lvl5pPr>
            <a:lvl6pPr lvl="5" rtl="0">
              <a:spcBef>
                <a:spcPts val="0"/>
              </a:spcBef>
              <a:spcAft>
                <a:spcPts val="0"/>
              </a:spcAft>
              <a:buNone/>
              <a:defRPr b="1" sz="2200">
                <a:latin typeface="Albert Sans"/>
                <a:ea typeface="Albert Sans"/>
                <a:cs typeface="Albert Sans"/>
                <a:sym typeface="Albert Sans"/>
              </a:defRPr>
            </a:lvl6pPr>
            <a:lvl7pPr lvl="6" rtl="0">
              <a:spcBef>
                <a:spcPts val="0"/>
              </a:spcBef>
              <a:spcAft>
                <a:spcPts val="0"/>
              </a:spcAft>
              <a:buNone/>
              <a:defRPr b="1" sz="2200">
                <a:latin typeface="Albert Sans"/>
                <a:ea typeface="Albert Sans"/>
                <a:cs typeface="Albert Sans"/>
                <a:sym typeface="Albert Sans"/>
              </a:defRPr>
            </a:lvl7pPr>
            <a:lvl8pPr lvl="7" rtl="0">
              <a:spcBef>
                <a:spcPts val="0"/>
              </a:spcBef>
              <a:spcAft>
                <a:spcPts val="0"/>
              </a:spcAft>
              <a:buNone/>
              <a:defRPr b="1" sz="2200">
                <a:latin typeface="Albert Sans"/>
                <a:ea typeface="Albert Sans"/>
                <a:cs typeface="Albert Sans"/>
                <a:sym typeface="Albert Sans"/>
              </a:defRPr>
            </a:lvl8pPr>
            <a:lvl9pPr lvl="8" rtl="0">
              <a:spcBef>
                <a:spcPts val="0"/>
              </a:spcBef>
              <a:spcAft>
                <a:spcPts val="0"/>
              </a:spcAft>
              <a:buNone/>
              <a:defRPr b="1" sz="2200">
                <a:latin typeface="Albert Sans"/>
                <a:ea typeface="Albert Sans"/>
                <a:cs typeface="Albert Sans"/>
                <a:sym typeface="Albert Sans"/>
              </a:defRPr>
            </a:lvl9pPr>
          </a:lstStyle>
          <a:p/>
        </p:txBody>
      </p:sp>
      <p:sp>
        <p:nvSpPr>
          <p:cNvPr id="130" name="Google Shape;130;p13"/>
          <p:cNvSpPr txBox="1"/>
          <p:nvPr>
            <p:ph idx="8" type="subTitle"/>
          </p:nvPr>
        </p:nvSpPr>
        <p:spPr>
          <a:xfrm>
            <a:off x="5418726" y="1970132"/>
            <a:ext cx="3012000" cy="5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31" name="Google Shape;131;p13"/>
          <p:cNvSpPr txBox="1"/>
          <p:nvPr>
            <p:ph hasCustomPrompt="1" idx="9" type="title"/>
          </p:nvPr>
        </p:nvSpPr>
        <p:spPr>
          <a:xfrm>
            <a:off x="4628203" y="3059725"/>
            <a:ext cx="7644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lt1"/>
                </a:solidFill>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32" name="Google Shape;132;p13"/>
          <p:cNvSpPr txBox="1"/>
          <p:nvPr>
            <p:ph idx="13" type="subTitle"/>
          </p:nvPr>
        </p:nvSpPr>
        <p:spPr>
          <a:xfrm>
            <a:off x="5418725" y="3097124"/>
            <a:ext cx="3012000" cy="3714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None/>
              <a:defRPr b="1" sz="2200">
                <a:latin typeface="Albert Sans"/>
                <a:ea typeface="Albert Sans"/>
                <a:cs typeface="Albert Sans"/>
                <a:sym typeface="Albert Sans"/>
              </a:defRPr>
            </a:lvl1pPr>
            <a:lvl2pPr lvl="1" rtl="0">
              <a:spcBef>
                <a:spcPts val="0"/>
              </a:spcBef>
              <a:spcAft>
                <a:spcPts val="0"/>
              </a:spcAft>
              <a:buNone/>
              <a:defRPr b="1" sz="2200">
                <a:latin typeface="Albert Sans"/>
                <a:ea typeface="Albert Sans"/>
                <a:cs typeface="Albert Sans"/>
                <a:sym typeface="Albert Sans"/>
              </a:defRPr>
            </a:lvl2pPr>
            <a:lvl3pPr lvl="2" rtl="0">
              <a:spcBef>
                <a:spcPts val="0"/>
              </a:spcBef>
              <a:spcAft>
                <a:spcPts val="0"/>
              </a:spcAft>
              <a:buNone/>
              <a:defRPr b="1" sz="2200">
                <a:latin typeface="Albert Sans"/>
                <a:ea typeface="Albert Sans"/>
                <a:cs typeface="Albert Sans"/>
                <a:sym typeface="Albert Sans"/>
              </a:defRPr>
            </a:lvl3pPr>
            <a:lvl4pPr lvl="3" rtl="0">
              <a:spcBef>
                <a:spcPts val="0"/>
              </a:spcBef>
              <a:spcAft>
                <a:spcPts val="0"/>
              </a:spcAft>
              <a:buNone/>
              <a:defRPr b="1" sz="2200">
                <a:latin typeface="Albert Sans"/>
                <a:ea typeface="Albert Sans"/>
                <a:cs typeface="Albert Sans"/>
                <a:sym typeface="Albert Sans"/>
              </a:defRPr>
            </a:lvl4pPr>
            <a:lvl5pPr lvl="4" rtl="0">
              <a:spcBef>
                <a:spcPts val="0"/>
              </a:spcBef>
              <a:spcAft>
                <a:spcPts val="0"/>
              </a:spcAft>
              <a:buNone/>
              <a:defRPr b="1" sz="2200">
                <a:latin typeface="Albert Sans"/>
                <a:ea typeface="Albert Sans"/>
                <a:cs typeface="Albert Sans"/>
                <a:sym typeface="Albert Sans"/>
              </a:defRPr>
            </a:lvl5pPr>
            <a:lvl6pPr lvl="5" rtl="0">
              <a:spcBef>
                <a:spcPts val="0"/>
              </a:spcBef>
              <a:spcAft>
                <a:spcPts val="0"/>
              </a:spcAft>
              <a:buNone/>
              <a:defRPr b="1" sz="2200">
                <a:latin typeface="Albert Sans"/>
                <a:ea typeface="Albert Sans"/>
                <a:cs typeface="Albert Sans"/>
                <a:sym typeface="Albert Sans"/>
              </a:defRPr>
            </a:lvl6pPr>
            <a:lvl7pPr lvl="6" rtl="0">
              <a:spcBef>
                <a:spcPts val="0"/>
              </a:spcBef>
              <a:spcAft>
                <a:spcPts val="0"/>
              </a:spcAft>
              <a:buNone/>
              <a:defRPr b="1" sz="2200">
                <a:latin typeface="Albert Sans"/>
                <a:ea typeface="Albert Sans"/>
                <a:cs typeface="Albert Sans"/>
                <a:sym typeface="Albert Sans"/>
              </a:defRPr>
            </a:lvl7pPr>
            <a:lvl8pPr lvl="7" rtl="0">
              <a:spcBef>
                <a:spcPts val="0"/>
              </a:spcBef>
              <a:spcAft>
                <a:spcPts val="0"/>
              </a:spcAft>
              <a:buNone/>
              <a:defRPr b="1" sz="2200">
                <a:latin typeface="Albert Sans"/>
                <a:ea typeface="Albert Sans"/>
                <a:cs typeface="Albert Sans"/>
                <a:sym typeface="Albert Sans"/>
              </a:defRPr>
            </a:lvl8pPr>
            <a:lvl9pPr lvl="8" rtl="0">
              <a:spcBef>
                <a:spcPts val="0"/>
              </a:spcBef>
              <a:spcAft>
                <a:spcPts val="0"/>
              </a:spcAft>
              <a:buNone/>
              <a:defRPr b="1" sz="2200">
                <a:latin typeface="Albert Sans"/>
                <a:ea typeface="Albert Sans"/>
                <a:cs typeface="Albert Sans"/>
                <a:sym typeface="Albert Sans"/>
              </a:defRPr>
            </a:lvl9pPr>
          </a:lstStyle>
          <a:p/>
        </p:txBody>
      </p:sp>
      <p:sp>
        <p:nvSpPr>
          <p:cNvPr id="133" name="Google Shape;133;p13"/>
          <p:cNvSpPr txBox="1"/>
          <p:nvPr>
            <p:ph idx="14" type="subTitle"/>
          </p:nvPr>
        </p:nvSpPr>
        <p:spPr>
          <a:xfrm>
            <a:off x="5418726" y="3403075"/>
            <a:ext cx="3012000" cy="5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34" name="Google Shape;134;p13"/>
          <p:cNvSpPr txBox="1"/>
          <p:nvPr>
            <p:ph idx="15" type="title"/>
          </p:nvPr>
        </p:nvSpPr>
        <p:spPr>
          <a:xfrm>
            <a:off x="713250" y="560425"/>
            <a:ext cx="7717500" cy="551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35" name="Google Shape;135;p13"/>
          <p:cNvSpPr/>
          <p:nvPr/>
        </p:nvSpPr>
        <p:spPr>
          <a:xfrm>
            <a:off x="180325" y="36984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296975" y="29956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3577950" y="373415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2618550" y="41721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7894275" y="39764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7808588" y="4966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8393000" y="14613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6625850" y="4068125"/>
            <a:ext cx="1114571" cy="98075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7061650" y="4647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337125" y="192433"/>
            <a:ext cx="1114582" cy="338829"/>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45" name="Shape 145"/>
        <p:cNvGrpSpPr/>
        <p:nvPr/>
      </p:nvGrpSpPr>
      <p:grpSpPr>
        <a:xfrm>
          <a:off x="0" y="0"/>
          <a:ext cx="0" cy="0"/>
          <a:chOff x="0" y="0"/>
          <a:chExt cx="0" cy="0"/>
        </a:xfrm>
      </p:grpSpPr>
      <p:sp>
        <p:nvSpPr>
          <p:cNvPr id="146" name="Google Shape;146;p14"/>
          <p:cNvSpPr txBox="1"/>
          <p:nvPr>
            <p:ph type="title"/>
          </p:nvPr>
        </p:nvSpPr>
        <p:spPr>
          <a:xfrm>
            <a:off x="3476875" y="1034925"/>
            <a:ext cx="4185900" cy="1719600"/>
          </a:xfrm>
          <a:prstGeom prst="rect">
            <a:avLst/>
          </a:prstGeom>
        </p:spPr>
        <p:txBody>
          <a:bodyPr anchorCtr="0" anchor="ctr" bIns="91425" lIns="91425" spcFirstLastPara="1" rIns="91425" wrap="square" tIns="91425">
            <a:noAutofit/>
          </a:bodyPr>
          <a:lstStyle>
            <a:lvl1pPr lvl="0" rtl="0">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47" name="Google Shape;147;p14"/>
          <p:cNvSpPr txBox="1"/>
          <p:nvPr>
            <p:ph hasCustomPrompt="1" idx="2" type="title"/>
          </p:nvPr>
        </p:nvSpPr>
        <p:spPr>
          <a:xfrm>
            <a:off x="1676625" y="1234025"/>
            <a:ext cx="1518000" cy="1356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7000">
                <a:solidFill>
                  <a:schemeClr val="lt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48" name="Google Shape;148;p14"/>
          <p:cNvSpPr txBox="1"/>
          <p:nvPr>
            <p:ph idx="1" type="subTitle"/>
          </p:nvPr>
        </p:nvSpPr>
        <p:spPr>
          <a:xfrm>
            <a:off x="3476875" y="2858050"/>
            <a:ext cx="4185900" cy="4188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149" name="Google Shape;149;p14"/>
          <p:cNvSpPr/>
          <p:nvPr/>
        </p:nvSpPr>
        <p:spPr>
          <a:xfrm>
            <a:off x="4622900" y="118950"/>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368325" y="2750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216550" y="27130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7616375" y="29200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920337" y="14618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flipH="1">
            <a:off x="7489015" y="48347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flipH="1">
            <a:off x="5358215" y="49086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flipH="1">
            <a:off x="3775065" y="48176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flipH="1">
            <a:off x="1585490"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3_1_2_2">
    <p:spTree>
      <p:nvGrpSpPr>
        <p:cNvPr id="159" name="Shape 159"/>
        <p:cNvGrpSpPr/>
        <p:nvPr/>
      </p:nvGrpSpPr>
      <p:grpSpPr>
        <a:xfrm>
          <a:off x="0" y="0"/>
          <a:ext cx="0" cy="0"/>
          <a:chOff x="0" y="0"/>
          <a:chExt cx="0" cy="0"/>
        </a:xfrm>
      </p:grpSpPr>
      <p:sp>
        <p:nvSpPr>
          <p:cNvPr id="160" name="Google Shape;160;p15"/>
          <p:cNvSpPr txBox="1"/>
          <p:nvPr>
            <p:ph idx="1" type="subTitle"/>
          </p:nvPr>
        </p:nvSpPr>
        <p:spPr>
          <a:xfrm>
            <a:off x="694650" y="1727825"/>
            <a:ext cx="37827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161" name="Google Shape;161;p15"/>
          <p:cNvSpPr txBox="1"/>
          <p:nvPr>
            <p:ph idx="2" type="subTitle"/>
          </p:nvPr>
        </p:nvSpPr>
        <p:spPr>
          <a:xfrm>
            <a:off x="694651" y="2033738"/>
            <a:ext cx="37827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162" name="Google Shape;162;p15"/>
          <p:cNvSpPr txBox="1"/>
          <p:nvPr>
            <p:ph idx="3" type="subTitle"/>
          </p:nvPr>
        </p:nvSpPr>
        <p:spPr>
          <a:xfrm>
            <a:off x="694650" y="3254647"/>
            <a:ext cx="37827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163" name="Google Shape;163;p15"/>
          <p:cNvSpPr txBox="1"/>
          <p:nvPr>
            <p:ph idx="4" type="subTitle"/>
          </p:nvPr>
        </p:nvSpPr>
        <p:spPr>
          <a:xfrm>
            <a:off x="694651" y="3560600"/>
            <a:ext cx="37827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164" name="Google Shape;164;p1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65" name="Google Shape;165;p15"/>
          <p:cNvSpPr/>
          <p:nvPr/>
        </p:nvSpPr>
        <p:spPr>
          <a:xfrm>
            <a:off x="-139400" y="4113863"/>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flipH="1">
            <a:off x="3775065" y="48176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flipH="1">
            <a:off x="1364240" y="4781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flipH="1">
            <a:off x="6654465" y="4781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648300" y="118650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5676650" y="1486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483187" y="22745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549850" y="2421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_1">
    <p:spTree>
      <p:nvGrpSpPr>
        <p:cNvPr id="174" name="Shape 174"/>
        <p:cNvGrpSpPr/>
        <p:nvPr/>
      </p:nvGrpSpPr>
      <p:grpSpPr>
        <a:xfrm>
          <a:off x="0" y="0"/>
          <a:ext cx="0" cy="0"/>
          <a:chOff x="0" y="0"/>
          <a:chExt cx="0" cy="0"/>
        </a:xfrm>
      </p:grpSpPr>
      <p:sp>
        <p:nvSpPr>
          <p:cNvPr id="175" name="Google Shape;175;p16"/>
          <p:cNvSpPr/>
          <p:nvPr/>
        </p:nvSpPr>
        <p:spPr>
          <a:xfrm>
            <a:off x="3194738" y="3426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3793113" y="539500"/>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txBox="1"/>
          <p:nvPr>
            <p:ph type="title"/>
          </p:nvPr>
        </p:nvSpPr>
        <p:spPr>
          <a:xfrm>
            <a:off x="2451525" y="1448938"/>
            <a:ext cx="4626600" cy="158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10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8" name="Google Shape;178;p16"/>
          <p:cNvSpPr txBox="1"/>
          <p:nvPr>
            <p:ph idx="1" type="body"/>
          </p:nvPr>
        </p:nvSpPr>
        <p:spPr>
          <a:xfrm>
            <a:off x="2451525" y="3242613"/>
            <a:ext cx="4626600" cy="7134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317500" lvl="0" marL="457200" rtl="0" algn="ctr">
              <a:spcBef>
                <a:spcPts val="0"/>
              </a:spcBef>
              <a:spcAft>
                <a:spcPts val="0"/>
              </a:spcAft>
              <a:buSzPts val="1400"/>
              <a:buFont typeface="Montserrat"/>
              <a:buChar char="●"/>
              <a:defRPr sz="1600"/>
            </a:lvl1pPr>
            <a:lvl2pPr indent="-317500" lvl="1" marL="914400" rtl="0">
              <a:spcBef>
                <a:spcPts val="0"/>
              </a:spcBef>
              <a:spcAft>
                <a:spcPts val="0"/>
              </a:spcAft>
              <a:buSzPts val="1400"/>
              <a:buFont typeface="Montserrat"/>
              <a:buChar char="○"/>
              <a:defRPr>
                <a:latin typeface="Montserrat"/>
                <a:ea typeface="Montserrat"/>
                <a:cs typeface="Montserrat"/>
                <a:sym typeface="Montserrat"/>
              </a:defRPr>
            </a:lvl2pPr>
            <a:lvl3pPr indent="-317500" lvl="2" marL="1371600" rtl="0">
              <a:spcBef>
                <a:spcPts val="0"/>
              </a:spcBef>
              <a:spcAft>
                <a:spcPts val="0"/>
              </a:spcAft>
              <a:buSzPts val="1400"/>
              <a:buFont typeface="Montserrat"/>
              <a:buChar char="■"/>
              <a:defRPr>
                <a:latin typeface="Montserrat"/>
                <a:ea typeface="Montserrat"/>
                <a:cs typeface="Montserrat"/>
                <a:sym typeface="Montserrat"/>
              </a:defRPr>
            </a:lvl3pPr>
            <a:lvl4pPr indent="-317500" lvl="3" marL="1828800" rtl="0">
              <a:spcBef>
                <a:spcPts val="0"/>
              </a:spcBef>
              <a:spcAft>
                <a:spcPts val="0"/>
              </a:spcAft>
              <a:buSzPts val="1400"/>
              <a:buFont typeface="Montserrat"/>
              <a:buChar char="●"/>
              <a:defRPr>
                <a:latin typeface="Montserrat"/>
                <a:ea typeface="Montserrat"/>
                <a:cs typeface="Montserrat"/>
                <a:sym typeface="Montserrat"/>
              </a:defRPr>
            </a:lvl4pPr>
            <a:lvl5pPr indent="-317500" lvl="4" marL="2286000" rtl="0">
              <a:spcBef>
                <a:spcPts val="0"/>
              </a:spcBef>
              <a:spcAft>
                <a:spcPts val="0"/>
              </a:spcAft>
              <a:buSzPts val="1400"/>
              <a:buFont typeface="Montserrat"/>
              <a:buChar char="○"/>
              <a:defRPr>
                <a:latin typeface="Montserrat"/>
                <a:ea typeface="Montserrat"/>
                <a:cs typeface="Montserrat"/>
                <a:sym typeface="Montserrat"/>
              </a:defRPr>
            </a:lvl5pPr>
            <a:lvl6pPr indent="-317500" lvl="5" marL="2743200" rtl="0">
              <a:spcBef>
                <a:spcPts val="0"/>
              </a:spcBef>
              <a:spcAft>
                <a:spcPts val="0"/>
              </a:spcAft>
              <a:buSzPts val="1400"/>
              <a:buFont typeface="Montserrat"/>
              <a:buChar char="■"/>
              <a:defRPr>
                <a:latin typeface="Montserrat"/>
                <a:ea typeface="Montserrat"/>
                <a:cs typeface="Montserrat"/>
                <a:sym typeface="Montserrat"/>
              </a:defRPr>
            </a:lvl6pPr>
            <a:lvl7pPr indent="-317500" lvl="6" marL="3200400" rtl="0">
              <a:spcBef>
                <a:spcPts val="0"/>
              </a:spcBef>
              <a:spcAft>
                <a:spcPts val="0"/>
              </a:spcAft>
              <a:buSzPts val="1400"/>
              <a:buFont typeface="Montserrat"/>
              <a:buChar char="●"/>
              <a:defRPr>
                <a:latin typeface="Montserrat"/>
                <a:ea typeface="Montserrat"/>
                <a:cs typeface="Montserrat"/>
                <a:sym typeface="Montserrat"/>
              </a:defRPr>
            </a:lvl7pPr>
            <a:lvl8pPr indent="-317500" lvl="7" marL="3657600" rtl="0">
              <a:spcBef>
                <a:spcPts val="0"/>
              </a:spcBef>
              <a:spcAft>
                <a:spcPts val="0"/>
              </a:spcAft>
              <a:buSzPts val="1400"/>
              <a:buFont typeface="Montserrat"/>
              <a:buChar char="○"/>
              <a:defRPr>
                <a:latin typeface="Montserrat"/>
                <a:ea typeface="Montserrat"/>
                <a:cs typeface="Montserrat"/>
                <a:sym typeface="Montserrat"/>
              </a:defRPr>
            </a:lvl8pPr>
            <a:lvl9pPr indent="-317500" lvl="8" marL="4114800" rtl="0">
              <a:spcBef>
                <a:spcPts val="0"/>
              </a:spcBef>
              <a:spcAft>
                <a:spcPts val="0"/>
              </a:spcAft>
              <a:buSzPts val="1400"/>
              <a:buFont typeface="Montserrat"/>
              <a:buChar char="■"/>
              <a:defRPr>
                <a:latin typeface="Montserrat"/>
                <a:ea typeface="Montserrat"/>
                <a:cs typeface="Montserrat"/>
                <a:sym typeface="Montserrat"/>
              </a:defRPr>
            </a:lvl9pPr>
          </a:lstStyle>
          <a:p/>
        </p:txBody>
      </p:sp>
      <p:sp>
        <p:nvSpPr>
          <p:cNvPr id="179" name="Google Shape;179;p16"/>
          <p:cNvSpPr/>
          <p:nvPr/>
        </p:nvSpPr>
        <p:spPr>
          <a:xfrm>
            <a:off x="7892525" y="25810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7866175" y="4719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a:off x="-594450" y="1051850"/>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450288" y="32040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8194500" y="115320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flipH="1">
            <a:off x="6909315" y="48404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5034265" y="49665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flipH="1">
            <a:off x="3041665" y="4840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flipH="1">
            <a:off x="1096690" y="49086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a:off x="7027550" y="4383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6"/>
          <p:cNvSpPr/>
          <p:nvPr/>
        </p:nvSpPr>
        <p:spPr>
          <a:xfrm>
            <a:off x="1195075" y="26512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172775" y="170631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0_2">
    <p:spTree>
      <p:nvGrpSpPr>
        <p:cNvPr id="192" name="Shape 192"/>
        <p:cNvGrpSpPr/>
        <p:nvPr/>
      </p:nvGrpSpPr>
      <p:grpSpPr>
        <a:xfrm>
          <a:off x="0" y="0"/>
          <a:ext cx="0" cy="0"/>
          <a:chOff x="0" y="0"/>
          <a:chExt cx="0" cy="0"/>
        </a:xfrm>
      </p:grpSpPr>
      <p:sp>
        <p:nvSpPr>
          <p:cNvPr id="193" name="Google Shape;193;p17"/>
          <p:cNvSpPr/>
          <p:nvPr>
            <p:ph idx="2" type="pic"/>
          </p:nvPr>
        </p:nvSpPr>
        <p:spPr>
          <a:xfrm>
            <a:off x="4575244" y="1834340"/>
            <a:ext cx="3749400" cy="2286900"/>
          </a:xfrm>
          <a:prstGeom prst="rect">
            <a:avLst/>
          </a:prstGeom>
          <a:noFill/>
          <a:ln>
            <a:noFill/>
          </a:ln>
        </p:spPr>
      </p:sp>
      <p:sp>
        <p:nvSpPr>
          <p:cNvPr id="194" name="Google Shape;194;p17"/>
          <p:cNvSpPr txBox="1"/>
          <p:nvPr>
            <p:ph idx="1" type="subTitle"/>
          </p:nvPr>
        </p:nvSpPr>
        <p:spPr>
          <a:xfrm>
            <a:off x="1241575" y="2290995"/>
            <a:ext cx="2922000" cy="121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spcBef>
                <a:spcPts val="0"/>
              </a:spcBef>
              <a:spcAft>
                <a:spcPts val="0"/>
              </a:spcAft>
              <a:buNone/>
              <a:defRPr sz="1400"/>
            </a:lvl2pPr>
            <a:lvl3pPr lvl="2" rtl="0" algn="r">
              <a:spcBef>
                <a:spcPts val="0"/>
              </a:spcBef>
              <a:spcAft>
                <a:spcPts val="0"/>
              </a:spcAft>
              <a:buNone/>
              <a:defRPr sz="1400"/>
            </a:lvl3pPr>
            <a:lvl4pPr lvl="3" rtl="0" algn="r">
              <a:spcBef>
                <a:spcPts val="0"/>
              </a:spcBef>
              <a:spcAft>
                <a:spcPts val="0"/>
              </a:spcAft>
              <a:buNone/>
              <a:defRPr sz="1400"/>
            </a:lvl4pPr>
            <a:lvl5pPr lvl="4" rtl="0" algn="r">
              <a:spcBef>
                <a:spcPts val="0"/>
              </a:spcBef>
              <a:spcAft>
                <a:spcPts val="0"/>
              </a:spcAft>
              <a:buNone/>
              <a:defRPr sz="1400"/>
            </a:lvl5pPr>
            <a:lvl6pPr lvl="5" rtl="0" algn="r">
              <a:spcBef>
                <a:spcPts val="0"/>
              </a:spcBef>
              <a:spcAft>
                <a:spcPts val="0"/>
              </a:spcAft>
              <a:buNone/>
              <a:defRPr sz="1400"/>
            </a:lvl6pPr>
            <a:lvl7pPr lvl="6" rtl="0" algn="r">
              <a:spcBef>
                <a:spcPts val="0"/>
              </a:spcBef>
              <a:spcAft>
                <a:spcPts val="0"/>
              </a:spcAft>
              <a:buNone/>
              <a:defRPr sz="1400"/>
            </a:lvl7pPr>
            <a:lvl8pPr lvl="7" rtl="0" algn="r">
              <a:spcBef>
                <a:spcPts val="0"/>
              </a:spcBef>
              <a:spcAft>
                <a:spcPts val="0"/>
              </a:spcAft>
              <a:buNone/>
              <a:defRPr sz="1400"/>
            </a:lvl8pPr>
            <a:lvl9pPr lvl="8" rtl="0" algn="r">
              <a:spcBef>
                <a:spcPts val="0"/>
              </a:spcBef>
              <a:spcAft>
                <a:spcPts val="0"/>
              </a:spcAft>
              <a:buNone/>
              <a:defRPr sz="1400"/>
            </a:lvl9pPr>
          </a:lstStyle>
          <a:p/>
        </p:txBody>
      </p:sp>
      <p:sp>
        <p:nvSpPr>
          <p:cNvPr id="195" name="Google Shape;195;p17"/>
          <p:cNvSpPr txBox="1"/>
          <p:nvPr>
            <p:ph type="title"/>
          </p:nvPr>
        </p:nvSpPr>
        <p:spPr>
          <a:xfrm>
            <a:off x="1241575" y="1758500"/>
            <a:ext cx="2922000" cy="595200"/>
          </a:xfrm>
          <a:prstGeom prst="rect">
            <a:avLst/>
          </a:prstGeom>
          <a:noFill/>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Font typeface="Palanquin Dark"/>
              <a:buNone/>
              <a:defRPr>
                <a:latin typeface="Palanquin Dark"/>
                <a:ea typeface="Palanquin Dark"/>
                <a:cs typeface="Palanquin Dark"/>
                <a:sym typeface="Palanquin Dark"/>
              </a:defRPr>
            </a:lvl2pPr>
            <a:lvl3pPr lvl="2" rtl="0">
              <a:spcBef>
                <a:spcPts val="0"/>
              </a:spcBef>
              <a:spcAft>
                <a:spcPts val="0"/>
              </a:spcAft>
              <a:buSzPts val="3000"/>
              <a:buFont typeface="Palanquin Dark"/>
              <a:buNone/>
              <a:defRPr>
                <a:latin typeface="Palanquin Dark"/>
                <a:ea typeface="Palanquin Dark"/>
                <a:cs typeface="Palanquin Dark"/>
                <a:sym typeface="Palanquin Dark"/>
              </a:defRPr>
            </a:lvl3pPr>
            <a:lvl4pPr lvl="3" rtl="0">
              <a:spcBef>
                <a:spcPts val="0"/>
              </a:spcBef>
              <a:spcAft>
                <a:spcPts val="0"/>
              </a:spcAft>
              <a:buSzPts val="3000"/>
              <a:buFont typeface="Palanquin Dark"/>
              <a:buNone/>
              <a:defRPr>
                <a:latin typeface="Palanquin Dark"/>
                <a:ea typeface="Palanquin Dark"/>
                <a:cs typeface="Palanquin Dark"/>
                <a:sym typeface="Palanquin Dark"/>
              </a:defRPr>
            </a:lvl4pPr>
            <a:lvl5pPr lvl="4" rtl="0">
              <a:spcBef>
                <a:spcPts val="0"/>
              </a:spcBef>
              <a:spcAft>
                <a:spcPts val="0"/>
              </a:spcAft>
              <a:buSzPts val="3000"/>
              <a:buFont typeface="Palanquin Dark"/>
              <a:buNone/>
              <a:defRPr>
                <a:latin typeface="Palanquin Dark"/>
                <a:ea typeface="Palanquin Dark"/>
                <a:cs typeface="Palanquin Dark"/>
                <a:sym typeface="Palanquin Dark"/>
              </a:defRPr>
            </a:lvl5pPr>
            <a:lvl6pPr lvl="5" rtl="0">
              <a:spcBef>
                <a:spcPts val="0"/>
              </a:spcBef>
              <a:spcAft>
                <a:spcPts val="0"/>
              </a:spcAft>
              <a:buSzPts val="3000"/>
              <a:buFont typeface="Palanquin Dark"/>
              <a:buNone/>
              <a:defRPr>
                <a:latin typeface="Palanquin Dark"/>
                <a:ea typeface="Palanquin Dark"/>
                <a:cs typeface="Palanquin Dark"/>
                <a:sym typeface="Palanquin Dark"/>
              </a:defRPr>
            </a:lvl6pPr>
            <a:lvl7pPr lvl="6" rtl="0">
              <a:spcBef>
                <a:spcPts val="0"/>
              </a:spcBef>
              <a:spcAft>
                <a:spcPts val="0"/>
              </a:spcAft>
              <a:buSzPts val="3000"/>
              <a:buFont typeface="Palanquin Dark"/>
              <a:buNone/>
              <a:defRPr>
                <a:latin typeface="Palanquin Dark"/>
                <a:ea typeface="Palanquin Dark"/>
                <a:cs typeface="Palanquin Dark"/>
                <a:sym typeface="Palanquin Dark"/>
              </a:defRPr>
            </a:lvl7pPr>
            <a:lvl8pPr lvl="7" rtl="0">
              <a:spcBef>
                <a:spcPts val="0"/>
              </a:spcBef>
              <a:spcAft>
                <a:spcPts val="0"/>
              </a:spcAft>
              <a:buSzPts val="3000"/>
              <a:buFont typeface="Palanquin Dark"/>
              <a:buNone/>
              <a:defRPr>
                <a:latin typeface="Palanquin Dark"/>
                <a:ea typeface="Palanquin Dark"/>
                <a:cs typeface="Palanquin Dark"/>
                <a:sym typeface="Palanquin Dark"/>
              </a:defRPr>
            </a:lvl8pPr>
            <a:lvl9pPr lvl="8" rtl="0">
              <a:spcBef>
                <a:spcPts val="0"/>
              </a:spcBef>
              <a:spcAft>
                <a:spcPts val="0"/>
              </a:spcAft>
              <a:buSzPts val="3000"/>
              <a:buFont typeface="Palanquin Dark"/>
              <a:buNone/>
              <a:defRPr>
                <a:latin typeface="Palanquin Dark"/>
                <a:ea typeface="Palanquin Dark"/>
                <a:cs typeface="Palanquin Dark"/>
                <a:sym typeface="Palanquin Dark"/>
              </a:defRPr>
            </a:lvl9pPr>
          </a:lstStyle>
          <a:p/>
        </p:txBody>
      </p:sp>
      <p:sp>
        <p:nvSpPr>
          <p:cNvPr id="196" name="Google Shape;196;p17"/>
          <p:cNvSpPr/>
          <p:nvPr/>
        </p:nvSpPr>
        <p:spPr>
          <a:xfrm>
            <a:off x="4045950" y="38549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148612" y="13987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7814913" y="6382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7130900" y="1918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6085875" y="514725"/>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2789713" y="-221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1653450" y="1106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17"/>
          <p:cNvGrpSpPr/>
          <p:nvPr/>
        </p:nvGrpSpPr>
        <p:grpSpPr>
          <a:xfrm>
            <a:off x="4469209" y="1727935"/>
            <a:ext cx="3961773" cy="2880804"/>
            <a:chOff x="331763" y="414153"/>
            <a:chExt cx="6903246" cy="5019697"/>
          </a:xfrm>
        </p:grpSpPr>
        <p:sp>
          <p:nvSpPr>
            <p:cNvPr id="204" name="Google Shape;204;p1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17"/>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flipH="1">
            <a:off x="3428365" y="48915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flipH="1">
            <a:off x="5449165" y="48233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flipH="1">
            <a:off x="7641565" y="4891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287000" y="4806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flipH="1">
            <a:off x="1761665" y="477585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8_1_1">
    <p:spTree>
      <p:nvGrpSpPr>
        <p:cNvPr id="214" name="Shape 214"/>
        <p:cNvGrpSpPr/>
        <p:nvPr/>
      </p:nvGrpSpPr>
      <p:grpSpPr>
        <a:xfrm>
          <a:off x="0" y="0"/>
          <a:ext cx="0" cy="0"/>
          <a:chOff x="0" y="0"/>
          <a:chExt cx="0" cy="0"/>
        </a:xfrm>
      </p:grpSpPr>
      <p:sp>
        <p:nvSpPr>
          <p:cNvPr id="215" name="Google Shape;215;p18"/>
          <p:cNvSpPr txBox="1"/>
          <p:nvPr>
            <p:ph type="title"/>
          </p:nvPr>
        </p:nvSpPr>
        <p:spPr>
          <a:xfrm>
            <a:off x="2551863" y="3314325"/>
            <a:ext cx="5493600" cy="402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500"/>
            </a:lvl1pPr>
            <a:lvl2pPr lvl="1" rtl="0" algn="ctr">
              <a:spcBef>
                <a:spcPts val="0"/>
              </a:spcBef>
              <a:spcAft>
                <a:spcPts val="0"/>
              </a:spcAft>
              <a:buNone/>
              <a:defRPr sz="2500"/>
            </a:lvl2pPr>
            <a:lvl3pPr lvl="2" rtl="0" algn="ctr">
              <a:spcBef>
                <a:spcPts val="0"/>
              </a:spcBef>
              <a:spcAft>
                <a:spcPts val="0"/>
              </a:spcAft>
              <a:buNone/>
              <a:defRPr sz="2500"/>
            </a:lvl3pPr>
            <a:lvl4pPr lvl="3" rtl="0" algn="ctr">
              <a:spcBef>
                <a:spcPts val="0"/>
              </a:spcBef>
              <a:spcAft>
                <a:spcPts val="0"/>
              </a:spcAft>
              <a:buNone/>
              <a:defRPr sz="2500"/>
            </a:lvl4pPr>
            <a:lvl5pPr lvl="4" rtl="0" algn="ctr">
              <a:spcBef>
                <a:spcPts val="0"/>
              </a:spcBef>
              <a:spcAft>
                <a:spcPts val="0"/>
              </a:spcAft>
              <a:buNone/>
              <a:defRPr sz="2500"/>
            </a:lvl5pPr>
            <a:lvl6pPr lvl="5" rtl="0" algn="ctr">
              <a:spcBef>
                <a:spcPts val="0"/>
              </a:spcBef>
              <a:spcAft>
                <a:spcPts val="0"/>
              </a:spcAft>
              <a:buNone/>
              <a:defRPr sz="2500"/>
            </a:lvl6pPr>
            <a:lvl7pPr lvl="6" rtl="0" algn="ctr">
              <a:spcBef>
                <a:spcPts val="0"/>
              </a:spcBef>
              <a:spcAft>
                <a:spcPts val="0"/>
              </a:spcAft>
              <a:buNone/>
              <a:defRPr sz="2500"/>
            </a:lvl7pPr>
            <a:lvl8pPr lvl="7" rtl="0" algn="ctr">
              <a:spcBef>
                <a:spcPts val="0"/>
              </a:spcBef>
              <a:spcAft>
                <a:spcPts val="0"/>
              </a:spcAft>
              <a:buNone/>
              <a:defRPr sz="2500"/>
            </a:lvl8pPr>
            <a:lvl9pPr lvl="8" rtl="0" algn="ctr">
              <a:spcBef>
                <a:spcPts val="0"/>
              </a:spcBef>
              <a:spcAft>
                <a:spcPts val="0"/>
              </a:spcAft>
              <a:buNone/>
              <a:defRPr sz="2500"/>
            </a:lvl9pPr>
          </a:lstStyle>
          <a:p/>
        </p:txBody>
      </p:sp>
      <p:sp>
        <p:nvSpPr>
          <p:cNvPr id="216" name="Google Shape;216;p18"/>
          <p:cNvSpPr txBox="1"/>
          <p:nvPr>
            <p:ph idx="1" type="subTitle"/>
          </p:nvPr>
        </p:nvSpPr>
        <p:spPr>
          <a:xfrm>
            <a:off x="2551875" y="1233425"/>
            <a:ext cx="5493600" cy="19365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800"/>
            </a:lvl1pPr>
            <a:lvl2pPr lvl="1" rtl="0" algn="ctr">
              <a:spcBef>
                <a:spcPts val="0"/>
              </a:spcBef>
              <a:spcAft>
                <a:spcPts val="0"/>
              </a:spcAft>
              <a:buNone/>
              <a:defRPr sz="2800"/>
            </a:lvl2pPr>
            <a:lvl3pPr lvl="2" rtl="0" algn="ctr">
              <a:spcBef>
                <a:spcPts val="0"/>
              </a:spcBef>
              <a:spcAft>
                <a:spcPts val="0"/>
              </a:spcAft>
              <a:buNone/>
              <a:defRPr sz="2800"/>
            </a:lvl3pPr>
            <a:lvl4pPr lvl="3" rtl="0" algn="ctr">
              <a:spcBef>
                <a:spcPts val="0"/>
              </a:spcBef>
              <a:spcAft>
                <a:spcPts val="0"/>
              </a:spcAft>
              <a:buNone/>
              <a:defRPr sz="2800"/>
            </a:lvl4pPr>
            <a:lvl5pPr lvl="4" rtl="0" algn="ctr">
              <a:spcBef>
                <a:spcPts val="0"/>
              </a:spcBef>
              <a:spcAft>
                <a:spcPts val="0"/>
              </a:spcAft>
              <a:buNone/>
              <a:defRPr sz="2800"/>
            </a:lvl5pPr>
            <a:lvl6pPr lvl="5" rtl="0" algn="ctr">
              <a:spcBef>
                <a:spcPts val="0"/>
              </a:spcBef>
              <a:spcAft>
                <a:spcPts val="0"/>
              </a:spcAft>
              <a:buNone/>
              <a:defRPr sz="2800"/>
            </a:lvl6pPr>
            <a:lvl7pPr lvl="6" rtl="0" algn="ctr">
              <a:spcBef>
                <a:spcPts val="0"/>
              </a:spcBef>
              <a:spcAft>
                <a:spcPts val="0"/>
              </a:spcAft>
              <a:buNone/>
              <a:defRPr sz="2800"/>
            </a:lvl7pPr>
            <a:lvl8pPr lvl="7" rtl="0" algn="ctr">
              <a:spcBef>
                <a:spcPts val="0"/>
              </a:spcBef>
              <a:spcAft>
                <a:spcPts val="0"/>
              </a:spcAft>
              <a:buNone/>
              <a:defRPr sz="2800"/>
            </a:lvl8pPr>
            <a:lvl9pPr lvl="8" rtl="0" algn="ctr">
              <a:spcBef>
                <a:spcPts val="0"/>
              </a:spcBef>
              <a:spcAft>
                <a:spcPts val="0"/>
              </a:spcAft>
              <a:buNone/>
              <a:defRPr sz="2800"/>
            </a:lvl9pPr>
          </a:lstStyle>
          <a:p/>
        </p:txBody>
      </p:sp>
      <p:sp>
        <p:nvSpPr>
          <p:cNvPr id="217" name="Google Shape;217;p18"/>
          <p:cNvSpPr/>
          <p:nvPr/>
        </p:nvSpPr>
        <p:spPr>
          <a:xfrm>
            <a:off x="8045475" y="28143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3116775" y="198500"/>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368325" y="2750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148425" y="32530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8097450" y="19133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7664675" y="3432388"/>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7333738" y="-343962"/>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857787" y="25360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flipH="1">
            <a:off x="3775065" y="48176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flipH="1">
            <a:off x="1585490"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flipH="1">
            <a:off x="7636240" y="47672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flipH="1">
            <a:off x="5568515" y="4891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30" name="Shape 230"/>
        <p:cNvGrpSpPr/>
        <p:nvPr/>
      </p:nvGrpSpPr>
      <p:grpSpPr>
        <a:xfrm>
          <a:off x="0" y="0"/>
          <a:ext cx="0" cy="0"/>
          <a:chOff x="0" y="0"/>
          <a:chExt cx="0" cy="0"/>
        </a:xfrm>
      </p:grpSpPr>
      <p:sp>
        <p:nvSpPr>
          <p:cNvPr id="231" name="Google Shape;231;p19"/>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2" name="Google Shape;232;p19"/>
          <p:cNvSpPr/>
          <p:nvPr/>
        </p:nvSpPr>
        <p:spPr>
          <a:xfrm>
            <a:off x="-381175" y="7886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9"/>
          <p:cNvSpPr/>
          <p:nvPr/>
        </p:nvSpPr>
        <p:spPr>
          <a:xfrm>
            <a:off x="-241425" y="-128762"/>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555875" y="11291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9"/>
          <p:cNvSpPr/>
          <p:nvPr/>
        </p:nvSpPr>
        <p:spPr>
          <a:xfrm>
            <a:off x="8209525" y="7352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9"/>
          <p:cNvSpPr/>
          <p:nvPr/>
        </p:nvSpPr>
        <p:spPr>
          <a:xfrm>
            <a:off x="7564675" y="1747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9"/>
          <p:cNvSpPr/>
          <p:nvPr/>
        </p:nvSpPr>
        <p:spPr>
          <a:xfrm>
            <a:off x="2457363" y="45205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9"/>
          <p:cNvSpPr/>
          <p:nvPr/>
        </p:nvSpPr>
        <p:spPr>
          <a:xfrm>
            <a:off x="3798000" y="47646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39" name="Shape 239"/>
        <p:cNvGrpSpPr/>
        <p:nvPr/>
      </p:nvGrpSpPr>
      <p:grpSpPr>
        <a:xfrm>
          <a:off x="0" y="0"/>
          <a:ext cx="0" cy="0"/>
          <a:chOff x="0" y="0"/>
          <a:chExt cx="0" cy="0"/>
        </a:xfrm>
      </p:grpSpPr>
      <p:sp>
        <p:nvSpPr>
          <p:cNvPr id="240" name="Google Shape;240;p20"/>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1" name="Google Shape;241;p20"/>
          <p:cNvSpPr/>
          <p:nvPr/>
        </p:nvSpPr>
        <p:spPr>
          <a:xfrm>
            <a:off x="713225" y="-6149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7921575" y="107275"/>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3839500" y="196825"/>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8429838" y="3140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8130038" y="19679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806712" y="40914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306487" y="-6718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a:off x="-583337" y="31405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txBox="1"/>
          <p:nvPr>
            <p:ph type="title"/>
          </p:nvPr>
        </p:nvSpPr>
        <p:spPr>
          <a:xfrm>
            <a:off x="1022000" y="2196850"/>
            <a:ext cx="4737000" cy="1234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23" name="Google Shape;23;p3"/>
          <p:cNvSpPr txBox="1"/>
          <p:nvPr>
            <p:ph hasCustomPrompt="1" idx="2" type="title"/>
          </p:nvPr>
        </p:nvSpPr>
        <p:spPr>
          <a:xfrm>
            <a:off x="2631500" y="906100"/>
            <a:ext cx="1518000" cy="1356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7000">
                <a:solidFill>
                  <a:schemeClr val="lt1"/>
                </a:solidFill>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24" name="Google Shape;24;p3"/>
          <p:cNvSpPr txBox="1"/>
          <p:nvPr>
            <p:ph idx="1" type="subTitle"/>
          </p:nvPr>
        </p:nvSpPr>
        <p:spPr>
          <a:xfrm>
            <a:off x="1022000" y="3431350"/>
            <a:ext cx="4737000" cy="4188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sz="1600"/>
            </a:lvl2pPr>
            <a:lvl3pPr lvl="2" rtl="0" algn="ctr">
              <a:spcBef>
                <a:spcPts val="0"/>
              </a:spcBef>
              <a:spcAft>
                <a:spcPts val="0"/>
              </a:spcAft>
              <a:buNone/>
              <a:defRPr sz="1600"/>
            </a:lvl3pPr>
            <a:lvl4pPr lvl="3" rtl="0" algn="ctr">
              <a:spcBef>
                <a:spcPts val="0"/>
              </a:spcBef>
              <a:spcAft>
                <a:spcPts val="0"/>
              </a:spcAft>
              <a:buNone/>
              <a:defRPr sz="1600"/>
            </a:lvl4pPr>
            <a:lvl5pPr lvl="4" rtl="0" algn="ctr">
              <a:spcBef>
                <a:spcPts val="0"/>
              </a:spcBef>
              <a:spcAft>
                <a:spcPts val="0"/>
              </a:spcAft>
              <a:buNone/>
              <a:defRPr sz="1600"/>
            </a:lvl5pPr>
            <a:lvl6pPr lvl="5" rtl="0" algn="ctr">
              <a:spcBef>
                <a:spcPts val="0"/>
              </a:spcBef>
              <a:spcAft>
                <a:spcPts val="0"/>
              </a:spcAft>
              <a:buNone/>
              <a:defRPr sz="1600"/>
            </a:lvl6pPr>
            <a:lvl7pPr lvl="6" rtl="0" algn="ctr">
              <a:spcBef>
                <a:spcPts val="0"/>
              </a:spcBef>
              <a:spcAft>
                <a:spcPts val="0"/>
              </a:spcAft>
              <a:buNone/>
              <a:defRPr sz="1600"/>
            </a:lvl7pPr>
            <a:lvl8pPr lvl="7" rtl="0" algn="ctr">
              <a:spcBef>
                <a:spcPts val="0"/>
              </a:spcBef>
              <a:spcAft>
                <a:spcPts val="0"/>
              </a:spcAft>
              <a:buNone/>
              <a:defRPr sz="1600"/>
            </a:lvl8pPr>
            <a:lvl9pPr lvl="8" rtl="0" algn="ctr">
              <a:spcBef>
                <a:spcPts val="0"/>
              </a:spcBef>
              <a:spcAft>
                <a:spcPts val="0"/>
              </a:spcAft>
              <a:buNone/>
              <a:defRPr sz="1600"/>
            </a:lvl9pPr>
          </a:lstStyle>
          <a:p/>
        </p:txBody>
      </p:sp>
      <p:sp>
        <p:nvSpPr>
          <p:cNvPr id="25" name="Google Shape;25;p3"/>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209063" y="3661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7125290" y="49086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4914915"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3041665" y="4840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1096690" y="49086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7238550" y="2770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81225" y="32277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425175" y="2929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5211600" y="-8540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249" name="Shape 249"/>
        <p:cNvGrpSpPr/>
        <p:nvPr/>
      </p:nvGrpSpPr>
      <p:grpSpPr>
        <a:xfrm>
          <a:off x="0" y="0"/>
          <a:ext cx="0" cy="0"/>
          <a:chOff x="0" y="0"/>
          <a:chExt cx="0" cy="0"/>
        </a:xfrm>
      </p:grpSpPr>
      <p:sp>
        <p:nvSpPr>
          <p:cNvPr id="250" name="Google Shape;250;p21"/>
          <p:cNvSpPr txBox="1"/>
          <p:nvPr>
            <p:ph type="title"/>
          </p:nvPr>
        </p:nvSpPr>
        <p:spPr>
          <a:xfrm>
            <a:off x="2425325" y="558889"/>
            <a:ext cx="6005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1" name="Google Shape;251;p21"/>
          <p:cNvSpPr/>
          <p:nvPr/>
        </p:nvSpPr>
        <p:spPr>
          <a:xfrm>
            <a:off x="8430775" y="4617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8207125" y="16673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1"/>
          <p:cNvSpPr/>
          <p:nvPr/>
        </p:nvSpPr>
        <p:spPr>
          <a:xfrm>
            <a:off x="-241425" y="-128762"/>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
          <p:cNvSpPr/>
          <p:nvPr/>
        </p:nvSpPr>
        <p:spPr>
          <a:xfrm>
            <a:off x="8207125" y="2384263"/>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flipH="1">
            <a:off x="624990" y="48518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flipH="1">
            <a:off x="2061840" y="475415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flipH="1">
            <a:off x="3839715" y="49019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flipH="1">
            <a:off x="5899277" y="475415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flipH="1">
            <a:off x="7332390" y="49427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a:off x="7540825" y="1941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262" name="Shape 262"/>
        <p:cNvGrpSpPr/>
        <p:nvPr/>
      </p:nvGrpSpPr>
      <p:grpSpPr>
        <a:xfrm>
          <a:off x="0" y="0"/>
          <a:ext cx="0" cy="0"/>
          <a:chOff x="0" y="0"/>
          <a:chExt cx="0" cy="0"/>
        </a:xfrm>
      </p:grpSpPr>
      <p:sp>
        <p:nvSpPr>
          <p:cNvPr id="263" name="Google Shape;263;p22"/>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2"/>
          <p:cNvSpPr/>
          <p:nvPr/>
        </p:nvSpPr>
        <p:spPr>
          <a:xfrm>
            <a:off x="7802550" y="26320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562900" y="42114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2"/>
          <p:cNvSpPr/>
          <p:nvPr/>
        </p:nvSpPr>
        <p:spPr>
          <a:xfrm>
            <a:off x="-323287" y="36631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p:nvPr/>
        </p:nvSpPr>
        <p:spPr>
          <a:xfrm>
            <a:off x="7991175" y="3730038"/>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2"/>
          <p:cNvSpPr/>
          <p:nvPr/>
        </p:nvSpPr>
        <p:spPr>
          <a:xfrm>
            <a:off x="-241425" y="-128762"/>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2"/>
          <p:cNvSpPr/>
          <p:nvPr/>
        </p:nvSpPr>
        <p:spPr>
          <a:xfrm>
            <a:off x="5996125" y="-1842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2"/>
          <p:cNvSpPr/>
          <p:nvPr/>
        </p:nvSpPr>
        <p:spPr>
          <a:xfrm>
            <a:off x="3800250" y="11291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a:off x="6887250" y="-1856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7">
    <p:spTree>
      <p:nvGrpSpPr>
        <p:cNvPr id="272" name="Shape 272"/>
        <p:cNvGrpSpPr/>
        <p:nvPr/>
      </p:nvGrpSpPr>
      <p:grpSpPr>
        <a:xfrm>
          <a:off x="0" y="0"/>
          <a:ext cx="0" cy="0"/>
          <a:chOff x="0" y="0"/>
          <a:chExt cx="0" cy="0"/>
        </a:xfrm>
      </p:grpSpPr>
      <p:sp>
        <p:nvSpPr>
          <p:cNvPr id="273" name="Google Shape;273;p23"/>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4" name="Google Shape;274;p23"/>
          <p:cNvSpPr/>
          <p:nvPr/>
        </p:nvSpPr>
        <p:spPr>
          <a:xfrm>
            <a:off x="4825438" y="42756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8155625" y="277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307500" y="-1313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220437" y="40677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799550" y="32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6472938" y="-4356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7181700" y="2088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363738" y="29682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575237" y="35137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7_1">
    <p:spTree>
      <p:nvGrpSpPr>
        <p:cNvPr id="283" name="Shape 283"/>
        <p:cNvGrpSpPr/>
        <p:nvPr/>
      </p:nvGrpSpPr>
      <p:grpSpPr>
        <a:xfrm>
          <a:off x="0" y="0"/>
          <a:ext cx="0" cy="0"/>
          <a:chOff x="0" y="0"/>
          <a:chExt cx="0" cy="0"/>
        </a:xfrm>
      </p:grpSpPr>
      <p:sp>
        <p:nvSpPr>
          <p:cNvPr id="284" name="Google Shape;284;p24"/>
          <p:cNvSpPr/>
          <p:nvPr/>
        </p:nvSpPr>
        <p:spPr>
          <a:xfrm>
            <a:off x="1505063" y="-238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413800" y="326200"/>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7" name="Google Shape;287;p24"/>
          <p:cNvSpPr/>
          <p:nvPr/>
        </p:nvSpPr>
        <p:spPr>
          <a:xfrm>
            <a:off x="6416688" y="-3652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4425225" y="46176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8801900" y="19737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7819900" y="1733238"/>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3741213" y="41712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a:off x="5924125" y="265050"/>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487538" y="439055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102750" y="39567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TITLE_ONLY_1_1">
    <p:spTree>
      <p:nvGrpSpPr>
        <p:cNvPr id="295" name="Shape 295"/>
        <p:cNvGrpSpPr/>
        <p:nvPr/>
      </p:nvGrpSpPr>
      <p:grpSpPr>
        <a:xfrm>
          <a:off x="0" y="0"/>
          <a:ext cx="0" cy="0"/>
          <a:chOff x="0" y="0"/>
          <a:chExt cx="0" cy="0"/>
        </a:xfrm>
      </p:grpSpPr>
      <p:sp>
        <p:nvSpPr>
          <p:cNvPr id="296" name="Google Shape;296;p25"/>
          <p:cNvSpPr/>
          <p:nvPr/>
        </p:nvSpPr>
        <p:spPr>
          <a:xfrm>
            <a:off x="4350225" y="-5899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a:off x="5324250" y="-589975"/>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a:off x="5629425" y="624775"/>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0" name="Google Shape;300;p25"/>
          <p:cNvSpPr/>
          <p:nvPr/>
        </p:nvSpPr>
        <p:spPr>
          <a:xfrm>
            <a:off x="7927938" y="11244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8249650" y="3417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649700" y="157783"/>
            <a:ext cx="1114582" cy="338829"/>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264875" y="42206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212425" y="35178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3725725" y="431955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2726525" y="402440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7808600" y="38514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7061650" y="4380700"/>
            <a:ext cx="1114571" cy="98075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TITLE_ONLY_1_2">
    <p:spTree>
      <p:nvGrpSpPr>
        <p:cNvPr id="309" name="Shape 309"/>
        <p:cNvGrpSpPr/>
        <p:nvPr/>
      </p:nvGrpSpPr>
      <p:grpSpPr>
        <a:xfrm>
          <a:off x="0" y="0"/>
          <a:ext cx="0" cy="0"/>
          <a:chOff x="0" y="0"/>
          <a:chExt cx="0" cy="0"/>
        </a:xfrm>
      </p:grpSpPr>
      <p:sp>
        <p:nvSpPr>
          <p:cNvPr id="310" name="Google Shape;310;p26"/>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1" name="Google Shape;311;p26"/>
          <p:cNvSpPr/>
          <p:nvPr/>
        </p:nvSpPr>
        <p:spPr>
          <a:xfrm>
            <a:off x="8115688" y="201978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1749463" y="-7499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749125" y="223900"/>
            <a:ext cx="927251" cy="281881"/>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7956538" y="-1103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6874800" y="151550"/>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1486800" y="43681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562650" y="40714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flipH="1">
            <a:off x="3246515" y="48378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flipH="1">
            <a:off x="1039865"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flipH="1">
            <a:off x="5250265" y="47672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flipH="1">
            <a:off x="7408915" y="4852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ONLY_8">
    <p:spTree>
      <p:nvGrpSpPr>
        <p:cNvPr id="323" name="Shape 323"/>
        <p:cNvGrpSpPr/>
        <p:nvPr/>
      </p:nvGrpSpPr>
      <p:grpSpPr>
        <a:xfrm>
          <a:off x="0" y="0"/>
          <a:ext cx="0" cy="0"/>
          <a:chOff x="0" y="0"/>
          <a:chExt cx="0" cy="0"/>
        </a:xfrm>
      </p:grpSpPr>
      <p:sp>
        <p:nvSpPr>
          <p:cNvPr id="324" name="Google Shape;324;p27"/>
          <p:cNvSpPr/>
          <p:nvPr/>
        </p:nvSpPr>
        <p:spPr>
          <a:xfrm>
            <a:off x="-233762" y="908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6" name="Google Shape;326;p27"/>
          <p:cNvSpPr txBox="1"/>
          <p:nvPr>
            <p:ph idx="1" type="body"/>
          </p:nvPr>
        </p:nvSpPr>
        <p:spPr>
          <a:xfrm>
            <a:off x="720025" y="1254600"/>
            <a:ext cx="7717500" cy="2091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27" name="Google Shape;327;p27"/>
          <p:cNvSpPr/>
          <p:nvPr/>
        </p:nvSpPr>
        <p:spPr>
          <a:xfrm>
            <a:off x="7238550" y="2770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381225" y="32277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8155625" y="291190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209063" y="3661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_1">
    <p:spTree>
      <p:nvGrpSpPr>
        <p:cNvPr id="331" name="Shape 331"/>
        <p:cNvGrpSpPr/>
        <p:nvPr/>
      </p:nvGrpSpPr>
      <p:grpSpPr>
        <a:xfrm>
          <a:off x="0" y="0"/>
          <a:ext cx="0" cy="0"/>
          <a:chOff x="0" y="0"/>
          <a:chExt cx="0" cy="0"/>
        </a:xfrm>
      </p:grpSpPr>
      <p:sp>
        <p:nvSpPr>
          <p:cNvPr id="332" name="Google Shape;332;p28"/>
          <p:cNvSpPr txBox="1"/>
          <p:nvPr>
            <p:ph idx="1" type="body"/>
          </p:nvPr>
        </p:nvSpPr>
        <p:spPr>
          <a:xfrm>
            <a:off x="720025" y="1254600"/>
            <a:ext cx="4243500" cy="1698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2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33" name="Google Shape;333;p28"/>
          <p:cNvSpPr txBox="1"/>
          <p:nvPr>
            <p:ph type="title"/>
          </p:nvPr>
        </p:nvSpPr>
        <p:spPr>
          <a:xfrm>
            <a:off x="7200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4" name="Google Shape;334;p28"/>
          <p:cNvSpPr/>
          <p:nvPr/>
        </p:nvSpPr>
        <p:spPr>
          <a:xfrm>
            <a:off x="7250688" y="22808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6566675" y="18344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327375" y="41521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329650" y="36683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692987" y="8925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931950" y="223900"/>
            <a:ext cx="927251" cy="281881"/>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7956538" y="-1103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6874800" y="151550"/>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flipH="1">
            <a:off x="4497315" y="47844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flipH="1">
            <a:off x="6257240" y="48327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345" name="Shape 345"/>
        <p:cNvGrpSpPr/>
        <p:nvPr/>
      </p:nvGrpSpPr>
      <p:grpSpPr>
        <a:xfrm>
          <a:off x="0" y="0"/>
          <a:ext cx="0" cy="0"/>
          <a:chOff x="0" y="0"/>
          <a:chExt cx="0" cy="0"/>
        </a:xfrm>
      </p:grpSpPr>
      <p:sp>
        <p:nvSpPr>
          <p:cNvPr id="346" name="Google Shape;346;p29"/>
          <p:cNvSpPr txBox="1"/>
          <p:nvPr>
            <p:ph idx="1" type="body"/>
          </p:nvPr>
        </p:nvSpPr>
        <p:spPr>
          <a:xfrm>
            <a:off x="4748375" y="1244800"/>
            <a:ext cx="3675600" cy="3363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2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347" name="Google Shape;347;p29"/>
          <p:cNvSpPr txBox="1"/>
          <p:nvPr>
            <p:ph idx="2" type="body"/>
          </p:nvPr>
        </p:nvSpPr>
        <p:spPr>
          <a:xfrm>
            <a:off x="720025" y="1244801"/>
            <a:ext cx="3675600" cy="33639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1"/>
              </a:buClr>
              <a:buSzPts val="1500"/>
              <a:buChar char="●"/>
              <a:defRPr sz="12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348" name="Google Shape;348;p29"/>
          <p:cNvSpPr txBox="1"/>
          <p:nvPr>
            <p:ph type="title"/>
          </p:nvPr>
        </p:nvSpPr>
        <p:spPr>
          <a:xfrm>
            <a:off x="720025" y="5517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9" name="Google Shape;349;p29"/>
          <p:cNvSpPr/>
          <p:nvPr/>
        </p:nvSpPr>
        <p:spPr>
          <a:xfrm>
            <a:off x="3561538" y="42756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2877525" y="38292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a:off x="-341437" y="32727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5324250" y="-589975"/>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616800" y="36153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6492275" y="243033"/>
            <a:ext cx="1114582" cy="338829"/>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4350225" y="-5899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_1_1">
    <p:spTree>
      <p:nvGrpSpPr>
        <p:cNvPr id="356" name="Shape 356"/>
        <p:cNvGrpSpPr/>
        <p:nvPr/>
      </p:nvGrpSpPr>
      <p:grpSpPr>
        <a:xfrm>
          <a:off x="0" y="0"/>
          <a:ext cx="0" cy="0"/>
          <a:chOff x="0" y="0"/>
          <a:chExt cx="0" cy="0"/>
        </a:xfrm>
      </p:grpSpPr>
      <p:sp>
        <p:nvSpPr>
          <p:cNvPr id="357" name="Google Shape;357;p30"/>
          <p:cNvSpPr txBox="1"/>
          <p:nvPr>
            <p:ph type="title"/>
          </p:nvPr>
        </p:nvSpPr>
        <p:spPr>
          <a:xfrm>
            <a:off x="7200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8" name="Google Shape;358;p30"/>
          <p:cNvSpPr txBox="1"/>
          <p:nvPr>
            <p:ph idx="1" type="subTitle"/>
          </p:nvPr>
        </p:nvSpPr>
        <p:spPr>
          <a:xfrm>
            <a:off x="827225" y="2924601"/>
            <a:ext cx="2258100" cy="424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59" name="Google Shape;359;p30"/>
          <p:cNvSpPr txBox="1"/>
          <p:nvPr>
            <p:ph idx="2" type="subTitle"/>
          </p:nvPr>
        </p:nvSpPr>
        <p:spPr>
          <a:xfrm>
            <a:off x="827225" y="3349003"/>
            <a:ext cx="2258100" cy="941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60" name="Google Shape;360;p30"/>
          <p:cNvSpPr txBox="1"/>
          <p:nvPr>
            <p:ph idx="3" type="subTitle"/>
          </p:nvPr>
        </p:nvSpPr>
        <p:spPr>
          <a:xfrm>
            <a:off x="3442950" y="2924601"/>
            <a:ext cx="2258100" cy="424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61" name="Google Shape;361;p30"/>
          <p:cNvSpPr txBox="1"/>
          <p:nvPr>
            <p:ph idx="4" type="subTitle"/>
          </p:nvPr>
        </p:nvSpPr>
        <p:spPr>
          <a:xfrm>
            <a:off x="3442950" y="3349003"/>
            <a:ext cx="2258100" cy="941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62" name="Google Shape;362;p30"/>
          <p:cNvSpPr txBox="1"/>
          <p:nvPr>
            <p:ph idx="5" type="subTitle"/>
          </p:nvPr>
        </p:nvSpPr>
        <p:spPr>
          <a:xfrm>
            <a:off x="6058675" y="2924601"/>
            <a:ext cx="2258100" cy="424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63" name="Google Shape;363;p30"/>
          <p:cNvSpPr txBox="1"/>
          <p:nvPr>
            <p:ph idx="6" type="subTitle"/>
          </p:nvPr>
        </p:nvSpPr>
        <p:spPr>
          <a:xfrm>
            <a:off x="6058675" y="3349003"/>
            <a:ext cx="2258100" cy="9411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64" name="Google Shape;364;p30"/>
          <p:cNvSpPr/>
          <p:nvPr>
            <p:ph idx="7" type="pic"/>
          </p:nvPr>
        </p:nvSpPr>
        <p:spPr>
          <a:xfrm>
            <a:off x="1406975" y="1642750"/>
            <a:ext cx="1098600" cy="1033200"/>
          </a:xfrm>
          <a:prstGeom prst="rect">
            <a:avLst/>
          </a:prstGeom>
          <a:noFill/>
          <a:ln cap="flat" cmpd="sng" w="9525">
            <a:solidFill>
              <a:schemeClr val="dk1"/>
            </a:solidFill>
            <a:prstDash val="solid"/>
            <a:round/>
            <a:headEnd len="sm" w="sm" type="none"/>
            <a:tailEnd len="sm" w="sm" type="none"/>
          </a:ln>
        </p:spPr>
      </p:sp>
      <p:sp>
        <p:nvSpPr>
          <p:cNvPr id="365" name="Google Shape;365;p30"/>
          <p:cNvSpPr/>
          <p:nvPr>
            <p:ph idx="8" type="pic"/>
          </p:nvPr>
        </p:nvSpPr>
        <p:spPr>
          <a:xfrm>
            <a:off x="4022700" y="1642750"/>
            <a:ext cx="1098600" cy="1033200"/>
          </a:xfrm>
          <a:prstGeom prst="rect">
            <a:avLst/>
          </a:prstGeom>
          <a:noFill/>
          <a:ln cap="flat" cmpd="sng" w="9525">
            <a:solidFill>
              <a:schemeClr val="dk1"/>
            </a:solidFill>
            <a:prstDash val="solid"/>
            <a:round/>
            <a:headEnd len="sm" w="sm" type="none"/>
            <a:tailEnd len="sm" w="sm" type="none"/>
          </a:ln>
        </p:spPr>
      </p:sp>
      <p:sp>
        <p:nvSpPr>
          <p:cNvPr id="366" name="Google Shape;366;p30"/>
          <p:cNvSpPr/>
          <p:nvPr>
            <p:ph idx="9" type="pic"/>
          </p:nvPr>
        </p:nvSpPr>
        <p:spPr>
          <a:xfrm>
            <a:off x="6638425" y="1642750"/>
            <a:ext cx="1098600" cy="1033200"/>
          </a:xfrm>
          <a:prstGeom prst="rect">
            <a:avLst/>
          </a:prstGeom>
          <a:noFill/>
          <a:ln cap="flat" cmpd="sng" w="9525">
            <a:solidFill>
              <a:schemeClr val="dk1"/>
            </a:solidFill>
            <a:prstDash val="solid"/>
            <a:round/>
            <a:headEnd len="sm" w="sm" type="none"/>
            <a:tailEnd len="sm" w="sm" type="none"/>
          </a:ln>
        </p:spPr>
      </p:sp>
      <p:sp>
        <p:nvSpPr>
          <p:cNvPr id="367" name="Google Shape;367;p30"/>
          <p:cNvSpPr/>
          <p:nvPr/>
        </p:nvSpPr>
        <p:spPr>
          <a:xfrm>
            <a:off x="-128762" y="704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a:off x="425175" y="326200"/>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202487" y="1145113"/>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3490888" y="44513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2806875" y="40049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a:off x="7784538" y="4137688"/>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a:off x="7890663" y="1399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a:off x="8381675" y="35361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7206650" y="-3064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sp>
        <p:nvSpPr>
          <p:cNvPr id="36" name="Google Shape;36;p4"/>
          <p:cNvSpPr txBox="1"/>
          <p:nvPr>
            <p:ph type="title"/>
          </p:nvPr>
        </p:nvSpPr>
        <p:spPr>
          <a:xfrm>
            <a:off x="4475575" y="1138238"/>
            <a:ext cx="2988600" cy="969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 name="Google Shape;37;p4"/>
          <p:cNvSpPr txBox="1"/>
          <p:nvPr>
            <p:ph idx="1" type="body"/>
          </p:nvPr>
        </p:nvSpPr>
        <p:spPr>
          <a:xfrm>
            <a:off x="4475575" y="2094588"/>
            <a:ext cx="3955200" cy="20253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SzPts val="1500"/>
              <a:buFont typeface="Chivo"/>
              <a:buChar char="●"/>
              <a:defRPr sz="1400"/>
            </a:lvl1pPr>
            <a:lvl2pPr indent="-323850" lvl="1" marL="914400" rtl="0">
              <a:spcBef>
                <a:spcPts val="0"/>
              </a:spcBef>
              <a:spcAft>
                <a:spcPts val="0"/>
              </a:spcAft>
              <a:buClr>
                <a:srgbClr val="434343"/>
              </a:buClr>
              <a:buSzPts val="1500"/>
              <a:buFont typeface="Roboto Condensed Light"/>
              <a:buChar char="○"/>
              <a:defRPr/>
            </a:lvl2pPr>
            <a:lvl3pPr indent="-323850" lvl="2" marL="1371600" rtl="0">
              <a:spcBef>
                <a:spcPts val="0"/>
              </a:spcBef>
              <a:spcAft>
                <a:spcPts val="0"/>
              </a:spcAft>
              <a:buClr>
                <a:srgbClr val="434343"/>
              </a:buClr>
              <a:buSzPts val="1500"/>
              <a:buFont typeface="Roboto Condensed Light"/>
              <a:buChar char="■"/>
              <a:defRPr/>
            </a:lvl3pPr>
            <a:lvl4pPr indent="-323850" lvl="3" marL="1828800" rtl="0">
              <a:spcBef>
                <a:spcPts val="0"/>
              </a:spcBef>
              <a:spcAft>
                <a:spcPts val="0"/>
              </a:spcAft>
              <a:buClr>
                <a:srgbClr val="434343"/>
              </a:buClr>
              <a:buSzPts val="1500"/>
              <a:buFont typeface="Roboto Condensed Light"/>
              <a:buChar char="●"/>
              <a:defRPr/>
            </a:lvl4pPr>
            <a:lvl5pPr indent="-323850" lvl="4" marL="2286000" rtl="0">
              <a:spcBef>
                <a:spcPts val="0"/>
              </a:spcBef>
              <a:spcAft>
                <a:spcPts val="0"/>
              </a:spcAft>
              <a:buClr>
                <a:srgbClr val="434343"/>
              </a:buClr>
              <a:buSzPts val="1500"/>
              <a:buFont typeface="Roboto Condensed Light"/>
              <a:buChar char="○"/>
              <a:defRPr/>
            </a:lvl5pPr>
            <a:lvl6pPr indent="-323850" lvl="5" marL="2743200" rtl="0">
              <a:spcBef>
                <a:spcPts val="0"/>
              </a:spcBef>
              <a:spcAft>
                <a:spcPts val="0"/>
              </a:spcAft>
              <a:buClr>
                <a:srgbClr val="434343"/>
              </a:buClr>
              <a:buSzPts val="1500"/>
              <a:buFont typeface="Roboto Condensed Light"/>
              <a:buChar char="■"/>
              <a:defRPr/>
            </a:lvl6pPr>
            <a:lvl7pPr indent="-323850" lvl="6" marL="3200400" rtl="0">
              <a:spcBef>
                <a:spcPts val="0"/>
              </a:spcBef>
              <a:spcAft>
                <a:spcPts val="0"/>
              </a:spcAft>
              <a:buClr>
                <a:srgbClr val="434343"/>
              </a:buClr>
              <a:buSzPts val="1500"/>
              <a:buFont typeface="Roboto Condensed Light"/>
              <a:buChar char="●"/>
              <a:defRPr/>
            </a:lvl7pPr>
            <a:lvl8pPr indent="-323850" lvl="7" marL="3657600" rtl="0">
              <a:spcBef>
                <a:spcPts val="0"/>
              </a:spcBef>
              <a:spcAft>
                <a:spcPts val="0"/>
              </a:spcAft>
              <a:buClr>
                <a:srgbClr val="434343"/>
              </a:buClr>
              <a:buSzPts val="1500"/>
              <a:buFont typeface="Roboto Condensed Light"/>
              <a:buChar char="○"/>
              <a:defRPr/>
            </a:lvl8pPr>
            <a:lvl9pPr indent="-323850" lvl="8" marL="4114800" rtl="0">
              <a:spcBef>
                <a:spcPts val="0"/>
              </a:spcBef>
              <a:spcAft>
                <a:spcPts val="0"/>
              </a:spcAft>
              <a:buClr>
                <a:srgbClr val="434343"/>
              </a:buClr>
              <a:buSzPts val="1500"/>
              <a:buFont typeface="Roboto Condensed Light"/>
              <a:buChar char="■"/>
              <a:defRPr/>
            </a:lvl9pPr>
          </a:lstStyle>
          <a:p/>
        </p:txBody>
      </p:sp>
      <p:sp>
        <p:nvSpPr>
          <p:cNvPr id="38" name="Google Shape;38;p4"/>
          <p:cNvSpPr/>
          <p:nvPr/>
        </p:nvSpPr>
        <p:spPr>
          <a:xfrm>
            <a:off x="1859325" y="1319788"/>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2592450" y="260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flipH="1">
            <a:off x="7125290" y="49086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flipH="1">
            <a:off x="5272965" y="47978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flipH="1">
            <a:off x="3041665" y="484047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7057100" y="-114662"/>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8031775" y="360538"/>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5993175" y="1437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a:off x="1096690" y="49086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1_1_1">
    <p:spTree>
      <p:nvGrpSpPr>
        <p:cNvPr id="376" name="Shape 376"/>
        <p:cNvGrpSpPr/>
        <p:nvPr/>
      </p:nvGrpSpPr>
      <p:grpSpPr>
        <a:xfrm>
          <a:off x="0" y="0"/>
          <a:ext cx="0" cy="0"/>
          <a:chOff x="0" y="0"/>
          <a:chExt cx="0" cy="0"/>
        </a:xfrm>
      </p:grpSpPr>
      <p:sp>
        <p:nvSpPr>
          <p:cNvPr id="377" name="Google Shape;377;p31"/>
          <p:cNvSpPr txBox="1"/>
          <p:nvPr>
            <p:ph idx="1" type="subTitle"/>
          </p:nvPr>
        </p:nvSpPr>
        <p:spPr>
          <a:xfrm>
            <a:off x="712027" y="2845725"/>
            <a:ext cx="23733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78" name="Google Shape;378;p31"/>
          <p:cNvSpPr txBox="1"/>
          <p:nvPr>
            <p:ph idx="2" type="subTitle"/>
          </p:nvPr>
        </p:nvSpPr>
        <p:spPr>
          <a:xfrm>
            <a:off x="712025" y="3217104"/>
            <a:ext cx="23733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79" name="Google Shape;379;p31"/>
          <p:cNvSpPr txBox="1"/>
          <p:nvPr>
            <p:ph idx="3" type="subTitle"/>
          </p:nvPr>
        </p:nvSpPr>
        <p:spPr>
          <a:xfrm>
            <a:off x="3385351" y="2845725"/>
            <a:ext cx="23733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80" name="Google Shape;380;p31"/>
          <p:cNvSpPr txBox="1"/>
          <p:nvPr>
            <p:ph idx="4" type="subTitle"/>
          </p:nvPr>
        </p:nvSpPr>
        <p:spPr>
          <a:xfrm>
            <a:off x="3385350" y="3217104"/>
            <a:ext cx="23733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81" name="Google Shape;381;p31"/>
          <p:cNvSpPr txBox="1"/>
          <p:nvPr>
            <p:ph idx="5" type="subTitle"/>
          </p:nvPr>
        </p:nvSpPr>
        <p:spPr>
          <a:xfrm>
            <a:off x="6058675" y="2845725"/>
            <a:ext cx="2373300" cy="37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sz="2200">
                <a:latin typeface="Albert Sans"/>
                <a:ea typeface="Albert Sans"/>
                <a:cs typeface="Albert Sans"/>
                <a:sym typeface="Albert Sans"/>
              </a:defRPr>
            </a:lvl1pPr>
            <a:lvl2pPr lvl="1" rtl="0" algn="ctr">
              <a:lnSpc>
                <a:spcPct val="100000"/>
              </a:lnSpc>
              <a:spcBef>
                <a:spcPts val="0"/>
              </a:spcBef>
              <a:spcAft>
                <a:spcPts val="0"/>
              </a:spcAft>
              <a:buNone/>
              <a:defRPr b="1" sz="2200">
                <a:latin typeface="Albert Sans"/>
                <a:ea typeface="Albert Sans"/>
                <a:cs typeface="Albert Sans"/>
                <a:sym typeface="Albert Sans"/>
              </a:defRPr>
            </a:lvl2pPr>
            <a:lvl3pPr lvl="2" rtl="0" algn="ctr">
              <a:lnSpc>
                <a:spcPct val="100000"/>
              </a:lnSpc>
              <a:spcBef>
                <a:spcPts val="0"/>
              </a:spcBef>
              <a:spcAft>
                <a:spcPts val="0"/>
              </a:spcAft>
              <a:buNone/>
              <a:defRPr b="1" sz="2200">
                <a:latin typeface="Albert Sans"/>
                <a:ea typeface="Albert Sans"/>
                <a:cs typeface="Albert Sans"/>
                <a:sym typeface="Albert Sans"/>
              </a:defRPr>
            </a:lvl3pPr>
            <a:lvl4pPr lvl="3" rtl="0" algn="ctr">
              <a:lnSpc>
                <a:spcPct val="100000"/>
              </a:lnSpc>
              <a:spcBef>
                <a:spcPts val="0"/>
              </a:spcBef>
              <a:spcAft>
                <a:spcPts val="0"/>
              </a:spcAft>
              <a:buNone/>
              <a:defRPr b="1" sz="2200">
                <a:latin typeface="Albert Sans"/>
                <a:ea typeface="Albert Sans"/>
                <a:cs typeface="Albert Sans"/>
                <a:sym typeface="Albert Sans"/>
              </a:defRPr>
            </a:lvl4pPr>
            <a:lvl5pPr lvl="4" rtl="0" algn="ctr">
              <a:lnSpc>
                <a:spcPct val="100000"/>
              </a:lnSpc>
              <a:spcBef>
                <a:spcPts val="0"/>
              </a:spcBef>
              <a:spcAft>
                <a:spcPts val="0"/>
              </a:spcAft>
              <a:buNone/>
              <a:defRPr b="1" sz="2200">
                <a:latin typeface="Albert Sans"/>
                <a:ea typeface="Albert Sans"/>
                <a:cs typeface="Albert Sans"/>
                <a:sym typeface="Albert Sans"/>
              </a:defRPr>
            </a:lvl5pPr>
            <a:lvl6pPr lvl="5" rtl="0" algn="ctr">
              <a:lnSpc>
                <a:spcPct val="100000"/>
              </a:lnSpc>
              <a:spcBef>
                <a:spcPts val="0"/>
              </a:spcBef>
              <a:spcAft>
                <a:spcPts val="0"/>
              </a:spcAft>
              <a:buNone/>
              <a:defRPr b="1" sz="2200">
                <a:latin typeface="Albert Sans"/>
                <a:ea typeface="Albert Sans"/>
                <a:cs typeface="Albert Sans"/>
                <a:sym typeface="Albert Sans"/>
              </a:defRPr>
            </a:lvl6pPr>
            <a:lvl7pPr lvl="6" rtl="0" algn="ctr">
              <a:lnSpc>
                <a:spcPct val="100000"/>
              </a:lnSpc>
              <a:spcBef>
                <a:spcPts val="0"/>
              </a:spcBef>
              <a:spcAft>
                <a:spcPts val="0"/>
              </a:spcAft>
              <a:buNone/>
              <a:defRPr b="1" sz="2200">
                <a:latin typeface="Albert Sans"/>
                <a:ea typeface="Albert Sans"/>
                <a:cs typeface="Albert Sans"/>
                <a:sym typeface="Albert Sans"/>
              </a:defRPr>
            </a:lvl7pPr>
            <a:lvl8pPr lvl="7" rtl="0" algn="ctr">
              <a:lnSpc>
                <a:spcPct val="100000"/>
              </a:lnSpc>
              <a:spcBef>
                <a:spcPts val="0"/>
              </a:spcBef>
              <a:spcAft>
                <a:spcPts val="0"/>
              </a:spcAft>
              <a:buNone/>
              <a:defRPr b="1" sz="2200">
                <a:latin typeface="Albert Sans"/>
                <a:ea typeface="Albert Sans"/>
                <a:cs typeface="Albert Sans"/>
                <a:sym typeface="Albert Sans"/>
              </a:defRPr>
            </a:lvl8pPr>
            <a:lvl9pPr lvl="8" rtl="0" algn="ctr">
              <a:lnSpc>
                <a:spcPct val="100000"/>
              </a:lnSpc>
              <a:spcBef>
                <a:spcPts val="0"/>
              </a:spcBef>
              <a:spcAft>
                <a:spcPts val="0"/>
              </a:spcAft>
              <a:buNone/>
              <a:defRPr b="1" sz="2200">
                <a:latin typeface="Albert Sans"/>
                <a:ea typeface="Albert Sans"/>
                <a:cs typeface="Albert Sans"/>
                <a:sym typeface="Albert Sans"/>
              </a:defRPr>
            </a:lvl9pPr>
          </a:lstStyle>
          <a:p/>
        </p:txBody>
      </p:sp>
      <p:sp>
        <p:nvSpPr>
          <p:cNvPr id="382" name="Google Shape;382;p31"/>
          <p:cNvSpPr txBox="1"/>
          <p:nvPr>
            <p:ph idx="6" type="subTitle"/>
          </p:nvPr>
        </p:nvSpPr>
        <p:spPr>
          <a:xfrm>
            <a:off x="6058675" y="3217104"/>
            <a:ext cx="23733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383" name="Google Shape;383;p31"/>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4" name="Google Shape;384;p31"/>
          <p:cNvSpPr/>
          <p:nvPr/>
        </p:nvSpPr>
        <p:spPr>
          <a:xfrm>
            <a:off x="4871838" y="4573713"/>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6843038" y="1271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7755225" y="3149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760713" y="258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375550" y="5897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8080200" y="11656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1628550" y="1917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3474875" y="44481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92" name="Shape 392"/>
        <p:cNvGrpSpPr/>
        <p:nvPr/>
      </p:nvGrpSpPr>
      <p:grpSpPr>
        <a:xfrm>
          <a:off x="0" y="0"/>
          <a:ext cx="0" cy="0"/>
          <a:chOff x="0" y="0"/>
          <a:chExt cx="0" cy="0"/>
        </a:xfrm>
      </p:grpSpPr>
      <p:sp>
        <p:nvSpPr>
          <p:cNvPr id="393" name="Google Shape;393;p32"/>
          <p:cNvSpPr txBox="1"/>
          <p:nvPr>
            <p:ph hasCustomPrompt="1" type="title"/>
          </p:nvPr>
        </p:nvSpPr>
        <p:spPr>
          <a:xfrm>
            <a:off x="928987" y="3232288"/>
            <a:ext cx="4085400" cy="694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800"/>
              <a:buNone/>
              <a:defRPr sz="4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4" name="Google Shape;394;p32"/>
          <p:cNvSpPr txBox="1"/>
          <p:nvPr>
            <p:ph hasCustomPrompt="1" idx="2" type="title"/>
          </p:nvPr>
        </p:nvSpPr>
        <p:spPr>
          <a:xfrm>
            <a:off x="928987" y="537213"/>
            <a:ext cx="4085400" cy="694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800"/>
              <a:buNone/>
              <a:defRPr sz="4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5" name="Google Shape;395;p32"/>
          <p:cNvSpPr txBox="1"/>
          <p:nvPr>
            <p:ph hasCustomPrompt="1" idx="3" type="title"/>
          </p:nvPr>
        </p:nvSpPr>
        <p:spPr>
          <a:xfrm>
            <a:off x="928987" y="1884775"/>
            <a:ext cx="4085400" cy="694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800"/>
              <a:buNone/>
              <a:defRPr sz="4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6" name="Google Shape;396;p32"/>
          <p:cNvSpPr txBox="1"/>
          <p:nvPr>
            <p:ph idx="1" type="subTitle"/>
          </p:nvPr>
        </p:nvSpPr>
        <p:spPr>
          <a:xfrm>
            <a:off x="928975" y="4079797"/>
            <a:ext cx="4085400" cy="374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7" name="Google Shape;397;p32"/>
          <p:cNvSpPr txBox="1"/>
          <p:nvPr>
            <p:ph idx="4" type="subTitle"/>
          </p:nvPr>
        </p:nvSpPr>
        <p:spPr>
          <a:xfrm>
            <a:off x="928975" y="2732275"/>
            <a:ext cx="4085400" cy="374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8" name="Google Shape;398;p32"/>
          <p:cNvSpPr txBox="1"/>
          <p:nvPr>
            <p:ph idx="5" type="subTitle"/>
          </p:nvPr>
        </p:nvSpPr>
        <p:spPr>
          <a:xfrm>
            <a:off x="929225" y="1384846"/>
            <a:ext cx="4085400" cy="3741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399" name="Google Shape;399;p32"/>
          <p:cNvSpPr/>
          <p:nvPr/>
        </p:nvSpPr>
        <p:spPr>
          <a:xfrm>
            <a:off x="7189175" y="-4732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8045475" y="28143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2"/>
          <p:cNvSpPr/>
          <p:nvPr/>
        </p:nvSpPr>
        <p:spPr>
          <a:xfrm>
            <a:off x="5153775" y="2864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148425" y="32530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547875" y="1589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7879338" y="-127987"/>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857787" y="25360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flipH="1">
            <a:off x="3775065" y="48176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flipH="1">
            <a:off x="1585490"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flipH="1">
            <a:off x="5568515" y="4891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flipH="1">
            <a:off x="7636240" y="47672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211200" y="312175"/>
            <a:ext cx="1004061" cy="304896"/>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2698225" y="-874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4_2">
    <p:spTree>
      <p:nvGrpSpPr>
        <p:cNvPr id="413" name="Shape 413"/>
        <p:cNvGrpSpPr/>
        <p:nvPr/>
      </p:nvGrpSpPr>
      <p:grpSpPr>
        <a:xfrm>
          <a:off x="0" y="0"/>
          <a:ext cx="0" cy="0"/>
          <a:chOff x="0" y="0"/>
          <a:chExt cx="0" cy="0"/>
        </a:xfrm>
      </p:grpSpPr>
      <p:sp>
        <p:nvSpPr>
          <p:cNvPr id="414" name="Google Shape;414;p33"/>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5" name="Google Shape;415;p33"/>
          <p:cNvSpPr txBox="1"/>
          <p:nvPr>
            <p:ph idx="1" type="subTitle"/>
          </p:nvPr>
        </p:nvSpPr>
        <p:spPr>
          <a:xfrm>
            <a:off x="716285" y="1567413"/>
            <a:ext cx="2504400" cy="452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16" name="Google Shape;416;p33"/>
          <p:cNvSpPr txBox="1"/>
          <p:nvPr>
            <p:ph idx="2" type="subTitle"/>
          </p:nvPr>
        </p:nvSpPr>
        <p:spPr>
          <a:xfrm>
            <a:off x="716274" y="1952813"/>
            <a:ext cx="2504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17" name="Google Shape;417;p33"/>
          <p:cNvSpPr txBox="1"/>
          <p:nvPr>
            <p:ph idx="3" type="subTitle"/>
          </p:nvPr>
        </p:nvSpPr>
        <p:spPr>
          <a:xfrm>
            <a:off x="716285" y="3052463"/>
            <a:ext cx="2504400" cy="4515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18" name="Google Shape;418;p33"/>
          <p:cNvSpPr txBox="1"/>
          <p:nvPr>
            <p:ph idx="4" type="subTitle"/>
          </p:nvPr>
        </p:nvSpPr>
        <p:spPr>
          <a:xfrm>
            <a:off x="716274" y="3437863"/>
            <a:ext cx="2504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19" name="Google Shape;419;p33"/>
          <p:cNvSpPr txBox="1"/>
          <p:nvPr>
            <p:ph idx="5" type="subTitle"/>
          </p:nvPr>
        </p:nvSpPr>
        <p:spPr>
          <a:xfrm>
            <a:off x="5923276" y="1567425"/>
            <a:ext cx="2504400" cy="4527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20" name="Google Shape;420;p33"/>
          <p:cNvSpPr txBox="1"/>
          <p:nvPr>
            <p:ph idx="6" type="subTitle"/>
          </p:nvPr>
        </p:nvSpPr>
        <p:spPr>
          <a:xfrm>
            <a:off x="5923000" y="1952796"/>
            <a:ext cx="2504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21" name="Google Shape;421;p33"/>
          <p:cNvSpPr txBox="1"/>
          <p:nvPr>
            <p:ph idx="7" type="subTitle"/>
          </p:nvPr>
        </p:nvSpPr>
        <p:spPr>
          <a:xfrm>
            <a:off x="5923011" y="3053547"/>
            <a:ext cx="2504400" cy="4515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22" name="Google Shape;422;p33"/>
          <p:cNvSpPr txBox="1"/>
          <p:nvPr>
            <p:ph idx="8" type="subTitle"/>
          </p:nvPr>
        </p:nvSpPr>
        <p:spPr>
          <a:xfrm>
            <a:off x="5923000" y="3437850"/>
            <a:ext cx="2504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23" name="Google Shape;423;p33"/>
          <p:cNvSpPr/>
          <p:nvPr/>
        </p:nvSpPr>
        <p:spPr>
          <a:xfrm>
            <a:off x="3941575" y="22650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flipH="1">
            <a:off x="7125290" y="4908675"/>
            <a:ext cx="702150" cy="8575"/>
          </a:xfrm>
          <a:custGeom>
            <a:rect b="b" l="l" r="r" t="t"/>
            <a:pathLst>
              <a:path extrusionOk="0" h="343" w="28086">
                <a:moveTo>
                  <a:pt x="171" y="1"/>
                </a:moveTo>
                <a:cubicBezTo>
                  <a:pt x="86" y="1"/>
                  <a:pt x="0" y="65"/>
                  <a:pt x="0" y="172"/>
                </a:cubicBezTo>
                <a:cubicBezTo>
                  <a:pt x="0" y="278"/>
                  <a:pt x="86" y="343"/>
                  <a:pt x="171" y="343"/>
                </a:cubicBezTo>
                <a:lnTo>
                  <a:pt x="898" y="343"/>
                </a:lnTo>
                <a:cubicBezTo>
                  <a:pt x="983" y="343"/>
                  <a:pt x="1069" y="278"/>
                  <a:pt x="1069" y="172"/>
                </a:cubicBezTo>
                <a:cubicBezTo>
                  <a:pt x="1069" y="65"/>
                  <a:pt x="983" y="1"/>
                  <a:pt x="898" y="1"/>
                </a:cubicBezTo>
                <a:close/>
                <a:moveTo>
                  <a:pt x="1603" y="1"/>
                </a:moveTo>
                <a:cubicBezTo>
                  <a:pt x="1496" y="1"/>
                  <a:pt x="1432" y="65"/>
                  <a:pt x="1432" y="172"/>
                </a:cubicBezTo>
                <a:cubicBezTo>
                  <a:pt x="1432" y="278"/>
                  <a:pt x="1496" y="343"/>
                  <a:pt x="1603" y="343"/>
                </a:cubicBezTo>
                <a:lnTo>
                  <a:pt x="2309" y="343"/>
                </a:lnTo>
                <a:cubicBezTo>
                  <a:pt x="2415" y="343"/>
                  <a:pt x="2480" y="278"/>
                  <a:pt x="2480" y="172"/>
                </a:cubicBezTo>
                <a:cubicBezTo>
                  <a:pt x="2480" y="65"/>
                  <a:pt x="2415" y="1"/>
                  <a:pt x="2309" y="1"/>
                </a:cubicBezTo>
                <a:close/>
                <a:moveTo>
                  <a:pt x="3014" y="1"/>
                </a:moveTo>
                <a:cubicBezTo>
                  <a:pt x="2928" y="1"/>
                  <a:pt x="2843" y="65"/>
                  <a:pt x="2843" y="172"/>
                </a:cubicBezTo>
                <a:cubicBezTo>
                  <a:pt x="2843" y="278"/>
                  <a:pt x="2928" y="343"/>
                  <a:pt x="3014" y="343"/>
                </a:cubicBezTo>
                <a:lnTo>
                  <a:pt x="3741" y="343"/>
                </a:lnTo>
                <a:cubicBezTo>
                  <a:pt x="3826" y="343"/>
                  <a:pt x="3912" y="278"/>
                  <a:pt x="3912" y="172"/>
                </a:cubicBezTo>
                <a:cubicBezTo>
                  <a:pt x="3912" y="65"/>
                  <a:pt x="3826" y="1"/>
                  <a:pt x="3741" y="1"/>
                </a:cubicBezTo>
                <a:close/>
                <a:moveTo>
                  <a:pt x="4446" y="1"/>
                </a:moveTo>
                <a:cubicBezTo>
                  <a:pt x="4339" y="1"/>
                  <a:pt x="4275" y="65"/>
                  <a:pt x="4275" y="172"/>
                </a:cubicBezTo>
                <a:cubicBezTo>
                  <a:pt x="4275" y="278"/>
                  <a:pt x="4339" y="343"/>
                  <a:pt x="4446" y="343"/>
                </a:cubicBezTo>
                <a:lnTo>
                  <a:pt x="5151" y="343"/>
                </a:lnTo>
                <a:cubicBezTo>
                  <a:pt x="5258" y="343"/>
                  <a:pt x="5344" y="278"/>
                  <a:pt x="5344" y="172"/>
                </a:cubicBezTo>
                <a:cubicBezTo>
                  <a:pt x="5344" y="65"/>
                  <a:pt x="5258" y="1"/>
                  <a:pt x="5151" y="1"/>
                </a:cubicBezTo>
                <a:close/>
                <a:moveTo>
                  <a:pt x="5878" y="1"/>
                </a:moveTo>
                <a:cubicBezTo>
                  <a:pt x="5771" y="1"/>
                  <a:pt x="5686" y="65"/>
                  <a:pt x="5686" y="172"/>
                </a:cubicBezTo>
                <a:cubicBezTo>
                  <a:pt x="5686" y="278"/>
                  <a:pt x="5771" y="343"/>
                  <a:pt x="5878" y="343"/>
                </a:cubicBezTo>
                <a:lnTo>
                  <a:pt x="6583" y="343"/>
                </a:lnTo>
                <a:cubicBezTo>
                  <a:pt x="6669" y="343"/>
                  <a:pt x="6754" y="278"/>
                  <a:pt x="6754" y="172"/>
                </a:cubicBezTo>
                <a:cubicBezTo>
                  <a:pt x="6754" y="65"/>
                  <a:pt x="6669" y="1"/>
                  <a:pt x="6583" y="1"/>
                </a:cubicBezTo>
                <a:close/>
                <a:moveTo>
                  <a:pt x="7289" y="1"/>
                </a:moveTo>
                <a:cubicBezTo>
                  <a:pt x="7182" y="1"/>
                  <a:pt x="7118" y="65"/>
                  <a:pt x="7118" y="172"/>
                </a:cubicBezTo>
                <a:cubicBezTo>
                  <a:pt x="7118" y="278"/>
                  <a:pt x="7182" y="343"/>
                  <a:pt x="7289" y="343"/>
                </a:cubicBezTo>
                <a:lnTo>
                  <a:pt x="7994" y="343"/>
                </a:lnTo>
                <a:cubicBezTo>
                  <a:pt x="8101" y="343"/>
                  <a:pt x="8186" y="278"/>
                  <a:pt x="8186" y="172"/>
                </a:cubicBezTo>
                <a:cubicBezTo>
                  <a:pt x="8186" y="65"/>
                  <a:pt x="8101" y="1"/>
                  <a:pt x="7994" y="1"/>
                </a:cubicBezTo>
                <a:close/>
                <a:moveTo>
                  <a:pt x="8721" y="1"/>
                </a:moveTo>
                <a:cubicBezTo>
                  <a:pt x="8614" y="1"/>
                  <a:pt x="8528" y="65"/>
                  <a:pt x="8528" y="172"/>
                </a:cubicBezTo>
                <a:cubicBezTo>
                  <a:pt x="8528" y="278"/>
                  <a:pt x="8614" y="343"/>
                  <a:pt x="8721" y="343"/>
                </a:cubicBezTo>
                <a:lnTo>
                  <a:pt x="9426" y="343"/>
                </a:lnTo>
                <a:cubicBezTo>
                  <a:pt x="9512" y="343"/>
                  <a:pt x="9597" y="278"/>
                  <a:pt x="9597" y="172"/>
                </a:cubicBezTo>
                <a:cubicBezTo>
                  <a:pt x="9597" y="65"/>
                  <a:pt x="9512" y="1"/>
                  <a:pt x="9426" y="1"/>
                </a:cubicBezTo>
                <a:close/>
                <a:moveTo>
                  <a:pt x="10131" y="1"/>
                </a:moveTo>
                <a:cubicBezTo>
                  <a:pt x="10046" y="1"/>
                  <a:pt x="9960" y="65"/>
                  <a:pt x="9960" y="172"/>
                </a:cubicBezTo>
                <a:cubicBezTo>
                  <a:pt x="9960" y="278"/>
                  <a:pt x="10046" y="343"/>
                  <a:pt x="10131" y="343"/>
                </a:cubicBezTo>
                <a:lnTo>
                  <a:pt x="10837" y="343"/>
                </a:lnTo>
                <a:cubicBezTo>
                  <a:pt x="10944" y="343"/>
                  <a:pt x="11029" y="278"/>
                  <a:pt x="11029" y="172"/>
                </a:cubicBezTo>
                <a:cubicBezTo>
                  <a:pt x="11029" y="65"/>
                  <a:pt x="10944" y="1"/>
                  <a:pt x="10837" y="1"/>
                </a:cubicBezTo>
                <a:close/>
                <a:moveTo>
                  <a:pt x="11563" y="1"/>
                </a:moveTo>
                <a:cubicBezTo>
                  <a:pt x="11457" y="1"/>
                  <a:pt x="11371" y="65"/>
                  <a:pt x="11371" y="172"/>
                </a:cubicBezTo>
                <a:cubicBezTo>
                  <a:pt x="11371" y="278"/>
                  <a:pt x="11457" y="343"/>
                  <a:pt x="11563" y="343"/>
                </a:cubicBezTo>
                <a:lnTo>
                  <a:pt x="12269" y="343"/>
                </a:lnTo>
                <a:cubicBezTo>
                  <a:pt x="12376" y="343"/>
                  <a:pt x="12440" y="278"/>
                  <a:pt x="12440" y="172"/>
                </a:cubicBezTo>
                <a:cubicBezTo>
                  <a:pt x="12440" y="65"/>
                  <a:pt x="12376" y="1"/>
                  <a:pt x="12269" y="1"/>
                </a:cubicBezTo>
                <a:close/>
                <a:moveTo>
                  <a:pt x="12974" y="1"/>
                </a:moveTo>
                <a:cubicBezTo>
                  <a:pt x="12889" y="1"/>
                  <a:pt x="12803" y="65"/>
                  <a:pt x="12803" y="172"/>
                </a:cubicBezTo>
                <a:cubicBezTo>
                  <a:pt x="12803" y="278"/>
                  <a:pt x="12889" y="343"/>
                  <a:pt x="12974" y="343"/>
                </a:cubicBezTo>
                <a:lnTo>
                  <a:pt x="13680" y="343"/>
                </a:lnTo>
                <a:cubicBezTo>
                  <a:pt x="13786" y="343"/>
                  <a:pt x="13872" y="278"/>
                  <a:pt x="13872" y="172"/>
                </a:cubicBezTo>
                <a:cubicBezTo>
                  <a:pt x="13872" y="65"/>
                  <a:pt x="13786" y="1"/>
                  <a:pt x="13680" y="1"/>
                </a:cubicBezTo>
                <a:close/>
                <a:moveTo>
                  <a:pt x="14406" y="1"/>
                </a:moveTo>
                <a:cubicBezTo>
                  <a:pt x="14299" y="1"/>
                  <a:pt x="14214" y="65"/>
                  <a:pt x="14214" y="172"/>
                </a:cubicBezTo>
                <a:cubicBezTo>
                  <a:pt x="14214" y="278"/>
                  <a:pt x="14299" y="343"/>
                  <a:pt x="14406" y="343"/>
                </a:cubicBezTo>
                <a:lnTo>
                  <a:pt x="15112" y="343"/>
                </a:lnTo>
                <a:cubicBezTo>
                  <a:pt x="15218" y="343"/>
                  <a:pt x="15283" y="278"/>
                  <a:pt x="15283" y="172"/>
                </a:cubicBezTo>
                <a:cubicBezTo>
                  <a:pt x="15283" y="65"/>
                  <a:pt x="15218" y="1"/>
                  <a:pt x="15112" y="1"/>
                </a:cubicBezTo>
                <a:close/>
                <a:moveTo>
                  <a:pt x="15817" y="1"/>
                </a:moveTo>
                <a:cubicBezTo>
                  <a:pt x="15731" y="1"/>
                  <a:pt x="15646" y="65"/>
                  <a:pt x="15646" y="172"/>
                </a:cubicBezTo>
                <a:cubicBezTo>
                  <a:pt x="15646" y="278"/>
                  <a:pt x="15731" y="343"/>
                  <a:pt x="15817" y="343"/>
                </a:cubicBezTo>
                <a:lnTo>
                  <a:pt x="16544" y="343"/>
                </a:lnTo>
                <a:cubicBezTo>
                  <a:pt x="16629" y="343"/>
                  <a:pt x="16715" y="278"/>
                  <a:pt x="16715" y="172"/>
                </a:cubicBezTo>
                <a:cubicBezTo>
                  <a:pt x="16715" y="65"/>
                  <a:pt x="16629" y="1"/>
                  <a:pt x="16544" y="1"/>
                </a:cubicBezTo>
                <a:close/>
                <a:moveTo>
                  <a:pt x="17249" y="1"/>
                </a:moveTo>
                <a:cubicBezTo>
                  <a:pt x="17142" y="1"/>
                  <a:pt x="17078" y="65"/>
                  <a:pt x="17078" y="172"/>
                </a:cubicBezTo>
                <a:cubicBezTo>
                  <a:pt x="17078" y="278"/>
                  <a:pt x="17142" y="343"/>
                  <a:pt x="17249" y="343"/>
                </a:cubicBezTo>
                <a:lnTo>
                  <a:pt x="17954" y="343"/>
                </a:lnTo>
                <a:cubicBezTo>
                  <a:pt x="18061" y="343"/>
                  <a:pt x="18125" y="278"/>
                  <a:pt x="18125" y="172"/>
                </a:cubicBezTo>
                <a:cubicBezTo>
                  <a:pt x="18125" y="65"/>
                  <a:pt x="18061" y="1"/>
                  <a:pt x="17954" y="1"/>
                </a:cubicBezTo>
                <a:close/>
                <a:moveTo>
                  <a:pt x="18660" y="1"/>
                </a:moveTo>
                <a:cubicBezTo>
                  <a:pt x="18574" y="1"/>
                  <a:pt x="18489" y="65"/>
                  <a:pt x="18489" y="172"/>
                </a:cubicBezTo>
                <a:cubicBezTo>
                  <a:pt x="18489" y="278"/>
                  <a:pt x="18574" y="343"/>
                  <a:pt x="18660" y="343"/>
                </a:cubicBezTo>
                <a:lnTo>
                  <a:pt x="19386" y="343"/>
                </a:lnTo>
                <a:cubicBezTo>
                  <a:pt x="19472" y="343"/>
                  <a:pt x="19557" y="278"/>
                  <a:pt x="19557" y="172"/>
                </a:cubicBezTo>
                <a:cubicBezTo>
                  <a:pt x="19557" y="65"/>
                  <a:pt x="19472" y="1"/>
                  <a:pt x="19386" y="1"/>
                </a:cubicBezTo>
                <a:close/>
                <a:moveTo>
                  <a:pt x="20092" y="1"/>
                </a:moveTo>
                <a:cubicBezTo>
                  <a:pt x="19985" y="1"/>
                  <a:pt x="19921" y="65"/>
                  <a:pt x="19921" y="172"/>
                </a:cubicBezTo>
                <a:cubicBezTo>
                  <a:pt x="19921" y="278"/>
                  <a:pt x="19985" y="343"/>
                  <a:pt x="20092" y="343"/>
                </a:cubicBezTo>
                <a:lnTo>
                  <a:pt x="20797" y="343"/>
                </a:lnTo>
                <a:cubicBezTo>
                  <a:pt x="20904" y="343"/>
                  <a:pt x="20989" y="278"/>
                  <a:pt x="20989" y="172"/>
                </a:cubicBezTo>
                <a:cubicBezTo>
                  <a:pt x="20989" y="65"/>
                  <a:pt x="20904" y="1"/>
                  <a:pt x="20797" y="1"/>
                </a:cubicBezTo>
                <a:close/>
                <a:moveTo>
                  <a:pt x="21502" y="1"/>
                </a:moveTo>
                <a:cubicBezTo>
                  <a:pt x="21417" y="1"/>
                  <a:pt x="21331" y="65"/>
                  <a:pt x="21331" y="172"/>
                </a:cubicBezTo>
                <a:cubicBezTo>
                  <a:pt x="21331" y="278"/>
                  <a:pt x="21417" y="343"/>
                  <a:pt x="21502" y="343"/>
                </a:cubicBezTo>
                <a:lnTo>
                  <a:pt x="22229" y="343"/>
                </a:lnTo>
                <a:cubicBezTo>
                  <a:pt x="22315" y="343"/>
                  <a:pt x="22400" y="278"/>
                  <a:pt x="22400" y="172"/>
                </a:cubicBezTo>
                <a:cubicBezTo>
                  <a:pt x="22400" y="65"/>
                  <a:pt x="22315" y="1"/>
                  <a:pt x="22229" y="1"/>
                </a:cubicBezTo>
                <a:close/>
                <a:moveTo>
                  <a:pt x="22934" y="1"/>
                </a:moveTo>
                <a:cubicBezTo>
                  <a:pt x="22828" y="1"/>
                  <a:pt x="22764" y="65"/>
                  <a:pt x="22764" y="172"/>
                </a:cubicBezTo>
                <a:cubicBezTo>
                  <a:pt x="22764" y="278"/>
                  <a:pt x="22828" y="343"/>
                  <a:pt x="22934" y="343"/>
                </a:cubicBezTo>
                <a:lnTo>
                  <a:pt x="23640" y="343"/>
                </a:lnTo>
                <a:cubicBezTo>
                  <a:pt x="23747" y="343"/>
                  <a:pt x="23832" y="278"/>
                  <a:pt x="23832" y="172"/>
                </a:cubicBezTo>
                <a:cubicBezTo>
                  <a:pt x="23832" y="65"/>
                  <a:pt x="23747" y="1"/>
                  <a:pt x="23640" y="1"/>
                </a:cubicBezTo>
                <a:close/>
                <a:moveTo>
                  <a:pt x="24367" y="1"/>
                </a:moveTo>
                <a:cubicBezTo>
                  <a:pt x="24260" y="1"/>
                  <a:pt x="24174" y="65"/>
                  <a:pt x="24174" y="172"/>
                </a:cubicBezTo>
                <a:cubicBezTo>
                  <a:pt x="24174" y="278"/>
                  <a:pt x="24260" y="343"/>
                  <a:pt x="24367" y="343"/>
                </a:cubicBezTo>
                <a:lnTo>
                  <a:pt x="25072" y="343"/>
                </a:lnTo>
                <a:cubicBezTo>
                  <a:pt x="25157" y="343"/>
                  <a:pt x="25243" y="278"/>
                  <a:pt x="25243" y="172"/>
                </a:cubicBezTo>
                <a:cubicBezTo>
                  <a:pt x="25243" y="65"/>
                  <a:pt x="25157" y="1"/>
                  <a:pt x="25072" y="1"/>
                </a:cubicBezTo>
                <a:close/>
                <a:moveTo>
                  <a:pt x="25777" y="1"/>
                </a:moveTo>
                <a:cubicBezTo>
                  <a:pt x="25692" y="1"/>
                  <a:pt x="25606" y="65"/>
                  <a:pt x="25606" y="172"/>
                </a:cubicBezTo>
                <a:cubicBezTo>
                  <a:pt x="25606" y="278"/>
                  <a:pt x="25692" y="343"/>
                  <a:pt x="25777" y="343"/>
                </a:cubicBezTo>
                <a:lnTo>
                  <a:pt x="26483" y="343"/>
                </a:lnTo>
                <a:cubicBezTo>
                  <a:pt x="26589" y="343"/>
                  <a:pt x="26675" y="278"/>
                  <a:pt x="26675" y="172"/>
                </a:cubicBezTo>
                <a:cubicBezTo>
                  <a:pt x="26675" y="65"/>
                  <a:pt x="26589" y="1"/>
                  <a:pt x="26483" y="1"/>
                </a:cubicBezTo>
                <a:close/>
                <a:moveTo>
                  <a:pt x="27209" y="1"/>
                </a:moveTo>
                <a:cubicBezTo>
                  <a:pt x="27102" y="1"/>
                  <a:pt x="27017" y="65"/>
                  <a:pt x="27017" y="172"/>
                </a:cubicBezTo>
                <a:cubicBezTo>
                  <a:pt x="27017" y="278"/>
                  <a:pt x="27102" y="343"/>
                  <a:pt x="27209"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flipH="1">
            <a:off x="5494615" y="48262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flipH="1">
            <a:off x="3127165" y="49229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flipH="1">
            <a:off x="1324040" y="48347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7314788" y="1721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1112150" y="3310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334250" y="40661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381587" y="3505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243975" y="3995488"/>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7904200" y="8029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8087775" y="38346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4307800" y="13584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3_1_4_2_1">
    <p:spTree>
      <p:nvGrpSpPr>
        <p:cNvPr id="437" name="Shape 437"/>
        <p:cNvGrpSpPr/>
        <p:nvPr/>
      </p:nvGrpSpPr>
      <p:grpSpPr>
        <a:xfrm>
          <a:off x="0" y="0"/>
          <a:ext cx="0" cy="0"/>
          <a:chOff x="0" y="0"/>
          <a:chExt cx="0" cy="0"/>
        </a:xfrm>
      </p:grpSpPr>
      <p:sp>
        <p:nvSpPr>
          <p:cNvPr id="438" name="Google Shape;438;p34"/>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9" name="Google Shape;439;p34"/>
          <p:cNvSpPr/>
          <p:nvPr/>
        </p:nvSpPr>
        <p:spPr>
          <a:xfrm>
            <a:off x="1892600" y="15001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1097000" y="12314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8395575" y="29386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2371075" y="44393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148425" y="32530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547875" y="1589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857787" y="25360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211200" y="312175"/>
            <a:ext cx="1004061" cy="304896"/>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flipH="1">
            <a:off x="3723915" y="48525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flipH="1">
            <a:off x="1574115" y="47672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flipH="1">
            <a:off x="5670840" y="48245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flipH="1">
            <a:off x="7545315" y="473317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8430650" y="7057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8115288" y="-369262"/>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8142638" y="38129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4"/>
          <p:cNvSpPr/>
          <p:nvPr/>
        </p:nvSpPr>
        <p:spPr>
          <a:xfrm>
            <a:off x="5842425" y="156825"/>
            <a:ext cx="1004061" cy="304896"/>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3_1_4_2_1_2">
    <p:spTree>
      <p:nvGrpSpPr>
        <p:cNvPr id="456" name="Shape 456"/>
        <p:cNvGrpSpPr/>
        <p:nvPr/>
      </p:nvGrpSpPr>
      <p:grpSpPr>
        <a:xfrm>
          <a:off x="0" y="0"/>
          <a:ext cx="0" cy="0"/>
          <a:chOff x="0" y="0"/>
          <a:chExt cx="0" cy="0"/>
        </a:xfrm>
      </p:grpSpPr>
      <p:sp>
        <p:nvSpPr>
          <p:cNvPr id="457" name="Google Shape;457;p3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8" name="Google Shape;458;p35"/>
          <p:cNvSpPr/>
          <p:nvPr/>
        </p:nvSpPr>
        <p:spPr>
          <a:xfrm>
            <a:off x="-315475" y="-2341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a:off x="8395163" y="37538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5"/>
          <p:cNvSpPr/>
          <p:nvPr/>
        </p:nvSpPr>
        <p:spPr>
          <a:xfrm>
            <a:off x="433538" y="-302962"/>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a:off x="1385675" y="16731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a:off x="8185900" y="1908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a:off x="6309175" y="178375"/>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p:cNvSpPr/>
          <p:nvPr/>
        </p:nvSpPr>
        <p:spPr>
          <a:xfrm>
            <a:off x="7366798" y="4355573"/>
            <a:ext cx="1427069" cy="1255734"/>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5"/>
          <p:cNvSpPr/>
          <p:nvPr/>
        </p:nvSpPr>
        <p:spPr>
          <a:xfrm>
            <a:off x="590500" y="43555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a:off x="1411613" y="440278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3_1_4_2_1_1">
    <p:spTree>
      <p:nvGrpSpPr>
        <p:cNvPr id="467" name="Shape 467"/>
        <p:cNvGrpSpPr/>
        <p:nvPr/>
      </p:nvGrpSpPr>
      <p:grpSpPr>
        <a:xfrm>
          <a:off x="0" y="0"/>
          <a:ext cx="0" cy="0"/>
          <a:chOff x="0" y="0"/>
          <a:chExt cx="0" cy="0"/>
        </a:xfrm>
      </p:grpSpPr>
      <p:sp>
        <p:nvSpPr>
          <p:cNvPr id="468" name="Google Shape;468;p36"/>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9" name="Google Shape;469;p36"/>
          <p:cNvSpPr txBox="1"/>
          <p:nvPr>
            <p:ph idx="1" type="subTitle"/>
          </p:nvPr>
        </p:nvSpPr>
        <p:spPr>
          <a:xfrm>
            <a:off x="1803550" y="1392650"/>
            <a:ext cx="2459400" cy="7941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70" name="Google Shape;470;p36"/>
          <p:cNvSpPr txBox="1"/>
          <p:nvPr>
            <p:ph idx="2" type="subTitle"/>
          </p:nvPr>
        </p:nvSpPr>
        <p:spPr>
          <a:xfrm>
            <a:off x="1803550" y="2119453"/>
            <a:ext cx="2459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71" name="Google Shape;471;p36"/>
          <p:cNvSpPr txBox="1"/>
          <p:nvPr>
            <p:ph idx="3" type="subTitle"/>
          </p:nvPr>
        </p:nvSpPr>
        <p:spPr>
          <a:xfrm>
            <a:off x="3342287" y="3258675"/>
            <a:ext cx="2459400" cy="7941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72" name="Google Shape;472;p36"/>
          <p:cNvSpPr txBox="1"/>
          <p:nvPr>
            <p:ph idx="4" type="subTitle"/>
          </p:nvPr>
        </p:nvSpPr>
        <p:spPr>
          <a:xfrm>
            <a:off x="4882874" y="1392650"/>
            <a:ext cx="2459400" cy="7941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73" name="Google Shape;473;p36"/>
          <p:cNvSpPr txBox="1"/>
          <p:nvPr>
            <p:ph idx="5" type="subTitle"/>
          </p:nvPr>
        </p:nvSpPr>
        <p:spPr>
          <a:xfrm>
            <a:off x="4882875" y="2119457"/>
            <a:ext cx="2459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74" name="Google Shape;474;p36"/>
          <p:cNvSpPr txBox="1"/>
          <p:nvPr>
            <p:ph idx="6" type="subTitle"/>
          </p:nvPr>
        </p:nvSpPr>
        <p:spPr>
          <a:xfrm>
            <a:off x="714175" y="3258675"/>
            <a:ext cx="2459400" cy="7941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75" name="Google Shape;475;p36"/>
          <p:cNvSpPr txBox="1"/>
          <p:nvPr>
            <p:ph idx="7" type="subTitle"/>
          </p:nvPr>
        </p:nvSpPr>
        <p:spPr>
          <a:xfrm>
            <a:off x="3342288" y="3987350"/>
            <a:ext cx="2459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76" name="Google Shape;476;p36"/>
          <p:cNvSpPr txBox="1"/>
          <p:nvPr>
            <p:ph idx="8" type="subTitle"/>
          </p:nvPr>
        </p:nvSpPr>
        <p:spPr>
          <a:xfrm>
            <a:off x="5970400" y="3258675"/>
            <a:ext cx="2459400" cy="7941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77" name="Google Shape;477;p36"/>
          <p:cNvSpPr txBox="1"/>
          <p:nvPr>
            <p:ph idx="9" type="subTitle"/>
          </p:nvPr>
        </p:nvSpPr>
        <p:spPr>
          <a:xfrm>
            <a:off x="5970400" y="3985507"/>
            <a:ext cx="2459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78" name="Google Shape;478;p36"/>
          <p:cNvSpPr txBox="1"/>
          <p:nvPr>
            <p:ph idx="13" type="subTitle"/>
          </p:nvPr>
        </p:nvSpPr>
        <p:spPr>
          <a:xfrm>
            <a:off x="714175" y="3987350"/>
            <a:ext cx="24594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79" name="Google Shape;479;p36"/>
          <p:cNvSpPr/>
          <p:nvPr/>
        </p:nvSpPr>
        <p:spPr>
          <a:xfrm>
            <a:off x="7436725" y="-637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576375" y="221775"/>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2248125" y="145675"/>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8429838" y="3140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8130038" y="19679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6417013" y="-6945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7606175" y="46085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206663" y="45147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806712" y="40914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_1">
    <p:spTree>
      <p:nvGrpSpPr>
        <p:cNvPr id="488" name="Shape 488"/>
        <p:cNvGrpSpPr/>
        <p:nvPr/>
      </p:nvGrpSpPr>
      <p:grpSpPr>
        <a:xfrm>
          <a:off x="0" y="0"/>
          <a:ext cx="0" cy="0"/>
          <a:chOff x="0" y="0"/>
          <a:chExt cx="0" cy="0"/>
        </a:xfrm>
      </p:grpSpPr>
      <p:sp>
        <p:nvSpPr>
          <p:cNvPr id="489" name="Google Shape;489;p37"/>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90" name="Google Shape;490;p37"/>
          <p:cNvSpPr txBox="1"/>
          <p:nvPr>
            <p:ph idx="1" type="subTitle"/>
          </p:nvPr>
        </p:nvSpPr>
        <p:spPr>
          <a:xfrm>
            <a:off x="3352175" y="3365161"/>
            <a:ext cx="24396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91" name="Google Shape;491;p37"/>
          <p:cNvSpPr txBox="1"/>
          <p:nvPr>
            <p:ph idx="2" type="subTitle"/>
          </p:nvPr>
        </p:nvSpPr>
        <p:spPr>
          <a:xfrm>
            <a:off x="3352175" y="3680399"/>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92" name="Google Shape;492;p37"/>
          <p:cNvSpPr txBox="1"/>
          <p:nvPr>
            <p:ph idx="3" type="subTitle"/>
          </p:nvPr>
        </p:nvSpPr>
        <p:spPr>
          <a:xfrm>
            <a:off x="3352175" y="1936550"/>
            <a:ext cx="24396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93" name="Google Shape;493;p37"/>
          <p:cNvSpPr txBox="1"/>
          <p:nvPr>
            <p:ph idx="4" type="subTitle"/>
          </p:nvPr>
        </p:nvSpPr>
        <p:spPr>
          <a:xfrm>
            <a:off x="3352175" y="2251777"/>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94" name="Google Shape;494;p37"/>
          <p:cNvSpPr txBox="1"/>
          <p:nvPr>
            <p:ph idx="5" type="subTitle"/>
          </p:nvPr>
        </p:nvSpPr>
        <p:spPr>
          <a:xfrm>
            <a:off x="5991150" y="1936560"/>
            <a:ext cx="2439600" cy="371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95" name="Google Shape;495;p37"/>
          <p:cNvSpPr txBox="1"/>
          <p:nvPr>
            <p:ph idx="6" type="subTitle"/>
          </p:nvPr>
        </p:nvSpPr>
        <p:spPr>
          <a:xfrm>
            <a:off x="5991150" y="2251788"/>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96" name="Google Shape;496;p37"/>
          <p:cNvSpPr txBox="1"/>
          <p:nvPr>
            <p:ph idx="7" type="subTitle"/>
          </p:nvPr>
        </p:nvSpPr>
        <p:spPr>
          <a:xfrm>
            <a:off x="713200" y="1936550"/>
            <a:ext cx="24396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97" name="Google Shape;497;p37"/>
          <p:cNvSpPr txBox="1"/>
          <p:nvPr>
            <p:ph idx="8" type="subTitle"/>
          </p:nvPr>
        </p:nvSpPr>
        <p:spPr>
          <a:xfrm>
            <a:off x="713200" y="2251777"/>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498" name="Google Shape;498;p37"/>
          <p:cNvSpPr txBox="1"/>
          <p:nvPr>
            <p:ph idx="9" type="subTitle"/>
          </p:nvPr>
        </p:nvSpPr>
        <p:spPr>
          <a:xfrm>
            <a:off x="713200" y="3365161"/>
            <a:ext cx="24396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499" name="Google Shape;499;p37"/>
          <p:cNvSpPr txBox="1"/>
          <p:nvPr>
            <p:ph idx="13" type="subTitle"/>
          </p:nvPr>
        </p:nvSpPr>
        <p:spPr>
          <a:xfrm>
            <a:off x="713200" y="3680399"/>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500" name="Google Shape;500;p37"/>
          <p:cNvSpPr txBox="1"/>
          <p:nvPr>
            <p:ph idx="14" type="subTitle"/>
          </p:nvPr>
        </p:nvSpPr>
        <p:spPr>
          <a:xfrm>
            <a:off x="5991150" y="3365150"/>
            <a:ext cx="2439600" cy="3714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b="1" sz="2200">
                <a:latin typeface="Albert Sans"/>
                <a:ea typeface="Albert Sans"/>
                <a:cs typeface="Albert Sans"/>
                <a:sym typeface="Albert Sans"/>
              </a:defRPr>
            </a:lvl1pPr>
            <a:lvl2pPr lvl="1" rtl="0" algn="ctr">
              <a:spcBef>
                <a:spcPts val="0"/>
              </a:spcBef>
              <a:spcAft>
                <a:spcPts val="0"/>
              </a:spcAft>
              <a:buNone/>
              <a:defRPr b="1" sz="2200">
                <a:latin typeface="Albert Sans"/>
                <a:ea typeface="Albert Sans"/>
                <a:cs typeface="Albert Sans"/>
                <a:sym typeface="Albert Sans"/>
              </a:defRPr>
            </a:lvl2pPr>
            <a:lvl3pPr lvl="2" rtl="0" algn="ctr">
              <a:spcBef>
                <a:spcPts val="0"/>
              </a:spcBef>
              <a:spcAft>
                <a:spcPts val="0"/>
              </a:spcAft>
              <a:buNone/>
              <a:defRPr b="1" sz="2200">
                <a:latin typeface="Albert Sans"/>
                <a:ea typeface="Albert Sans"/>
                <a:cs typeface="Albert Sans"/>
                <a:sym typeface="Albert Sans"/>
              </a:defRPr>
            </a:lvl3pPr>
            <a:lvl4pPr lvl="3" rtl="0" algn="ctr">
              <a:spcBef>
                <a:spcPts val="0"/>
              </a:spcBef>
              <a:spcAft>
                <a:spcPts val="0"/>
              </a:spcAft>
              <a:buNone/>
              <a:defRPr b="1" sz="2200">
                <a:latin typeface="Albert Sans"/>
                <a:ea typeface="Albert Sans"/>
                <a:cs typeface="Albert Sans"/>
                <a:sym typeface="Albert Sans"/>
              </a:defRPr>
            </a:lvl4pPr>
            <a:lvl5pPr lvl="4" rtl="0" algn="ctr">
              <a:spcBef>
                <a:spcPts val="0"/>
              </a:spcBef>
              <a:spcAft>
                <a:spcPts val="0"/>
              </a:spcAft>
              <a:buNone/>
              <a:defRPr b="1" sz="2200">
                <a:latin typeface="Albert Sans"/>
                <a:ea typeface="Albert Sans"/>
                <a:cs typeface="Albert Sans"/>
                <a:sym typeface="Albert Sans"/>
              </a:defRPr>
            </a:lvl5pPr>
            <a:lvl6pPr lvl="5" rtl="0" algn="ctr">
              <a:spcBef>
                <a:spcPts val="0"/>
              </a:spcBef>
              <a:spcAft>
                <a:spcPts val="0"/>
              </a:spcAft>
              <a:buNone/>
              <a:defRPr b="1" sz="2200">
                <a:latin typeface="Albert Sans"/>
                <a:ea typeface="Albert Sans"/>
                <a:cs typeface="Albert Sans"/>
                <a:sym typeface="Albert Sans"/>
              </a:defRPr>
            </a:lvl6pPr>
            <a:lvl7pPr lvl="6" rtl="0" algn="ctr">
              <a:spcBef>
                <a:spcPts val="0"/>
              </a:spcBef>
              <a:spcAft>
                <a:spcPts val="0"/>
              </a:spcAft>
              <a:buNone/>
              <a:defRPr b="1" sz="2200">
                <a:latin typeface="Albert Sans"/>
                <a:ea typeface="Albert Sans"/>
                <a:cs typeface="Albert Sans"/>
                <a:sym typeface="Albert Sans"/>
              </a:defRPr>
            </a:lvl7pPr>
            <a:lvl8pPr lvl="7" rtl="0" algn="ctr">
              <a:spcBef>
                <a:spcPts val="0"/>
              </a:spcBef>
              <a:spcAft>
                <a:spcPts val="0"/>
              </a:spcAft>
              <a:buNone/>
              <a:defRPr b="1" sz="2200">
                <a:latin typeface="Albert Sans"/>
                <a:ea typeface="Albert Sans"/>
                <a:cs typeface="Albert Sans"/>
                <a:sym typeface="Albert Sans"/>
              </a:defRPr>
            </a:lvl8pPr>
            <a:lvl9pPr lvl="8" rtl="0" algn="ctr">
              <a:spcBef>
                <a:spcPts val="0"/>
              </a:spcBef>
              <a:spcAft>
                <a:spcPts val="0"/>
              </a:spcAft>
              <a:buNone/>
              <a:defRPr b="1" sz="2200">
                <a:latin typeface="Albert Sans"/>
                <a:ea typeface="Albert Sans"/>
                <a:cs typeface="Albert Sans"/>
                <a:sym typeface="Albert Sans"/>
              </a:defRPr>
            </a:lvl9pPr>
          </a:lstStyle>
          <a:p/>
        </p:txBody>
      </p:sp>
      <p:sp>
        <p:nvSpPr>
          <p:cNvPr id="501" name="Google Shape;501;p37"/>
          <p:cNvSpPr txBox="1"/>
          <p:nvPr>
            <p:ph idx="15" type="subTitle"/>
          </p:nvPr>
        </p:nvSpPr>
        <p:spPr>
          <a:xfrm>
            <a:off x="5991150" y="3680375"/>
            <a:ext cx="2439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502" name="Google Shape;502;p37"/>
          <p:cNvSpPr/>
          <p:nvPr/>
        </p:nvSpPr>
        <p:spPr>
          <a:xfrm flipH="1">
            <a:off x="7138175" y="1371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flipH="1">
            <a:off x="-367925" y="107275"/>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flipH="1">
            <a:off x="4302975" y="196825"/>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flipH="1">
            <a:off x="-728712" y="31405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flipH="1">
            <a:off x="-806712" y="19679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flipH="1">
            <a:off x="8044063" y="802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flipH="1">
            <a:off x="8353388" y="31405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flipH="1">
            <a:off x="8130038" y="40914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3">
    <p:spTree>
      <p:nvGrpSpPr>
        <p:cNvPr id="510" name="Shape 510"/>
        <p:cNvGrpSpPr/>
        <p:nvPr/>
      </p:nvGrpSpPr>
      <p:grpSpPr>
        <a:xfrm>
          <a:off x="0" y="0"/>
          <a:ext cx="0" cy="0"/>
          <a:chOff x="0" y="0"/>
          <a:chExt cx="0" cy="0"/>
        </a:xfrm>
      </p:grpSpPr>
      <p:sp>
        <p:nvSpPr>
          <p:cNvPr id="511" name="Google Shape;511;p38"/>
          <p:cNvSpPr txBox="1"/>
          <p:nvPr>
            <p:ph idx="1" type="subTitle"/>
          </p:nvPr>
        </p:nvSpPr>
        <p:spPr>
          <a:xfrm>
            <a:off x="4579375" y="1788747"/>
            <a:ext cx="3849600" cy="101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512" name="Google Shape;512;p38"/>
          <p:cNvSpPr txBox="1"/>
          <p:nvPr/>
        </p:nvSpPr>
        <p:spPr>
          <a:xfrm>
            <a:off x="4579375" y="3583600"/>
            <a:ext cx="3849600" cy="659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1"/>
                </a:solidFill>
                <a:latin typeface="Amiko"/>
                <a:ea typeface="Amiko"/>
                <a:cs typeface="Amiko"/>
                <a:sym typeface="Amiko"/>
              </a:rPr>
              <a:t>CREDITS: This presentation template was created by </a:t>
            </a:r>
            <a:r>
              <a:rPr lang="en" sz="1200">
                <a:solidFill>
                  <a:schemeClr val="dk1"/>
                </a:solidFill>
                <a:uFill>
                  <a:noFill/>
                </a:uFill>
                <a:latin typeface="Amiko"/>
                <a:ea typeface="Amiko"/>
                <a:cs typeface="Amiko"/>
                <a:sym typeface="Amiko"/>
                <a:hlinkClick r:id="rId2">
                  <a:extLst>
                    <a:ext uri="{A12FA001-AC4F-418D-AE19-62706E023703}">
                      <ahyp:hlinkClr val="tx"/>
                    </a:ext>
                  </a:extLst>
                </a:hlinkClick>
              </a:rPr>
              <a:t>Slidesgo</a:t>
            </a:r>
            <a:r>
              <a:rPr lang="en" sz="1200">
                <a:solidFill>
                  <a:schemeClr val="dk1"/>
                </a:solidFill>
                <a:latin typeface="Amiko"/>
                <a:ea typeface="Amiko"/>
                <a:cs typeface="Amiko"/>
                <a:sym typeface="Amiko"/>
              </a:rPr>
              <a:t>, including icons by </a:t>
            </a:r>
            <a:r>
              <a:rPr lang="en" sz="1200">
                <a:solidFill>
                  <a:schemeClr val="dk1"/>
                </a:solidFill>
                <a:uFill>
                  <a:noFill/>
                </a:uFill>
                <a:latin typeface="Amiko"/>
                <a:ea typeface="Amiko"/>
                <a:cs typeface="Amiko"/>
                <a:sym typeface="Amiko"/>
                <a:hlinkClick r:id="rId3">
                  <a:extLst>
                    <a:ext uri="{A12FA001-AC4F-418D-AE19-62706E023703}">
                      <ahyp:hlinkClr val="tx"/>
                    </a:ext>
                  </a:extLst>
                </a:hlinkClick>
              </a:rPr>
              <a:t>Flaticon</a:t>
            </a:r>
            <a:r>
              <a:rPr lang="en" sz="1200">
                <a:solidFill>
                  <a:schemeClr val="dk1"/>
                </a:solidFill>
                <a:latin typeface="Amiko"/>
                <a:ea typeface="Amiko"/>
                <a:cs typeface="Amiko"/>
                <a:sym typeface="Amiko"/>
              </a:rPr>
              <a:t>, and infographics &amp; images by </a:t>
            </a:r>
            <a:r>
              <a:rPr lang="en" sz="1200">
                <a:solidFill>
                  <a:schemeClr val="dk1"/>
                </a:solidFill>
                <a:uFill>
                  <a:noFill/>
                </a:uFill>
                <a:latin typeface="Amiko"/>
                <a:ea typeface="Amiko"/>
                <a:cs typeface="Amiko"/>
                <a:sym typeface="Amiko"/>
                <a:hlinkClick r:id="rId4">
                  <a:extLst>
                    <a:ext uri="{A12FA001-AC4F-418D-AE19-62706E023703}">
                      <ahyp:hlinkClr val="tx"/>
                    </a:ext>
                  </a:extLst>
                </a:hlinkClick>
              </a:rPr>
              <a:t>Freepik</a:t>
            </a:r>
            <a:endParaRPr sz="1200">
              <a:solidFill>
                <a:schemeClr val="dk1"/>
              </a:solidFill>
              <a:latin typeface="Amiko"/>
              <a:ea typeface="Amiko"/>
              <a:cs typeface="Amiko"/>
              <a:sym typeface="Amiko"/>
            </a:endParaRPr>
          </a:p>
        </p:txBody>
      </p:sp>
      <p:sp>
        <p:nvSpPr>
          <p:cNvPr id="513" name="Google Shape;513;p38"/>
          <p:cNvSpPr txBox="1"/>
          <p:nvPr>
            <p:ph type="title"/>
          </p:nvPr>
        </p:nvSpPr>
        <p:spPr>
          <a:xfrm>
            <a:off x="4385950" y="554950"/>
            <a:ext cx="3849600" cy="10950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4" name="Google Shape;514;p38"/>
          <p:cNvSpPr/>
          <p:nvPr/>
        </p:nvSpPr>
        <p:spPr>
          <a:xfrm>
            <a:off x="1531250" y="-7008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264875" y="42206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
          <p:cNvSpPr/>
          <p:nvPr/>
        </p:nvSpPr>
        <p:spPr>
          <a:xfrm>
            <a:off x="-212425" y="35178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349275" y="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8"/>
          <p:cNvSpPr/>
          <p:nvPr/>
        </p:nvSpPr>
        <p:spPr>
          <a:xfrm>
            <a:off x="2129775" y="1028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8"/>
          <p:cNvSpPr/>
          <p:nvPr/>
        </p:nvSpPr>
        <p:spPr>
          <a:xfrm>
            <a:off x="8545888" y="37782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8"/>
          <p:cNvSpPr/>
          <p:nvPr/>
        </p:nvSpPr>
        <p:spPr>
          <a:xfrm>
            <a:off x="8192725" y="17325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5631150" y="-882475"/>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p:cNvSpPr/>
          <p:nvPr/>
        </p:nvSpPr>
        <p:spPr>
          <a:xfrm>
            <a:off x="8516775" y="8474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8"/>
          <p:cNvSpPr/>
          <p:nvPr/>
        </p:nvSpPr>
        <p:spPr>
          <a:xfrm>
            <a:off x="7798938" y="4307563"/>
            <a:ext cx="1114571" cy="98075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8"/>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8"/>
          <p:cNvSpPr/>
          <p:nvPr/>
        </p:nvSpPr>
        <p:spPr>
          <a:xfrm flipH="1">
            <a:off x="3201715" y="4777850"/>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8"/>
          <p:cNvSpPr/>
          <p:nvPr/>
        </p:nvSpPr>
        <p:spPr>
          <a:xfrm flipH="1">
            <a:off x="977365" y="4891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flipH="1">
            <a:off x="4704640" y="4891525"/>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flipH="1">
            <a:off x="7033440" y="477785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977375" y="847458"/>
            <a:ext cx="1114582" cy="338829"/>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4">
    <p:spTree>
      <p:nvGrpSpPr>
        <p:cNvPr id="530" name="Shape 530"/>
        <p:cNvGrpSpPr/>
        <p:nvPr/>
      </p:nvGrpSpPr>
      <p:grpSpPr>
        <a:xfrm>
          <a:off x="0" y="0"/>
          <a:ext cx="0" cy="0"/>
          <a:chOff x="0" y="0"/>
          <a:chExt cx="0" cy="0"/>
        </a:xfrm>
      </p:grpSpPr>
      <p:sp>
        <p:nvSpPr>
          <p:cNvPr id="531" name="Google Shape;531;p39"/>
          <p:cNvSpPr/>
          <p:nvPr/>
        </p:nvSpPr>
        <p:spPr>
          <a:xfrm flipH="1">
            <a:off x="-335262" y="27549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flipH="1">
            <a:off x="2643188" y="204450"/>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flipH="1">
            <a:off x="6602963" y="2750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flipH="1">
            <a:off x="7039263" y="37755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flipH="1">
            <a:off x="644238" y="1390825"/>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flipH="1">
            <a:off x="329038" y="339081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9"/>
          <p:cNvSpPr/>
          <p:nvPr/>
        </p:nvSpPr>
        <p:spPr>
          <a:xfrm flipH="1">
            <a:off x="-592775" y="-343962"/>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flipH="1">
            <a:off x="7598750" y="30585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5">
    <p:spTree>
      <p:nvGrpSpPr>
        <p:cNvPr id="539" name="Shape 539"/>
        <p:cNvGrpSpPr/>
        <p:nvPr/>
      </p:nvGrpSpPr>
      <p:grpSpPr>
        <a:xfrm>
          <a:off x="0" y="0"/>
          <a:ext cx="0" cy="0"/>
          <a:chOff x="0" y="0"/>
          <a:chExt cx="0" cy="0"/>
        </a:xfrm>
      </p:grpSpPr>
      <p:sp>
        <p:nvSpPr>
          <p:cNvPr id="540" name="Google Shape;540;p40"/>
          <p:cNvSpPr/>
          <p:nvPr/>
        </p:nvSpPr>
        <p:spPr>
          <a:xfrm>
            <a:off x="7452488" y="38021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148425" y="32530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a:off x="8097450" y="19133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8015075" y="3129563"/>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7333738" y="-343962"/>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0"/>
          <p:cNvSpPr/>
          <p:nvPr/>
        </p:nvSpPr>
        <p:spPr>
          <a:xfrm>
            <a:off x="670963" y="3802100"/>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0"/>
          <p:cNvSpPr/>
          <p:nvPr/>
        </p:nvSpPr>
        <p:spPr>
          <a:xfrm>
            <a:off x="-332312" y="-268737"/>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
          <p:cNvSpPr/>
          <p:nvPr/>
        </p:nvSpPr>
        <p:spPr>
          <a:xfrm>
            <a:off x="368325" y="275063"/>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0"/>
          <p:cNvSpPr/>
          <p:nvPr/>
        </p:nvSpPr>
        <p:spPr>
          <a:xfrm>
            <a:off x="6329050" y="368325"/>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sp>
        <p:nvSpPr>
          <p:cNvPr id="49" name="Google Shape;49;p5"/>
          <p:cNvSpPr txBox="1"/>
          <p:nvPr>
            <p:ph idx="1" type="subTitle"/>
          </p:nvPr>
        </p:nvSpPr>
        <p:spPr>
          <a:xfrm>
            <a:off x="1065975" y="1995650"/>
            <a:ext cx="3124800" cy="1856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50" name="Google Shape;50;p5"/>
          <p:cNvSpPr txBox="1"/>
          <p:nvPr>
            <p:ph idx="2" type="subTitle"/>
          </p:nvPr>
        </p:nvSpPr>
        <p:spPr>
          <a:xfrm>
            <a:off x="4953225" y="1995659"/>
            <a:ext cx="3124800" cy="18564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51" name="Google Shape;51;p5"/>
          <p:cNvSpPr txBox="1"/>
          <p:nvPr>
            <p:ph type="title"/>
          </p:nvPr>
        </p:nvSpPr>
        <p:spPr>
          <a:xfrm>
            <a:off x="1065975" y="1403450"/>
            <a:ext cx="3124800" cy="592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dk2"/>
              </a:buClr>
              <a:buSzPts val="3200"/>
              <a:buFont typeface="Fredoka One"/>
              <a:buNone/>
              <a:defRPr sz="2200"/>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52" name="Google Shape;52;p5"/>
          <p:cNvSpPr txBox="1"/>
          <p:nvPr>
            <p:ph idx="3" type="title"/>
          </p:nvPr>
        </p:nvSpPr>
        <p:spPr>
          <a:xfrm>
            <a:off x="4953227" y="1403450"/>
            <a:ext cx="3124800" cy="592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dk2"/>
              </a:buClr>
              <a:buSzPts val="3200"/>
              <a:buFont typeface="Fredoka One"/>
              <a:buNone/>
              <a:defRPr sz="2200"/>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53" name="Google Shape;53;p5"/>
          <p:cNvSpPr txBox="1"/>
          <p:nvPr>
            <p:ph idx="4" type="title"/>
          </p:nvPr>
        </p:nvSpPr>
        <p:spPr>
          <a:xfrm>
            <a:off x="713225" y="558889"/>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 name="Google Shape;54;p5"/>
          <p:cNvSpPr/>
          <p:nvPr/>
        </p:nvSpPr>
        <p:spPr>
          <a:xfrm>
            <a:off x="7314788" y="1721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1112150" y="3310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7627425" y="29293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7904200" y="8029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7627425" y="43461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82800" y="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52" name="Shape 552"/>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53" name="Shape 553"/>
        <p:cNvGrpSpPr/>
        <p:nvPr/>
      </p:nvGrpSpPr>
      <p:grpSpPr>
        <a:xfrm>
          <a:off x="0" y="0"/>
          <a:ext cx="0" cy="0"/>
          <a:chOff x="0" y="0"/>
          <a:chExt cx="0" cy="0"/>
        </a:xfrm>
      </p:grpSpPr>
      <p:sp>
        <p:nvSpPr>
          <p:cNvPr id="554" name="Google Shape;554;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 name="Shape 60"/>
        <p:cNvGrpSpPr/>
        <p:nvPr/>
      </p:nvGrpSpPr>
      <p:grpSpPr>
        <a:xfrm>
          <a:off x="0" y="0"/>
          <a:ext cx="0" cy="0"/>
          <a:chOff x="0" y="0"/>
          <a:chExt cx="0" cy="0"/>
        </a:xfrm>
      </p:grpSpPr>
      <p:sp>
        <p:nvSpPr>
          <p:cNvPr id="61" name="Google Shape;61;p6"/>
          <p:cNvSpPr txBox="1"/>
          <p:nvPr>
            <p:ph type="title"/>
          </p:nvPr>
        </p:nvSpPr>
        <p:spPr>
          <a:xfrm>
            <a:off x="713225" y="564025"/>
            <a:ext cx="7717500" cy="548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2" name="Google Shape;62;p6"/>
          <p:cNvSpPr/>
          <p:nvPr/>
        </p:nvSpPr>
        <p:spPr>
          <a:xfrm>
            <a:off x="5759738" y="2184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a:off x="6718500" y="39527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a:off x="7939350" y="26120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8051700" y="32934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28300" y="3440800"/>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687325" y="40751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4090650" y="46601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3974975" y="91025"/>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7173675" y="639125"/>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268025" y="269695"/>
            <a:ext cx="1073065" cy="32585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2" name="Shape 72"/>
        <p:cNvGrpSpPr/>
        <p:nvPr/>
      </p:nvGrpSpPr>
      <p:grpSpPr>
        <a:xfrm>
          <a:off x="0" y="0"/>
          <a:ext cx="0" cy="0"/>
          <a:chOff x="0" y="0"/>
          <a:chExt cx="0" cy="0"/>
        </a:xfrm>
      </p:grpSpPr>
      <p:sp>
        <p:nvSpPr>
          <p:cNvPr id="73" name="Google Shape;73;p7"/>
          <p:cNvSpPr txBox="1"/>
          <p:nvPr>
            <p:ph idx="1" type="subTitle"/>
          </p:nvPr>
        </p:nvSpPr>
        <p:spPr>
          <a:xfrm>
            <a:off x="4213950" y="2903850"/>
            <a:ext cx="3608400" cy="1266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74" name="Google Shape;74;p7"/>
          <p:cNvSpPr txBox="1"/>
          <p:nvPr>
            <p:ph type="title"/>
          </p:nvPr>
        </p:nvSpPr>
        <p:spPr>
          <a:xfrm>
            <a:off x="4213950" y="1104050"/>
            <a:ext cx="4175100" cy="1839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3000"/>
              <a:buNone/>
              <a:defRPr sz="3500"/>
            </a:lvl1pPr>
            <a:lvl2pPr lvl="1" rtl="0">
              <a:spcBef>
                <a:spcPts val="0"/>
              </a:spcBef>
              <a:spcAft>
                <a:spcPts val="0"/>
              </a:spcAft>
              <a:buSzPts val="3000"/>
              <a:buFont typeface="Palanquin Dark"/>
              <a:buNone/>
              <a:defRPr>
                <a:latin typeface="Palanquin Dark"/>
                <a:ea typeface="Palanquin Dark"/>
                <a:cs typeface="Palanquin Dark"/>
                <a:sym typeface="Palanquin Dark"/>
              </a:defRPr>
            </a:lvl2pPr>
            <a:lvl3pPr lvl="2" rtl="0">
              <a:spcBef>
                <a:spcPts val="0"/>
              </a:spcBef>
              <a:spcAft>
                <a:spcPts val="0"/>
              </a:spcAft>
              <a:buSzPts val="3000"/>
              <a:buFont typeface="Palanquin Dark"/>
              <a:buNone/>
              <a:defRPr>
                <a:latin typeface="Palanquin Dark"/>
                <a:ea typeface="Palanquin Dark"/>
                <a:cs typeface="Palanquin Dark"/>
                <a:sym typeface="Palanquin Dark"/>
              </a:defRPr>
            </a:lvl3pPr>
            <a:lvl4pPr lvl="3" rtl="0">
              <a:spcBef>
                <a:spcPts val="0"/>
              </a:spcBef>
              <a:spcAft>
                <a:spcPts val="0"/>
              </a:spcAft>
              <a:buSzPts val="3000"/>
              <a:buFont typeface="Palanquin Dark"/>
              <a:buNone/>
              <a:defRPr>
                <a:latin typeface="Palanquin Dark"/>
                <a:ea typeface="Palanquin Dark"/>
                <a:cs typeface="Palanquin Dark"/>
                <a:sym typeface="Palanquin Dark"/>
              </a:defRPr>
            </a:lvl4pPr>
            <a:lvl5pPr lvl="4" rtl="0">
              <a:spcBef>
                <a:spcPts val="0"/>
              </a:spcBef>
              <a:spcAft>
                <a:spcPts val="0"/>
              </a:spcAft>
              <a:buSzPts val="3000"/>
              <a:buFont typeface="Palanquin Dark"/>
              <a:buNone/>
              <a:defRPr>
                <a:latin typeface="Palanquin Dark"/>
                <a:ea typeface="Palanquin Dark"/>
                <a:cs typeface="Palanquin Dark"/>
                <a:sym typeface="Palanquin Dark"/>
              </a:defRPr>
            </a:lvl5pPr>
            <a:lvl6pPr lvl="5" rtl="0">
              <a:spcBef>
                <a:spcPts val="0"/>
              </a:spcBef>
              <a:spcAft>
                <a:spcPts val="0"/>
              </a:spcAft>
              <a:buSzPts val="3000"/>
              <a:buFont typeface="Palanquin Dark"/>
              <a:buNone/>
              <a:defRPr>
                <a:latin typeface="Palanquin Dark"/>
                <a:ea typeface="Palanquin Dark"/>
                <a:cs typeface="Palanquin Dark"/>
                <a:sym typeface="Palanquin Dark"/>
              </a:defRPr>
            </a:lvl6pPr>
            <a:lvl7pPr lvl="6" rtl="0">
              <a:spcBef>
                <a:spcPts val="0"/>
              </a:spcBef>
              <a:spcAft>
                <a:spcPts val="0"/>
              </a:spcAft>
              <a:buSzPts val="3000"/>
              <a:buFont typeface="Palanquin Dark"/>
              <a:buNone/>
              <a:defRPr>
                <a:latin typeface="Palanquin Dark"/>
                <a:ea typeface="Palanquin Dark"/>
                <a:cs typeface="Palanquin Dark"/>
                <a:sym typeface="Palanquin Dark"/>
              </a:defRPr>
            </a:lvl7pPr>
            <a:lvl8pPr lvl="7" rtl="0">
              <a:spcBef>
                <a:spcPts val="0"/>
              </a:spcBef>
              <a:spcAft>
                <a:spcPts val="0"/>
              </a:spcAft>
              <a:buSzPts val="3000"/>
              <a:buFont typeface="Palanquin Dark"/>
              <a:buNone/>
              <a:defRPr>
                <a:latin typeface="Palanquin Dark"/>
                <a:ea typeface="Palanquin Dark"/>
                <a:cs typeface="Palanquin Dark"/>
                <a:sym typeface="Palanquin Dark"/>
              </a:defRPr>
            </a:lvl8pPr>
            <a:lvl9pPr lvl="8" rtl="0">
              <a:spcBef>
                <a:spcPts val="0"/>
              </a:spcBef>
              <a:spcAft>
                <a:spcPts val="0"/>
              </a:spcAft>
              <a:buSzPts val="3000"/>
              <a:buFont typeface="Palanquin Dark"/>
              <a:buNone/>
              <a:defRPr>
                <a:latin typeface="Palanquin Dark"/>
                <a:ea typeface="Palanquin Dark"/>
                <a:cs typeface="Palanquin Dark"/>
                <a:sym typeface="Palanquin Dark"/>
              </a:defRPr>
            </a:lvl9pPr>
          </a:lstStyle>
          <a:p/>
        </p:txBody>
      </p:sp>
      <p:sp>
        <p:nvSpPr>
          <p:cNvPr id="75" name="Google Shape;75;p7"/>
          <p:cNvSpPr/>
          <p:nvPr>
            <p:ph idx="2" type="pic"/>
          </p:nvPr>
        </p:nvSpPr>
        <p:spPr>
          <a:xfrm>
            <a:off x="756025" y="1037950"/>
            <a:ext cx="3215400" cy="3215400"/>
          </a:xfrm>
          <a:prstGeom prst="rect">
            <a:avLst/>
          </a:prstGeom>
          <a:noFill/>
          <a:ln cap="flat" cmpd="sng" w="9525">
            <a:solidFill>
              <a:schemeClr val="dk1"/>
            </a:solidFill>
            <a:prstDash val="solid"/>
            <a:round/>
            <a:headEnd len="sm" w="sm" type="none"/>
            <a:tailEnd len="sm" w="sm" type="none"/>
          </a:ln>
        </p:spPr>
      </p:sp>
      <p:sp>
        <p:nvSpPr>
          <p:cNvPr id="76" name="Google Shape;76;p7"/>
          <p:cNvSpPr/>
          <p:nvPr/>
        </p:nvSpPr>
        <p:spPr>
          <a:xfrm>
            <a:off x="2281749" y="4440825"/>
            <a:ext cx="1073008" cy="1072534"/>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a:off x="7203525" y="-536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a:off x="7993600" y="5839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4213950" y="1917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1039213" y="63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97050" y="3948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7130900" y="42633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7729163" y="35411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1140900" y="399120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8"/>
          <p:cNvSpPr txBox="1"/>
          <p:nvPr>
            <p:ph type="title"/>
          </p:nvPr>
        </p:nvSpPr>
        <p:spPr>
          <a:xfrm>
            <a:off x="2897800" y="795250"/>
            <a:ext cx="5532900" cy="2333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7" name="Google Shape;87;p8"/>
          <p:cNvSpPr/>
          <p:nvPr/>
        </p:nvSpPr>
        <p:spPr>
          <a:xfrm>
            <a:off x="1216463" y="36399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1200484" y="3128347"/>
            <a:ext cx="1218792" cy="1072463"/>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405800" y="699413"/>
            <a:ext cx="1557650" cy="473000"/>
          </a:xfrm>
          <a:custGeom>
            <a:rect b="b" l="l" r="r" t="t"/>
            <a:pathLst>
              <a:path extrusionOk="0" h="18920" w="62306">
                <a:moveTo>
                  <a:pt x="31141" y="1"/>
                </a:moveTo>
                <a:cubicBezTo>
                  <a:pt x="29577" y="1"/>
                  <a:pt x="28016" y="364"/>
                  <a:pt x="26632" y="1093"/>
                </a:cubicBezTo>
                <a:cubicBezTo>
                  <a:pt x="23875" y="2547"/>
                  <a:pt x="21887" y="5411"/>
                  <a:pt x="21524" y="8510"/>
                </a:cubicBezTo>
                <a:cubicBezTo>
                  <a:pt x="21438" y="9216"/>
                  <a:pt x="21417" y="9921"/>
                  <a:pt x="21182" y="10605"/>
                </a:cubicBezTo>
                <a:cubicBezTo>
                  <a:pt x="20733" y="11930"/>
                  <a:pt x="19451" y="12315"/>
                  <a:pt x="18147" y="12315"/>
                </a:cubicBezTo>
                <a:cubicBezTo>
                  <a:pt x="15032" y="12282"/>
                  <a:pt x="12176" y="11019"/>
                  <a:pt x="9196" y="11019"/>
                </a:cubicBezTo>
                <a:cubicBezTo>
                  <a:pt x="8249" y="11019"/>
                  <a:pt x="7290" y="11146"/>
                  <a:pt x="6305" y="11481"/>
                </a:cubicBezTo>
                <a:cubicBezTo>
                  <a:pt x="4788" y="11973"/>
                  <a:pt x="3377" y="12849"/>
                  <a:pt x="2351" y="14110"/>
                </a:cubicBezTo>
                <a:cubicBezTo>
                  <a:pt x="2031" y="14474"/>
                  <a:pt x="0" y="18919"/>
                  <a:pt x="599" y="18919"/>
                </a:cubicBezTo>
                <a:lnTo>
                  <a:pt x="61728" y="18919"/>
                </a:lnTo>
                <a:cubicBezTo>
                  <a:pt x="62306" y="18919"/>
                  <a:pt x="60339" y="14538"/>
                  <a:pt x="60040" y="14174"/>
                </a:cubicBezTo>
                <a:cubicBezTo>
                  <a:pt x="59014" y="12892"/>
                  <a:pt x="57582" y="11994"/>
                  <a:pt x="56064" y="11481"/>
                </a:cubicBezTo>
                <a:cubicBezTo>
                  <a:pt x="55067" y="11139"/>
                  <a:pt x="54022" y="11016"/>
                  <a:pt x="52961" y="11016"/>
                </a:cubicBezTo>
                <a:cubicBezTo>
                  <a:pt x="52431" y="11016"/>
                  <a:pt x="51896" y="11047"/>
                  <a:pt x="51362" y="11096"/>
                </a:cubicBezTo>
                <a:cubicBezTo>
                  <a:pt x="49289" y="11310"/>
                  <a:pt x="47194" y="11866"/>
                  <a:pt x="45270" y="12165"/>
                </a:cubicBezTo>
                <a:cubicBezTo>
                  <a:pt x="44787" y="12242"/>
                  <a:pt x="44273" y="12308"/>
                  <a:pt x="43774" y="12308"/>
                </a:cubicBezTo>
                <a:cubicBezTo>
                  <a:pt x="43016" y="12308"/>
                  <a:pt x="42294" y="12155"/>
                  <a:pt x="41765" y="11652"/>
                </a:cubicBezTo>
                <a:cubicBezTo>
                  <a:pt x="40931" y="10861"/>
                  <a:pt x="40931" y="9579"/>
                  <a:pt x="40782" y="8446"/>
                </a:cubicBezTo>
                <a:cubicBezTo>
                  <a:pt x="40376" y="5347"/>
                  <a:pt x="38388" y="2504"/>
                  <a:pt x="35631" y="1072"/>
                </a:cubicBezTo>
                <a:cubicBezTo>
                  <a:pt x="34247" y="359"/>
                  <a:pt x="32693" y="1"/>
                  <a:pt x="3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3399275" y="245250"/>
            <a:ext cx="814400" cy="247500"/>
          </a:xfrm>
          <a:custGeom>
            <a:rect b="b" l="l" r="r" t="t"/>
            <a:pathLst>
              <a:path extrusionOk="0" h="9900" w="32576">
                <a:moveTo>
                  <a:pt x="16295" y="0"/>
                </a:moveTo>
                <a:cubicBezTo>
                  <a:pt x="15471" y="0"/>
                  <a:pt x="14647" y="193"/>
                  <a:pt x="13915" y="580"/>
                </a:cubicBezTo>
                <a:cubicBezTo>
                  <a:pt x="12483" y="1328"/>
                  <a:pt x="11436" y="2825"/>
                  <a:pt x="11244" y="4449"/>
                </a:cubicBezTo>
                <a:cubicBezTo>
                  <a:pt x="11201" y="4812"/>
                  <a:pt x="11201" y="5197"/>
                  <a:pt x="11073" y="5539"/>
                </a:cubicBezTo>
                <a:cubicBezTo>
                  <a:pt x="10838" y="6244"/>
                  <a:pt x="10154" y="6437"/>
                  <a:pt x="9491" y="6437"/>
                </a:cubicBezTo>
                <a:cubicBezTo>
                  <a:pt x="7855" y="6421"/>
                  <a:pt x="6367" y="5766"/>
                  <a:pt x="4812" y="5766"/>
                </a:cubicBezTo>
                <a:cubicBezTo>
                  <a:pt x="4315" y="5766"/>
                  <a:pt x="3810" y="5833"/>
                  <a:pt x="3293" y="6009"/>
                </a:cubicBezTo>
                <a:cubicBezTo>
                  <a:pt x="2480" y="6266"/>
                  <a:pt x="1754" y="6736"/>
                  <a:pt x="1219" y="7377"/>
                </a:cubicBezTo>
                <a:cubicBezTo>
                  <a:pt x="1048" y="7570"/>
                  <a:pt x="1" y="9899"/>
                  <a:pt x="300" y="9899"/>
                </a:cubicBezTo>
                <a:lnTo>
                  <a:pt x="32297" y="9899"/>
                </a:lnTo>
                <a:cubicBezTo>
                  <a:pt x="32575" y="9899"/>
                  <a:pt x="31549" y="7612"/>
                  <a:pt x="31399" y="7420"/>
                </a:cubicBezTo>
                <a:cubicBezTo>
                  <a:pt x="30865" y="6757"/>
                  <a:pt x="30117" y="6287"/>
                  <a:pt x="29326" y="6009"/>
                </a:cubicBezTo>
                <a:cubicBezTo>
                  <a:pt x="28818" y="5831"/>
                  <a:pt x="28291" y="5767"/>
                  <a:pt x="27758" y="5767"/>
                </a:cubicBezTo>
                <a:cubicBezTo>
                  <a:pt x="27463" y="5767"/>
                  <a:pt x="27166" y="5786"/>
                  <a:pt x="26868" y="5817"/>
                </a:cubicBezTo>
                <a:cubicBezTo>
                  <a:pt x="25778" y="5924"/>
                  <a:pt x="24688" y="6202"/>
                  <a:pt x="23683" y="6373"/>
                </a:cubicBezTo>
                <a:cubicBezTo>
                  <a:pt x="23427" y="6407"/>
                  <a:pt x="23157" y="6441"/>
                  <a:pt x="22895" y="6441"/>
                </a:cubicBezTo>
                <a:cubicBezTo>
                  <a:pt x="22502" y="6441"/>
                  <a:pt x="22127" y="6364"/>
                  <a:pt x="21845" y="6095"/>
                </a:cubicBezTo>
                <a:cubicBezTo>
                  <a:pt x="21418" y="5667"/>
                  <a:pt x="21418" y="5005"/>
                  <a:pt x="21332" y="4406"/>
                </a:cubicBezTo>
                <a:cubicBezTo>
                  <a:pt x="21119" y="2803"/>
                  <a:pt x="20071" y="1307"/>
                  <a:pt x="18639" y="559"/>
                </a:cubicBezTo>
                <a:cubicBezTo>
                  <a:pt x="17918" y="187"/>
                  <a:pt x="17106" y="0"/>
                  <a:pt x="162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8201938" y="25432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7140488" y="30558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a:off x="-778262" y="21718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flipH="1">
            <a:off x="713225" y="4608575"/>
            <a:ext cx="7717415" cy="8575"/>
          </a:xfrm>
          <a:custGeom>
            <a:rect b="b" l="l" r="r" t="t"/>
            <a:pathLst>
              <a:path extrusionOk="0" h="343" w="248368">
                <a:moveTo>
                  <a:pt x="1" y="0"/>
                </a:moveTo>
                <a:lnTo>
                  <a:pt x="1" y="342"/>
                </a:lnTo>
                <a:lnTo>
                  <a:pt x="248367" y="342"/>
                </a:lnTo>
                <a:lnTo>
                  <a:pt x="248367" y="0"/>
                </a:lnTo>
                <a:close/>
              </a:path>
            </a:pathLst>
          </a:custGeom>
          <a:solidFill>
            <a:srgbClr val="2D2D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flipH="1">
            <a:off x="3775065" y="4817625"/>
            <a:ext cx="702175" cy="8575"/>
          </a:xfrm>
          <a:custGeom>
            <a:rect b="b" l="l" r="r" t="t"/>
            <a:pathLst>
              <a:path extrusionOk="0" h="343" w="28087">
                <a:moveTo>
                  <a:pt x="172" y="1"/>
                </a:moveTo>
                <a:cubicBezTo>
                  <a:pt x="86" y="1"/>
                  <a:pt x="1" y="65"/>
                  <a:pt x="1" y="172"/>
                </a:cubicBezTo>
                <a:cubicBezTo>
                  <a:pt x="1" y="278"/>
                  <a:pt x="86" y="343"/>
                  <a:pt x="172" y="343"/>
                </a:cubicBezTo>
                <a:lnTo>
                  <a:pt x="898" y="343"/>
                </a:lnTo>
                <a:cubicBezTo>
                  <a:pt x="984" y="343"/>
                  <a:pt x="1069" y="278"/>
                  <a:pt x="1069" y="172"/>
                </a:cubicBezTo>
                <a:cubicBezTo>
                  <a:pt x="1069" y="65"/>
                  <a:pt x="984" y="1"/>
                  <a:pt x="898" y="1"/>
                </a:cubicBezTo>
                <a:close/>
                <a:moveTo>
                  <a:pt x="1604" y="1"/>
                </a:moveTo>
                <a:cubicBezTo>
                  <a:pt x="1497" y="1"/>
                  <a:pt x="1433" y="65"/>
                  <a:pt x="1433" y="172"/>
                </a:cubicBezTo>
                <a:cubicBezTo>
                  <a:pt x="1433" y="278"/>
                  <a:pt x="1497" y="343"/>
                  <a:pt x="1604" y="343"/>
                </a:cubicBezTo>
                <a:lnTo>
                  <a:pt x="2309" y="343"/>
                </a:lnTo>
                <a:cubicBezTo>
                  <a:pt x="2416" y="343"/>
                  <a:pt x="2501" y="278"/>
                  <a:pt x="2501" y="172"/>
                </a:cubicBezTo>
                <a:cubicBezTo>
                  <a:pt x="2501" y="65"/>
                  <a:pt x="2416" y="1"/>
                  <a:pt x="2309" y="1"/>
                </a:cubicBezTo>
                <a:close/>
                <a:moveTo>
                  <a:pt x="3036" y="1"/>
                </a:moveTo>
                <a:cubicBezTo>
                  <a:pt x="2929" y="1"/>
                  <a:pt x="2843" y="65"/>
                  <a:pt x="2843" y="172"/>
                </a:cubicBezTo>
                <a:cubicBezTo>
                  <a:pt x="2843" y="278"/>
                  <a:pt x="2929" y="343"/>
                  <a:pt x="3036" y="343"/>
                </a:cubicBezTo>
                <a:lnTo>
                  <a:pt x="3741" y="343"/>
                </a:lnTo>
                <a:cubicBezTo>
                  <a:pt x="3827" y="343"/>
                  <a:pt x="3912" y="278"/>
                  <a:pt x="3912" y="172"/>
                </a:cubicBezTo>
                <a:cubicBezTo>
                  <a:pt x="3912" y="65"/>
                  <a:pt x="3827" y="1"/>
                  <a:pt x="3741" y="1"/>
                </a:cubicBezTo>
                <a:close/>
                <a:moveTo>
                  <a:pt x="4446" y="1"/>
                </a:moveTo>
                <a:cubicBezTo>
                  <a:pt x="4340" y="1"/>
                  <a:pt x="4275" y="65"/>
                  <a:pt x="4275" y="172"/>
                </a:cubicBezTo>
                <a:cubicBezTo>
                  <a:pt x="4275" y="278"/>
                  <a:pt x="4340" y="343"/>
                  <a:pt x="4446" y="343"/>
                </a:cubicBezTo>
                <a:lnTo>
                  <a:pt x="5152" y="343"/>
                </a:lnTo>
                <a:cubicBezTo>
                  <a:pt x="5259" y="343"/>
                  <a:pt x="5344" y="278"/>
                  <a:pt x="5344" y="172"/>
                </a:cubicBezTo>
                <a:cubicBezTo>
                  <a:pt x="5344" y="65"/>
                  <a:pt x="5259" y="1"/>
                  <a:pt x="5152" y="1"/>
                </a:cubicBezTo>
                <a:close/>
                <a:moveTo>
                  <a:pt x="5879" y="1"/>
                </a:moveTo>
                <a:cubicBezTo>
                  <a:pt x="5772" y="1"/>
                  <a:pt x="5686" y="65"/>
                  <a:pt x="5686" y="172"/>
                </a:cubicBezTo>
                <a:cubicBezTo>
                  <a:pt x="5686" y="278"/>
                  <a:pt x="5772" y="343"/>
                  <a:pt x="5879" y="343"/>
                </a:cubicBezTo>
                <a:lnTo>
                  <a:pt x="6584" y="343"/>
                </a:lnTo>
                <a:cubicBezTo>
                  <a:pt x="6691" y="343"/>
                  <a:pt x="6755" y="278"/>
                  <a:pt x="6755" y="172"/>
                </a:cubicBezTo>
                <a:cubicBezTo>
                  <a:pt x="6755" y="65"/>
                  <a:pt x="6691" y="1"/>
                  <a:pt x="6584" y="1"/>
                </a:cubicBezTo>
                <a:close/>
                <a:moveTo>
                  <a:pt x="7289" y="1"/>
                </a:moveTo>
                <a:cubicBezTo>
                  <a:pt x="7204" y="1"/>
                  <a:pt x="7118" y="65"/>
                  <a:pt x="7118" y="172"/>
                </a:cubicBezTo>
                <a:cubicBezTo>
                  <a:pt x="7118" y="278"/>
                  <a:pt x="7204" y="343"/>
                  <a:pt x="7289" y="343"/>
                </a:cubicBezTo>
                <a:lnTo>
                  <a:pt x="7995" y="343"/>
                </a:lnTo>
                <a:cubicBezTo>
                  <a:pt x="8101" y="343"/>
                  <a:pt x="8187" y="278"/>
                  <a:pt x="8187" y="172"/>
                </a:cubicBezTo>
                <a:cubicBezTo>
                  <a:pt x="8187" y="65"/>
                  <a:pt x="8101" y="1"/>
                  <a:pt x="7995" y="1"/>
                </a:cubicBezTo>
                <a:close/>
                <a:moveTo>
                  <a:pt x="8721" y="1"/>
                </a:moveTo>
                <a:cubicBezTo>
                  <a:pt x="8614" y="1"/>
                  <a:pt x="8529" y="65"/>
                  <a:pt x="8529" y="172"/>
                </a:cubicBezTo>
                <a:cubicBezTo>
                  <a:pt x="8529" y="278"/>
                  <a:pt x="8614" y="343"/>
                  <a:pt x="8721" y="343"/>
                </a:cubicBezTo>
                <a:lnTo>
                  <a:pt x="9427" y="343"/>
                </a:lnTo>
                <a:cubicBezTo>
                  <a:pt x="9534" y="343"/>
                  <a:pt x="9598" y="278"/>
                  <a:pt x="9598" y="172"/>
                </a:cubicBezTo>
                <a:cubicBezTo>
                  <a:pt x="9598" y="65"/>
                  <a:pt x="9534" y="1"/>
                  <a:pt x="9427" y="1"/>
                </a:cubicBezTo>
                <a:close/>
                <a:moveTo>
                  <a:pt x="10132" y="1"/>
                </a:moveTo>
                <a:cubicBezTo>
                  <a:pt x="10046" y="1"/>
                  <a:pt x="9961" y="65"/>
                  <a:pt x="9961" y="172"/>
                </a:cubicBezTo>
                <a:cubicBezTo>
                  <a:pt x="9961" y="278"/>
                  <a:pt x="10046" y="343"/>
                  <a:pt x="10132" y="343"/>
                </a:cubicBezTo>
                <a:lnTo>
                  <a:pt x="10859" y="343"/>
                </a:lnTo>
                <a:cubicBezTo>
                  <a:pt x="10944" y="343"/>
                  <a:pt x="11030" y="278"/>
                  <a:pt x="11030" y="172"/>
                </a:cubicBezTo>
                <a:cubicBezTo>
                  <a:pt x="11030" y="65"/>
                  <a:pt x="10944" y="1"/>
                  <a:pt x="10859" y="1"/>
                </a:cubicBezTo>
                <a:close/>
                <a:moveTo>
                  <a:pt x="11564" y="1"/>
                </a:moveTo>
                <a:cubicBezTo>
                  <a:pt x="11457" y="1"/>
                  <a:pt x="11372" y="65"/>
                  <a:pt x="11372" y="172"/>
                </a:cubicBezTo>
                <a:cubicBezTo>
                  <a:pt x="11372" y="278"/>
                  <a:pt x="11457" y="343"/>
                  <a:pt x="11564" y="343"/>
                </a:cubicBezTo>
                <a:lnTo>
                  <a:pt x="12269" y="343"/>
                </a:lnTo>
                <a:cubicBezTo>
                  <a:pt x="12376" y="343"/>
                  <a:pt x="12440" y="278"/>
                  <a:pt x="12440" y="172"/>
                </a:cubicBezTo>
                <a:cubicBezTo>
                  <a:pt x="12440" y="65"/>
                  <a:pt x="12376" y="1"/>
                  <a:pt x="12269" y="1"/>
                </a:cubicBezTo>
                <a:close/>
                <a:moveTo>
                  <a:pt x="12975" y="1"/>
                </a:moveTo>
                <a:cubicBezTo>
                  <a:pt x="12889" y="1"/>
                  <a:pt x="12804" y="65"/>
                  <a:pt x="12804" y="172"/>
                </a:cubicBezTo>
                <a:cubicBezTo>
                  <a:pt x="12804" y="278"/>
                  <a:pt x="12889" y="343"/>
                  <a:pt x="12975" y="343"/>
                </a:cubicBezTo>
                <a:lnTo>
                  <a:pt x="13701" y="343"/>
                </a:lnTo>
                <a:cubicBezTo>
                  <a:pt x="13787" y="343"/>
                  <a:pt x="13872" y="278"/>
                  <a:pt x="13872" y="172"/>
                </a:cubicBezTo>
                <a:cubicBezTo>
                  <a:pt x="13872" y="65"/>
                  <a:pt x="13787" y="1"/>
                  <a:pt x="13701" y="1"/>
                </a:cubicBezTo>
                <a:close/>
                <a:moveTo>
                  <a:pt x="14407" y="1"/>
                </a:moveTo>
                <a:cubicBezTo>
                  <a:pt x="14300" y="1"/>
                  <a:pt x="14236" y="65"/>
                  <a:pt x="14236" y="172"/>
                </a:cubicBezTo>
                <a:cubicBezTo>
                  <a:pt x="14236" y="278"/>
                  <a:pt x="14300" y="343"/>
                  <a:pt x="14407" y="343"/>
                </a:cubicBezTo>
                <a:lnTo>
                  <a:pt x="15112" y="343"/>
                </a:lnTo>
                <a:cubicBezTo>
                  <a:pt x="15219" y="343"/>
                  <a:pt x="15283" y="278"/>
                  <a:pt x="15283" y="172"/>
                </a:cubicBezTo>
                <a:cubicBezTo>
                  <a:pt x="15283" y="65"/>
                  <a:pt x="15219" y="1"/>
                  <a:pt x="15112" y="1"/>
                </a:cubicBezTo>
                <a:close/>
                <a:moveTo>
                  <a:pt x="15817" y="1"/>
                </a:moveTo>
                <a:cubicBezTo>
                  <a:pt x="15732" y="1"/>
                  <a:pt x="15646" y="65"/>
                  <a:pt x="15646" y="172"/>
                </a:cubicBezTo>
                <a:cubicBezTo>
                  <a:pt x="15646" y="278"/>
                  <a:pt x="15732" y="343"/>
                  <a:pt x="15817" y="343"/>
                </a:cubicBezTo>
                <a:lnTo>
                  <a:pt x="16544" y="343"/>
                </a:lnTo>
                <a:cubicBezTo>
                  <a:pt x="16630" y="343"/>
                  <a:pt x="16715" y="278"/>
                  <a:pt x="16715" y="172"/>
                </a:cubicBezTo>
                <a:cubicBezTo>
                  <a:pt x="16715" y="65"/>
                  <a:pt x="16630" y="1"/>
                  <a:pt x="16544" y="1"/>
                </a:cubicBezTo>
                <a:close/>
                <a:moveTo>
                  <a:pt x="17250" y="1"/>
                </a:moveTo>
                <a:cubicBezTo>
                  <a:pt x="17143" y="1"/>
                  <a:pt x="17079" y="65"/>
                  <a:pt x="17079" y="172"/>
                </a:cubicBezTo>
                <a:cubicBezTo>
                  <a:pt x="17079" y="278"/>
                  <a:pt x="17143" y="343"/>
                  <a:pt x="17250" y="343"/>
                </a:cubicBezTo>
                <a:lnTo>
                  <a:pt x="17955" y="343"/>
                </a:lnTo>
                <a:cubicBezTo>
                  <a:pt x="18062" y="343"/>
                  <a:pt x="18147" y="278"/>
                  <a:pt x="18147" y="172"/>
                </a:cubicBezTo>
                <a:cubicBezTo>
                  <a:pt x="18147" y="65"/>
                  <a:pt x="18062" y="1"/>
                  <a:pt x="17955" y="1"/>
                </a:cubicBezTo>
                <a:close/>
                <a:moveTo>
                  <a:pt x="18682" y="1"/>
                </a:moveTo>
                <a:cubicBezTo>
                  <a:pt x="18575" y="1"/>
                  <a:pt x="18489" y="65"/>
                  <a:pt x="18489" y="172"/>
                </a:cubicBezTo>
                <a:cubicBezTo>
                  <a:pt x="18489" y="278"/>
                  <a:pt x="18575" y="343"/>
                  <a:pt x="18682" y="343"/>
                </a:cubicBezTo>
                <a:lnTo>
                  <a:pt x="19387" y="343"/>
                </a:lnTo>
                <a:cubicBezTo>
                  <a:pt x="19472" y="343"/>
                  <a:pt x="19558" y="278"/>
                  <a:pt x="19558" y="172"/>
                </a:cubicBezTo>
                <a:cubicBezTo>
                  <a:pt x="19558" y="65"/>
                  <a:pt x="19472" y="1"/>
                  <a:pt x="19387" y="1"/>
                </a:cubicBezTo>
                <a:close/>
                <a:moveTo>
                  <a:pt x="20092" y="1"/>
                </a:moveTo>
                <a:cubicBezTo>
                  <a:pt x="19985" y="1"/>
                  <a:pt x="19921" y="65"/>
                  <a:pt x="19921" y="172"/>
                </a:cubicBezTo>
                <a:cubicBezTo>
                  <a:pt x="19921" y="278"/>
                  <a:pt x="19985" y="343"/>
                  <a:pt x="20092" y="343"/>
                </a:cubicBezTo>
                <a:lnTo>
                  <a:pt x="20798" y="343"/>
                </a:lnTo>
                <a:cubicBezTo>
                  <a:pt x="20905" y="343"/>
                  <a:pt x="20990" y="278"/>
                  <a:pt x="20990" y="172"/>
                </a:cubicBezTo>
                <a:cubicBezTo>
                  <a:pt x="20990" y="65"/>
                  <a:pt x="20905" y="1"/>
                  <a:pt x="20798" y="1"/>
                </a:cubicBezTo>
                <a:close/>
                <a:moveTo>
                  <a:pt x="21524" y="1"/>
                </a:moveTo>
                <a:cubicBezTo>
                  <a:pt x="21417" y="1"/>
                  <a:pt x="21332" y="65"/>
                  <a:pt x="21332" y="172"/>
                </a:cubicBezTo>
                <a:cubicBezTo>
                  <a:pt x="21332" y="278"/>
                  <a:pt x="21417" y="343"/>
                  <a:pt x="21524" y="343"/>
                </a:cubicBezTo>
                <a:lnTo>
                  <a:pt x="22230" y="343"/>
                </a:lnTo>
                <a:cubicBezTo>
                  <a:pt x="22315" y="343"/>
                  <a:pt x="22401" y="278"/>
                  <a:pt x="22401" y="172"/>
                </a:cubicBezTo>
                <a:cubicBezTo>
                  <a:pt x="22401" y="65"/>
                  <a:pt x="22315" y="1"/>
                  <a:pt x="22230" y="1"/>
                </a:cubicBezTo>
                <a:close/>
                <a:moveTo>
                  <a:pt x="22935" y="1"/>
                </a:moveTo>
                <a:cubicBezTo>
                  <a:pt x="22850" y="1"/>
                  <a:pt x="22764" y="65"/>
                  <a:pt x="22764" y="172"/>
                </a:cubicBezTo>
                <a:cubicBezTo>
                  <a:pt x="22764" y="278"/>
                  <a:pt x="22850" y="343"/>
                  <a:pt x="22935" y="343"/>
                </a:cubicBezTo>
                <a:lnTo>
                  <a:pt x="23640" y="343"/>
                </a:lnTo>
                <a:cubicBezTo>
                  <a:pt x="23747" y="343"/>
                  <a:pt x="23833" y="278"/>
                  <a:pt x="23833" y="172"/>
                </a:cubicBezTo>
                <a:cubicBezTo>
                  <a:pt x="23833" y="65"/>
                  <a:pt x="23747" y="1"/>
                  <a:pt x="23640" y="1"/>
                </a:cubicBezTo>
                <a:close/>
                <a:moveTo>
                  <a:pt x="24367" y="1"/>
                </a:moveTo>
                <a:cubicBezTo>
                  <a:pt x="24260" y="1"/>
                  <a:pt x="24175" y="65"/>
                  <a:pt x="24175" y="172"/>
                </a:cubicBezTo>
                <a:cubicBezTo>
                  <a:pt x="24175" y="278"/>
                  <a:pt x="24260" y="343"/>
                  <a:pt x="24367" y="343"/>
                </a:cubicBezTo>
                <a:lnTo>
                  <a:pt x="25072" y="343"/>
                </a:lnTo>
                <a:cubicBezTo>
                  <a:pt x="25179" y="343"/>
                  <a:pt x="25243" y="278"/>
                  <a:pt x="25243" y="172"/>
                </a:cubicBezTo>
                <a:cubicBezTo>
                  <a:pt x="25243" y="65"/>
                  <a:pt x="25179" y="1"/>
                  <a:pt x="25072" y="1"/>
                </a:cubicBezTo>
                <a:close/>
                <a:moveTo>
                  <a:pt x="25778" y="1"/>
                </a:moveTo>
                <a:cubicBezTo>
                  <a:pt x="25692" y="1"/>
                  <a:pt x="25607" y="65"/>
                  <a:pt x="25607" y="172"/>
                </a:cubicBezTo>
                <a:cubicBezTo>
                  <a:pt x="25607" y="278"/>
                  <a:pt x="25692" y="343"/>
                  <a:pt x="25778" y="343"/>
                </a:cubicBezTo>
                <a:lnTo>
                  <a:pt x="26483" y="343"/>
                </a:lnTo>
                <a:cubicBezTo>
                  <a:pt x="26590" y="343"/>
                  <a:pt x="26676" y="278"/>
                  <a:pt x="26676" y="172"/>
                </a:cubicBezTo>
                <a:cubicBezTo>
                  <a:pt x="26676" y="65"/>
                  <a:pt x="26590" y="1"/>
                  <a:pt x="26483" y="1"/>
                </a:cubicBezTo>
                <a:close/>
                <a:moveTo>
                  <a:pt x="27210" y="1"/>
                </a:moveTo>
                <a:cubicBezTo>
                  <a:pt x="27103" y="1"/>
                  <a:pt x="27017" y="65"/>
                  <a:pt x="27017" y="172"/>
                </a:cubicBezTo>
                <a:cubicBezTo>
                  <a:pt x="27017" y="278"/>
                  <a:pt x="27103" y="343"/>
                  <a:pt x="27210" y="343"/>
                </a:cubicBezTo>
                <a:lnTo>
                  <a:pt x="27915" y="343"/>
                </a:lnTo>
                <a:cubicBezTo>
                  <a:pt x="28022" y="343"/>
                  <a:pt x="28086" y="278"/>
                  <a:pt x="28086" y="172"/>
                </a:cubicBezTo>
                <a:cubicBezTo>
                  <a:pt x="28086" y="65"/>
                  <a:pt x="28022" y="1"/>
                  <a:pt x="2791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flipH="1">
            <a:off x="1585490" y="4900100"/>
            <a:ext cx="682925" cy="8575"/>
          </a:xfrm>
          <a:custGeom>
            <a:rect b="b" l="l" r="r" t="t"/>
            <a:pathLst>
              <a:path extrusionOk="0" h="343" w="27317">
                <a:moveTo>
                  <a:pt x="193" y="1"/>
                </a:moveTo>
                <a:cubicBezTo>
                  <a:pt x="86" y="1"/>
                  <a:pt x="0" y="65"/>
                  <a:pt x="0" y="172"/>
                </a:cubicBezTo>
                <a:cubicBezTo>
                  <a:pt x="0" y="279"/>
                  <a:pt x="86" y="343"/>
                  <a:pt x="193" y="343"/>
                </a:cubicBezTo>
                <a:lnTo>
                  <a:pt x="919" y="343"/>
                </a:lnTo>
                <a:cubicBezTo>
                  <a:pt x="1005" y="343"/>
                  <a:pt x="1090" y="279"/>
                  <a:pt x="1090" y="172"/>
                </a:cubicBezTo>
                <a:cubicBezTo>
                  <a:pt x="1090" y="65"/>
                  <a:pt x="1005" y="1"/>
                  <a:pt x="919" y="1"/>
                </a:cubicBezTo>
                <a:close/>
                <a:moveTo>
                  <a:pt x="1646" y="1"/>
                </a:moveTo>
                <a:cubicBezTo>
                  <a:pt x="1539" y="1"/>
                  <a:pt x="1454" y="65"/>
                  <a:pt x="1454" y="172"/>
                </a:cubicBezTo>
                <a:cubicBezTo>
                  <a:pt x="1454" y="279"/>
                  <a:pt x="1539" y="343"/>
                  <a:pt x="1646" y="343"/>
                </a:cubicBezTo>
                <a:lnTo>
                  <a:pt x="2373" y="343"/>
                </a:lnTo>
                <a:cubicBezTo>
                  <a:pt x="2458" y="343"/>
                  <a:pt x="2544" y="279"/>
                  <a:pt x="2544" y="172"/>
                </a:cubicBezTo>
                <a:cubicBezTo>
                  <a:pt x="2544" y="65"/>
                  <a:pt x="2458" y="1"/>
                  <a:pt x="2373" y="1"/>
                </a:cubicBezTo>
                <a:close/>
                <a:moveTo>
                  <a:pt x="3099" y="1"/>
                </a:moveTo>
                <a:cubicBezTo>
                  <a:pt x="2993" y="1"/>
                  <a:pt x="2928" y="65"/>
                  <a:pt x="2928" y="172"/>
                </a:cubicBezTo>
                <a:cubicBezTo>
                  <a:pt x="2928" y="279"/>
                  <a:pt x="2993" y="343"/>
                  <a:pt x="3099" y="343"/>
                </a:cubicBezTo>
                <a:lnTo>
                  <a:pt x="3826" y="343"/>
                </a:lnTo>
                <a:cubicBezTo>
                  <a:pt x="3933" y="343"/>
                  <a:pt x="3997" y="279"/>
                  <a:pt x="3997" y="172"/>
                </a:cubicBezTo>
                <a:cubicBezTo>
                  <a:pt x="3997" y="65"/>
                  <a:pt x="3933" y="1"/>
                  <a:pt x="3826" y="1"/>
                </a:cubicBezTo>
                <a:close/>
                <a:moveTo>
                  <a:pt x="4553" y="1"/>
                </a:moveTo>
                <a:cubicBezTo>
                  <a:pt x="4467" y="1"/>
                  <a:pt x="4382" y="65"/>
                  <a:pt x="4382" y="172"/>
                </a:cubicBezTo>
                <a:cubicBezTo>
                  <a:pt x="4382" y="279"/>
                  <a:pt x="4467" y="343"/>
                  <a:pt x="4553" y="343"/>
                </a:cubicBezTo>
                <a:lnTo>
                  <a:pt x="5280" y="343"/>
                </a:lnTo>
                <a:cubicBezTo>
                  <a:pt x="5386" y="343"/>
                  <a:pt x="5472" y="279"/>
                  <a:pt x="5472" y="172"/>
                </a:cubicBezTo>
                <a:cubicBezTo>
                  <a:pt x="5472" y="65"/>
                  <a:pt x="5386" y="1"/>
                  <a:pt x="5280" y="1"/>
                </a:cubicBezTo>
                <a:close/>
                <a:moveTo>
                  <a:pt x="6006" y="1"/>
                </a:moveTo>
                <a:cubicBezTo>
                  <a:pt x="5921" y="1"/>
                  <a:pt x="5835" y="65"/>
                  <a:pt x="5835" y="172"/>
                </a:cubicBezTo>
                <a:cubicBezTo>
                  <a:pt x="5835" y="279"/>
                  <a:pt x="5921" y="343"/>
                  <a:pt x="6006" y="343"/>
                </a:cubicBezTo>
                <a:lnTo>
                  <a:pt x="6733" y="343"/>
                </a:lnTo>
                <a:cubicBezTo>
                  <a:pt x="6840" y="343"/>
                  <a:pt x="6925" y="279"/>
                  <a:pt x="6925" y="172"/>
                </a:cubicBezTo>
                <a:cubicBezTo>
                  <a:pt x="6925" y="65"/>
                  <a:pt x="6840" y="1"/>
                  <a:pt x="6733" y="1"/>
                </a:cubicBezTo>
                <a:close/>
                <a:moveTo>
                  <a:pt x="7481" y="1"/>
                </a:moveTo>
                <a:cubicBezTo>
                  <a:pt x="7374" y="1"/>
                  <a:pt x="7289" y="65"/>
                  <a:pt x="7289" y="172"/>
                </a:cubicBezTo>
                <a:cubicBezTo>
                  <a:pt x="7289" y="279"/>
                  <a:pt x="7374" y="343"/>
                  <a:pt x="7481" y="343"/>
                </a:cubicBezTo>
                <a:lnTo>
                  <a:pt x="8208" y="343"/>
                </a:lnTo>
                <a:cubicBezTo>
                  <a:pt x="8293" y="343"/>
                  <a:pt x="8379" y="279"/>
                  <a:pt x="8379" y="172"/>
                </a:cubicBezTo>
                <a:cubicBezTo>
                  <a:pt x="8379" y="65"/>
                  <a:pt x="8293" y="1"/>
                  <a:pt x="8208" y="1"/>
                </a:cubicBezTo>
                <a:close/>
                <a:moveTo>
                  <a:pt x="8935" y="1"/>
                </a:moveTo>
                <a:cubicBezTo>
                  <a:pt x="8828" y="1"/>
                  <a:pt x="8742" y="65"/>
                  <a:pt x="8742" y="172"/>
                </a:cubicBezTo>
                <a:cubicBezTo>
                  <a:pt x="8742" y="279"/>
                  <a:pt x="8828" y="343"/>
                  <a:pt x="8935" y="343"/>
                </a:cubicBezTo>
                <a:lnTo>
                  <a:pt x="9661" y="343"/>
                </a:lnTo>
                <a:cubicBezTo>
                  <a:pt x="9747" y="343"/>
                  <a:pt x="9832" y="279"/>
                  <a:pt x="9832" y="172"/>
                </a:cubicBezTo>
                <a:cubicBezTo>
                  <a:pt x="9832" y="65"/>
                  <a:pt x="9747" y="1"/>
                  <a:pt x="9661" y="1"/>
                </a:cubicBezTo>
                <a:close/>
                <a:moveTo>
                  <a:pt x="10388" y="1"/>
                </a:moveTo>
                <a:cubicBezTo>
                  <a:pt x="10281" y="1"/>
                  <a:pt x="10217" y="65"/>
                  <a:pt x="10217" y="172"/>
                </a:cubicBezTo>
                <a:cubicBezTo>
                  <a:pt x="10217" y="279"/>
                  <a:pt x="10281" y="343"/>
                  <a:pt x="10388" y="343"/>
                </a:cubicBezTo>
                <a:lnTo>
                  <a:pt x="11115" y="343"/>
                </a:lnTo>
                <a:cubicBezTo>
                  <a:pt x="11222" y="343"/>
                  <a:pt x="11286" y="279"/>
                  <a:pt x="11286" y="172"/>
                </a:cubicBezTo>
                <a:cubicBezTo>
                  <a:pt x="11286" y="65"/>
                  <a:pt x="11222" y="1"/>
                  <a:pt x="11115" y="1"/>
                </a:cubicBezTo>
                <a:close/>
                <a:moveTo>
                  <a:pt x="11841" y="1"/>
                </a:moveTo>
                <a:cubicBezTo>
                  <a:pt x="11735" y="1"/>
                  <a:pt x="11670" y="65"/>
                  <a:pt x="11670" y="172"/>
                </a:cubicBezTo>
                <a:cubicBezTo>
                  <a:pt x="11670" y="279"/>
                  <a:pt x="11735" y="343"/>
                  <a:pt x="11841" y="343"/>
                </a:cubicBezTo>
                <a:lnTo>
                  <a:pt x="12568" y="343"/>
                </a:lnTo>
                <a:cubicBezTo>
                  <a:pt x="12675" y="343"/>
                  <a:pt x="12761" y="279"/>
                  <a:pt x="12761" y="172"/>
                </a:cubicBezTo>
                <a:cubicBezTo>
                  <a:pt x="12761" y="65"/>
                  <a:pt x="12675" y="1"/>
                  <a:pt x="12568" y="1"/>
                </a:cubicBezTo>
                <a:close/>
                <a:moveTo>
                  <a:pt x="13295" y="1"/>
                </a:moveTo>
                <a:cubicBezTo>
                  <a:pt x="13209" y="1"/>
                  <a:pt x="13124" y="65"/>
                  <a:pt x="13124" y="172"/>
                </a:cubicBezTo>
                <a:cubicBezTo>
                  <a:pt x="13124" y="279"/>
                  <a:pt x="13209" y="343"/>
                  <a:pt x="13295" y="343"/>
                </a:cubicBezTo>
                <a:lnTo>
                  <a:pt x="14022" y="343"/>
                </a:lnTo>
                <a:cubicBezTo>
                  <a:pt x="14128" y="343"/>
                  <a:pt x="14214" y="279"/>
                  <a:pt x="14214" y="172"/>
                </a:cubicBezTo>
                <a:cubicBezTo>
                  <a:pt x="14214" y="65"/>
                  <a:pt x="14128" y="1"/>
                  <a:pt x="14022" y="1"/>
                </a:cubicBezTo>
                <a:close/>
                <a:moveTo>
                  <a:pt x="14748" y="1"/>
                </a:moveTo>
                <a:cubicBezTo>
                  <a:pt x="14663" y="1"/>
                  <a:pt x="14577" y="65"/>
                  <a:pt x="14577" y="172"/>
                </a:cubicBezTo>
                <a:cubicBezTo>
                  <a:pt x="14577" y="279"/>
                  <a:pt x="14663" y="343"/>
                  <a:pt x="14748" y="343"/>
                </a:cubicBezTo>
                <a:lnTo>
                  <a:pt x="15496" y="343"/>
                </a:lnTo>
                <a:cubicBezTo>
                  <a:pt x="15582" y="343"/>
                  <a:pt x="15667" y="279"/>
                  <a:pt x="15667" y="172"/>
                </a:cubicBezTo>
                <a:cubicBezTo>
                  <a:pt x="15667" y="65"/>
                  <a:pt x="15582" y="1"/>
                  <a:pt x="15496" y="1"/>
                </a:cubicBezTo>
                <a:close/>
                <a:moveTo>
                  <a:pt x="16223" y="1"/>
                </a:moveTo>
                <a:cubicBezTo>
                  <a:pt x="16116" y="1"/>
                  <a:pt x="16031" y="65"/>
                  <a:pt x="16031" y="172"/>
                </a:cubicBezTo>
                <a:cubicBezTo>
                  <a:pt x="16031" y="279"/>
                  <a:pt x="16116" y="343"/>
                  <a:pt x="16223" y="343"/>
                </a:cubicBezTo>
                <a:lnTo>
                  <a:pt x="16950" y="343"/>
                </a:lnTo>
                <a:cubicBezTo>
                  <a:pt x="17035" y="343"/>
                  <a:pt x="17121" y="279"/>
                  <a:pt x="17121" y="172"/>
                </a:cubicBezTo>
                <a:cubicBezTo>
                  <a:pt x="17121" y="65"/>
                  <a:pt x="17035" y="1"/>
                  <a:pt x="16950" y="1"/>
                </a:cubicBezTo>
                <a:close/>
                <a:moveTo>
                  <a:pt x="17677" y="1"/>
                </a:moveTo>
                <a:cubicBezTo>
                  <a:pt x="17570" y="1"/>
                  <a:pt x="17506" y="65"/>
                  <a:pt x="17506" y="172"/>
                </a:cubicBezTo>
                <a:cubicBezTo>
                  <a:pt x="17506" y="279"/>
                  <a:pt x="17570" y="343"/>
                  <a:pt x="17677" y="343"/>
                </a:cubicBezTo>
                <a:lnTo>
                  <a:pt x="18403" y="343"/>
                </a:lnTo>
                <a:cubicBezTo>
                  <a:pt x="18510" y="343"/>
                  <a:pt x="18574" y="279"/>
                  <a:pt x="18574" y="172"/>
                </a:cubicBezTo>
                <a:cubicBezTo>
                  <a:pt x="18574" y="65"/>
                  <a:pt x="18510" y="1"/>
                  <a:pt x="18403" y="1"/>
                </a:cubicBezTo>
                <a:close/>
                <a:moveTo>
                  <a:pt x="19130" y="1"/>
                </a:moveTo>
                <a:cubicBezTo>
                  <a:pt x="19023" y="1"/>
                  <a:pt x="18959" y="65"/>
                  <a:pt x="18959" y="172"/>
                </a:cubicBezTo>
                <a:cubicBezTo>
                  <a:pt x="18959" y="279"/>
                  <a:pt x="19023" y="343"/>
                  <a:pt x="19130" y="343"/>
                </a:cubicBezTo>
                <a:lnTo>
                  <a:pt x="19857" y="343"/>
                </a:lnTo>
                <a:cubicBezTo>
                  <a:pt x="19964" y="343"/>
                  <a:pt x="20028" y="279"/>
                  <a:pt x="20028" y="172"/>
                </a:cubicBezTo>
                <a:cubicBezTo>
                  <a:pt x="20028" y="65"/>
                  <a:pt x="19964" y="1"/>
                  <a:pt x="19857" y="1"/>
                </a:cubicBezTo>
                <a:close/>
                <a:moveTo>
                  <a:pt x="20583" y="1"/>
                </a:moveTo>
                <a:cubicBezTo>
                  <a:pt x="20498" y="1"/>
                  <a:pt x="20412" y="65"/>
                  <a:pt x="20412" y="172"/>
                </a:cubicBezTo>
                <a:cubicBezTo>
                  <a:pt x="20412" y="279"/>
                  <a:pt x="20498" y="343"/>
                  <a:pt x="20583" y="343"/>
                </a:cubicBezTo>
                <a:lnTo>
                  <a:pt x="21310" y="343"/>
                </a:lnTo>
                <a:cubicBezTo>
                  <a:pt x="21417" y="343"/>
                  <a:pt x="21503" y="279"/>
                  <a:pt x="21503" y="172"/>
                </a:cubicBezTo>
                <a:cubicBezTo>
                  <a:pt x="21503" y="65"/>
                  <a:pt x="21417" y="1"/>
                  <a:pt x="21310" y="1"/>
                </a:cubicBezTo>
                <a:close/>
                <a:moveTo>
                  <a:pt x="22037" y="1"/>
                </a:moveTo>
                <a:cubicBezTo>
                  <a:pt x="21951" y="1"/>
                  <a:pt x="21866" y="65"/>
                  <a:pt x="21866" y="172"/>
                </a:cubicBezTo>
                <a:cubicBezTo>
                  <a:pt x="21866" y="279"/>
                  <a:pt x="21951" y="343"/>
                  <a:pt x="22037" y="343"/>
                </a:cubicBezTo>
                <a:lnTo>
                  <a:pt x="22785" y="343"/>
                </a:lnTo>
                <a:cubicBezTo>
                  <a:pt x="22870" y="343"/>
                  <a:pt x="22956" y="279"/>
                  <a:pt x="22956" y="172"/>
                </a:cubicBezTo>
                <a:cubicBezTo>
                  <a:pt x="22956" y="65"/>
                  <a:pt x="22870" y="1"/>
                  <a:pt x="22785" y="1"/>
                </a:cubicBezTo>
                <a:close/>
                <a:moveTo>
                  <a:pt x="23512" y="1"/>
                </a:moveTo>
                <a:cubicBezTo>
                  <a:pt x="23405" y="1"/>
                  <a:pt x="23319" y="65"/>
                  <a:pt x="23319" y="172"/>
                </a:cubicBezTo>
                <a:cubicBezTo>
                  <a:pt x="23319" y="279"/>
                  <a:pt x="23405" y="343"/>
                  <a:pt x="23512" y="343"/>
                </a:cubicBezTo>
                <a:lnTo>
                  <a:pt x="24238" y="343"/>
                </a:lnTo>
                <a:cubicBezTo>
                  <a:pt x="24324" y="343"/>
                  <a:pt x="24409" y="279"/>
                  <a:pt x="24409" y="172"/>
                </a:cubicBezTo>
                <a:cubicBezTo>
                  <a:pt x="24409" y="65"/>
                  <a:pt x="24324" y="1"/>
                  <a:pt x="24238" y="1"/>
                </a:cubicBezTo>
                <a:close/>
                <a:moveTo>
                  <a:pt x="24965" y="1"/>
                </a:moveTo>
                <a:cubicBezTo>
                  <a:pt x="24858" y="1"/>
                  <a:pt x="24794" y="65"/>
                  <a:pt x="24794" y="172"/>
                </a:cubicBezTo>
                <a:cubicBezTo>
                  <a:pt x="24794" y="279"/>
                  <a:pt x="24858" y="343"/>
                  <a:pt x="24965" y="343"/>
                </a:cubicBezTo>
                <a:lnTo>
                  <a:pt x="25692" y="343"/>
                </a:lnTo>
                <a:cubicBezTo>
                  <a:pt x="25799" y="343"/>
                  <a:pt x="25863" y="279"/>
                  <a:pt x="25863" y="172"/>
                </a:cubicBezTo>
                <a:cubicBezTo>
                  <a:pt x="25863" y="65"/>
                  <a:pt x="25799" y="1"/>
                  <a:pt x="25692" y="1"/>
                </a:cubicBezTo>
                <a:close/>
                <a:moveTo>
                  <a:pt x="26419" y="1"/>
                </a:moveTo>
                <a:cubicBezTo>
                  <a:pt x="26312" y="1"/>
                  <a:pt x="26248" y="65"/>
                  <a:pt x="26248" y="172"/>
                </a:cubicBezTo>
                <a:cubicBezTo>
                  <a:pt x="26248" y="279"/>
                  <a:pt x="26312" y="343"/>
                  <a:pt x="26419" y="343"/>
                </a:cubicBezTo>
                <a:lnTo>
                  <a:pt x="27145" y="343"/>
                </a:lnTo>
                <a:cubicBezTo>
                  <a:pt x="27252" y="343"/>
                  <a:pt x="27316" y="279"/>
                  <a:pt x="27316" y="172"/>
                </a:cubicBezTo>
                <a:cubicBezTo>
                  <a:pt x="27316" y="65"/>
                  <a:pt x="27252" y="1"/>
                  <a:pt x="27145" y="1"/>
                </a:cubicBezTo>
                <a:close/>
              </a:path>
            </a:pathLst>
          </a:custGeom>
          <a:solidFill>
            <a:srgbClr val="1616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6493500" y="39012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7322225" y="-2203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txBox="1"/>
          <p:nvPr>
            <p:ph type="title"/>
          </p:nvPr>
        </p:nvSpPr>
        <p:spPr>
          <a:xfrm>
            <a:off x="4324500" y="1587975"/>
            <a:ext cx="4168800" cy="749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1" name="Google Shape;101;p9"/>
          <p:cNvSpPr txBox="1"/>
          <p:nvPr>
            <p:ph idx="1" type="subTitle"/>
          </p:nvPr>
        </p:nvSpPr>
        <p:spPr>
          <a:xfrm>
            <a:off x="4324500" y="2337375"/>
            <a:ext cx="4168800" cy="15519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2" name="Google Shape;102;p9"/>
          <p:cNvSpPr/>
          <p:nvPr/>
        </p:nvSpPr>
        <p:spPr>
          <a:xfrm>
            <a:off x="7993599" y="3935000"/>
            <a:ext cx="1073008" cy="1072534"/>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9"/>
          <p:cNvSpPr/>
          <p:nvPr/>
        </p:nvSpPr>
        <p:spPr>
          <a:xfrm>
            <a:off x="6193850" y="207688"/>
            <a:ext cx="1403225" cy="426575"/>
          </a:xfrm>
          <a:custGeom>
            <a:rect b="b" l="l" r="r" t="t"/>
            <a:pathLst>
              <a:path extrusionOk="0" h="17063" w="56129">
                <a:moveTo>
                  <a:pt x="28067" y="1"/>
                </a:moveTo>
                <a:cubicBezTo>
                  <a:pt x="26650" y="1"/>
                  <a:pt x="25232" y="332"/>
                  <a:pt x="23982" y="989"/>
                </a:cubicBezTo>
                <a:cubicBezTo>
                  <a:pt x="21503" y="2314"/>
                  <a:pt x="19729" y="4879"/>
                  <a:pt x="19387" y="7679"/>
                </a:cubicBezTo>
                <a:cubicBezTo>
                  <a:pt x="19301" y="8299"/>
                  <a:pt x="19280" y="8962"/>
                  <a:pt x="19087" y="9560"/>
                </a:cubicBezTo>
                <a:cubicBezTo>
                  <a:pt x="18660" y="10757"/>
                  <a:pt x="17506" y="11099"/>
                  <a:pt x="16352" y="11099"/>
                </a:cubicBezTo>
                <a:cubicBezTo>
                  <a:pt x="13545" y="11067"/>
                  <a:pt x="10960" y="9938"/>
                  <a:pt x="8270" y="9938"/>
                </a:cubicBezTo>
                <a:cubicBezTo>
                  <a:pt x="7416" y="9938"/>
                  <a:pt x="6551" y="10052"/>
                  <a:pt x="5665" y="10351"/>
                </a:cubicBezTo>
                <a:cubicBezTo>
                  <a:pt x="4297" y="10800"/>
                  <a:pt x="3014" y="11591"/>
                  <a:pt x="2095" y="12724"/>
                </a:cubicBezTo>
                <a:cubicBezTo>
                  <a:pt x="1817" y="13044"/>
                  <a:pt x="0" y="17062"/>
                  <a:pt x="513" y="17062"/>
                </a:cubicBezTo>
                <a:lnTo>
                  <a:pt x="55616" y="17062"/>
                </a:lnTo>
                <a:cubicBezTo>
                  <a:pt x="56129" y="17062"/>
                  <a:pt x="54355" y="13108"/>
                  <a:pt x="54098" y="12788"/>
                </a:cubicBezTo>
                <a:cubicBezTo>
                  <a:pt x="53179" y="11633"/>
                  <a:pt x="51897" y="10821"/>
                  <a:pt x="50507" y="10351"/>
                </a:cubicBezTo>
                <a:cubicBezTo>
                  <a:pt x="49604" y="10050"/>
                  <a:pt x="48661" y="9931"/>
                  <a:pt x="47700" y="9931"/>
                </a:cubicBezTo>
                <a:cubicBezTo>
                  <a:pt x="47229" y="9931"/>
                  <a:pt x="46753" y="9960"/>
                  <a:pt x="46275" y="10009"/>
                </a:cubicBezTo>
                <a:cubicBezTo>
                  <a:pt x="44416" y="10201"/>
                  <a:pt x="42535" y="10693"/>
                  <a:pt x="40804" y="10971"/>
                </a:cubicBezTo>
                <a:cubicBezTo>
                  <a:pt x="40359" y="11039"/>
                  <a:pt x="39890" y="11101"/>
                  <a:pt x="39436" y="11101"/>
                </a:cubicBezTo>
                <a:cubicBezTo>
                  <a:pt x="38755" y="11101"/>
                  <a:pt x="38106" y="10962"/>
                  <a:pt x="37619" y="10501"/>
                </a:cubicBezTo>
                <a:cubicBezTo>
                  <a:pt x="36871" y="9795"/>
                  <a:pt x="36871" y="8641"/>
                  <a:pt x="36742" y="7615"/>
                </a:cubicBezTo>
                <a:cubicBezTo>
                  <a:pt x="36379" y="4815"/>
                  <a:pt x="34584" y="2250"/>
                  <a:pt x="32083" y="968"/>
                </a:cubicBezTo>
                <a:cubicBezTo>
                  <a:pt x="30853" y="321"/>
                  <a:pt x="29461" y="1"/>
                  <a:pt x="28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a:off x="7130900" y="42633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 name="Shape 105"/>
        <p:cNvGrpSpPr/>
        <p:nvPr/>
      </p:nvGrpSpPr>
      <p:grpSpPr>
        <a:xfrm>
          <a:off x="0" y="0"/>
          <a:ext cx="0" cy="0"/>
          <a:chOff x="0" y="0"/>
          <a:chExt cx="0" cy="0"/>
        </a:xfrm>
      </p:grpSpPr>
      <p:sp>
        <p:nvSpPr>
          <p:cNvPr id="106" name="Google Shape;106;p10"/>
          <p:cNvSpPr/>
          <p:nvPr>
            <p:ph idx="2" type="pic"/>
          </p:nvPr>
        </p:nvSpPr>
        <p:spPr>
          <a:xfrm>
            <a:off x="-9900" y="-17825"/>
            <a:ext cx="9144000" cy="5161200"/>
          </a:xfrm>
          <a:prstGeom prst="rect">
            <a:avLst/>
          </a:prstGeom>
          <a:noFill/>
          <a:ln>
            <a:noFill/>
          </a:ln>
        </p:spPr>
      </p:sp>
      <p:sp>
        <p:nvSpPr>
          <p:cNvPr id="107" name="Google Shape;107;p10"/>
          <p:cNvSpPr txBox="1"/>
          <p:nvPr>
            <p:ph idx="1" type="body"/>
          </p:nvPr>
        </p:nvSpPr>
        <p:spPr>
          <a:xfrm>
            <a:off x="713250" y="3988775"/>
            <a:ext cx="7717500" cy="619800"/>
          </a:xfrm>
          <a:prstGeom prst="rect">
            <a:avLst/>
          </a:prstGeom>
          <a:solidFill>
            <a:srgbClr val="EFEFF3"/>
          </a:solidFill>
        </p:spPr>
        <p:txBody>
          <a:bodyPr anchorCtr="0" anchor="ctr" bIns="91425" lIns="91425" spcFirstLastPara="1" rIns="91425" wrap="square" tIns="91425">
            <a:noAutofit/>
          </a:bodyPr>
          <a:lstStyle>
            <a:lvl1pPr indent="-228600" lvl="0" marL="457200" rtl="0" algn="ctr">
              <a:lnSpc>
                <a:spcPct val="100000"/>
              </a:lnSpc>
              <a:spcBef>
                <a:spcPts val="0"/>
              </a:spcBef>
              <a:spcAft>
                <a:spcPts val="0"/>
              </a:spcAft>
              <a:buSzPts val="1800"/>
              <a:buNone/>
              <a:defRPr b="1" sz="3000">
                <a:latin typeface="Albert Sans"/>
                <a:ea typeface="Albert Sans"/>
                <a:cs typeface="Albert Sans"/>
                <a:sym typeface="Albert Sans"/>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517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9pPr>
          </a:lstStyle>
          <a:p/>
        </p:txBody>
      </p:sp>
      <p:sp>
        <p:nvSpPr>
          <p:cNvPr id="7" name="Google Shape;7;p1"/>
          <p:cNvSpPr txBox="1"/>
          <p:nvPr>
            <p:ph idx="1" type="body"/>
          </p:nvPr>
        </p:nvSpPr>
        <p:spPr>
          <a:xfrm>
            <a:off x="713225" y="1246950"/>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DM Sans"/>
              <a:buChar char="●"/>
              <a:defRPr sz="1800">
                <a:solidFill>
                  <a:schemeClr val="dk1"/>
                </a:solidFill>
                <a:latin typeface="DM Sans"/>
                <a:ea typeface="DM Sans"/>
                <a:cs typeface="DM Sans"/>
                <a:sym typeface="DM Sans"/>
              </a:defRPr>
            </a:lvl1pPr>
            <a:lvl2pPr indent="-317500" lvl="1" marL="9144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49" name="Shape 549"/>
        <p:cNvGrpSpPr/>
        <p:nvPr/>
      </p:nvGrpSpPr>
      <p:grpSpPr>
        <a:xfrm>
          <a:off x="0" y="0"/>
          <a:ext cx="0" cy="0"/>
          <a:chOff x="0" y="0"/>
          <a:chExt cx="0" cy="0"/>
        </a:xfrm>
      </p:grpSpPr>
      <p:sp>
        <p:nvSpPr>
          <p:cNvPr id="550" name="Google Shape;550;p4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551" name="Google Shape;551;p4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61.xml"/><Relationship Id="rId10"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slide" Target="/ppt/slides/slide57.xml"/><Relationship Id="rId12" Type="http://schemas.openxmlformats.org/officeDocument/2006/relationships/slide" Target="/ppt/slides/slide58.xml"/><Relationship Id="rId15" Type="http://schemas.openxmlformats.org/officeDocument/2006/relationships/slide" Target="/ppt/slides/slide56.xml"/><Relationship Id="rId14" Type="http://schemas.openxmlformats.org/officeDocument/2006/relationships/slide" Target="/ppt/slides/slide57.xml"/><Relationship Id="rId17" Type="http://schemas.openxmlformats.org/officeDocument/2006/relationships/slide" Target="/ppt/slides/slide69.xml"/><Relationship Id="rId16" Type="http://schemas.openxmlformats.org/officeDocument/2006/relationships/slide" Target="/ppt/slides/slide61.xml"/><Relationship Id="rId1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8" Type="http://schemas.openxmlformats.org/officeDocument/2006/relationships/slide" Target="/ppt/slides/slide6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image" Target="../media/image20.jpg"/><Relationship Id="rId4" Type="http://schemas.openxmlformats.org/officeDocument/2006/relationships/image" Target="../media/image18.jpg"/><Relationship Id="rId5" Type="http://schemas.openxmlformats.org/officeDocument/2006/relationships/image" Target="../media/image13.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17.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 Id="rId3" Type="http://schemas.openxmlformats.org/officeDocument/2006/relationships/image" Target="../media/image19.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QByNAUThG-HHPjqi-rcdnto1OkRj5sNwdLBa0NLLSes/copy" TargetMode="External"/><Relationship Id="rId6" Type="http://schemas.openxmlformats.org/officeDocument/2006/relationships/image" Target="../media/image9.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5.xml"/><Relationship Id="rId3" Type="http://schemas.openxmlformats.org/officeDocument/2006/relationships/image" Target="../media/image1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7.xml"/><Relationship Id="rId3" Type="http://schemas.openxmlformats.org/officeDocument/2006/relationships/hyperlink" Target="https://www.freepik.com/free-vector/firefighter-people-extinguishing-fire_3887137.htm/?utm_source=slidesgo_template&amp;utm_medium=referral-link&amp;utm_campaign=sg_resources&amp;utm_content=freepik" TargetMode="External"/><Relationship Id="rId4" Type="http://schemas.openxmlformats.org/officeDocument/2006/relationships/hyperlink" Target="https://www.freepik.com/free-vector/flat-emergency-survival-kit_3097934.htm#2a1b4c/?utm_source=slidesgo_template&amp;utm_medium=referral-link&amp;utm_campaign=sg_resources&amp;utm_content=freepik" TargetMode="External"/><Relationship Id="rId5" Type="http://schemas.openxmlformats.org/officeDocument/2006/relationships/hyperlink" Target="https://www.freepik.com/free-vector/flat-firefighter-uniform-tools-equipment-extinguisher-hazmat-gloves-retardant-loudspeaker_10703650.htm#2a1b4c/?utm_source=slidesgo_template&amp;utm_medium=referral-link&amp;utm_campaign=sg_resources&amp;utm_content=freepik"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8.xml"/><Relationship Id="rId3" Type="http://schemas.openxmlformats.org/officeDocument/2006/relationships/hyperlink" Target="https://www.freepik.com/free-vector/rescuer-background-with-accident-safety-symbols-flat-vector-illustration_39927758.htm#2a1b4c/?utm_source=slidesgo_template&amp;utm_medium=referral-link&amp;utm_campaign=sg_resources&amp;utm_content=freepik" TargetMode="External"/><Relationship Id="rId4" Type="http://schemas.openxmlformats.org/officeDocument/2006/relationships/hyperlink" Target="https://www.freepik.com/free-vector/firefighter-people-2x2-compositions-firefighters-crew-alerting-wildfire-saving-people_2874824.htm#2a1b4c/?utm_source=slidesgo_template&amp;utm_medium=referral-link&amp;utm_campaign=sg_resources&amp;utm_content=freepik" TargetMode="External"/><Relationship Id="rId9" Type="http://schemas.openxmlformats.org/officeDocument/2006/relationships/hyperlink" Target="https://www.freepik.com/free-vector/flat-emergency-survival-kit_3097934.htm#2a1b4c/?utm_source=slidesgo_template&amp;utm_medium=referral-link&amp;utm_campaign=sg_resources&amp;utm_content=freepik" TargetMode="External"/><Relationship Id="rId5" Type="http://schemas.openxmlformats.org/officeDocument/2006/relationships/hyperlink" Target="https://www.freepik.com/free-vector/emergency-survival-kit-flat-style_3097944.htm#2a1b4c/?utm_source=slidesgo_template&amp;utm_medium=referral-link&amp;utm_campaign=sg_resources&amp;utm_content=freepik" TargetMode="External"/><Relationship Id="rId6" Type="http://schemas.openxmlformats.org/officeDocument/2006/relationships/hyperlink" Target="https://www.freepik.com/free-vector/firefighter-people-extinguishing-fire_3887137.htm#2a1b4c/?utm_source=slidesgo_template&amp;utm_medium=referral-link&amp;utm_campaign=sg_resources&amp;utm_content=freepik" TargetMode="External"/><Relationship Id="rId7" Type="http://schemas.openxmlformats.org/officeDocument/2006/relationships/hyperlink" Target="https://www.freepik.com/free-vector/flat-firefighter-uniform-tools-equipment-extinguisher-hazmat-gloves-retardant-loudspeaker_10703650.htm#&amp;position=5&amp;from_view=undefined" TargetMode="External"/><Relationship Id="rId8" Type="http://schemas.openxmlformats.org/officeDocument/2006/relationships/hyperlink" Target="https://www.freepik.com/free-vector/flat-firefighter-uniform-tools-equipment-extinguisher-hazmat-gloves-retardant-loudspeaker_10703650.htm#2a1b4c/?utm_source=slidesgo_template&amp;utm_medium=referral-link&amp;utm_campaign=sg_resources&amp;utm_content=freepik" TargetMode="External"/><Relationship Id="rId11" Type="http://schemas.openxmlformats.org/officeDocument/2006/relationships/hyperlink" Target="https://www.freepik.com/free-photo/rain-effect-beach-background_4223463.htm#2a1b4c/?utm_source=slidesgo_template&amp;utm_medium=referral-link&amp;utm_campaign=sg_resources&amp;utm_content=freepik" TargetMode="External"/><Relationship Id="rId10" Type="http://schemas.openxmlformats.org/officeDocument/2006/relationships/hyperlink" Target="https://www.freepik.com/free-photo/female-firefighter-station-equipped-with-suit-safety-helmet_21076133.htm#2a1b4c/?utm_source=slidesgo_template&amp;utm_medium=referral-link&amp;utm_campaign=sg_resources&amp;utm_content=freepik" TargetMode="External"/><Relationship Id="rId13" Type="http://schemas.openxmlformats.org/officeDocument/2006/relationships/hyperlink" Target="https://www.freepik.com/free-photo/ocean-landscape-with-wave_11305847.htm#2a1b4c/?utm_source=slidesgo_template&amp;utm_medium=referral-link&amp;utm_campaign=sg_resources&amp;utm_content=freepik" TargetMode="External"/><Relationship Id="rId12" Type="http://schemas.openxmlformats.org/officeDocument/2006/relationships/hyperlink" Target="https://www.freepik.com/free-photo/cracked-concrete-wall_6415058.htm#2a1b4c/?utm_source=slidesgo_template&amp;utm_medium=referral-link&amp;utm_campaign=sg_resources&amp;utm_content=freepik" TargetMode="External"/><Relationship Id="rId14" Type="http://schemas.openxmlformats.org/officeDocument/2006/relationships/hyperlink" Target="https://www.freepik.com/free-photo/firefighter-ready-his-mission_21843520.htm#2a1b4/?utm_source=slidesgo_template&amp;utm_medium=referral-link&amp;utm_campaign=sg_resources&amp;utm_content=freepikc"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slide" Target="/ppt/slides/slide5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0.xml"/><Relationship Id="rId3" Type="http://schemas.openxmlformats.org/officeDocument/2006/relationships/hyperlink" Target="http://bit.ly/2PfT4lq" TargetMode="External"/><Relationship Id="rId4" Type="http://schemas.openxmlformats.org/officeDocument/2006/relationships/slide" Target="/ppt/slides/slide5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1.xml"/><Relationship Id="rId3" Type="http://schemas.openxmlformats.org/officeDocument/2006/relationships/hyperlink" Target="https://fonts.google.com/specimen/Albert+Sans" TargetMode="External"/><Relationship Id="rId4" Type="http://schemas.openxmlformats.org/officeDocument/2006/relationships/hyperlink" Target="https://fonts.google.com/specimen/DM+Sans"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png"/><Relationship Id="rId14" Type="http://schemas.openxmlformats.org/officeDocument/2006/relationships/image" Target="../media/image12.png"/><Relationship Id="rId17" Type="http://schemas.openxmlformats.org/officeDocument/2006/relationships/image" Target="../media/image14.png"/><Relationship Id="rId16" Type="http://schemas.openxmlformats.org/officeDocument/2006/relationships/image" Target="../media/image1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3.xml"/><Relationship Id="rId3" Type="http://schemas.openxmlformats.org/officeDocument/2006/relationships/hyperlink" Target="https://bit.ly/2ZjL1pd"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9.xml"/><Relationship Id="rId3" Type="http://schemas.openxmlformats.org/officeDocument/2006/relationships/hyperlink" Target="https://workspace.google.com/marketplace/app/icons_for_slides_docs/381578326502"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6.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4"/>
          <p:cNvSpPr/>
          <p:nvPr/>
        </p:nvSpPr>
        <p:spPr>
          <a:xfrm>
            <a:off x="5400013" y="20945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4"/>
          <p:cNvSpPr/>
          <p:nvPr/>
        </p:nvSpPr>
        <p:spPr>
          <a:xfrm>
            <a:off x="7302050" y="33099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4"/>
          <p:cNvSpPr/>
          <p:nvPr/>
        </p:nvSpPr>
        <p:spPr>
          <a:xfrm>
            <a:off x="5668488" y="29478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4"/>
          <p:cNvSpPr txBox="1"/>
          <p:nvPr>
            <p:ph type="ctrTitle"/>
          </p:nvPr>
        </p:nvSpPr>
        <p:spPr>
          <a:xfrm rot="-150">
            <a:off x="1168950" y="803600"/>
            <a:ext cx="6873600" cy="19716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3900"/>
              <a:t>Requirements Gathering for </a:t>
            </a:r>
            <a:r>
              <a:rPr lang="en" sz="3900">
                <a:solidFill>
                  <a:schemeClr val="lt2"/>
                </a:solidFill>
              </a:rPr>
              <a:t>Mobile-Based</a:t>
            </a:r>
            <a:r>
              <a:rPr lang="en" sz="3900"/>
              <a:t> Disaster Management System</a:t>
            </a:r>
            <a:r>
              <a:rPr lang="en">
                <a:latin typeface="Albert Sans"/>
                <a:ea typeface="Albert Sans"/>
                <a:cs typeface="Albert Sans"/>
                <a:sym typeface="Albert Sans"/>
              </a:rPr>
              <a:t> </a:t>
            </a:r>
            <a:r>
              <a:rPr b="0" lang="en">
                <a:latin typeface="Anton"/>
                <a:ea typeface="Anton"/>
                <a:cs typeface="Anton"/>
                <a:sym typeface="Anton"/>
              </a:rPr>
              <a:t> </a:t>
            </a:r>
            <a:endParaRPr b="0">
              <a:latin typeface="Anton"/>
              <a:ea typeface="Anton"/>
              <a:cs typeface="Anton"/>
              <a:sym typeface="Anton"/>
            </a:endParaRPr>
          </a:p>
        </p:txBody>
      </p:sp>
      <p:grpSp>
        <p:nvGrpSpPr>
          <p:cNvPr id="563" name="Google Shape;563;p44"/>
          <p:cNvGrpSpPr/>
          <p:nvPr/>
        </p:nvGrpSpPr>
        <p:grpSpPr>
          <a:xfrm>
            <a:off x="6540110" y="1448287"/>
            <a:ext cx="2331590" cy="3200969"/>
            <a:chOff x="5050700" y="701850"/>
            <a:chExt cx="1854000" cy="2545300"/>
          </a:xfrm>
        </p:grpSpPr>
        <p:sp>
          <p:nvSpPr>
            <p:cNvPr id="564" name="Google Shape;564;p44"/>
            <p:cNvSpPr/>
            <p:nvPr/>
          </p:nvSpPr>
          <p:spPr>
            <a:xfrm>
              <a:off x="5553000" y="920625"/>
              <a:ext cx="750375" cy="972250"/>
            </a:xfrm>
            <a:custGeom>
              <a:rect b="b" l="l" r="r" t="t"/>
              <a:pathLst>
                <a:path extrusionOk="0" h="38890" w="30015">
                  <a:moveTo>
                    <a:pt x="24762" y="2787"/>
                  </a:moveTo>
                  <a:cubicBezTo>
                    <a:pt x="24094" y="2289"/>
                    <a:pt x="23385" y="1785"/>
                    <a:pt x="22769" y="1254"/>
                  </a:cubicBezTo>
                  <a:cubicBezTo>
                    <a:pt x="26771" y="2012"/>
                    <a:pt x="28441" y="9360"/>
                    <a:pt x="29082" y="12806"/>
                  </a:cubicBezTo>
                  <a:cubicBezTo>
                    <a:pt x="30015" y="17837"/>
                    <a:pt x="29822" y="23012"/>
                    <a:pt x="29461" y="28093"/>
                  </a:cubicBezTo>
                  <a:cubicBezTo>
                    <a:pt x="29243" y="31141"/>
                    <a:pt x="29250" y="35021"/>
                    <a:pt x="25963" y="36436"/>
                  </a:cubicBezTo>
                  <a:cubicBezTo>
                    <a:pt x="24327" y="37139"/>
                    <a:pt x="22390" y="37176"/>
                    <a:pt x="20642" y="37391"/>
                  </a:cubicBezTo>
                  <a:cubicBezTo>
                    <a:pt x="18503" y="37658"/>
                    <a:pt x="16363" y="37929"/>
                    <a:pt x="14224" y="38184"/>
                  </a:cubicBezTo>
                  <a:cubicBezTo>
                    <a:pt x="10570" y="38616"/>
                    <a:pt x="6649" y="38890"/>
                    <a:pt x="3265" y="37161"/>
                  </a:cubicBezTo>
                  <a:cubicBezTo>
                    <a:pt x="1701" y="36365"/>
                    <a:pt x="1073" y="35270"/>
                    <a:pt x="827" y="33563"/>
                  </a:cubicBezTo>
                  <a:cubicBezTo>
                    <a:pt x="523" y="31433"/>
                    <a:pt x="336" y="29281"/>
                    <a:pt x="224" y="27135"/>
                  </a:cubicBezTo>
                  <a:cubicBezTo>
                    <a:pt x="0" y="22822"/>
                    <a:pt x="137" y="18490"/>
                    <a:pt x="631" y="14202"/>
                  </a:cubicBezTo>
                  <a:cubicBezTo>
                    <a:pt x="1017" y="10866"/>
                    <a:pt x="1440" y="7212"/>
                    <a:pt x="3542" y="4463"/>
                  </a:cubicBezTo>
                  <a:cubicBezTo>
                    <a:pt x="5660" y="1701"/>
                    <a:pt x="9267" y="815"/>
                    <a:pt x="12560" y="414"/>
                  </a:cubicBezTo>
                  <a:cubicBezTo>
                    <a:pt x="15940" y="0"/>
                    <a:pt x="19361" y="286"/>
                    <a:pt x="22629" y="120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4"/>
            <p:cNvSpPr/>
            <p:nvPr/>
          </p:nvSpPr>
          <p:spPr>
            <a:xfrm>
              <a:off x="5050700" y="2938800"/>
              <a:ext cx="334250" cy="306400"/>
            </a:xfrm>
            <a:custGeom>
              <a:rect b="b" l="l" r="r" t="t"/>
              <a:pathLst>
                <a:path extrusionOk="0" h="12256" w="13370">
                  <a:moveTo>
                    <a:pt x="9610" y="6033"/>
                  </a:moveTo>
                  <a:cubicBezTo>
                    <a:pt x="9606" y="6338"/>
                    <a:pt x="9656" y="6642"/>
                    <a:pt x="9777" y="6922"/>
                  </a:cubicBezTo>
                  <a:cubicBezTo>
                    <a:pt x="9936" y="7280"/>
                    <a:pt x="10197" y="7585"/>
                    <a:pt x="10365" y="7939"/>
                  </a:cubicBezTo>
                  <a:cubicBezTo>
                    <a:pt x="10645" y="8533"/>
                    <a:pt x="10642" y="9214"/>
                    <a:pt x="10629" y="9870"/>
                  </a:cubicBezTo>
                  <a:cubicBezTo>
                    <a:pt x="10626" y="10057"/>
                    <a:pt x="10623" y="10250"/>
                    <a:pt x="10549" y="10424"/>
                  </a:cubicBezTo>
                  <a:cubicBezTo>
                    <a:pt x="10480" y="10592"/>
                    <a:pt x="10350" y="10729"/>
                    <a:pt x="10213" y="10850"/>
                  </a:cubicBezTo>
                  <a:cubicBezTo>
                    <a:pt x="8630" y="12255"/>
                    <a:pt x="5977" y="11565"/>
                    <a:pt x="4255" y="10735"/>
                  </a:cubicBezTo>
                  <a:cubicBezTo>
                    <a:pt x="1" y="8682"/>
                    <a:pt x="7523" y="1981"/>
                    <a:pt x="9190" y="408"/>
                  </a:cubicBezTo>
                  <a:cubicBezTo>
                    <a:pt x="9355" y="252"/>
                    <a:pt x="9532" y="94"/>
                    <a:pt x="9753" y="41"/>
                  </a:cubicBezTo>
                  <a:cubicBezTo>
                    <a:pt x="9939" y="0"/>
                    <a:pt x="10132" y="41"/>
                    <a:pt x="10315" y="81"/>
                  </a:cubicBezTo>
                  <a:cubicBezTo>
                    <a:pt x="11513" y="345"/>
                    <a:pt x="13369" y="187"/>
                    <a:pt x="12511" y="1602"/>
                  </a:cubicBezTo>
                  <a:cubicBezTo>
                    <a:pt x="11774" y="2814"/>
                    <a:pt x="10452" y="3505"/>
                    <a:pt x="9861" y="4898"/>
                  </a:cubicBezTo>
                  <a:cubicBezTo>
                    <a:pt x="9709" y="5256"/>
                    <a:pt x="9616" y="5647"/>
                    <a:pt x="9610" y="6033"/>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4"/>
            <p:cNvSpPr/>
            <p:nvPr/>
          </p:nvSpPr>
          <p:spPr>
            <a:xfrm>
              <a:off x="5303050" y="2954275"/>
              <a:ext cx="156675" cy="74725"/>
            </a:xfrm>
            <a:custGeom>
              <a:rect b="b" l="l" r="r" t="t"/>
              <a:pathLst>
                <a:path extrusionOk="0" h="2989" w="6267">
                  <a:moveTo>
                    <a:pt x="6267" y="0"/>
                  </a:moveTo>
                  <a:cubicBezTo>
                    <a:pt x="4401" y="1216"/>
                    <a:pt x="2361" y="2108"/>
                    <a:pt x="190" y="2646"/>
                  </a:cubicBezTo>
                  <a:cubicBezTo>
                    <a:pt x="1" y="2696"/>
                    <a:pt x="78" y="2988"/>
                    <a:pt x="271" y="2942"/>
                  </a:cubicBezTo>
                  <a:cubicBezTo>
                    <a:pt x="2134" y="2475"/>
                    <a:pt x="3906" y="1757"/>
                    <a:pt x="5551" y="796"/>
                  </a:cubicBezTo>
                  <a:close/>
                </a:path>
              </a:pathLst>
            </a:custGeom>
            <a:solidFill>
              <a:srgbClr val="925A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4"/>
            <p:cNvSpPr/>
            <p:nvPr/>
          </p:nvSpPr>
          <p:spPr>
            <a:xfrm>
              <a:off x="6165125" y="2995000"/>
              <a:ext cx="241500" cy="252150"/>
            </a:xfrm>
            <a:custGeom>
              <a:rect b="b" l="l" r="r" t="t"/>
              <a:pathLst>
                <a:path extrusionOk="0" h="10086" w="9660">
                  <a:moveTo>
                    <a:pt x="9600" y="8135"/>
                  </a:moveTo>
                  <a:cubicBezTo>
                    <a:pt x="9463" y="7258"/>
                    <a:pt x="8869" y="6481"/>
                    <a:pt x="8173" y="5900"/>
                  </a:cubicBezTo>
                  <a:cubicBezTo>
                    <a:pt x="7591" y="5411"/>
                    <a:pt x="7355" y="5523"/>
                    <a:pt x="7112" y="4690"/>
                  </a:cubicBezTo>
                  <a:cubicBezTo>
                    <a:pt x="6966" y="4192"/>
                    <a:pt x="6885" y="2936"/>
                    <a:pt x="7063" y="2451"/>
                  </a:cubicBezTo>
                  <a:cubicBezTo>
                    <a:pt x="7290" y="1845"/>
                    <a:pt x="7511" y="1257"/>
                    <a:pt x="7573" y="734"/>
                  </a:cubicBezTo>
                  <a:cubicBezTo>
                    <a:pt x="6360" y="0"/>
                    <a:pt x="4874" y="874"/>
                    <a:pt x="3689" y="1254"/>
                  </a:cubicBezTo>
                  <a:cubicBezTo>
                    <a:pt x="3627" y="1272"/>
                    <a:pt x="3564" y="1297"/>
                    <a:pt x="3502" y="1319"/>
                  </a:cubicBezTo>
                  <a:cubicBezTo>
                    <a:pt x="3173" y="1279"/>
                    <a:pt x="2849" y="1288"/>
                    <a:pt x="2544" y="1422"/>
                  </a:cubicBezTo>
                  <a:cubicBezTo>
                    <a:pt x="1" y="2519"/>
                    <a:pt x="1829" y="5396"/>
                    <a:pt x="1957" y="7134"/>
                  </a:cubicBezTo>
                  <a:cubicBezTo>
                    <a:pt x="2022" y="8023"/>
                    <a:pt x="2190" y="9012"/>
                    <a:pt x="2908" y="9538"/>
                  </a:cubicBezTo>
                  <a:cubicBezTo>
                    <a:pt x="3179" y="9737"/>
                    <a:pt x="3505" y="9846"/>
                    <a:pt x="3835" y="9920"/>
                  </a:cubicBezTo>
                  <a:cubicBezTo>
                    <a:pt x="4472" y="10063"/>
                    <a:pt x="5132" y="10085"/>
                    <a:pt x="5785" y="10085"/>
                  </a:cubicBezTo>
                  <a:cubicBezTo>
                    <a:pt x="6746" y="10082"/>
                    <a:pt x="7706" y="10035"/>
                    <a:pt x="8664" y="9939"/>
                  </a:cubicBezTo>
                  <a:cubicBezTo>
                    <a:pt x="8829" y="9923"/>
                    <a:pt x="9003" y="9905"/>
                    <a:pt x="9146" y="9818"/>
                  </a:cubicBezTo>
                  <a:cubicBezTo>
                    <a:pt x="9345" y="9700"/>
                    <a:pt x="9457" y="9469"/>
                    <a:pt x="9526" y="9246"/>
                  </a:cubicBezTo>
                  <a:cubicBezTo>
                    <a:pt x="9641" y="8863"/>
                    <a:pt x="9659" y="8490"/>
                    <a:pt x="9600" y="8135"/>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4"/>
            <p:cNvSpPr/>
            <p:nvPr/>
          </p:nvSpPr>
          <p:spPr>
            <a:xfrm>
              <a:off x="5114850" y="1836500"/>
              <a:ext cx="1399050" cy="1282450"/>
            </a:xfrm>
            <a:custGeom>
              <a:rect b="b" l="l" r="r" t="t"/>
              <a:pathLst>
                <a:path extrusionOk="0" h="51298" w="55962">
                  <a:moveTo>
                    <a:pt x="55505" y="33006"/>
                  </a:moveTo>
                  <a:cubicBezTo>
                    <a:pt x="55321" y="33908"/>
                    <a:pt x="55110" y="34807"/>
                    <a:pt x="54876" y="35702"/>
                  </a:cubicBezTo>
                  <a:cubicBezTo>
                    <a:pt x="54730" y="36275"/>
                    <a:pt x="54575" y="36844"/>
                    <a:pt x="54413" y="37413"/>
                  </a:cubicBezTo>
                  <a:cubicBezTo>
                    <a:pt x="54174" y="38268"/>
                    <a:pt x="53915" y="39123"/>
                    <a:pt x="53657" y="39975"/>
                  </a:cubicBezTo>
                  <a:cubicBezTo>
                    <a:pt x="53468" y="40606"/>
                    <a:pt x="53278" y="41231"/>
                    <a:pt x="53085" y="41859"/>
                  </a:cubicBezTo>
                  <a:cubicBezTo>
                    <a:pt x="53017" y="42093"/>
                    <a:pt x="52945" y="42329"/>
                    <a:pt x="52877" y="42562"/>
                  </a:cubicBezTo>
                  <a:cubicBezTo>
                    <a:pt x="52386" y="44189"/>
                    <a:pt x="51916" y="45806"/>
                    <a:pt x="51537" y="47404"/>
                  </a:cubicBezTo>
                  <a:cubicBezTo>
                    <a:pt x="51244" y="48623"/>
                    <a:pt x="50887" y="49954"/>
                    <a:pt x="49857" y="50672"/>
                  </a:cubicBezTo>
                  <a:cubicBezTo>
                    <a:pt x="49627" y="50831"/>
                    <a:pt x="49385" y="50949"/>
                    <a:pt x="49127" y="51036"/>
                  </a:cubicBezTo>
                  <a:cubicBezTo>
                    <a:pt x="48952" y="51095"/>
                    <a:pt x="48775" y="51142"/>
                    <a:pt x="48592" y="51176"/>
                  </a:cubicBezTo>
                  <a:cubicBezTo>
                    <a:pt x="48010" y="51291"/>
                    <a:pt x="47391" y="51297"/>
                    <a:pt x="46797" y="51294"/>
                  </a:cubicBezTo>
                  <a:cubicBezTo>
                    <a:pt x="45681" y="51288"/>
                    <a:pt x="44568" y="51285"/>
                    <a:pt x="43451" y="51285"/>
                  </a:cubicBezTo>
                  <a:cubicBezTo>
                    <a:pt x="43290" y="51282"/>
                    <a:pt x="43125" y="51282"/>
                    <a:pt x="42963" y="51282"/>
                  </a:cubicBezTo>
                  <a:cubicBezTo>
                    <a:pt x="42721" y="51282"/>
                    <a:pt x="42475" y="51279"/>
                    <a:pt x="42229" y="51279"/>
                  </a:cubicBezTo>
                  <a:cubicBezTo>
                    <a:pt x="42506" y="48138"/>
                    <a:pt x="42817" y="45000"/>
                    <a:pt x="43159" y="41869"/>
                  </a:cubicBezTo>
                  <a:cubicBezTo>
                    <a:pt x="43243" y="41091"/>
                    <a:pt x="43330" y="40314"/>
                    <a:pt x="43420" y="39540"/>
                  </a:cubicBezTo>
                  <a:cubicBezTo>
                    <a:pt x="43514" y="38734"/>
                    <a:pt x="43604" y="37932"/>
                    <a:pt x="43700" y="37130"/>
                  </a:cubicBezTo>
                  <a:cubicBezTo>
                    <a:pt x="43713" y="37027"/>
                    <a:pt x="43725" y="36924"/>
                    <a:pt x="43738" y="36822"/>
                  </a:cubicBezTo>
                  <a:cubicBezTo>
                    <a:pt x="43818" y="36128"/>
                    <a:pt x="43905" y="35432"/>
                    <a:pt x="43993" y="34738"/>
                  </a:cubicBezTo>
                  <a:cubicBezTo>
                    <a:pt x="44198" y="33090"/>
                    <a:pt x="44412" y="31442"/>
                    <a:pt x="44633" y="29797"/>
                  </a:cubicBezTo>
                  <a:cubicBezTo>
                    <a:pt x="44745" y="28967"/>
                    <a:pt x="44919" y="28255"/>
                    <a:pt x="45009" y="27577"/>
                  </a:cubicBezTo>
                  <a:cubicBezTo>
                    <a:pt x="45013" y="27564"/>
                    <a:pt x="45013" y="27549"/>
                    <a:pt x="45016" y="27536"/>
                  </a:cubicBezTo>
                  <a:cubicBezTo>
                    <a:pt x="45037" y="27387"/>
                    <a:pt x="45053" y="27235"/>
                    <a:pt x="45062" y="27085"/>
                  </a:cubicBezTo>
                  <a:cubicBezTo>
                    <a:pt x="45072" y="26949"/>
                    <a:pt x="45075" y="26815"/>
                    <a:pt x="45072" y="26684"/>
                  </a:cubicBezTo>
                  <a:cubicBezTo>
                    <a:pt x="45072" y="26498"/>
                    <a:pt x="45056" y="26314"/>
                    <a:pt x="45025" y="26125"/>
                  </a:cubicBezTo>
                  <a:cubicBezTo>
                    <a:pt x="44944" y="25611"/>
                    <a:pt x="44748" y="25089"/>
                    <a:pt x="44375" y="24517"/>
                  </a:cubicBezTo>
                  <a:cubicBezTo>
                    <a:pt x="41629" y="20337"/>
                    <a:pt x="38233" y="16584"/>
                    <a:pt x="34346" y="13434"/>
                  </a:cubicBezTo>
                  <a:cubicBezTo>
                    <a:pt x="34160" y="13835"/>
                    <a:pt x="33979" y="14233"/>
                    <a:pt x="33793" y="14631"/>
                  </a:cubicBezTo>
                  <a:lnTo>
                    <a:pt x="33793" y="14634"/>
                  </a:lnTo>
                  <a:cubicBezTo>
                    <a:pt x="33721" y="14784"/>
                    <a:pt x="33653" y="14936"/>
                    <a:pt x="33581" y="15085"/>
                  </a:cubicBezTo>
                  <a:lnTo>
                    <a:pt x="33581" y="15088"/>
                  </a:lnTo>
                  <a:cubicBezTo>
                    <a:pt x="31930" y="18668"/>
                    <a:pt x="30273" y="22247"/>
                    <a:pt x="28618" y="25826"/>
                  </a:cubicBezTo>
                  <a:cubicBezTo>
                    <a:pt x="27154" y="28998"/>
                    <a:pt x="25670" y="32198"/>
                    <a:pt x="23550" y="34975"/>
                  </a:cubicBezTo>
                  <a:cubicBezTo>
                    <a:pt x="23410" y="35161"/>
                    <a:pt x="23264" y="35345"/>
                    <a:pt x="23117" y="35525"/>
                  </a:cubicBezTo>
                  <a:cubicBezTo>
                    <a:pt x="23030" y="35631"/>
                    <a:pt x="22943" y="35737"/>
                    <a:pt x="22859" y="35842"/>
                  </a:cubicBezTo>
                  <a:cubicBezTo>
                    <a:pt x="22222" y="36595"/>
                    <a:pt x="21547" y="37313"/>
                    <a:pt x="20850" y="38007"/>
                  </a:cubicBezTo>
                  <a:cubicBezTo>
                    <a:pt x="20266" y="38588"/>
                    <a:pt x="19663" y="39154"/>
                    <a:pt x="19056" y="39714"/>
                  </a:cubicBezTo>
                  <a:cubicBezTo>
                    <a:pt x="18624" y="40112"/>
                    <a:pt x="18185" y="40507"/>
                    <a:pt x="17750" y="40905"/>
                  </a:cubicBezTo>
                  <a:cubicBezTo>
                    <a:pt x="17113" y="41480"/>
                    <a:pt x="16478" y="42058"/>
                    <a:pt x="15853" y="42652"/>
                  </a:cubicBezTo>
                  <a:cubicBezTo>
                    <a:pt x="15147" y="43318"/>
                    <a:pt x="14454" y="43999"/>
                    <a:pt x="13795" y="44711"/>
                  </a:cubicBezTo>
                  <a:lnTo>
                    <a:pt x="13711" y="44801"/>
                  </a:lnTo>
                  <a:cubicBezTo>
                    <a:pt x="13502" y="45025"/>
                    <a:pt x="13300" y="45249"/>
                    <a:pt x="13104" y="45479"/>
                  </a:cubicBezTo>
                  <a:lnTo>
                    <a:pt x="13079" y="45507"/>
                  </a:lnTo>
                  <a:cubicBezTo>
                    <a:pt x="12831" y="45793"/>
                    <a:pt x="12591" y="46082"/>
                    <a:pt x="12355" y="46381"/>
                  </a:cubicBezTo>
                  <a:cubicBezTo>
                    <a:pt x="11605" y="47332"/>
                    <a:pt x="11204" y="49030"/>
                    <a:pt x="10424" y="50113"/>
                  </a:cubicBezTo>
                  <a:cubicBezTo>
                    <a:pt x="10178" y="50461"/>
                    <a:pt x="9889" y="50744"/>
                    <a:pt x="9537" y="50921"/>
                  </a:cubicBezTo>
                  <a:cubicBezTo>
                    <a:pt x="8916" y="51232"/>
                    <a:pt x="8129" y="51269"/>
                    <a:pt x="7283" y="51160"/>
                  </a:cubicBezTo>
                  <a:cubicBezTo>
                    <a:pt x="5538" y="50943"/>
                    <a:pt x="3548" y="50119"/>
                    <a:pt x="2261" y="49848"/>
                  </a:cubicBezTo>
                  <a:cubicBezTo>
                    <a:pt x="2077" y="49814"/>
                    <a:pt x="1906" y="49777"/>
                    <a:pt x="1745" y="49755"/>
                  </a:cubicBezTo>
                  <a:cubicBezTo>
                    <a:pt x="1732" y="49752"/>
                    <a:pt x="1723" y="49749"/>
                    <a:pt x="1714" y="49749"/>
                  </a:cubicBezTo>
                  <a:cubicBezTo>
                    <a:pt x="0" y="49484"/>
                    <a:pt x="4907" y="43424"/>
                    <a:pt x="5395" y="42858"/>
                  </a:cubicBezTo>
                  <a:cubicBezTo>
                    <a:pt x="6673" y="41387"/>
                    <a:pt x="7924" y="39891"/>
                    <a:pt x="9149" y="38380"/>
                  </a:cubicBezTo>
                  <a:cubicBezTo>
                    <a:pt x="9609" y="37808"/>
                    <a:pt x="10066" y="37235"/>
                    <a:pt x="10520" y="36660"/>
                  </a:cubicBezTo>
                  <a:cubicBezTo>
                    <a:pt x="11099" y="35926"/>
                    <a:pt x="11671" y="35186"/>
                    <a:pt x="12237" y="34440"/>
                  </a:cubicBezTo>
                  <a:cubicBezTo>
                    <a:pt x="12688" y="33852"/>
                    <a:pt x="13132" y="33258"/>
                    <a:pt x="13571" y="32661"/>
                  </a:cubicBezTo>
                  <a:cubicBezTo>
                    <a:pt x="15029" y="30690"/>
                    <a:pt x="16444" y="28690"/>
                    <a:pt x="17812" y="26656"/>
                  </a:cubicBezTo>
                  <a:cubicBezTo>
                    <a:pt x="19880" y="23584"/>
                    <a:pt x="20589" y="19411"/>
                    <a:pt x="21161" y="15773"/>
                  </a:cubicBezTo>
                  <a:cubicBezTo>
                    <a:pt x="21646" y="12685"/>
                    <a:pt x="21786" y="9559"/>
                    <a:pt x="21833" y="6440"/>
                  </a:cubicBezTo>
                  <a:cubicBezTo>
                    <a:pt x="21846" y="5560"/>
                    <a:pt x="21413" y="3181"/>
                    <a:pt x="22097" y="2547"/>
                  </a:cubicBezTo>
                  <a:cubicBezTo>
                    <a:pt x="22663" y="2018"/>
                    <a:pt x="24461" y="2245"/>
                    <a:pt x="25173" y="2149"/>
                  </a:cubicBezTo>
                  <a:cubicBezTo>
                    <a:pt x="27306" y="1872"/>
                    <a:pt x="29187" y="2121"/>
                    <a:pt x="31243" y="2165"/>
                  </a:cubicBezTo>
                  <a:cubicBezTo>
                    <a:pt x="32191" y="2183"/>
                    <a:pt x="33127" y="1757"/>
                    <a:pt x="34048" y="1586"/>
                  </a:cubicBezTo>
                  <a:cubicBezTo>
                    <a:pt x="35267" y="1359"/>
                    <a:pt x="36514" y="1350"/>
                    <a:pt x="37745" y="1269"/>
                  </a:cubicBezTo>
                  <a:cubicBezTo>
                    <a:pt x="40214" y="1114"/>
                    <a:pt x="42926" y="0"/>
                    <a:pt x="44058" y="2976"/>
                  </a:cubicBezTo>
                  <a:cubicBezTo>
                    <a:pt x="45827" y="7628"/>
                    <a:pt x="48209" y="12047"/>
                    <a:pt x="51120" y="16083"/>
                  </a:cubicBezTo>
                  <a:cubicBezTo>
                    <a:pt x="52028" y="17340"/>
                    <a:pt x="52992" y="18568"/>
                    <a:pt x="53707" y="19943"/>
                  </a:cubicBezTo>
                  <a:cubicBezTo>
                    <a:pt x="54357" y="21183"/>
                    <a:pt x="54861" y="22552"/>
                    <a:pt x="55218" y="23976"/>
                  </a:cubicBezTo>
                  <a:cubicBezTo>
                    <a:pt x="55253" y="24106"/>
                    <a:pt x="55284" y="24234"/>
                    <a:pt x="55312" y="24361"/>
                  </a:cubicBezTo>
                  <a:cubicBezTo>
                    <a:pt x="55532" y="25301"/>
                    <a:pt x="55685" y="26258"/>
                    <a:pt x="55775" y="27219"/>
                  </a:cubicBezTo>
                  <a:cubicBezTo>
                    <a:pt x="55962" y="29197"/>
                    <a:pt x="55871" y="31184"/>
                    <a:pt x="55505" y="330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4"/>
            <p:cNvSpPr/>
            <p:nvPr/>
          </p:nvSpPr>
          <p:spPr>
            <a:xfrm>
              <a:off x="5420750" y="2653025"/>
              <a:ext cx="215375" cy="176325"/>
            </a:xfrm>
            <a:custGeom>
              <a:rect b="b" l="l" r="r" t="t"/>
              <a:pathLst>
                <a:path extrusionOk="0" h="7053" w="8615">
                  <a:moveTo>
                    <a:pt x="8614" y="5346"/>
                  </a:moveTo>
                  <a:cubicBezTo>
                    <a:pt x="8030" y="5927"/>
                    <a:pt x="7427" y="6493"/>
                    <a:pt x="6820" y="7053"/>
                  </a:cubicBezTo>
                  <a:cubicBezTo>
                    <a:pt x="4308" y="5837"/>
                    <a:pt x="2056" y="3900"/>
                    <a:pt x="1" y="1779"/>
                  </a:cubicBezTo>
                  <a:cubicBezTo>
                    <a:pt x="452" y="1191"/>
                    <a:pt x="896" y="597"/>
                    <a:pt x="1335" y="0"/>
                  </a:cubicBezTo>
                  <a:cubicBezTo>
                    <a:pt x="3499" y="2261"/>
                    <a:pt x="5881" y="4307"/>
                    <a:pt x="8614" y="53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4"/>
            <p:cNvSpPr/>
            <p:nvPr/>
          </p:nvSpPr>
          <p:spPr>
            <a:xfrm>
              <a:off x="5343550" y="2753000"/>
              <a:ext cx="215075" cy="149825"/>
            </a:xfrm>
            <a:custGeom>
              <a:rect b="b" l="l" r="r" t="t"/>
              <a:pathLst>
                <a:path extrusionOk="0" h="5993" w="8603">
                  <a:moveTo>
                    <a:pt x="8602" y="4245"/>
                  </a:moveTo>
                  <a:cubicBezTo>
                    <a:pt x="7965" y="4820"/>
                    <a:pt x="7330" y="5398"/>
                    <a:pt x="6705" y="5992"/>
                  </a:cubicBezTo>
                  <a:cubicBezTo>
                    <a:pt x="4245" y="5041"/>
                    <a:pt x="1972" y="3592"/>
                    <a:pt x="1" y="1720"/>
                  </a:cubicBezTo>
                  <a:cubicBezTo>
                    <a:pt x="461" y="1148"/>
                    <a:pt x="918" y="575"/>
                    <a:pt x="1372" y="0"/>
                  </a:cubicBezTo>
                  <a:cubicBezTo>
                    <a:pt x="3456" y="1981"/>
                    <a:pt x="5934" y="3427"/>
                    <a:pt x="8602" y="424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4"/>
            <p:cNvSpPr/>
            <p:nvPr/>
          </p:nvSpPr>
          <p:spPr>
            <a:xfrm>
              <a:off x="6207350" y="2661650"/>
              <a:ext cx="295125" cy="110500"/>
            </a:xfrm>
            <a:custGeom>
              <a:rect b="b" l="l" r="r" t="t"/>
              <a:pathLst>
                <a:path extrusionOk="0" h="4420" w="11805">
                  <a:moveTo>
                    <a:pt x="11805" y="0"/>
                  </a:moveTo>
                  <a:cubicBezTo>
                    <a:pt x="11621" y="902"/>
                    <a:pt x="11410" y="1801"/>
                    <a:pt x="11176" y="2696"/>
                  </a:cubicBezTo>
                  <a:cubicBezTo>
                    <a:pt x="7473" y="3757"/>
                    <a:pt x="3623" y="4419"/>
                    <a:pt x="0" y="4124"/>
                  </a:cubicBezTo>
                  <a:cubicBezTo>
                    <a:pt x="13" y="4021"/>
                    <a:pt x="25" y="3918"/>
                    <a:pt x="38" y="3816"/>
                  </a:cubicBezTo>
                  <a:cubicBezTo>
                    <a:pt x="118" y="3122"/>
                    <a:pt x="205" y="2426"/>
                    <a:pt x="293" y="1732"/>
                  </a:cubicBezTo>
                  <a:cubicBezTo>
                    <a:pt x="3147" y="1938"/>
                    <a:pt x="6170" y="1456"/>
                    <a:pt x="8835" y="818"/>
                  </a:cubicBezTo>
                  <a:cubicBezTo>
                    <a:pt x="9842" y="579"/>
                    <a:pt x="10831" y="305"/>
                    <a:pt x="118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4"/>
            <p:cNvSpPr/>
            <p:nvPr/>
          </p:nvSpPr>
          <p:spPr>
            <a:xfrm>
              <a:off x="6193825" y="2771800"/>
              <a:ext cx="281350" cy="111425"/>
            </a:xfrm>
            <a:custGeom>
              <a:rect b="b" l="l" r="r" t="t"/>
              <a:pathLst>
                <a:path extrusionOk="0" h="4457" w="11254">
                  <a:moveTo>
                    <a:pt x="11254" y="1"/>
                  </a:moveTo>
                  <a:cubicBezTo>
                    <a:pt x="11015" y="856"/>
                    <a:pt x="10756" y="1711"/>
                    <a:pt x="10498" y="2563"/>
                  </a:cubicBezTo>
                  <a:cubicBezTo>
                    <a:pt x="10449" y="2575"/>
                    <a:pt x="10399" y="2591"/>
                    <a:pt x="10349" y="2600"/>
                  </a:cubicBezTo>
                  <a:cubicBezTo>
                    <a:pt x="6941" y="3508"/>
                    <a:pt x="3480" y="4121"/>
                    <a:pt x="0" y="4457"/>
                  </a:cubicBezTo>
                  <a:cubicBezTo>
                    <a:pt x="84" y="3679"/>
                    <a:pt x="171" y="2902"/>
                    <a:pt x="261" y="2128"/>
                  </a:cubicBezTo>
                  <a:cubicBezTo>
                    <a:pt x="3023" y="1845"/>
                    <a:pt x="5775" y="1378"/>
                    <a:pt x="8486" y="713"/>
                  </a:cubicBezTo>
                  <a:cubicBezTo>
                    <a:pt x="9354" y="501"/>
                    <a:pt x="10293" y="265"/>
                    <a:pt x="112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4"/>
            <p:cNvSpPr/>
            <p:nvPr/>
          </p:nvSpPr>
          <p:spPr>
            <a:xfrm>
              <a:off x="5980500" y="2059375"/>
              <a:ext cx="237125" cy="67675"/>
            </a:xfrm>
            <a:custGeom>
              <a:rect b="b" l="l" r="r" t="t"/>
              <a:pathLst>
                <a:path extrusionOk="0" h="2707" w="9485">
                  <a:moveTo>
                    <a:pt x="9211" y="35"/>
                  </a:moveTo>
                  <a:cubicBezTo>
                    <a:pt x="6148" y="579"/>
                    <a:pt x="3135" y="1350"/>
                    <a:pt x="187" y="2349"/>
                  </a:cubicBezTo>
                  <a:cubicBezTo>
                    <a:pt x="0" y="2411"/>
                    <a:pt x="81" y="2706"/>
                    <a:pt x="268" y="2641"/>
                  </a:cubicBezTo>
                  <a:cubicBezTo>
                    <a:pt x="3216" y="1646"/>
                    <a:pt x="6229" y="871"/>
                    <a:pt x="9292" y="327"/>
                  </a:cubicBezTo>
                  <a:cubicBezTo>
                    <a:pt x="9485" y="293"/>
                    <a:pt x="9404" y="1"/>
                    <a:pt x="9211" y="35"/>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4"/>
            <p:cNvSpPr/>
            <p:nvPr/>
          </p:nvSpPr>
          <p:spPr>
            <a:xfrm>
              <a:off x="5809850" y="2103000"/>
              <a:ext cx="118825" cy="60025"/>
            </a:xfrm>
            <a:custGeom>
              <a:rect b="b" l="l" r="r" t="t"/>
              <a:pathLst>
                <a:path extrusionOk="0" h="2401" w="4753">
                  <a:moveTo>
                    <a:pt x="4422" y="81"/>
                  </a:moveTo>
                  <a:cubicBezTo>
                    <a:pt x="3008" y="740"/>
                    <a:pt x="1593" y="1400"/>
                    <a:pt x="178" y="2056"/>
                  </a:cubicBezTo>
                  <a:cubicBezTo>
                    <a:pt x="1" y="2140"/>
                    <a:pt x="156" y="2401"/>
                    <a:pt x="333" y="2320"/>
                  </a:cubicBezTo>
                  <a:lnTo>
                    <a:pt x="4575" y="345"/>
                  </a:lnTo>
                  <a:cubicBezTo>
                    <a:pt x="4752" y="261"/>
                    <a:pt x="4600" y="0"/>
                    <a:pt x="4422" y="81"/>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4"/>
            <p:cNvSpPr/>
            <p:nvPr/>
          </p:nvSpPr>
          <p:spPr>
            <a:xfrm>
              <a:off x="5760250" y="2202350"/>
              <a:ext cx="199425" cy="155350"/>
            </a:xfrm>
            <a:custGeom>
              <a:rect b="b" l="l" r="r" t="t"/>
              <a:pathLst>
                <a:path extrusionOk="0" h="6214" w="7977">
                  <a:moveTo>
                    <a:pt x="7977" y="0"/>
                  </a:moveTo>
                  <a:cubicBezTo>
                    <a:pt x="7905" y="150"/>
                    <a:pt x="7837" y="302"/>
                    <a:pt x="7765" y="451"/>
                  </a:cubicBezTo>
                  <a:lnTo>
                    <a:pt x="7765" y="454"/>
                  </a:lnTo>
                  <a:cubicBezTo>
                    <a:pt x="5001" y="1903"/>
                    <a:pt x="2501" y="3794"/>
                    <a:pt x="349" y="6067"/>
                  </a:cubicBezTo>
                  <a:cubicBezTo>
                    <a:pt x="215" y="6213"/>
                    <a:pt x="1" y="5996"/>
                    <a:pt x="134" y="5853"/>
                  </a:cubicBezTo>
                  <a:cubicBezTo>
                    <a:pt x="2398" y="3461"/>
                    <a:pt x="5044" y="1487"/>
                    <a:pt x="7977" y="0"/>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4"/>
            <p:cNvSpPr/>
            <p:nvPr/>
          </p:nvSpPr>
          <p:spPr>
            <a:xfrm>
              <a:off x="6361650" y="1679225"/>
              <a:ext cx="373275" cy="417650"/>
            </a:xfrm>
            <a:custGeom>
              <a:rect b="b" l="l" r="r" t="t"/>
              <a:pathLst>
                <a:path extrusionOk="0" h="16706" w="14931">
                  <a:moveTo>
                    <a:pt x="14424" y="12990"/>
                  </a:moveTo>
                  <a:cubicBezTo>
                    <a:pt x="14144" y="13580"/>
                    <a:pt x="13690" y="14081"/>
                    <a:pt x="13282" y="14588"/>
                  </a:cubicBezTo>
                  <a:cubicBezTo>
                    <a:pt x="12838" y="15145"/>
                    <a:pt x="12402" y="15897"/>
                    <a:pt x="11827" y="16326"/>
                  </a:cubicBezTo>
                  <a:cubicBezTo>
                    <a:pt x="11513" y="16559"/>
                    <a:pt x="11152" y="16706"/>
                    <a:pt x="10763" y="16572"/>
                  </a:cubicBezTo>
                  <a:cubicBezTo>
                    <a:pt x="10145" y="16357"/>
                    <a:pt x="10281" y="15745"/>
                    <a:pt x="9865" y="15350"/>
                  </a:cubicBezTo>
                  <a:cubicBezTo>
                    <a:pt x="9809" y="15291"/>
                    <a:pt x="9784" y="15225"/>
                    <a:pt x="9781" y="15163"/>
                  </a:cubicBezTo>
                  <a:cubicBezTo>
                    <a:pt x="8198" y="13764"/>
                    <a:pt x="6923" y="12026"/>
                    <a:pt x="5592" y="10396"/>
                  </a:cubicBezTo>
                  <a:lnTo>
                    <a:pt x="2557" y="6686"/>
                  </a:lnTo>
                  <a:cubicBezTo>
                    <a:pt x="2333" y="6413"/>
                    <a:pt x="2109" y="6142"/>
                    <a:pt x="1888" y="5865"/>
                  </a:cubicBezTo>
                  <a:lnTo>
                    <a:pt x="819" y="4559"/>
                  </a:lnTo>
                  <a:cubicBezTo>
                    <a:pt x="772" y="4500"/>
                    <a:pt x="757" y="4435"/>
                    <a:pt x="753" y="4376"/>
                  </a:cubicBezTo>
                  <a:cubicBezTo>
                    <a:pt x="682" y="4279"/>
                    <a:pt x="614" y="4186"/>
                    <a:pt x="542" y="4093"/>
                  </a:cubicBezTo>
                  <a:cubicBezTo>
                    <a:pt x="489" y="4015"/>
                    <a:pt x="477" y="3947"/>
                    <a:pt x="492" y="3878"/>
                  </a:cubicBezTo>
                  <a:cubicBezTo>
                    <a:pt x="215" y="3956"/>
                    <a:pt x="1" y="3511"/>
                    <a:pt x="284" y="3309"/>
                  </a:cubicBezTo>
                  <a:cubicBezTo>
                    <a:pt x="1005" y="2787"/>
                    <a:pt x="1574" y="2149"/>
                    <a:pt x="2147" y="1474"/>
                  </a:cubicBezTo>
                  <a:cubicBezTo>
                    <a:pt x="2566" y="983"/>
                    <a:pt x="2955" y="330"/>
                    <a:pt x="3577" y="81"/>
                  </a:cubicBezTo>
                  <a:cubicBezTo>
                    <a:pt x="3770" y="0"/>
                    <a:pt x="3950" y="199"/>
                    <a:pt x="3960" y="374"/>
                  </a:cubicBezTo>
                  <a:cubicBezTo>
                    <a:pt x="3966" y="461"/>
                    <a:pt x="3972" y="548"/>
                    <a:pt x="3978" y="632"/>
                  </a:cubicBezTo>
                  <a:cubicBezTo>
                    <a:pt x="3981" y="697"/>
                    <a:pt x="3966" y="744"/>
                    <a:pt x="3944" y="787"/>
                  </a:cubicBezTo>
                  <a:cubicBezTo>
                    <a:pt x="5673" y="5141"/>
                    <a:pt x="7868" y="9535"/>
                    <a:pt x="10571" y="13375"/>
                  </a:cubicBezTo>
                  <a:cubicBezTo>
                    <a:pt x="10642" y="13388"/>
                    <a:pt x="10714" y="13434"/>
                    <a:pt x="10754" y="13524"/>
                  </a:cubicBezTo>
                  <a:cubicBezTo>
                    <a:pt x="11199" y="14448"/>
                    <a:pt x="12688" y="12134"/>
                    <a:pt x="12959" y="11848"/>
                  </a:cubicBezTo>
                  <a:cubicBezTo>
                    <a:pt x="13226" y="11575"/>
                    <a:pt x="13603" y="11245"/>
                    <a:pt x="14010" y="11226"/>
                  </a:cubicBezTo>
                  <a:cubicBezTo>
                    <a:pt x="14930" y="11183"/>
                    <a:pt x="14657" y="12483"/>
                    <a:pt x="14424" y="12990"/>
                  </a:cubicBezTo>
                  <a:close/>
                </a:path>
              </a:pathLst>
            </a:custGeom>
            <a:solidFill>
              <a:srgbClr val="FF9E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4"/>
            <p:cNvSpPr/>
            <p:nvPr/>
          </p:nvSpPr>
          <p:spPr>
            <a:xfrm>
              <a:off x="6616175" y="1958775"/>
              <a:ext cx="118750" cy="138100"/>
            </a:xfrm>
            <a:custGeom>
              <a:rect b="b" l="l" r="r" t="t"/>
              <a:pathLst>
                <a:path extrusionOk="0" h="5524" w="4750">
                  <a:moveTo>
                    <a:pt x="3829" y="44"/>
                  </a:moveTo>
                  <a:cubicBezTo>
                    <a:pt x="3524" y="57"/>
                    <a:pt x="3235" y="246"/>
                    <a:pt x="2999" y="455"/>
                  </a:cubicBezTo>
                  <a:cubicBezTo>
                    <a:pt x="2797" y="2414"/>
                    <a:pt x="1668" y="4314"/>
                    <a:pt x="1" y="4700"/>
                  </a:cubicBezTo>
                  <a:cubicBezTo>
                    <a:pt x="113" y="4986"/>
                    <a:pt x="209" y="5259"/>
                    <a:pt x="582" y="5390"/>
                  </a:cubicBezTo>
                  <a:cubicBezTo>
                    <a:pt x="971" y="5524"/>
                    <a:pt x="1332" y="5377"/>
                    <a:pt x="1646" y="5144"/>
                  </a:cubicBezTo>
                  <a:cubicBezTo>
                    <a:pt x="2221" y="4715"/>
                    <a:pt x="2657" y="3963"/>
                    <a:pt x="3101" y="3406"/>
                  </a:cubicBezTo>
                  <a:cubicBezTo>
                    <a:pt x="3509" y="2899"/>
                    <a:pt x="3963" y="2398"/>
                    <a:pt x="4243" y="1808"/>
                  </a:cubicBezTo>
                  <a:cubicBezTo>
                    <a:pt x="4476" y="1301"/>
                    <a:pt x="4749" y="1"/>
                    <a:pt x="3829" y="44"/>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4"/>
            <p:cNvSpPr/>
            <p:nvPr/>
          </p:nvSpPr>
          <p:spPr>
            <a:xfrm>
              <a:off x="6240225" y="2513625"/>
              <a:ext cx="158550" cy="124875"/>
            </a:xfrm>
            <a:custGeom>
              <a:rect b="b" l="l" r="r" t="t"/>
              <a:pathLst>
                <a:path extrusionOk="0" h="4995" w="6342">
                  <a:moveTo>
                    <a:pt x="6158" y="4454"/>
                  </a:moveTo>
                  <a:cubicBezTo>
                    <a:pt x="4681" y="4995"/>
                    <a:pt x="3387" y="4046"/>
                    <a:pt x="2348" y="3082"/>
                  </a:cubicBezTo>
                  <a:cubicBezTo>
                    <a:pt x="1481" y="2277"/>
                    <a:pt x="700" y="1397"/>
                    <a:pt x="1" y="451"/>
                  </a:cubicBezTo>
                  <a:cubicBezTo>
                    <a:pt x="22" y="302"/>
                    <a:pt x="38" y="150"/>
                    <a:pt x="47" y="0"/>
                  </a:cubicBezTo>
                  <a:cubicBezTo>
                    <a:pt x="632" y="818"/>
                    <a:pt x="1279" y="1593"/>
                    <a:pt x="1988" y="2308"/>
                  </a:cubicBezTo>
                  <a:cubicBezTo>
                    <a:pt x="3045" y="3378"/>
                    <a:pt x="4438" y="4761"/>
                    <a:pt x="6080" y="4158"/>
                  </a:cubicBezTo>
                  <a:cubicBezTo>
                    <a:pt x="6260" y="4090"/>
                    <a:pt x="6341" y="4385"/>
                    <a:pt x="6158" y="4454"/>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4"/>
            <p:cNvSpPr/>
            <p:nvPr/>
          </p:nvSpPr>
          <p:spPr>
            <a:xfrm>
              <a:off x="6460550" y="2435650"/>
              <a:ext cx="37100" cy="143925"/>
            </a:xfrm>
            <a:custGeom>
              <a:rect b="b" l="l" r="r" t="t"/>
              <a:pathLst>
                <a:path extrusionOk="0" h="5757" w="1484">
                  <a:moveTo>
                    <a:pt x="1484" y="395"/>
                  </a:moveTo>
                  <a:cubicBezTo>
                    <a:pt x="1316" y="2165"/>
                    <a:pt x="943" y="3888"/>
                    <a:pt x="358" y="5570"/>
                  </a:cubicBezTo>
                  <a:cubicBezTo>
                    <a:pt x="293" y="5756"/>
                    <a:pt x="0" y="5672"/>
                    <a:pt x="66" y="5489"/>
                  </a:cubicBezTo>
                  <a:cubicBezTo>
                    <a:pt x="666" y="3757"/>
                    <a:pt x="1048" y="1978"/>
                    <a:pt x="1204" y="153"/>
                  </a:cubicBezTo>
                  <a:cubicBezTo>
                    <a:pt x="1213" y="47"/>
                    <a:pt x="1306" y="0"/>
                    <a:pt x="1390" y="10"/>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4"/>
            <p:cNvSpPr/>
            <p:nvPr/>
          </p:nvSpPr>
          <p:spPr>
            <a:xfrm>
              <a:off x="6318675" y="2882975"/>
              <a:ext cx="123325" cy="174700"/>
            </a:xfrm>
            <a:custGeom>
              <a:rect b="b" l="l" r="r" t="t"/>
              <a:pathLst>
                <a:path extrusionOk="0" h="6988" w="4933">
                  <a:moveTo>
                    <a:pt x="4932" y="0"/>
                  </a:moveTo>
                  <a:cubicBezTo>
                    <a:pt x="4864" y="234"/>
                    <a:pt x="4792" y="470"/>
                    <a:pt x="4724" y="703"/>
                  </a:cubicBezTo>
                  <a:cubicBezTo>
                    <a:pt x="3511" y="2127"/>
                    <a:pt x="2395" y="3623"/>
                    <a:pt x="1375" y="5184"/>
                  </a:cubicBezTo>
                  <a:cubicBezTo>
                    <a:pt x="1026" y="5722"/>
                    <a:pt x="691" y="6266"/>
                    <a:pt x="364" y="6817"/>
                  </a:cubicBezTo>
                  <a:cubicBezTo>
                    <a:pt x="265" y="6988"/>
                    <a:pt x="0" y="6832"/>
                    <a:pt x="103" y="6664"/>
                  </a:cubicBezTo>
                  <a:cubicBezTo>
                    <a:pt x="420" y="6123"/>
                    <a:pt x="753" y="5582"/>
                    <a:pt x="1098" y="5057"/>
                  </a:cubicBezTo>
                  <a:cubicBezTo>
                    <a:pt x="2252" y="3281"/>
                    <a:pt x="3533" y="1590"/>
                    <a:pt x="4932" y="0"/>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4"/>
            <p:cNvSpPr/>
            <p:nvPr/>
          </p:nvSpPr>
          <p:spPr>
            <a:xfrm>
              <a:off x="5513025" y="2680000"/>
              <a:ext cx="179775" cy="55200"/>
            </a:xfrm>
            <a:custGeom>
              <a:rect b="b" l="l" r="r" t="t"/>
              <a:pathLst>
                <a:path extrusionOk="0" h="2208" w="7191">
                  <a:moveTo>
                    <a:pt x="7190" y="1785"/>
                  </a:moveTo>
                  <a:cubicBezTo>
                    <a:pt x="7103" y="1891"/>
                    <a:pt x="7016" y="1997"/>
                    <a:pt x="6932" y="2102"/>
                  </a:cubicBezTo>
                  <a:cubicBezTo>
                    <a:pt x="4563" y="2208"/>
                    <a:pt x="2215" y="1614"/>
                    <a:pt x="169" y="364"/>
                  </a:cubicBezTo>
                  <a:cubicBezTo>
                    <a:pt x="1" y="264"/>
                    <a:pt x="153" y="0"/>
                    <a:pt x="321" y="103"/>
                  </a:cubicBezTo>
                  <a:cubicBezTo>
                    <a:pt x="2398" y="1372"/>
                    <a:pt x="4787" y="1953"/>
                    <a:pt x="7190" y="1785"/>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4"/>
            <p:cNvSpPr/>
            <p:nvPr/>
          </p:nvSpPr>
          <p:spPr>
            <a:xfrm>
              <a:off x="5425575" y="970000"/>
              <a:ext cx="1034150" cy="1068950"/>
            </a:xfrm>
            <a:custGeom>
              <a:rect b="b" l="l" r="r" t="t"/>
              <a:pathLst>
                <a:path extrusionOk="0" h="42758" w="41366">
                  <a:moveTo>
                    <a:pt x="38523" y="11154"/>
                  </a:moveTo>
                  <a:cubicBezTo>
                    <a:pt x="38507" y="11133"/>
                    <a:pt x="38495" y="11105"/>
                    <a:pt x="38479" y="11083"/>
                  </a:cubicBezTo>
                  <a:lnTo>
                    <a:pt x="38479" y="11080"/>
                  </a:lnTo>
                  <a:cubicBezTo>
                    <a:pt x="38097" y="10461"/>
                    <a:pt x="37686" y="9867"/>
                    <a:pt x="37251" y="9292"/>
                  </a:cubicBezTo>
                  <a:cubicBezTo>
                    <a:pt x="36918" y="8847"/>
                    <a:pt x="36570" y="8412"/>
                    <a:pt x="36216" y="7983"/>
                  </a:cubicBezTo>
                  <a:cubicBezTo>
                    <a:pt x="35796" y="7479"/>
                    <a:pt x="35367" y="6981"/>
                    <a:pt x="34925" y="6493"/>
                  </a:cubicBezTo>
                  <a:cubicBezTo>
                    <a:pt x="34882" y="6446"/>
                    <a:pt x="34838" y="6393"/>
                    <a:pt x="34801" y="6344"/>
                  </a:cubicBezTo>
                  <a:cubicBezTo>
                    <a:pt x="33852" y="5265"/>
                    <a:pt x="33041" y="3993"/>
                    <a:pt x="31834" y="3228"/>
                  </a:cubicBezTo>
                  <a:cubicBezTo>
                    <a:pt x="30708" y="2513"/>
                    <a:pt x="29492" y="1878"/>
                    <a:pt x="28224" y="1362"/>
                  </a:cubicBezTo>
                  <a:cubicBezTo>
                    <a:pt x="27493" y="1067"/>
                    <a:pt x="26744" y="809"/>
                    <a:pt x="25982" y="603"/>
                  </a:cubicBezTo>
                  <a:cubicBezTo>
                    <a:pt x="25419" y="448"/>
                    <a:pt x="24853" y="323"/>
                    <a:pt x="24284" y="224"/>
                  </a:cubicBezTo>
                  <a:cubicBezTo>
                    <a:pt x="24166" y="205"/>
                    <a:pt x="24051" y="190"/>
                    <a:pt x="23932" y="171"/>
                  </a:cubicBezTo>
                  <a:cubicBezTo>
                    <a:pt x="23482" y="103"/>
                    <a:pt x="23034" y="56"/>
                    <a:pt x="22589" y="28"/>
                  </a:cubicBezTo>
                  <a:cubicBezTo>
                    <a:pt x="22521" y="25"/>
                    <a:pt x="22449" y="22"/>
                    <a:pt x="22384" y="19"/>
                  </a:cubicBezTo>
                  <a:cubicBezTo>
                    <a:pt x="22241" y="9"/>
                    <a:pt x="22104" y="6"/>
                    <a:pt x="21964" y="3"/>
                  </a:cubicBezTo>
                  <a:cubicBezTo>
                    <a:pt x="21799" y="0"/>
                    <a:pt x="21631" y="0"/>
                    <a:pt x="21466" y="3"/>
                  </a:cubicBezTo>
                  <a:cubicBezTo>
                    <a:pt x="21423" y="3"/>
                    <a:pt x="21379" y="3"/>
                    <a:pt x="21339" y="6"/>
                  </a:cubicBezTo>
                  <a:cubicBezTo>
                    <a:pt x="19112" y="56"/>
                    <a:pt x="17091" y="547"/>
                    <a:pt x="15160" y="1269"/>
                  </a:cubicBezTo>
                  <a:cubicBezTo>
                    <a:pt x="15101" y="1287"/>
                    <a:pt x="15048" y="1309"/>
                    <a:pt x="14989" y="1331"/>
                  </a:cubicBezTo>
                  <a:cubicBezTo>
                    <a:pt x="14653" y="1458"/>
                    <a:pt x="14317" y="1595"/>
                    <a:pt x="13988" y="1741"/>
                  </a:cubicBezTo>
                  <a:lnTo>
                    <a:pt x="13699" y="1863"/>
                  </a:lnTo>
                  <a:cubicBezTo>
                    <a:pt x="13605" y="1903"/>
                    <a:pt x="13509" y="1947"/>
                    <a:pt x="13419" y="1987"/>
                  </a:cubicBezTo>
                  <a:cubicBezTo>
                    <a:pt x="12703" y="2307"/>
                    <a:pt x="12001" y="2646"/>
                    <a:pt x="11298" y="3007"/>
                  </a:cubicBezTo>
                  <a:cubicBezTo>
                    <a:pt x="11270" y="3019"/>
                    <a:pt x="11245" y="3032"/>
                    <a:pt x="11217" y="3047"/>
                  </a:cubicBezTo>
                  <a:cubicBezTo>
                    <a:pt x="11009" y="3150"/>
                    <a:pt x="10803" y="3256"/>
                    <a:pt x="10598" y="3358"/>
                  </a:cubicBezTo>
                  <a:cubicBezTo>
                    <a:pt x="10032" y="3654"/>
                    <a:pt x="9457" y="3959"/>
                    <a:pt x="8885" y="4260"/>
                  </a:cubicBezTo>
                  <a:lnTo>
                    <a:pt x="8885" y="4263"/>
                  </a:lnTo>
                  <a:cubicBezTo>
                    <a:pt x="8763" y="4322"/>
                    <a:pt x="8645" y="4385"/>
                    <a:pt x="8527" y="4447"/>
                  </a:cubicBezTo>
                  <a:cubicBezTo>
                    <a:pt x="6067" y="5740"/>
                    <a:pt x="3847" y="7581"/>
                    <a:pt x="2311" y="9879"/>
                  </a:cubicBezTo>
                  <a:cubicBezTo>
                    <a:pt x="1568" y="10993"/>
                    <a:pt x="974" y="12215"/>
                    <a:pt x="594" y="13530"/>
                  </a:cubicBezTo>
                  <a:cubicBezTo>
                    <a:pt x="408" y="14174"/>
                    <a:pt x="283" y="14833"/>
                    <a:pt x="199" y="15492"/>
                  </a:cubicBezTo>
                  <a:cubicBezTo>
                    <a:pt x="144" y="15903"/>
                    <a:pt x="103" y="16316"/>
                    <a:pt x="66" y="16733"/>
                  </a:cubicBezTo>
                  <a:cubicBezTo>
                    <a:pt x="28" y="17196"/>
                    <a:pt x="7" y="17647"/>
                    <a:pt x="4" y="18092"/>
                  </a:cubicBezTo>
                  <a:cubicBezTo>
                    <a:pt x="0" y="18813"/>
                    <a:pt x="50" y="19507"/>
                    <a:pt x="162" y="20163"/>
                  </a:cubicBezTo>
                  <a:cubicBezTo>
                    <a:pt x="321" y="21143"/>
                    <a:pt x="619" y="22048"/>
                    <a:pt x="1064" y="22872"/>
                  </a:cubicBezTo>
                  <a:cubicBezTo>
                    <a:pt x="1851" y="24333"/>
                    <a:pt x="3116" y="25543"/>
                    <a:pt x="4982" y="26441"/>
                  </a:cubicBezTo>
                  <a:cubicBezTo>
                    <a:pt x="5672" y="26774"/>
                    <a:pt x="6437" y="26902"/>
                    <a:pt x="7174" y="26836"/>
                  </a:cubicBezTo>
                  <a:cubicBezTo>
                    <a:pt x="7342" y="26824"/>
                    <a:pt x="7510" y="26796"/>
                    <a:pt x="7672" y="26759"/>
                  </a:cubicBezTo>
                  <a:cubicBezTo>
                    <a:pt x="7694" y="26759"/>
                    <a:pt x="7712" y="26756"/>
                    <a:pt x="7734" y="26749"/>
                  </a:cubicBezTo>
                  <a:cubicBezTo>
                    <a:pt x="7796" y="27122"/>
                    <a:pt x="7855" y="27496"/>
                    <a:pt x="7908" y="27872"/>
                  </a:cubicBezTo>
                  <a:cubicBezTo>
                    <a:pt x="7999" y="28457"/>
                    <a:pt x="8079" y="29044"/>
                    <a:pt x="8148" y="29632"/>
                  </a:cubicBezTo>
                  <a:cubicBezTo>
                    <a:pt x="8254" y="30512"/>
                    <a:pt x="8341" y="31392"/>
                    <a:pt x="8409" y="32275"/>
                  </a:cubicBezTo>
                  <a:cubicBezTo>
                    <a:pt x="8421" y="32428"/>
                    <a:pt x="8434" y="32577"/>
                    <a:pt x="8443" y="32729"/>
                  </a:cubicBezTo>
                  <a:cubicBezTo>
                    <a:pt x="8596" y="34925"/>
                    <a:pt x="8630" y="37123"/>
                    <a:pt x="8549" y="39328"/>
                  </a:cubicBezTo>
                  <a:lnTo>
                    <a:pt x="8549" y="39331"/>
                  </a:lnTo>
                  <a:cubicBezTo>
                    <a:pt x="8524" y="40046"/>
                    <a:pt x="8487" y="40758"/>
                    <a:pt x="8431" y="41474"/>
                  </a:cubicBezTo>
                  <a:cubicBezTo>
                    <a:pt x="8412" y="41741"/>
                    <a:pt x="8390" y="42008"/>
                    <a:pt x="8369" y="42279"/>
                  </a:cubicBezTo>
                  <a:cubicBezTo>
                    <a:pt x="8350" y="42506"/>
                    <a:pt x="8596" y="42758"/>
                    <a:pt x="8829" y="42736"/>
                  </a:cubicBezTo>
                  <a:cubicBezTo>
                    <a:pt x="9006" y="42721"/>
                    <a:pt x="9190" y="42702"/>
                    <a:pt x="9370" y="42686"/>
                  </a:cubicBezTo>
                  <a:cubicBezTo>
                    <a:pt x="13898" y="42263"/>
                    <a:pt x="18425" y="41850"/>
                    <a:pt x="22953" y="41433"/>
                  </a:cubicBezTo>
                  <a:cubicBezTo>
                    <a:pt x="23052" y="41424"/>
                    <a:pt x="23158" y="41411"/>
                    <a:pt x="23258" y="41405"/>
                  </a:cubicBezTo>
                  <a:cubicBezTo>
                    <a:pt x="23662" y="41368"/>
                    <a:pt x="24063" y="41331"/>
                    <a:pt x="24467" y="41293"/>
                  </a:cubicBezTo>
                  <a:cubicBezTo>
                    <a:pt x="27055" y="41054"/>
                    <a:pt x="29726" y="40985"/>
                    <a:pt x="32288" y="40572"/>
                  </a:cubicBezTo>
                  <a:cubicBezTo>
                    <a:pt x="32490" y="40538"/>
                    <a:pt x="32652" y="40500"/>
                    <a:pt x="32792" y="40460"/>
                  </a:cubicBezTo>
                  <a:lnTo>
                    <a:pt x="32795" y="40460"/>
                  </a:lnTo>
                  <a:cubicBezTo>
                    <a:pt x="33585" y="40223"/>
                    <a:pt x="33464" y="39791"/>
                    <a:pt x="33345" y="38765"/>
                  </a:cubicBezTo>
                  <a:cubicBezTo>
                    <a:pt x="33336" y="38709"/>
                    <a:pt x="33330" y="38650"/>
                    <a:pt x="33327" y="38594"/>
                  </a:cubicBezTo>
                  <a:cubicBezTo>
                    <a:pt x="33258" y="37944"/>
                    <a:pt x="33202" y="37294"/>
                    <a:pt x="33125" y="36647"/>
                  </a:cubicBezTo>
                  <a:cubicBezTo>
                    <a:pt x="33066" y="36131"/>
                    <a:pt x="32988" y="35615"/>
                    <a:pt x="32879" y="35108"/>
                  </a:cubicBezTo>
                  <a:cubicBezTo>
                    <a:pt x="32863" y="35040"/>
                    <a:pt x="32848" y="34974"/>
                    <a:pt x="32832" y="34912"/>
                  </a:cubicBezTo>
                  <a:cubicBezTo>
                    <a:pt x="32711" y="34393"/>
                    <a:pt x="32574" y="33973"/>
                    <a:pt x="32543" y="33541"/>
                  </a:cubicBezTo>
                  <a:lnTo>
                    <a:pt x="32543" y="33541"/>
                  </a:lnTo>
                  <a:cubicBezTo>
                    <a:pt x="32521" y="33137"/>
                    <a:pt x="32590" y="32726"/>
                    <a:pt x="32851" y="32216"/>
                  </a:cubicBezTo>
                  <a:cubicBezTo>
                    <a:pt x="33865" y="30251"/>
                    <a:pt x="36296" y="29672"/>
                    <a:pt x="37593" y="27950"/>
                  </a:cubicBezTo>
                  <a:cubicBezTo>
                    <a:pt x="38710" y="26469"/>
                    <a:pt x="39546" y="24293"/>
                    <a:pt x="40140" y="22200"/>
                  </a:cubicBezTo>
                  <a:cubicBezTo>
                    <a:pt x="40140" y="22197"/>
                    <a:pt x="40143" y="22191"/>
                    <a:pt x="40143" y="22184"/>
                  </a:cubicBezTo>
                  <a:cubicBezTo>
                    <a:pt x="40267" y="21743"/>
                    <a:pt x="40379" y="21307"/>
                    <a:pt x="40482" y="20881"/>
                  </a:cubicBezTo>
                  <a:cubicBezTo>
                    <a:pt x="40491" y="20866"/>
                    <a:pt x="40491" y="20857"/>
                    <a:pt x="40491" y="20841"/>
                  </a:cubicBezTo>
                  <a:cubicBezTo>
                    <a:pt x="40507" y="20785"/>
                    <a:pt x="40519" y="20729"/>
                    <a:pt x="40532" y="20676"/>
                  </a:cubicBezTo>
                  <a:cubicBezTo>
                    <a:pt x="40666" y="20120"/>
                    <a:pt x="40781" y="19585"/>
                    <a:pt x="40871" y="19084"/>
                  </a:cubicBezTo>
                  <a:cubicBezTo>
                    <a:pt x="41365" y="16506"/>
                    <a:pt x="39829" y="13275"/>
                    <a:pt x="38523" y="111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4"/>
            <p:cNvSpPr/>
            <p:nvPr/>
          </p:nvSpPr>
          <p:spPr>
            <a:xfrm>
              <a:off x="5617350" y="1019675"/>
              <a:ext cx="192750" cy="691125"/>
            </a:xfrm>
            <a:custGeom>
              <a:rect b="b" l="l" r="r" t="t"/>
              <a:pathLst>
                <a:path extrusionOk="0" h="27645" w="7710">
                  <a:moveTo>
                    <a:pt x="7293" y="11186"/>
                  </a:moveTo>
                  <a:cubicBezTo>
                    <a:pt x="7197" y="12062"/>
                    <a:pt x="7054" y="12939"/>
                    <a:pt x="6867" y="13819"/>
                  </a:cubicBezTo>
                  <a:cubicBezTo>
                    <a:pt x="6824" y="14025"/>
                    <a:pt x="6777" y="14233"/>
                    <a:pt x="6730" y="14438"/>
                  </a:cubicBezTo>
                  <a:cubicBezTo>
                    <a:pt x="6727" y="14441"/>
                    <a:pt x="6727" y="14444"/>
                    <a:pt x="6727" y="14448"/>
                  </a:cubicBezTo>
                  <a:cubicBezTo>
                    <a:pt x="6721" y="14466"/>
                    <a:pt x="6718" y="14482"/>
                    <a:pt x="6712" y="14500"/>
                  </a:cubicBezTo>
                  <a:cubicBezTo>
                    <a:pt x="6102" y="17044"/>
                    <a:pt x="5281" y="19572"/>
                    <a:pt x="4361" y="22020"/>
                  </a:cubicBezTo>
                  <a:cubicBezTo>
                    <a:pt x="4345" y="22066"/>
                    <a:pt x="4327" y="22107"/>
                    <a:pt x="4311" y="22150"/>
                  </a:cubicBezTo>
                  <a:cubicBezTo>
                    <a:pt x="4218" y="22396"/>
                    <a:pt x="4121" y="22632"/>
                    <a:pt x="4016" y="22865"/>
                  </a:cubicBezTo>
                  <a:cubicBezTo>
                    <a:pt x="3316" y="24464"/>
                    <a:pt x="2377" y="25798"/>
                    <a:pt x="1145" y="27017"/>
                  </a:cubicBezTo>
                  <a:cubicBezTo>
                    <a:pt x="931" y="27228"/>
                    <a:pt x="710" y="27440"/>
                    <a:pt x="477" y="27645"/>
                  </a:cubicBezTo>
                  <a:cubicBezTo>
                    <a:pt x="408" y="27057"/>
                    <a:pt x="328" y="26470"/>
                    <a:pt x="237" y="25885"/>
                  </a:cubicBezTo>
                  <a:cubicBezTo>
                    <a:pt x="184" y="25509"/>
                    <a:pt x="125" y="25135"/>
                    <a:pt x="63" y="24762"/>
                  </a:cubicBezTo>
                  <a:cubicBezTo>
                    <a:pt x="41" y="24769"/>
                    <a:pt x="23" y="24772"/>
                    <a:pt x="1" y="24772"/>
                  </a:cubicBezTo>
                  <a:cubicBezTo>
                    <a:pt x="32" y="24737"/>
                    <a:pt x="66" y="24703"/>
                    <a:pt x="94" y="24669"/>
                  </a:cubicBezTo>
                  <a:cubicBezTo>
                    <a:pt x="1158" y="24315"/>
                    <a:pt x="2060" y="23652"/>
                    <a:pt x="2989" y="22956"/>
                  </a:cubicBezTo>
                  <a:lnTo>
                    <a:pt x="3456" y="22635"/>
                  </a:lnTo>
                  <a:cubicBezTo>
                    <a:pt x="3372" y="22576"/>
                    <a:pt x="3291" y="22502"/>
                    <a:pt x="3204" y="22411"/>
                  </a:cubicBezTo>
                  <a:cubicBezTo>
                    <a:pt x="2784" y="21979"/>
                    <a:pt x="2554" y="21382"/>
                    <a:pt x="2271" y="20844"/>
                  </a:cubicBezTo>
                  <a:cubicBezTo>
                    <a:pt x="2722" y="19575"/>
                    <a:pt x="3160" y="18294"/>
                    <a:pt x="3558" y="17004"/>
                  </a:cubicBezTo>
                  <a:cubicBezTo>
                    <a:pt x="3832" y="16124"/>
                    <a:pt x="4084" y="15244"/>
                    <a:pt x="4308" y="14357"/>
                  </a:cubicBezTo>
                  <a:cubicBezTo>
                    <a:pt x="5446" y="9867"/>
                    <a:pt x="5418" y="5308"/>
                    <a:pt x="3627" y="1020"/>
                  </a:cubicBezTo>
                  <a:cubicBezTo>
                    <a:pt x="4330" y="659"/>
                    <a:pt x="5032" y="320"/>
                    <a:pt x="5748" y="0"/>
                  </a:cubicBezTo>
                  <a:cubicBezTo>
                    <a:pt x="7243" y="3623"/>
                    <a:pt x="7710" y="7382"/>
                    <a:pt x="7293" y="1118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4"/>
            <p:cNvSpPr/>
            <p:nvPr/>
          </p:nvSpPr>
          <p:spPr>
            <a:xfrm>
              <a:off x="6235400" y="1202275"/>
              <a:ext cx="152175" cy="260000"/>
            </a:xfrm>
            <a:custGeom>
              <a:rect b="b" l="l" r="r" t="t"/>
              <a:pathLst>
                <a:path extrusionOk="0" h="10400" w="6087">
                  <a:moveTo>
                    <a:pt x="6086" y="1792"/>
                  </a:moveTo>
                  <a:cubicBezTo>
                    <a:pt x="5101" y="2821"/>
                    <a:pt x="4174" y="3910"/>
                    <a:pt x="3409" y="5097"/>
                  </a:cubicBezTo>
                  <a:cubicBezTo>
                    <a:pt x="2663" y="6254"/>
                    <a:pt x="2622" y="7607"/>
                    <a:pt x="2091" y="8832"/>
                  </a:cubicBezTo>
                  <a:cubicBezTo>
                    <a:pt x="1860" y="9370"/>
                    <a:pt x="1581" y="10092"/>
                    <a:pt x="1049" y="10399"/>
                  </a:cubicBezTo>
                  <a:cubicBezTo>
                    <a:pt x="831" y="9771"/>
                    <a:pt x="747" y="9109"/>
                    <a:pt x="383" y="8537"/>
                  </a:cubicBezTo>
                  <a:cubicBezTo>
                    <a:pt x="253" y="8331"/>
                    <a:pt x="1" y="8198"/>
                    <a:pt x="100" y="7955"/>
                  </a:cubicBezTo>
                  <a:cubicBezTo>
                    <a:pt x="418" y="7187"/>
                    <a:pt x="477" y="6338"/>
                    <a:pt x="772" y="5558"/>
                  </a:cubicBezTo>
                  <a:cubicBezTo>
                    <a:pt x="1036" y="4861"/>
                    <a:pt x="1419" y="4227"/>
                    <a:pt x="1842" y="3617"/>
                  </a:cubicBezTo>
                  <a:cubicBezTo>
                    <a:pt x="2744" y="2330"/>
                    <a:pt x="3767" y="1129"/>
                    <a:pt x="4858" y="1"/>
                  </a:cubicBezTo>
                  <a:cubicBezTo>
                    <a:pt x="4858" y="1"/>
                    <a:pt x="6086" y="1789"/>
                    <a:pt x="6086" y="179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4"/>
            <p:cNvSpPr/>
            <p:nvPr/>
          </p:nvSpPr>
          <p:spPr>
            <a:xfrm>
              <a:off x="6190150" y="1128650"/>
              <a:ext cx="141050" cy="268325"/>
            </a:xfrm>
            <a:custGeom>
              <a:rect b="b" l="l" r="r" t="t"/>
              <a:pathLst>
                <a:path extrusionOk="0" h="10733" w="5642">
                  <a:moveTo>
                    <a:pt x="5633" y="1637"/>
                  </a:moveTo>
                  <a:cubicBezTo>
                    <a:pt x="5642" y="1649"/>
                    <a:pt x="4361" y="3471"/>
                    <a:pt x="4252" y="3655"/>
                  </a:cubicBezTo>
                  <a:cubicBezTo>
                    <a:pt x="3832" y="4373"/>
                    <a:pt x="3465" y="5122"/>
                    <a:pt x="3154" y="5891"/>
                  </a:cubicBezTo>
                  <a:cubicBezTo>
                    <a:pt x="2840" y="6665"/>
                    <a:pt x="2563" y="7467"/>
                    <a:pt x="2380" y="8282"/>
                  </a:cubicBezTo>
                  <a:cubicBezTo>
                    <a:pt x="2184" y="9131"/>
                    <a:pt x="2035" y="9939"/>
                    <a:pt x="1643" y="10732"/>
                  </a:cubicBezTo>
                  <a:cubicBezTo>
                    <a:pt x="1581" y="10630"/>
                    <a:pt x="1503" y="10524"/>
                    <a:pt x="1403" y="10465"/>
                  </a:cubicBezTo>
                  <a:cubicBezTo>
                    <a:pt x="1313" y="10555"/>
                    <a:pt x="1214" y="10527"/>
                    <a:pt x="1089" y="10527"/>
                  </a:cubicBezTo>
                  <a:cubicBezTo>
                    <a:pt x="859" y="10319"/>
                    <a:pt x="629" y="10117"/>
                    <a:pt x="411" y="9914"/>
                  </a:cubicBezTo>
                  <a:cubicBezTo>
                    <a:pt x="272" y="9784"/>
                    <a:pt x="138" y="9647"/>
                    <a:pt x="10" y="9507"/>
                  </a:cubicBezTo>
                  <a:cubicBezTo>
                    <a:pt x="7" y="9482"/>
                    <a:pt x="4" y="9454"/>
                    <a:pt x="4" y="9429"/>
                  </a:cubicBezTo>
                  <a:cubicBezTo>
                    <a:pt x="1" y="9355"/>
                    <a:pt x="7" y="9277"/>
                    <a:pt x="20" y="9196"/>
                  </a:cubicBezTo>
                  <a:cubicBezTo>
                    <a:pt x="29" y="9137"/>
                    <a:pt x="38" y="9081"/>
                    <a:pt x="48" y="9025"/>
                  </a:cubicBezTo>
                  <a:cubicBezTo>
                    <a:pt x="399" y="6973"/>
                    <a:pt x="1083" y="5020"/>
                    <a:pt x="2050" y="3216"/>
                  </a:cubicBezTo>
                  <a:cubicBezTo>
                    <a:pt x="2660" y="2078"/>
                    <a:pt x="3384" y="1002"/>
                    <a:pt x="4218" y="1"/>
                  </a:cubicBezTo>
                  <a:cubicBezTo>
                    <a:pt x="4255" y="47"/>
                    <a:pt x="4299" y="100"/>
                    <a:pt x="4345" y="150"/>
                  </a:cubicBezTo>
                  <a:cubicBezTo>
                    <a:pt x="4784" y="635"/>
                    <a:pt x="5216" y="1133"/>
                    <a:pt x="5633" y="16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4"/>
            <p:cNvSpPr/>
            <p:nvPr/>
          </p:nvSpPr>
          <p:spPr>
            <a:xfrm>
              <a:off x="5429625" y="1380625"/>
              <a:ext cx="168175" cy="161175"/>
            </a:xfrm>
            <a:custGeom>
              <a:rect b="b" l="l" r="r" t="t"/>
              <a:pathLst>
                <a:path extrusionOk="0" h="6447" w="6727">
                  <a:moveTo>
                    <a:pt x="5408" y="2423"/>
                  </a:moveTo>
                  <a:cubicBezTo>
                    <a:pt x="5116" y="2507"/>
                    <a:pt x="4829" y="2606"/>
                    <a:pt x="4556" y="2724"/>
                  </a:cubicBezTo>
                  <a:cubicBezTo>
                    <a:pt x="2895" y="3427"/>
                    <a:pt x="1564" y="4746"/>
                    <a:pt x="902" y="6447"/>
                  </a:cubicBezTo>
                  <a:cubicBezTo>
                    <a:pt x="457" y="5623"/>
                    <a:pt x="162" y="4718"/>
                    <a:pt x="0" y="3738"/>
                  </a:cubicBezTo>
                  <a:cubicBezTo>
                    <a:pt x="840" y="2572"/>
                    <a:pt x="1944" y="1630"/>
                    <a:pt x="3244" y="980"/>
                  </a:cubicBezTo>
                  <a:cubicBezTo>
                    <a:pt x="3747" y="731"/>
                    <a:pt x="4282" y="523"/>
                    <a:pt x="4842" y="367"/>
                  </a:cubicBezTo>
                  <a:cubicBezTo>
                    <a:pt x="6167" y="0"/>
                    <a:pt x="6726" y="2059"/>
                    <a:pt x="5408" y="24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5425650" y="1316950"/>
              <a:ext cx="157675" cy="105375"/>
            </a:xfrm>
            <a:custGeom>
              <a:rect b="b" l="l" r="r" t="t"/>
              <a:pathLst>
                <a:path extrusionOk="0" h="4215" w="6307">
                  <a:moveTo>
                    <a:pt x="4385" y="2137"/>
                  </a:moveTo>
                  <a:cubicBezTo>
                    <a:pt x="3922" y="2075"/>
                    <a:pt x="3474" y="2137"/>
                    <a:pt x="3032" y="2283"/>
                  </a:cubicBezTo>
                  <a:cubicBezTo>
                    <a:pt x="1972" y="2637"/>
                    <a:pt x="971" y="3480"/>
                    <a:pt x="1" y="4214"/>
                  </a:cubicBezTo>
                  <a:cubicBezTo>
                    <a:pt x="4" y="3769"/>
                    <a:pt x="25" y="3315"/>
                    <a:pt x="63" y="2855"/>
                  </a:cubicBezTo>
                  <a:cubicBezTo>
                    <a:pt x="100" y="2438"/>
                    <a:pt x="141" y="2025"/>
                    <a:pt x="193" y="1614"/>
                  </a:cubicBezTo>
                  <a:cubicBezTo>
                    <a:pt x="1160" y="943"/>
                    <a:pt x="2131" y="339"/>
                    <a:pt x="3291" y="119"/>
                  </a:cubicBezTo>
                  <a:cubicBezTo>
                    <a:pt x="3801" y="22"/>
                    <a:pt x="4351" y="0"/>
                    <a:pt x="4951" y="81"/>
                  </a:cubicBezTo>
                  <a:cubicBezTo>
                    <a:pt x="6307" y="268"/>
                    <a:pt x="5725" y="2323"/>
                    <a:pt x="4385" y="21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4"/>
            <p:cNvSpPr/>
            <p:nvPr/>
          </p:nvSpPr>
          <p:spPr>
            <a:xfrm>
              <a:off x="5636325" y="1886175"/>
              <a:ext cx="622825" cy="120675"/>
            </a:xfrm>
            <a:custGeom>
              <a:rect b="b" l="l" r="r" t="t"/>
              <a:pathLst>
                <a:path extrusionOk="0" h="4827" w="24913">
                  <a:moveTo>
                    <a:pt x="24912" y="2115"/>
                  </a:moveTo>
                  <a:cubicBezTo>
                    <a:pt x="24505" y="2152"/>
                    <a:pt x="24098" y="2190"/>
                    <a:pt x="23690" y="2230"/>
                  </a:cubicBezTo>
                  <a:cubicBezTo>
                    <a:pt x="20736" y="2501"/>
                    <a:pt x="17785" y="2793"/>
                    <a:pt x="14837" y="3104"/>
                  </a:cubicBezTo>
                  <a:cubicBezTo>
                    <a:pt x="14734" y="3113"/>
                    <a:pt x="14635" y="3119"/>
                    <a:pt x="14532" y="3132"/>
                  </a:cubicBezTo>
                  <a:cubicBezTo>
                    <a:pt x="10005" y="3611"/>
                    <a:pt x="5483" y="4136"/>
                    <a:pt x="968" y="4705"/>
                  </a:cubicBezTo>
                  <a:cubicBezTo>
                    <a:pt x="644" y="4746"/>
                    <a:pt x="321" y="4783"/>
                    <a:pt x="1" y="4827"/>
                  </a:cubicBezTo>
                  <a:cubicBezTo>
                    <a:pt x="57" y="4111"/>
                    <a:pt x="91" y="3399"/>
                    <a:pt x="119" y="2681"/>
                  </a:cubicBezTo>
                  <a:lnTo>
                    <a:pt x="119" y="2678"/>
                  </a:lnTo>
                  <a:cubicBezTo>
                    <a:pt x="368" y="2650"/>
                    <a:pt x="613" y="2616"/>
                    <a:pt x="859" y="2588"/>
                  </a:cubicBezTo>
                  <a:cubicBezTo>
                    <a:pt x="5399" y="2012"/>
                    <a:pt x="9942" y="1487"/>
                    <a:pt x="14492" y="1008"/>
                  </a:cubicBezTo>
                  <a:cubicBezTo>
                    <a:pt x="14594" y="995"/>
                    <a:pt x="14694" y="983"/>
                    <a:pt x="14793" y="974"/>
                  </a:cubicBezTo>
                  <a:cubicBezTo>
                    <a:pt x="17458" y="691"/>
                    <a:pt x="20126" y="426"/>
                    <a:pt x="22791" y="175"/>
                  </a:cubicBezTo>
                  <a:cubicBezTo>
                    <a:pt x="23423" y="115"/>
                    <a:pt x="24060" y="56"/>
                    <a:pt x="24695" y="0"/>
                  </a:cubicBezTo>
                  <a:cubicBezTo>
                    <a:pt x="24772" y="647"/>
                    <a:pt x="24828" y="1297"/>
                    <a:pt x="24894" y="1944"/>
                  </a:cubicBezTo>
                  <a:cubicBezTo>
                    <a:pt x="24900" y="2003"/>
                    <a:pt x="24906" y="2062"/>
                    <a:pt x="24912" y="21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4"/>
            <p:cNvSpPr/>
            <p:nvPr/>
          </p:nvSpPr>
          <p:spPr>
            <a:xfrm>
              <a:off x="6448025" y="1535950"/>
              <a:ext cx="456675" cy="356850"/>
            </a:xfrm>
            <a:custGeom>
              <a:rect b="b" l="l" r="r" t="t"/>
              <a:pathLst>
                <a:path extrusionOk="0" h="14274" w="18267">
                  <a:moveTo>
                    <a:pt x="17766" y="9643"/>
                  </a:moveTo>
                  <a:cubicBezTo>
                    <a:pt x="17455" y="10396"/>
                    <a:pt x="16880" y="11030"/>
                    <a:pt x="16466" y="11721"/>
                  </a:cubicBezTo>
                  <a:cubicBezTo>
                    <a:pt x="16084" y="12361"/>
                    <a:pt x="15835" y="13182"/>
                    <a:pt x="15331" y="13730"/>
                  </a:cubicBezTo>
                  <a:cubicBezTo>
                    <a:pt x="14831" y="14274"/>
                    <a:pt x="14100" y="14239"/>
                    <a:pt x="13786" y="13590"/>
                  </a:cubicBezTo>
                  <a:cubicBezTo>
                    <a:pt x="11413" y="12116"/>
                    <a:pt x="9025" y="10666"/>
                    <a:pt x="6677" y="9155"/>
                  </a:cubicBezTo>
                  <a:cubicBezTo>
                    <a:pt x="4566" y="7796"/>
                    <a:pt x="2793" y="5850"/>
                    <a:pt x="514" y="4789"/>
                  </a:cubicBezTo>
                  <a:cubicBezTo>
                    <a:pt x="461" y="4764"/>
                    <a:pt x="430" y="4733"/>
                    <a:pt x="405" y="4696"/>
                  </a:cubicBezTo>
                  <a:cubicBezTo>
                    <a:pt x="222" y="4752"/>
                    <a:pt x="1" y="4659"/>
                    <a:pt x="29" y="4422"/>
                  </a:cubicBezTo>
                  <a:cubicBezTo>
                    <a:pt x="131" y="3539"/>
                    <a:pt x="784" y="2920"/>
                    <a:pt x="1235" y="2186"/>
                  </a:cubicBezTo>
                  <a:cubicBezTo>
                    <a:pt x="1646" y="1518"/>
                    <a:pt x="1879" y="588"/>
                    <a:pt x="2569" y="150"/>
                  </a:cubicBezTo>
                  <a:cubicBezTo>
                    <a:pt x="2684" y="75"/>
                    <a:pt x="2799" y="94"/>
                    <a:pt x="2880" y="156"/>
                  </a:cubicBezTo>
                  <a:cubicBezTo>
                    <a:pt x="3011" y="28"/>
                    <a:pt x="3241" y="0"/>
                    <a:pt x="3344" y="206"/>
                  </a:cubicBezTo>
                  <a:cubicBezTo>
                    <a:pt x="4510" y="2569"/>
                    <a:pt x="6758" y="3894"/>
                    <a:pt x="8702" y="5542"/>
                  </a:cubicBezTo>
                  <a:cubicBezTo>
                    <a:pt x="9706" y="6391"/>
                    <a:pt x="10583" y="7376"/>
                    <a:pt x="11472" y="8344"/>
                  </a:cubicBezTo>
                  <a:cubicBezTo>
                    <a:pt x="11923" y="8832"/>
                    <a:pt x="12380" y="9317"/>
                    <a:pt x="12859" y="9780"/>
                  </a:cubicBezTo>
                  <a:cubicBezTo>
                    <a:pt x="13099" y="10010"/>
                    <a:pt x="13341" y="10234"/>
                    <a:pt x="13596" y="10452"/>
                  </a:cubicBezTo>
                  <a:cubicBezTo>
                    <a:pt x="14818" y="11497"/>
                    <a:pt x="15947" y="8975"/>
                    <a:pt x="16470" y="8241"/>
                  </a:cubicBezTo>
                  <a:cubicBezTo>
                    <a:pt x="16662" y="7970"/>
                    <a:pt x="16924" y="7457"/>
                    <a:pt x="17353" y="7501"/>
                  </a:cubicBezTo>
                  <a:cubicBezTo>
                    <a:pt x="18267" y="7603"/>
                    <a:pt x="17981" y="9115"/>
                    <a:pt x="17766" y="9643"/>
                  </a:cubicBezTo>
                  <a:close/>
                </a:path>
              </a:pathLst>
            </a:custGeom>
            <a:solidFill>
              <a:srgbClr val="FF9E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4"/>
            <p:cNvSpPr/>
            <p:nvPr/>
          </p:nvSpPr>
          <p:spPr>
            <a:xfrm>
              <a:off x="6776025" y="1722375"/>
              <a:ext cx="128675" cy="170425"/>
            </a:xfrm>
            <a:custGeom>
              <a:rect b="b" l="l" r="r" t="t"/>
              <a:pathLst>
                <a:path extrusionOk="0" h="6817" w="5147">
                  <a:moveTo>
                    <a:pt x="4233" y="44"/>
                  </a:moveTo>
                  <a:cubicBezTo>
                    <a:pt x="3804" y="0"/>
                    <a:pt x="3542" y="513"/>
                    <a:pt x="3350" y="784"/>
                  </a:cubicBezTo>
                  <a:cubicBezTo>
                    <a:pt x="3294" y="859"/>
                    <a:pt x="3234" y="952"/>
                    <a:pt x="3172" y="1054"/>
                  </a:cubicBezTo>
                  <a:cubicBezTo>
                    <a:pt x="3835" y="2920"/>
                    <a:pt x="2068" y="4870"/>
                    <a:pt x="0" y="5722"/>
                  </a:cubicBezTo>
                  <a:cubicBezTo>
                    <a:pt x="221" y="5859"/>
                    <a:pt x="442" y="5996"/>
                    <a:pt x="666" y="6133"/>
                  </a:cubicBezTo>
                  <a:cubicBezTo>
                    <a:pt x="980" y="6782"/>
                    <a:pt x="1711" y="6817"/>
                    <a:pt x="2211" y="6273"/>
                  </a:cubicBezTo>
                  <a:cubicBezTo>
                    <a:pt x="2715" y="5725"/>
                    <a:pt x="2964" y="4904"/>
                    <a:pt x="3346" y="4264"/>
                  </a:cubicBezTo>
                  <a:cubicBezTo>
                    <a:pt x="3760" y="3573"/>
                    <a:pt x="4335" y="2939"/>
                    <a:pt x="4646" y="2186"/>
                  </a:cubicBezTo>
                  <a:cubicBezTo>
                    <a:pt x="4861" y="1658"/>
                    <a:pt x="5147" y="146"/>
                    <a:pt x="4233" y="44"/>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4"/>
            <p:cNvSpPr/>
            <p:nvPr/>
          </p:nvSpPr>
          <p:spPr>
            <a:xfrm>
              <a:off x="5758300" y="894350"/>
              <a:ext cx="46750" cy="66725"/>
            </a:xfrm>
            <a:custGeom>
              <a:rect b="b" l="l" r="r" t="t"/>
              <a:pathLst>
                <a:path extrusionOk="0" h="2669" w="1870">
                  <a:moveTo>
                    <a:pt x="1783" y="1767"/>
                  </a:moveTo>
                  <a:cubicBezTo>
                    <a:pt x="1870" y="1154"/>
                    <a:pt x="1515" y="669"/>
                    <a:pt x="1164" y="234"/>
                  </a:cubicBezTo>
                  <a:cubicBezTo>
                    <a:pt x="1158" y="227"/>
                    <a:pt x="1155" y="224"/>
                    <a:pt x="1151" y="221"/>
                  </a:cubicBezTo>
                  <a:cubicBezTo>
                    <a:pt x="1058" y="75"/>
                    <a:pt x="887" y="0"/>
                    <a:pt x="716" y="146"/>
                  </a:cubicBezTo>
                  <a:cubicBezTo>
                    <a:pt x="306" y="501"/>
                    <a:pt x="29" y="977"/>
                    <a:pt x="13" y="1540"/>
                  </a:cubicBezTo>
                  <a:cubicBezTo>
                    <a:pt x="1" y="2037"/>
                    <a:pt x="240" y="2569"/>
                    <a:pt x="753" y="2647"/>
                  </a:cubicBezTo>
                  <a:cubicBezTo>
                    <a:pt x="887" y="2668"/>
                    <a:pt x="1015" y="2650"/>
                    <a:pt x="1133" y="2609"/>
                  </a:cubicBezTo>
                  <a:cubicBezTo>
                    <a:pt x="1158" y="2603"/>
                    <a:pt x="1182" y="2591"/>
                    <a:pt x="1204" y="2575"/>
                  </a:cubicBezTo>
                  <a:cubicBezTo>
                    <a:pt x="1506" y="2435"/>
                    <a:pt x="1730" y="2118"/>
                    <a:pt x="1783" y="1767"/>
                  </a:cubicBezTo>
                  <a:close/>
                </a:path>
              </a:pathLst>
            </a:custGeom>
            <a:solidFill>
              <a:srgbClr val="FF73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4"/>
            <p:cNvSpPr/>
            <p:nvPr/>
          </p:nvSpPr>
          <p:spPr>
            <a:xfrm>
              <a:off x="5969775" y="884325"/>
              <a:ext cx="49700" cy="66250"/>
            </a:xfrm>
            <a:custGeom>
              <a:rect b="b" l="l" r="r" t="t"/>
              <a:pathLst>
                <a:path extrusionOk="0" h="2650" w="1988">
                  <a:moveTo>
                    <a:pt x="44" y="1459"/>
                  </a:moveTo>
                  <a:cubicBezTo>
                    <a:pt x="124" y="846"/>
                    <a:pt x="610" y="473"/>
                    <a:pt x="1076" y="149"/>
                  </a:cubicBezTo>
                  <a:cubicBezTo>
                    <a:pt x="1082" y="146"/>
                    <a:pt x="1088" y="143"/>
                    <a:pt x="1092" y="140"/>
                  </a:cubicBezTo>
                  <a:cubicBezTo>
                    <a:pt x="1222" y="25"/>
                    <a:pt x="1412" y="0"/>
                    <a:pt x="1539" y="187"/>
                  </a:cubicBezTo>
                  <a:cubicBezTo>
                    <a:pt x="1847" y="638"/>
                    <a:pt x="1987" y="1169"/>
                    <a:pt x="1847" y="1717"/>
                  </a:cubicBezTo>
                  <a:cubicBezTo>
                    <a:pt x="1723" y="2202"/>
                    <a:pt x="1340" y="2650"/>
                    <a:pt x="815" y="2584"/>
                  </a:cubicBezTo>
                  <a:cubicBezTo>
                    <a:pt x="678" y="2566"/>
                    <a:pt x="560" y="2516"/>
                    <a:pt x="454" y="2444"/>
                  </a:cubicBezTo>
                  <a:cubicBezTo>
                    <a:pt x="432" y="2432"/>
                    <a:pt x="411" y="2413"/>
                    <a:pt x="392" y="2391"/>
                  </a:cubicBezTo>
                  <a:cubicBezTo>
                    <a:pt x="134" y="2174"/>
                    <a:pt x="0" y="1810"/>
                    <a:pt x="44" y="1459"/>
                  </a:cubicBezTo>
                  <a:close/>
                </a:path>
              </a:pathLst>
            </a:custGeom>
            <a:solidFill>
              <a:srgbClr val="FF73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4"/>
            <p:cNvSpPr/>
            <p:nvPr/>
          </p:nvSpPr>
          <p:spPr>
            <a:xfrm>
              <a:off x="5771300" y="769325"/>
              <a:ext cx="228875" cy="302925"/>
            </a:xfrm>
            <a:custGeom>
              <a:rect b="b" l="l" r="r" t="t"/>
              <a:pathLst>
                <a:path extrusionOk="0" h="12117" w="9155">
                  <a:moveTo>
                    <a:pt x="6897" y="10991"/>
                  </a:moveTo>
                  <a:cubicBezTo>
                    <a:pt x="5924" y="11815"/>
                    <a:pt x="4637" y="12116"/>
                    <a:pt x="3495" y="11541"/>
                  </a:cubicBezTo>
                  <a:cubicBezTo>
                    <a:pt x="746" y="10157"/>
                    <a:pt x="0" y="6136"/>
                    <a:pt x="725" y="3288"/>
                  </a:cubicBezTo>
                  <a:cubicBezTo>
                    <a:pt x="781" y="3073"/>
                    <a:pt x="911" y="2946"/>
                    <a:pt x="1067" y="2884"/>
                  </a:cubicBezTo>
                  <a:cubicBezTo>
                    <a:pt x="1676" y="1254"/>
                    <a:pt x="3013" y="1"/>
                    <a:pt x="4951" y="1"/>
                  </a:cubicBezTo>
                  <a:cubicBezTo>
                    <a:pt x="8185" y="4"/>
                    <a:pt x="9155" y="3689"/>
                    <a:pt x="8832" y="6454"/>
                  </a:cubicBezTo>
                  <a:cubicBezTo>
                    <a:pt x="8642" y="8095"/>
                    <a:pt x="8197" y="9890"/>
                    <a:pt x="6897" y="10991"/>
                  </a:cubicBezTo>
                  <a:close/>
                </a:path>
              </a:pathLst>
            </a:custGeom>
            <a:solidFill>
              <a:srgbClr val="FF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4"/>
            <p:cNvSpPr/>
            <p:nvPr/>
          </p:nvSpPr>
          <p:spPr>
            <a:xfrm>
              <a:off x="5765550" y="868625"/>
              <a:ext cx="243975" cy="199575"/>
            </a:xfrm>
            <a:custGeom>
              <a:rect b="b" l="l" r="r" t="t"/>
              <a:pathLst>
                <a:path extrusionOk="0" h="7983" w="9759">
                  <a:moveTo>
                    <a:pt x="9118" y="3582"/>
                  </a:moveTo>
                  <a:cubicBezTo>
                    <a:pt x="9394" y="2450"/>
                    <a:pt x="9609" y="1306"/>
                    <a:pt x="9749" y="149"/>
                  </a:cubicBezTo>
                  <a:cubicBezTo>
                    <a:pt x="9758" y="75"/>
                    <a:pt x="9715" y="0"/>
                    <a:pt x="9634" y="6"/>
                  </a:cubicBezTo>
                  <a:cubicBezTo>
                    <a:pt x="8959" y="56"/>
                    <a:pt x="8931" y="765"/>
                    <a:pt x="9030" y="1309"/>
                  </a:cubicBezTo>
                  <a:cubicBezTo>
                    <a:pt x="9034" y="1334"/>
                    <a:pt x="9046" y="1353"/>
                    <a:pt x="9062" y="1365"/>
                  </a:cubicBezTo>
                  <a:cubicBezTo>
                    <a:pt x="9052" y="2130"/>
                    <a:pt x="9254" y="3561"/>
                    <a:pt x="8480" y="4002"/>
                  </a:cubicBezTo>
                  <a:cubicBezTo>
                    <a:pt x="8377" y="4061"/>
                    <a:pt x="8262" y="4105"/>
                    <a:pt x="8141" y="4120"/>
                  </a:cubicBezTo>
                  <a:cubicBezTo>
                    <a:pt x="7662" y="4176"/>
                    <a:pt x="7270" y="3775"/>
                    <a:pt x="6916" y="3452"/>
                  </a:cubicBezTo>
                  <a:cubicBezTo>
                    <a:pt x="6490" y="3066"/>
                    <a:pt x="5992" y="2743"/>
                    <a:pt x="5429" y="2615"/>
                  </a:cubicBezTo>
                  <a:cubicBezTo>
                    <a:pt x="4923" y="2503"/>
                    <a:pt x="4612" y="2422"/>
                    <a:pt x="4186" y="2768"/>
                  </a:cubicBezTo>
                  <a:cubicBezTo>
                    <a:pt x="3657" y="3197"/>
                    <a:pt x="3259" y="3685"/>
                    <a:pt x="2811" y="4186"/>
                  </a:cubicBezTo>
                  <a:cubicBezTo>
                    <a:pt x="2541" y="4490"/>
                    <a:pt x="1978" y="5075"/>
                    <a:pt x="1580" y="4615"/>
                  </a:cubicBezTo>
                  <a:cubicBezTo>
                    <a:pt x="902" y="3831"/>
                    <a:pt x="948" y="2674"/>
                    <a:pt x="833" y="1676"/>
                  </a:cubicBezTo>
                  <a:cubicBezTo>
                    <a:pt x="824" y="1598"/>
                    <a:pt x="759" y="1564"/>
                    <a:pt x="700" y="1570"/>
                  </a:cubicBezTo>
                  <a:cubicBezTo>
                    <a:pt x="678" y="1514"/>
                    <a:pt x="622" y="1474"/>
                    <a:pt x="563" y="1502"/>
                  </a:cubicBezTo>
                  <a:cubicBezTo>
                    <a:pt x="410" y="1567"/>
                    <a:pt x="255" y="1636"/>
                    <a:pt x="100" y="1704"/>
                  </a:cubicBezTo>
                  <a:cubicBezTo>
                    <a:pt x="44" y="1729"/>
                    <a:pt x="0" y="1791"/>
                    <a:pt x="22" y="1856"/>
                  </a:cubicBezTo>
                  <a:cubicBezTo>
                    <a:pt x="320" y="2674"/>
                    <a:pt x="653" y="3480"/>
                    <a:pt x="1014" y="4270"/>
                  </a:cubicBezTo>
                  <a:cubicBezTo>
                    <a:pt x="1182" y="4929"/>
                    <a:pt x="1418" y="5560"/>
                    <a:pt x="1782" y="6126"/>
                  </a:cubicBezTo>
                  <a:cubicBezTo>
                    <a:pt x="2034" y="6524"/>
                    <a:pt x="2348" y="6882"/>
                    <a:pt x="2702" y="7171"/>
                  </a:cubicBezTo>
                  <a:cubicBezTo>
                    <a:pt x="2820" y="7376"/>
                    <a:pt x="3013" y="7488"/>
                    <a:pt x="3237" y="7538"/>
                  </a:cubicBezTo>
                  <a:cubicBezTo>
                    <a:pt x="3750" y="7827"/>
                    <a:pt x="4332" y="7983"/>
                    <a:pt x="4951" y="7945"/>
                  </a:cubicBezTo>
                  <a:cubicBezTo>
                    <a:pt x="4994" y="7942"/>
                    <a:pt x="5025" y="7917"/>
                    <a:pt x="5041" y="7883"/>
                  </a:cubicBezTo>
                  <a:cubicBezTo>
                    <a:pt x="5949" y="7808"/>
                    <a:pt x="7149" y="7364"/>
                    <a:pt x="7768" y="6661"/>
                  </a:cubicBezTo>
                  <a:cubicBezTo>
                    <a:pt x="8465" y="5871"/>
                    <a:pt x="8875" y="4587"/>
                    <a:pt x="9118" y="3582"/>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4"/>
            <p:cNvSpPr/>
            <p:nvPr/>
          </p:nvSpPr>
          <p:spPr>
            <a:xfrm>
              <a:off x="5703350" y="701850"/>
              <a:ext cx="360975" cy="224850"/>
            </a:xfrm>
            <a:custGeom>
              <a:rect b="b" l="l" r="r" t="t"/>
              <a:pathLst>
                <a:path extrusionOk="0" h="8994" w="14439">
                  <a:moveTo>
                    <a:pt x="13944" y="5872"/>
                  </a:moveTo>
                  <a:cubicBezTo>
                    <a:pt x="13456" y="5747"/>
                    <a:pt x="12946" y="5710"/>
                    <a:pt x="12442" y="5760"/>
                  </a:cubicBezTo>
                  <a:cubicBezTo>
                    <a:pt x="12439" y="5716"/>
                    <a:pt x="12439" y="5673"/>
                    <a:pt x="12433" y="5632"/>
                  </a:cubicBezTo>
                  <a:lnTo>
                    <a:pt x="12433" y="5629"/>
                  </a:lnTo>
                  <a:cubicBezTo>
                    <a:pt x="12420" y="5371"/>
                    <a:pt x="12392" y="5113"/>
                    <a:pt x="12355" y="4852"/>
                  </a:cubicBezTo>
                  <a:cubicBezTo>
                    <a:pt x="12025" y="2551"/>
                    <a:pt x="10828" y="271"/>
                    <a:pt x="8319" y="119"/>
                  </a:cubicBezTo>
                  <a:cubicBezTo>
                    <a:pt x="6403" y="1"/>
                    <a:pt x="4854" y="383"/>
                    <a:pt x="3505" y="2028"/>
                  </a:cubicBezTo>
                  <a:cubicBezTo>
                    <a:pt x="2749" y="2949"/>
                    <a:pt x="2522" y="4189"/>
                    <a:pt x="2336" y="5340"/>
                  </a:cubicBezTo>
                  <a:cubicBezTo>
                    <a:pt x="2280" y="5713"/>
                    <a:pt x="2286" y="6354"/>
                    <a:pt x="2165" y="6805"/>
                  </a:cubicBezTo>
                  <a:cubicBezTo>
                    <a:pt x="2137" y="6929"/>
                    <a:pt x="2096" y="7041"/>
                    <a:pt x="2040" y="7125"/>
                  </a:cubicBezTo>
                  <a:cubicBezTo>
                    <a:pt x="2018" y="7159"/>
                    <a:pt x="1997" y="7193"/>
                    <a:pt x="1966" y="7231"/>
                  </a:cubicBezTo>
                  <a:cubicBezTo>
                    <a:pt x="1934" y="7262"/>
                    <a:pt x="1900" y="7293"/>
                    <a:pt x="1860" y="7324"/>
                  </a:cubicBezTo>
                  <a:cubicBezTo>
                    <a:pt x="1788" y="7389"/>
                    <a:pt x="1701" y="7452"/>
                    <a:pt x="1605" y="7511"/>
                  </a:cubicBezTo>
                  <a:cubicBezTo>
                    <a:pt x="1605" y="7514"/>
                    <a:pt x="1602" y="7514"/>
                    <a:pt x="1602" y="7514"/>
                  </a:cubicBezTo>
                  <a:cubicBezTo>
                    <a:pt x="1250" y="7738"/>
                    <a:pt x="790" y="7943"/>
                    <a:pt x="516" y="8111"/>
                  </a:cubicBezTo>
                  <a:cubicBezTo>
                    <a:pt x="401" y="8182"/>
                    <a:pt x="274" y="8263"/>
                    <a:pt x="221" y="8394"/>
                  </a:cubicBezTo>
                  <a:cubicBezTo>
                    <a:pt x="0" y="8941"/>
                    <a:pt x="765" y="8994"/>
                    <a:pt x="1064" y="8929"/>
                  </a:cubicBezTo>
                  <a:cubicBezTo>
                    <a:pt x="1477" y="8848"/>
                    <a:pt x="1869" y="8810"/>
                    <a:pt x="2286" y="8789"/>
                  </a:cubicBezTo>
                  <a:lnTo>
                    <a:pt x="2289" y="8789"/>
                  </a:lnTo>
                  <a:cubicBezTo>
                    <a:pt x="2389" y="8782"/>
                    <a:pt x="2497" y="8779"/>
                    <a:pt x="2603" y="8773"/>
                  </a:cubicBezTo>
                  <a:lnTo>
                    <a:pt x="2606" y="8773"/>
                  </a:lnTo>
                  <a:cubicBezTo>
                    <a:pt x="2808" y="8767"/>
                    <a:pt x="3001" y="8761"/>
                    <a:pt x="3197" y="8754"/>
                  </a:cubicBezTo>
                  <a:lnTo>
                    <a:pt x="3200" y="8754"/>
                  </a:lnTo>
                  <a:cubicBezTo>
                    <a:pt x="3256" y="8751"/>
                    <a:pt x="3309" y="8748"/>
                    <a:pt x="3359" y="8745"/>
                  </a:cubicBezTo>
                  <a:lnTo>
                    <a:pt x="3371" y="8745"/>
                  </a:lnTo>
                  <a:cubicBezTo>
                    <a:pt x="3539" y="8736"/>
                    <a:pt x="3707" y="8726"/>
                    <a:pt x="3875" y="8717"/>
                  </a:cubicBezTo>
                  <a:cubicBezTo>
                    <a:pt x="4655" y="8667"/>
                    <a:pt x="5427" y="8596"/>
                    <a:pt x="6207" y="8499"/>
                  </a:cubicBezTo>
                  <a:cubicBezTo>
                    <a:pt x="7768" y="8313"/>
                    <a:pt x="9317" y="8036"/>
                    <a:pt x="10850" y="7669"/>
                  </a:cubicBezTo>
                  <a:cubicBezTo>
                    <a:pt x="11061" y="7619"/>
                    <a:pt x="11267" y="7570"/>
                    <a:pt x="11475" y="7517"/>
                  </a:cubicBezTo>
                  <a:cubicBezTo>
                    <a:pt x="11512" y="7507"/>
                    <a:pt x="11546" y="7498"/>
                    <a:pt x="11584" y="7489"/>
                  </a:cubicBezTo>
                  <a:cubicBezTo>
                    <a:pt x="11630" y="7476"/>
                    <a:pt x="11677" y="7464"/>
                    <a:pt x="11724" y="7452"/>
                  </a:cubicBezTo>
                  <a:cubicBezTo>
                    <a:pt x="11829" y="7424"/>
                    <a:pt x="11941" y="7399"/>
                    <a:pt x="12047" y="7364"/>
                  </a:cubicBezTo>
                  <a:cubicBezTo>
                    <a:pt x="12088" y="7355"/>
                    <a:pt x="12128" y="7343"/>
                    <a:pt x="12168" y="7330"/>
                  </a:cubicBezTo>
                  <a:cubicBezTo>
                    <a:pt x="12190" y="7327"/>
                    <a:pt x="12215" y="7321"/>
                    <a:pt x="12234" y="7315"/>
                  </a:cubicBezTo>
                  <a:cubicBezTo>
                    <a:pt x="12613" y="7212"/>
                    <a:pt x="12996" y="7100"/>
                    <a:pt x="13375" y="6982"/>
                  </a:cubicBezTo>
                  <a:cubicBezTo>
                    <a:pt x="13854" y="6839"/>
                    <a:pt x="14438" y="6528"/>
                    <a:pt x="14392" y="6012"/>
                  </a:cubicBezTo>
                  <a:cubicBezTo>
                    <a:pt x="14243" y="5956"/>
                    <a:pt x="14093" y="5912"/>
                    <a:pt x="13944" y="58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4"/>
            <p:cNvSpPr/>
            <p:nvPr/>
          </p:nvSpPr>
          <p:spPr>
            <a:xfrm>
              <a:off x="5743375" y="821800"/>
              <a:ext cx="270875" cy="78250"/>
            </a:xfrm>
            <a:custGeom>
              <a:rect b="b" l="l" r="r" t="t"/>
              <a:pathLst>
                <a:path extrusionOk="0" h="3130" w="10835">
                  <a:moveTo>
                    <a:pt x="10835" y="831"/>
                  </a:moveTo>
                  <a:cubicBezTo>
                    <a:pt x="10493" y="1040"/>
                    <a:pt x="10148" y="1226"/>
                    <a:pt x="9793" y="1397"/>
                  </a:cubicBezTo>
                  <a:cubicBezTo>
                    <a:pt x="8820" y="1876"/>
                    <a:pt x="7797" y="2231"/>
                    <a:pt x="6733" y="2461"/>
                  </a:cubicBezTo>
                  <a:cubicBezTo>
                    <a:pt x="6705" y="2495"/>
                    <a:pt x="6677" y="2532"/>
                    <a:pt x="6643" y="2566"/>
                  </a:cubicBezTo>
                  <a:cubicBezTo>
                    <a:pt x="6575" y="2632"/>
                    <a:pt x="6503" y="2685"/>
                    <a:pt x="6425" y="2731"/>
                  </a:cubicBezTo>
                  <a:cubicBezTo>
                    <a:pt x="6410" y="2747"/>
                    <a:pt x="6388" y="2759"/>
                    <a:pt x="6369" y="2772"/>
                  </a:cubicBezTo>
                  <a:cubicBezTo>
                    <a:pt x="6170" y="2952"/>
                    <a:pt x="5922" y="3073"/>
                    <a:pt x="5642" y="3104"/>
                  </a:cubicBezTo>
                  <a:cubicBezTo>
                    <a:pt x="5418" y="3129"/>
                    <a:pt x="5200" y="3092"/>
                    <a:pt x="5010" y="3002"/>
                  </a:cubicBezTo>
                  <a:cubicBezTo>
                    <a:pt x="4768" y="2937"/>
                    <a:pt x="4566" y="2784"/>
                    <a:pt x="4423" y="2573"/>
                  </a:cubicBezTo>
                  <a:cubicBezTo>
                    <a:pt x="3484" y="2657"/>
                    <a:pt x="2544" y="2709"/>
                    <a:pt x="1605" y="2722"/>
                  </a:cubicBezTo>
                  <a:cubicBezTo>
                    <a:pt x="1070" y="2731"/>
                    <a:pt x="536" y="2728"/>
                    <a:pt x="1" y="2713"/>
                  </a:cubicBezTo>
                  <a:cubicBezTo>
                    <a:pt x="194" y="2591"/>
                    <a:pt x="355" y="2464"/>
                    <a:pt x="439" y="2330"/>
                  </a:cubicBezTo>
                  <a:cubicBezTo>
                    <a:pt x="492" y="2243"/>
                    <a:pt x="533" y="2128"/>
                    <a:pt x="564" y="2007"/>
                  </a:cubicBezTo>
                  <a:cubicBezTo>
                    <a:pt x="937" y="2013"/>
                    <a:pt x="1307" y="2010"/>
                    <a:pt x="1680" y="2000"/>
                  </a:cubicBezTo>
                  <a:cubicBezTo>
                    <a:pt x="2526" y="1988"/>
                    <a:pt x="3369" y="1941"/>
                    <a:pt x="4208" y="1873"/>
                  </a:cubicBezTo>
                  <a:cubicBezTo>
                    <a:pt x="4199" y="1546"/>
                    <a:pt x="4292" y="1232"/>
                    <a:pt x="4469" y="977"/>
                  </a:cubicBezTo>
                  <a:cubicBezTo>
                    <a:pt x="4824" y="458"/>
                    <a:pt x="5312" y="1"/>
                    <a:pt x="5950" y="219"/>
                  </a:cubicBezTo>
                  <a:cubicBezTo>
                    <a:pt x="6061" y="237"/>
                    <a:pt x="6170" y="272"/>
                    <a:pt x="6270" y="321"/>
                  </a:cubicBezTo>
                  <a:cubicBezTo>
                    <a:pt x="6500" y="408"/>
                    <a:pt x="6702" y="567"/>
                    <a:pt x="6845" y="797"/>
                  </a:cubicBezTo>
                  <a:cubicBezTo>
                    <a:pt x="7001" y="1052"/>
                    <a:pt x="7066" y="1357"/>
                    <a:pt x="7047" y="1655"/>
                  </a:cubicBezTo>
                  <a:cubicBezTo>
                    <a:pt x="7927" y="1425"/>
                    <a:pt x="8776" y="1111"/>
                    <a:pt x="9591" y="707"/>
                  </a:cubicBezTo>
                  <a:cubicBezTo>
                    <a:pt x="9989" y="511"/>
                    <a:pt x="10375" y="293"/>
                    <a:pt x="10754" y="54"/>
                  </a:cubicBezTo>
                  <a:cubicBezTo>
                    <a:pt x="10791" y="315"/>
                    <a:pt x="10819" y="573"/>
                    <a:pt x="10835" y="831"/>
                  </a:cubicBezTo>
                  <a:close/>
                </a:path>
              </a:pathLst>
            </a:custGeom>
            <a:solidFill>
              <a:srgbClr val="2A1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4"/>
            <p:cNvSpPr/>
            <p:nvPr/>
          </p:nvSpPr>
          <p:spPr>
            <a:xfrm>
              <a:off x="5860300" y="829350"/>
              <a:ext cx="44275" cy="56775"/>
            </a:xfrm>
            <a:custGeom>
              <a:rect b="b" l="l" r="r" t="t"/>
              <a:pathLst>
                <a:path extrusionOk="0" h="2271" w="1771">
                  <a:moveTo>
                    <a:pt x="1733" y="890"/>
                  </a:moveTo>
                  <a:cubicBezTo>
                    <a:pt x="1677" y="377"/>
                    <a:pt x="1248" y="1"/>
                    <a:pt x="747" y="206"/>
                  </a:cubicBezTo>
                  <a:cubicBezTo>
                    <a:pt x="654" y="243"/>
                    <a:pt x="570" y="305"/>
                    <a:pt x="492" y="380"/>
                  </a:cubicBezTo>
                  <a:cubicBezTo>
                    <a:pt x="206" y="557"/>
                    <a:pt x="13" y="921"/>
                    <a:pt x="4" y="1257"/>
                  </a:cubicBezTo>
                  <a:cubicBezTo>
                    <a:pt x="1" y="1509"/>
                    <a:pt x="106" y="1723"/>
                    <a:pt x="268" y="1873"/>
                  </a:cubicBezTo>
                  <a:cubicBezTo>
                    <a:pt x="514" y="2180"/>
                    <a:pt x="968" y="2271"/>
                    <a:pt x="1291" y="1947"/>
                  </a:cubicBezTo>
                  <a:cubicBezTo>
                    <a:pt x="1316" y="1922"/>
                    <a:pt x="1338" y="1898"/>
                    <a:pt x="1360" y="1870"/>
                  </a:cubicBezTo>
                  <a:cubicBezTo>
                    <a:pt x="1630" y="1639"/>
                    <a:pt x="1770" y="1263"/>
                    <a:pt x="1733" y="890"/>
                  </a:cubicBezTo>
                  <a:close/>
                </a:path>
              </a:pathLst>
            </a:custGeom>
            <a:solidFill>
              <a:srgbClr val="E3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4"/>
            <p:cNvSpPr/>
            <p:nvPr/>
          </p:nvSpPr>
          <p:spPr>
            <a:xfrm>
              <a:off x="6302350" y="1829350"/>
              <a:ext cx="4750" cy="4050"/>
            </a:xfrm>
            <a:custGeom>
              <a:rect b="b" l="l" r="r" t="t"/>
              <a:pathLst>
                <a:path extrusionOk="0" h="162" w="190">
                  <a:moveTo>
                    <a:pt x="78" y="162"/>
                  </a:moveTo>
                  <a:lnTo>
                    <a:pt x="190" y="6"/>
                  </a:lnTo>
                  <a:cubicBezTo>
                    <a:pt x="128" y="0"/>
                    <a:pt x="66" y="0"/>
                    <a:pt x="0" y="6"/>
                  </a:cubicBezTo>
                  <a:cubicBezTo>
                    <a:pt x="0" y="69"/>
                    <a:pt x="22" y="128"/>
                    <a:pt x="78" y="1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4"/>
            <p:cNvSpPr/>
            <p:nvPr/>
          </p:nvSpPr>
          <p:spPr>
            <a:xfrm>
              <a:off x="6168000" y="1486825"/>
              <a:ext cx="391300" cy="373175"/>
            </a:xfrm>
            <a:custGeom>
              <a:rect b="b" l="l" r="r" t="t"/>
              <a:pathLst>
                <a:path extrusionOk="0" h="14927" w="15652">
                  <a:moveTo>
                    <a:pt x="15418" y="2382"/>
                  </a:moveTo>
                  <a:cubicBezTo>
                    <a:pt x="15394" y="2506"/>
                    <a:pt x="15328" y="2618"/>
                    <a:pt x="15263" y="2733"/>
                  </a:cubicBezTo>
                  <a:cubicBezTo>
                    <a:pt x="13851" y="5147"/>
                    <a:pt x="12436" y="7560"/>
                    <a:pt x="11024" y="9976"/>
                  </a:cubicBezTo>
                  <a:cubicBezTo>
                    <a:pt x="10322" y="11170"/>
                    <a:pt x="9625" y="12370"/>
                    <a:pt x="8804" y="13484"/>
                  </a:cubicBezTo>
                  <a:cubicBezTo>
                    <a:pt x="8086" y="14457"/>
                    <a:pt x="7507" y="14541"/>
                    <a:pt x="6385" y="14308"/>
                  </a:cubicBezTo>
                  <a:cubicBezTo>
                    <a:pt x="5477" y="14115"/>
                    <a:pt x="4404" y="14040"/>
                    <a:pt x="3480" y="14168"/>
                  </a:cubicBezTo>
                  <a:cubicBezTo>
                    <a:pt x="2877" y="14252"/>
                    <a:pt x="2271" y="14519"/>
                    <a:pt x="1671" y="14650"/>
                  </a:cubicBezTo>
                  <a:cubicBezTo>
                    <a:pt x="1630" y="14659"/>
                    <a:pt x="1552" y="14668"/>
                    <a:pt x="1453" y="14678"/>
                  </a:cubicBezTo>
                  <a:cubicBezTo>
                    <a:pt x="1325" y="14693"/>
                    <a:pt x="1154" y="14712"/>
                    <a:pt x="977" y="14731"/>
                  </a:cubicBezTo>
                  <a:cubicBezTo>
                    <a:pt x="536" y="14780"/>
                    <a:pt x="50" y="14839"/>
                    <a:pt x="1" y="14926"/>
                  </a:cubicBezTo>
                  <a:cubicBezTo>
                    <a:pt x="862" y="13449"/>
                    <a:pt x="1723" y="11972"/>
                    <a:pt x="2588" y="10498"/>
                  </a:cubicBezTo>
                  <a:cubicBezTo>
                    <a:pt x="2970" y="9848"/>
                    <a:pt x="3446" y="9195"/>
                    <a:pt x="3767" y="8517"/>
                  </a:cubicBezTo>
                  <a:cubicBezTo>
                    <a:pt x="3984" y="8051"/>
                    <a:pt x="4398" y="7258"/>
                    <a:pt x="4311" y="6739"/>
                  </a:cubicBezTo>
                  <a:cubicBezTo>
                    <a:pt x="5318" y="6714"/>
                    <a:pt x="7455" y="7693"/>
                    <a:pt x="8195" y="6736"/>
                  </a:cubicBezTo>
                  <a:cubicBezTo>
                    <a:pt x="8555" y="6266"/>
                    <a:pt x="8767" y="5523"/>
                    <a:pt x="9037" y="4985"/>
                  </a:cubicBezTo>
                  <a:cubicBezTo>
                    <a:pt x="9314" y="4434"/>
                    <a:pt x="9597" y="3884"/>
                    <a:pt x="9815" y="3306"/>
                  </a:cubicBezTo>
                  <a:cubicBezTo>
                    <a:pt x="10216" y="2233"/>
                    <a:pt x="10620" y="1126"/>
                    <a:pt x="10829" y="0"/>
                  </a:cubicBezTo>
                  <a:cubicBezTo>
                    <a:pt x="10925" y="28"/>
                    <a:pt x="11024" y="53"/>
                    <a:pt x="11118" y="78"/>
                  </a:cubicBezTo>
                  <a:cubicBezTo>
                    <a:pt x="11824" y="252"/>
                    <a:pt x="12530" y="373"/>
                    <a:pt x="13239" y="550"/>
                  </a:cubicBezTo>
                  <a:cubicBezTo>
                    <a:pt x="14060" y="759"/>
                    <a:pt x="15652" y="1235"/>
                    <a:pt x="15418" y="2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4"/>
            <p:cNvSpPr/>
            <p:nvPr/>
          </p:nvSpPr>
          <p:spPr>
            <a:xfrm>
              <a:off x="5768100" y="974275"/>
              <a:ext cx="264500" cy="1031575"/>
            </a:xfrm>
            <a:custGeom>
              <a:rect b="b" l="l" r="r" t="t"/>
              <a:pathLst>
                <a:path extrusionOk="0" h="41263" w="10580">
                  <a:moveTo>
                    <a:pt x="8729" y="28596"/>
                  </a:moveTo>
                  <a:cubicBezTo>
                    <a:pt x="9314" y="32782"/>
                    <a:pt x="9637" y="37008"/>
                    <a:pt x="9557" y="41234"/>
                  </a:cubicBezTo>
                  <a:cubicBezTo>
                    <a:pt x="9457" y="41240"/>
                    <a:pt x="9354" y="41253"/>
                    <a:pt x="9252" y="41262"/>
                  </a:cubicBezTo>
                  <a:cubicBezTo>
                    <a:pt x="9295" y="39113"/>
                    <a:pt x="9236" y="36958"/>
                    <a:pt x="9084" y="34813"/>
                  </a:cubicBezTo>
                  <a:cubicBezTo>
                    <a:pt x="8726" y="29700"/>
                    <a:pt x="7884" y="24638"/>
                    <a:pt x="6829" y="19631"/>
                  </a:cubicBezTo>
                  <a:cubicBezTo>
                    <a:pt x="5822" y="14842"/>
                    <a:pt x="4227" y="9939"/>
                    <a:pt x="4830" y="4988"/>
                  </a:cubicBezTo>
                  <a:cubicBezTo>
                    <a:pt x="4836" y="4941"/>
                    <a:pt x="4861" y="4904"/>
                    <a:pt x="4892" y="4879"/>
                  </a:cubicBezTo>
                  <a:cubicBezTo>
                    <a:pt x="2936" y="4870"/>
                    <a:pt x="1154" y="3169"/>
                    <a:pt x="1" y="1692"/>
                  </a:cubicBezTo>
                  <a:lnTo>
                    <a:pt x="287" y="1570"/>
                  </a:lnTo>
                  <a:cubicBezTo>
                    <a:pt x="1652" y="3296"/>
                    <a:pt x="4062" y="5448"/>
                    <a:pt x="6301" y="4229"/>
                  </a:cubicBezTo>
                  <a:cubicBezTo>
                    <a:pt x="7252" y="3710"/>
                    <a:pt x="7927" y="2758"/>
                    <a:pt x="8608" y="1944"/>
                  </a:cubicBezTo>
                  <a:lnTo>
                    <a:pt x="10231" y="0"/>
                  </a:lnTo>
                  <a:cubicBezTo>
                    <a:pt x="10350" y="19"/>
                    <a:pt x="10465" y="37"/>
                    <a:pt x="10580" y="56"/>
                  </a:cubicBezTo>
                  <a:cubicBezTo>
                    <a:pt x="9790" y="1011"/>
                    <a:pt x="8997" y="1968"/>
                    <a:pt x="8191" y="2911"/>
                  </a:cubicBezTo>
                  <a:cubicBezTo>
                    <a:pt x="7482" y="3747"/>
                    <a:pt x="6674" y="4605"/>
                    <a:pt x="5551" y="4826"/>
                  </a:cubicBezTo>
                  <a:cubicBezTo>
                    <a:pt x="5399" y="4854"/>
                    <a:pt x="5247" y="4873"/>
                    <a:pt x="5097" y="4882"/>
                  </a:cubicBezTo>
                  <a:cubicBezTo>
                    <a:pt x="5125" y="4907"/>
                    <a:pt x="5141" y="4944"/>
                    <a:pt x="5135" y="4988"/>
                  </a:cubicBezTo>
                  <a:cubicBezTo>
                    <a:pt x="4774" y="7942"/>
                    <a:pt x="5219" y="10871"/>
                    <a:pt x="5837" y="13754"/>
                  </a:cubicBezTo>
                  <a:cubicBezTo>
                    <a:pt x="6898" y="18689"/>
                    <a:pt x="8033" y="23590"/>
                    <a:pt x="8729" y="28596"/>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4"/>
            <p:cNvSpPr/>
            <p:nvPr/>
          </p:nvSpPr>
          <p:spPr>
            <a:xfrm>
              <a:off x="5635775" y="1776875"/>
              <a:ext cx="108025" cy="125500"/>
            </a:xfrm>
            <a:custGeom>
              <a:rect b="b" l="l" r="r" t="t"/>
              <a:pathLst>
                <a:path extrusionOk="0" h="5020" w="4321">
                  <a:moveTo>
                    <a:pt x="3984" y="4864"/>
                  </a:moveTo>
                  <a:cubicBezTo>
                    <a:pt x="2769" y="3306"/>
                    <a:pt x="1450" y="1832"/>
                    <a:pt x="35" y="454"/>
                  </a:cubicBezTo>
                  <a:cubicBezTo>
                    <a:pt x="26" y="302"/>
                    <a:pt x="13" y="153"/>
                    <a:pt x="1" y="0"/>
                  </a:cubicBezTo>
                  <a:cubicBezTo>
                    <a:pt x="1509" y="1443"/>
                    <a:pt x="2915" y="2998"/>
                    <a:pt x="4202" y="4649"/>
                  </a:cubicBezTo>
                  <a:cubicBezTo>
                    <a:pt x="4320" y="4805"/>
                    <a:pt x="4109" y="5019"/>
                    <a:pt x="3984" y="4864"/>
                  </a:cubicBezTo>
                  <a:close/>
                </a:path>
              </a:pathLst>
            </a:custGeom>
            <a:solidFill>
              <a:srgbClr val="0D09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4"/>
            <p:cNvSpPr/>
            <p:nvPr/>
          </p:nvSpPr>
          <p:spPr>
            <a:xfrm>
              <a:off x="6075575" y="1216350"/>
              <a:ext cx="188775" cy="312925"/>
            </a:xfrm>
            <a:custGeom>
              <a:rect b="b" l="l" r="r" t="t"/>
              <a:pathLst>
                <a:path extrusionOk="0" h="12517" w="7551">
                  <a:moveTo>
                    <a:pt x="7538" y="9964"/>
                  </a:moveTo>
                  <a:cubicBezTo>
                    <a:pt x="7482" y="10925"/>
                    <a:pt x="7019" y="11805"/>
                    <a:pt x="6260" y="12396"/>
                  </a:cubicBezTo>
                  <a:cubicBezTo>
                    <a:pt x="6108" y="12517"/>
                    <a:pt x="5887" y="12302"/>
                    <a:pt x="6042" y="12181"/>
                  </a:cubicBezTo>
                  <a:cubicBezTo>
                    <a:pt x="6891" y="11522"/>
                    <a:pt x="7364" y="10455"/>
                    <a:pt x="7215" y="9389"/>
                  </a:cubicBezTo>
                  <a:cubicBezTo>
                    <a:pt x="7202" y="9292"/>
                    <a:pt x="7187" y="9199"/>
                    <a:pt x="7165" y="9106"/>
                  </a:cubicBezTo>
                  <a:cubicBezTo>
                    <a:pt x="7028" y="8552"/>
                    <a:pt x="6727" y="8098"/>
                    <a:pt x="6356" y="7691"/>
                  </a:cubicBezTo>
                  <a:cubicBezTo>
                    <a:pt x="6145" y="7454"/>
                    <a:pt x="5912" y="7237"/>
                    <a:pt x="5675" y="7019"/>
                  </a:cubicBezTo>
                  <a:lnTo>
                    <a:pt x="5672" y="7019"/>
                  </a:lnTo>
                  <a:cubicBezTo>
                    <a:pt x="5442" y="6811"/>
                    <a:pt x="5212" y="6609"/>
                    <a:pt x="4994" y="6406"/>
                  </a:cubicBezTo>
                  <a:cubicBezTo>
                    <a:pt x="4855" y="6276"/>
                    <a:pt x="4721" y="6139"/>
                    <a:pt x="4593" y="5999"/>
                  </a:cubicBezTo>
                  <a:cubicBezTo>
                    <a:pt x="3884" y="5256"/>
                    <a:pt x="3272" y="4422"/>
                    <a:pt x="2640" y="3614"/>
                  </a:cubicBezTo>
                  <a:cubicBezTo>
                    <a:pt x="1801" y="2532"/>
                    <a:pt x="958" y="1450"/>
                    <a:pt x="122" y="367"/>
                  </a:cubicBezTo>
                  <a:cubicBezTo>
                    <a:pt x="0" y="215"/>
                    <a:pt x="215" y="1"/>
                    <a:pt x="336" y="156"/>
                  </a:cubicBezTo>
                  <a:cubicBezTo>
                    <a:pt x="1356" y="1465"/>
                    <a:pt x="2376" y="2777"/>
                    <a:pt x="3396" y="4090"/>
                  </a:cubicBezTo>
                  <a:cubicBezTo>
                    <a:pt x="3791" y="4597"/>
                    <a:pt x="4202" y="5066"/>
                    <a:pt x="4631" y="5517"/>
                  </a:cubicBezTo>
                  <a:cubicBezTo>
                    <a:pt x="5097" y="6011"/>
                    <a:pt x="5582" y="6487"/>
                    <a:pt x="6080" y="6975"/>
                  </a:cubicBezTo>
                  <a:cubicBezTo>
                    <a:pt x="6145" y="7041"/>
                    <a:pt x="6210" y="7106"/>
                    <a:pt x="6276" y="7171"/>
                  </a:cubicBezTo>
                  <a:cubicBezTo>
                    <a:pt x="6350" y="7243"/>
                    <a:pt x="6425" y="7318"/>
                    <a:pt x="6493" y="7392"/>
                  </a:cubicBezTo>
                  <a:cubicBezTo>
                    <a:pt x="7019" y="7961"/>
                    <a:pt x="7408" y="8608"/>
                    <a:pt x="7513" y="9364"/>
                  </a:cubicBezTo>
                  <a:cubicBezTo>
                    <a:pt x="7541" y="9557"/>
                    <a:pt x="7551" y="9756"/>
                    <a:pt x="7538" y="9964"/>
                  </a:cubicBezTo>
                  <a:close/>
                </a:path>
              </a:pathLst>
            </a:custGeom>
            <a:solidFill>
              <a:srgbClr val="C672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4"/>
            <p:cNvSpPr/>
            <p:nvPr/>
          </p:nvSpPr>
          <p:spPr>
            <a:xfrm>
              <a:off x="5720675" y="1302875"/>
              <a:ext cx="105375" cy="52425"/>
            </a:xfrm>
            <a:custGeom>
              <a:rect b="b" l="l" r="r" t="t"/>
              <a:pathLst>
                <a:path extrusionOk="0" h="2097" w="4215">
                  <a:moveTo>
                    <a:pt x="4040" y="1748"/>
                  </a:moveTo>
                  <a:cubicBezTo>
                    <a:pt x="2799" y="1148"/>
                    <a:pt x="1540" y="588"/>
                    <a:pt x="262" y="75"/>
                  </a:cubicBezTo>
                  <a:cubicBezTo>
                    <a:pt x="82" y="1"/>
                    <a:pt x="1" y="296"/>
                    <a:pt x="181" y="368"/>
                  </a:cubicBezTo>
                  <a:cubicBezTo>
                    <a:pt x="1434" y="874"/>
                    <a:pt x="2669" y="1422"/>
                    <a:pt x="3885" y="2013"/>
                  </a:cubicBezTo>
                  <a:cubicBezTo>
                    <a:pt x="4062" y="2096"/>
                    <a:pt x="4214" y="1835"/>
                    <a:pt x="4040" y="1748"/>
                  </a:cubicBezTo>
                  <a:close/>
                </a:path>
              </a:pathLst>
            </a:custGeom>
            <a:solidFill>
              <a:srgbClr val="456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4"/>
            <p:cNvSpPr/>
            <p:nvPr/>
          </p:nvSpPr>
          <p:spPr>
            <a:xfrm>
              <a:off x="6192425" y="1743600"/>
              <a:ext cx="90575" cy="111500"/>
            </a:xfrm>
            <a:custGeom>
              <a:rect b="b" l="l" r="r" t="t"/>
              <a:pathLst>
                <a:path extrusionOk="0" h="4460" w="3623">
                  <a:moveTo>
                    <a:pt x="3530" y="327"/>
                  </a:moveTo>
                  <a:cubicBezTo>
                    <a:pt x="2687" y="1819"/>
                    <a:pt x="1667" y="3178"/>
                    <a:pt x="476" y="4407"/>
                  </a:cubicBezTo>
                  <a:cubicBezTo>
                    <a:pt x="348" y="4422"/>
                    <a:pt x="177" y="4441"/>
                    <a:pt x="0" y="4460"/>
                  </a:cubicBezTo>
                  <a:cubicBezTo>
                    <a:pt x="1284" y="3185"/>
                    <a:pt x="2373" y="1751"/>
                    <a:pt x="3262" y="171"/>
                  </a:cubicBezTo>
                  <a:cubicBezTo>
                    <a:pt x="3362" y="0"/>
                    <a:pt x="3623" y="156"/>
                    <a:pt x="3530" y="327"/>
                  </a:cubicBezTo>
                  <a:close/>
                </a:path>
              </a:pathLst>
            </a:custGeom>
            <a:solidFill>
              <a:srgbClr val="456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4"/>
            <p:cNvSpPr/>
            <p:nvPr/>
          </p:nvSpPr>
          <p:spPr>
            <a:xfrm>
              <a:off x="6044075" y="985075"/>
              <a:ext cx="214050" cy="518700"/>
            </a:xfrm>
            <a:custGeom>
              <a:rect b="b" l="l" r="r" t="t"/>
              <a:pathLst>
                <a:path extrusionOk="0" h="20748" w="8562">
                  <a:moveTo>
                    <a:pt x="7212" y="20313"/>
                  </a:moveTo>
                  <a:cubicBezTo>
                    <a:pt x="7010" y="20194"/>
                    <a:pt x="6805" y="20079"/>
                    <a:pt x="6590" y="19977"/>
                  </a:cubicBezTo>
                  <a:cubicBezTo>
                    <a:pt x="6133" y="19759"/>
                    <a:pt x="5701" y="19501"/>
                    <a:pt x="5294" y="19202"/>
                  </a:cubicBezTo>
                  <a:cubicBezTo>
                    <a:pt x="4504" y="18627"/>
                    <a:pt x="3829" y="17909"/>
                    <a:pt x="3257" y="17119"/>
                  </a:cubicBezTo>
                  <a:cubicBezTo>
                    <a:pt x="2097" y="15511"/>
                    <a:pt x="1354" y="13642"/>
                    <a:pt x="691" y="11786"/>
                  </a:cubicBezTo>
                  <a:cubicBezTo>
                    <a:pt x="1" y="9864"/>
                    <a:pt x="113" y="8008"/>
                    <a:pt x="268" y="5999"/>
                  </a:cubicBezTo>
                  <a:cubicBezTo>
                    <a:pt x="427" y="3971"/>
                    <a:pt x="673" y="1956"/>
                    <a:pt x="1242" y="0"/>
                  </a:cubicBezTo>
                  <a:cubicBezTo>
                    <a:pt x="2004" y="206"/>
                    <a:pt x="2753" y="464"/>
                    <a:pt x="3484" y="759"/>
                  </a:cubicBezTo>
                  <a:cubicBezTo>
                    <a:pt x="3045" y="2320"/>
                    <a:pt x="2815" y="3906"/>
                    <a:pt x="2678" y="5526"/>
                  </a:cubicBezTo>
                  <a:cubicBezTo>
                    <a:pt x="2542" y="7109"/>
                    <a:pt x="2268" y="8835"/>
                    <a:pt x="2713" y="10383"/>
                  </a:cubicBezTo>
                  <a:cubicBezTo>
                    <a:pt x="3226" y="12181"/>
                    <a:pt x="3872" y="13997"/>
                    <a:pt x="4948" y="15539"/>
                  </a:cubicBezTo>
                  <a:cubicBezTo>
                    <a:pt x="5611" y="16488"/>
                    <a:pt x="6500" y="17489"/>
                    <a:pt x="7573" y="17977"/>
                  </a:cubicBezTo>
                  <a:cubicBezTo>
                    <a:pt x="7803" y="18083"/>
                    <a:pt x="8217" y="18154"/>
                    <a:pt x="8391" y="18344"/>
                  </a:cubicBezTo>
                  <a:cubicBezTo>
                    <a:pt x="8478" y="18437"/>
                    <a:pt x="8515" y="18851"/>
                    <a:pt x="8528" y="19016"/>
                  </a:cubicBezTo>
                  <a:cubicBezTo>
                    <a:pt x="8562" y="19566"/>
                    <a:pt x="8360" y="20198"/>
                    <a:pt x="8123" y="20683"/>
                  </a:cubicBezTo>
                  <a:cubicBezTo>
                    <a:pt x="8111" y="20704"/>
                    <a:pt x="8098" y="20726"/>
                    <a:pt x="8077" y="20736"/>
                  </a:cubicBezTo>
                  <a:cubicBezTo>
                    <a:pt x="8052" y="20748"/>
                    <a:pt x="8024" y="20736"/>
                    <a:pt x="7996" y="20726"/>
                  </a:cubicBezTo>
                  <a:cubicBezTo>
                    <a:pt x="7722" y="20605"/>
                    <a:pt x="7467" y="20459"/>
                    <a:pt x="7212" y="203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4"/>
            <p:cNvSpPr/>
            <p:nvPr/>
          </p:nvSpPr>
          <p:spPr>
            <a:xfrm>
              <a:off x="5499500" y="1195525"/>
              <a:ext cx="377300" cy="299475"/>
            </a:xfrm>
            <a:custGeom>
              <a:rect b="b" l="l" r="r" t="t"/>
              <a:pathLst>
                <a:path extrusionOk="0" h="11979" w="15092">
                  <a:moveTo>
                    <a:pt x="14759" y="4438"/>
                  </a:moveTo>
                  <a:cubicBezTo>
                    <a:pt x="14280" y="4836"/>
                    <a:pt x="13811" y="5243"/>
                    <a:pt x="13344" y="5653"/>
                  </a:cubicBezTo>
                  <a:cubicBezTo>
                    <a:pt x="12617" y="6981"/>
                    <a:pt x="11569" y="8039"/>
                    <a:pt x="10387" y="8990"/>
                  </a:cubicBezTo>
                  <a:cubicBezTo>
                    <a:pt x="9118" y="10001"/>
                    <a:pt x="7759" y="11111"/>
                    <a:pt x="6136" y="11459"/>
                  </a:cubicBezTo>
                  <a:cubicBezTo>
                    <a:pt x="3720" y="11979"/>
                    <a:pt x="595" y="10010"/>
                    <a:pt x="190" y="7516"/>
                  </a:cubicBezTo>
                  <a:cubicBezTo>
                    <a:pt x="88" y="7243"/>
                    <a:pt x="32" y="6963"/>
                    <a:pt x="16" y="6670"/>
                  </a:cubicBezTo>
                  <a:cubicBezTo>
                    <a:pt x="7" y="6611"/>
                    <a:pt x="1" y="6549"/>
                    <a:pt x="7" y="6484"/>
                  </a:cubicBezTo>
                  <a:cubicBezTo>
                    <a:pt x="10" y="6481"/>
                    <a:pt x="10" y="6478"/>
                    <a:pt x="10" y="6474"/>
                  </a:cubicBezTo>
                  <a:cubicBezTo>
                    <a:pt x="16" y="6223"/>
                    <a:pt x="54" y="5955"/>
                    <a:pt x="122" y="5681"/>
                  </a:cubicBezTo>
                  <a:cubicBezTo>
                    <a:pt x="134" y="5638"/>
                    <a:pt x="153" y="5594"/>
                    <a:pt x="172" y="5551"/>
                  </a:cubicBezTo>
                  <a:cubicBezTo>
                    <a:pt x="265" y="5144"/>
                    <a:pt x="411" y="4767"/>
                    <a:pt x="548" y="4372"/>
                  </a:cubicBezTo>
                  <a:cubicBezTo>
                    <a:pt x="576" y="4298"/>
                    <a:pt x="794" y="3548"/>
                    <a:pt x="812" y="3523"/>
                  </a:cubicBezTo>
                  <a:cubicBezTo>
                    <a:pt x="1257" y="3029"/>
                    <a:pt x="2339" y="3076"/>
                    <a:pt x="2980" y="2845"/>
                  </a:cubicBezTo>
                  <a:cubicBezTo>
                    <a:pt x="3689" y="2590"/>
                    <a:pt x="4280" y="2121"/>
                    <a:pt x="4939" y="1766"/>
                  </a:cubicBezTo>
                  <a:cubicBezTo>
                    <a:pt x="5551" y="1437"/>
                    <a:pt x="6198" y="1322"/>
                    <a:pt x="6820" y="1039"/>
                  </a:cubicBezTo>
                  <a:cubicBezTo>
                    <a:pt x="7336" y="802"/>
                    <a:pt x="7850" y="594"/>
                    <a:pt x="8409" y="479"/>
                  </a:cubicBezTo>
                  <a:cubicBezTo>
                    <a:pt x="10760" y="0"/>
                    <a:pt x="13232" y="939"/>
                    <a:pt x="14719" y="2805"/>
                  </a:cubicBezTo>
                  <a:cubicBezTo>
                    <a:pt x="14902" y="3032"/>
                    <a:pt x="14927" y="3290"/>
                    <a:pt x="14865" y="3523"/>
                  </a:cubicBezTo>
                  <a:cubicBezTo>
                    <a:pt x="15061" y="3788"/>
                    <a:pt x="15092" y="4158"/>
                    <a:pt x="14759" y="443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4"/>
            <p:cNvSpPr/>
            <p:nvPr/>
          </p:nvSpPr>
          <p:spPr>
            <a:xfrm>
              <a:off x="5647300" y="1008000"/>
              <a:ext cx="98675" cy="219875"/>
            </a:xfrm>
            <a:custGeom>
              <a:rect b="b" l="l" r="r" t="t"/>
              <a:pathLst>
                <a:path extrusionOk="0" h="8795" w="3947">
                  <a:moveTo>
                    <a:pt x="3788" y="5517"/>
                  </a:moveTo>
                  <a:cubicBezTo>
                    <a:pt x="3555" y="4283"/>
                    <a:pt x="3091" y="3085"/>
                    <a:pt x="2581" y="1953"/>
                  </a:cubicBezTo>
                  <a:cubicBezTo>
                    <a:pt x="2090" y="862"/>
                    <a:pt x="995" y="1"/>
                    <a:pt x="582" y="1568"/>
                  </a:cubicBezTo>
                  <a:cubicBezTo>
                    <a:pt x="576" y="1583"/>
                    <a:pt x="576" y="1602"/>
                    <a:pt x="572" y="1618"/>
                  </a:cubicBezTo>
                  <a:cubicBezTo>
                    <a:pt x="376" y="1739"/>
                    <a:pt x="233" y="1953"/>
                    <a:pt x="215" y="2249"/>
                  </a:cubicBezTo>
                  <a:cubicBezTo>
                    <a:pt x="212" y="2283"/>
                    <a:pt x="212" y="2314"/>
                    <a:pt x="209" y="2348"/>
                  </a:cubicBezTo>
                  <a:cubicBezTo>
                    <a:pt x="78" y="2482"/>
                    <a:pt x="0" y="2656"/>
                    <a:pt x="16" y="2852"/>
                  </a:cubicBezTo>
                  <a:cubicBezTo>
                    <a:pt x="56" y="3375"/>
                    <a:pt x="128" y="3885"/>
                    <a:pt x="221" y="4391"/>
                  </a:cubicBezTo>
                  <a:cubicBezTo>
                    <a:pt x="286" y="5051"/>
                    <a:pt x="439" y="5694"/>
                    <a:pt x="719" y="6344"/>
                  </a:cubicBezTo>
                  <a:cubicBezTo>
                    <a:pt x="747" y="6407"/>
                    <a:pt x="768" y="6466"/>
                    <a:pt x="796" y="6528"/>
                  </a:cubicBezTo>
                  <a:cubicBezTo>
                    <a:pt x="877" y="6699"/>
                    <a:pt x="1005" y="6801"/>
                    <a:pt x="1151" y="6857"/>
                  </a:cubicBezTo>
                  <a:cubicBezTo>
                    <a:pt x="1148" y="6882"/>
                    <a:pt x="1145" y="6904"/>
                    <a:pt x="1141" y="6929"/>
                  </a:cubicBezTo>
                  <a:cubicBezTo>
                    <a:pt x="1113" y="7159"/>
                    <a:pt x="1179" y="7333"/>
                    <a:pt x="1294" y="7451"/>
                  </a:cubicBezTo>
                  <a:cubicBezTo>
                    <a:pt x="1297" y="7458"/>
                    <a:pt x="1300" y="7464"/>
                    <a:pt x="1303" y="7470"/>
                  </a:cubicBezTo>
                  <a:cubicBezTo>
                    <a:pt x="1288" y="7507"/>
                    <a:pt x="1278" y="7548"/>
                    <a:pt x="1260" y="7585"/>
                  </a:cubicBezTo>
                  <a:cubicBezTo>
                    <a:pt x="1020" y="8136"/>
                    <a:pt x="1418" y="8736"/>
                    <a:pt x="1984" y="8767"/>
                  </a:cubicBezTo>
                  <a:cubicBezTo>
                    <a:pt x="2472" y="8795"/>
                    <a:pt x="3125" y="8126"/>
                    <a:pt x="3508" y="7884"/>
                  </a:cubicBezTo>
                  <a:cubicBezTo>
                    <a:pt x="3654" y="7790"/>
                    <a:pt x="3803" y="7685"/>
                    <a:pt x="3878" y="7529"/>
                  </a:cubicBezTo>
                  <a:cubicBezTo>
                    <a:pt x="3940" y="7405"/>
                    <a:pt x="3943" y="7262"/>
                    <a:pt x="3943" y="7125"/>
                  </a:cubicBezTo>
                  <a:cubicBezTo>
                    <a:pt x="3946" y="6584"/>
                    <a:pt x="3887" y="6046"/>
                    <a:pt x="3788" y="5517"/>
                  </a:cubicBezTo>
                  <a:close/>
                </a:path>
              </a:pathLst>
            </a:custGeom>
            <a:solidFill>
              <a:srgbClr val="FF9E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4"/>
            <p:cNvSpPr/>
            <p:nvPr/>
          </p:nvSpPr>
          <p:spPr>
            <a:xfrm>
              <a:off x="5448125" y="986775"/>
              <a:ext cx="284775" cy="314025"/>
            </a:xfrm>
            <a:custGeom>
              <a:rect b="b" l="l" r="r" t="t"/>
              <a:pathLst>
                <a:path extrusionOk="0" h="12561" w="11391">
                  <a:moveTo>
                    <a:pt x="11183" y="8944"/>
                  </a:moveTo>
                  <a:cubicBezTo>
                    <a:pt x="11158" y="8876"/>
                    <a:pt x="11130" y="8804"/>
                    <a:pt x="11099" y="8736"/>
                  </a:cubicBezTo>
                  <a:cubicBezTo>
                    <a:pt x="10940" y="8341"/>
                    <a:pt x="10760" y="7943"/>
                    <a:pt x="10638" y="7551"/>
                  </a:cubicBezTo>
                  <a:cubicBezTo>
                    <a:pt x="10349" y="6612"/>
                    <a:pt x="9995" y="6755"/>
                    <a:pt x="9248" y="6357"/>
                  </a:cubicBezTo>
                  <a:cubicBezTo>
                    <a:pt x="8997" y="6223"/>
                    <a:pt x="8931" y="5822"/>
                    <a:pt x="8956" y="5561"/>
                  </a:cubicBezTo>
                  <a:cubicBezTo>
                    <a:pt x="9018" y="4995"/>
                    <a:pt x="9189" y="5104"/>
                    <a:pt x="9824" y="5007"/>
                  </a:cubicBezTo>
                  <a:cubicBezTo>
                    <a:pt x="9873" y="4998"/>
                    <a:pt x="9929" y="4989"/>
                    <a:pt x="9973" y="4954"/>
                  </a:cubicBezTo>
                  <a:cubicBezTo>
                    <a:pt x="10041" y="4905"/>
                    <a:pt x="10054" y="4808"/>
                    <a:pt x="10060" y="4721"/>
                  </a:cubicBezTo>
                  <a:cubicBezTo>
                    <a:pt x="10097" y="4239"/>
                    <a:pt x="10029" y="3745"/>
                    <a:pt x="9867" y="3291"/>
                  </a:cubicBezTo>
                  <a:cubicBezTo>
                    <a:pt x="9799" y="3092"/>
                    <a:pt x="9706" y="2896"/>
                    <a:pt x="9693" y="2691"/>
                  </a:cubicBezTo>
                  <a:lnTo>
                    <a:pt x="9693" y="2650"/>
                  </a:lnTo>
                  <a:cubicBezTo>
                    <a:pt x="9693" y="2600"/>
                    <a:pt x="9699" y="2554"/>
                    <a:pt x="9709" y="2504"/>
                  </a:cubicBezTo>
                  <a:cubicBezTo>
                    <a:pt x="9752" y="2330"/>
                    <a:pt x="9867" y="2171"/>
                    <a:pt x="10041" y="2140"/>
                  </a:cubicBezTo>
                  <a:cubicBezTo>
                    <a:pt x="10076" y="2134"/>
                    <a:pt x="10110" y="2134"/>
                    <a:pt x="10141" y="2128"/>
                  </a:cubicBezTo>
                  <a:cubicBezTo>
                    <a:pt x="10178" y="2121"/>
                    <a:pt x="10216" y="2112"/>
                    <a:pt x="10243" y="2090"/>
                  </a:cubicBezTo>
                  <a:cubicBezTo>
                    <a:pt x="10343" y="2006"/>
                    <a:pt x="10278" y="1845"/>
                    <a:pt x="10197" y="1745"/>
                  </a:cubicBezTo>
                  <a:cubicBezTo>
                    <a:pt x="9578" y="949"/>
                    <a:pt x="8437" y="470"/>
                    <a:pt x="7476" y="259"/>
                  </a:cubicBezTo>
                  <a:cubicBezTo>
                    <a:pt x="6456" y="32"/>
                    <a:pt x="5330" y="1"/>
                    <a:pt x="4338" y="368"/>
                  </a:cubicBezTo>
                  <a:cubicBezTo>
                    <a:pt x="3492" y="679"/>
                    <a:pt x="2143" y="1487"/>
                    <a:pt x="1555" y="2156"/>
                  </a:cubicBezTo>
                  <a:cubicBezTo>
                    <a:pt x="0" y="3928"/>
                    <a:pt x="619" y="6711"/>
                    <a:pt x="1244" y="8692"/>
                  </a:cubicBezTo>
                  <a:cubicBezTo>
                    <a:pt x="1300" y="8863"/>
                    <a:pt x="1356" y="9037"/>
                    <a:pt x="1409" y="9208"/>
                  </a:cubicBezTo>
                  <a:cubicBezTo>
                    <a:pt x="1720" y="10185"/>
                    <a:pt x="2031" y="11158"/>
                    <a:pt x="2342" y="12131"/>
                  </a:cubicBezTo>
                  <a:cubicBezTo>
                    <a:pt x="2376" y="12237"/>
                    <a:pt x="2410" y="12349"/>
                    <a:pt x="2497" y="12418"/>
                  </a:cubicBezTo>
                  <a:cubicBezTo>
                    <a:pt x="2550" y="12458"/>
                    <a:pt x="2609" y="12480"/>
                    <a:pt x="2675" y="12489"/>
                  </a:cubicBezTo>
                  <a:cubicBezTo>
                    <a:pt x="2715" y="12498"/>
                    <a:pt x="2762" y="12505"/>
                    <a:pt x="2808" y="12508"/>
                  </a:cubicBezTo>
                  <a:cubicBezTo>
                    <a:pt x="3169" y="12539"/>
                    <a:pt x="3573" y="12561"/>
                    <a:pt x="3850" y="12327"/>
                  </a:cubicBezTo>
                  <a:cubicBezTo>
                    <a:pt x="4460" y="11817"/>
                    <a:pt x="5206" y="12135"/>
                    <a:pt x="6058" y="11945"/>
                  </a:cubicBezTo>
                  <a:cubicBezTo>
                    <a:pt x="6667" y="11808"/>
                    <a:pt x="7277" y="11674"/>
                    <a:pt x="7886" y="11538"/>
                  </a:cubicBezTo>
                  <a:cubicBezTo>
                    <a:pt x="8141" y="11478"/>
                    <a:pt x="8406" y="11419"/>
                    <a:pt x="8623" y="11270"/>
                  </a:cubicBezTo>
                  <a:cubicBezTo>
                    <a:pt x="8857" y="11108"/>
                    <a:pt x="9009" y="10860"/>
                    <a:pt x="9202" y="10648"/>
                  </a:cubicBezTo>
                  <a:cubicBezTo>
                    <a:pt x="9786" y="10011"/>
                    <a:pt x="10623" y="9846"/>
                    <a:pt x="11391" y="9566"/>
                  </a:cubicBezTo>
                  <a:cubicBezTo>
                    <a:pt x="11335" y="9361"/>
                    <a:pt x="11263" y="9152"/>
                    <a:pt x="11183" y="8944"/>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5812100" y="1177400"/>
              <a:ext cx="443300" cy="346900"/>
            </a:xfrm>
            <a:custGeom>
              <a:rect b="b" l="l" r="r" t="t"/>
              <a:pathLst>
                <a:path extrusionOk="0" h="13876" w="17732">
                  <a:moveTo>
                    <a:pt x="10990" y="12069"/>
                  </a:moveTo>
                  <a:cubicBezTo>
                    <a:pt x="9690" y="13176"/>
                    <a:pt x="8188" y="13876"/>
                    <a:pt x="6360" y="13254"/>
                  </a:cubicBezTo>
                  <a:cubicBezTo>
                    <a:pt x="5076" y="12819"/>
                    <a:pt x="4046" y="11845"/>
                    <a:pt x="3188" y="10844"/>
                  </a:cubicBezTo>
                  <a:cubicBezTo>
                    <a:pt x="2330" y="9840"/>
                    <a:pt x="1297" y="9025"/>
                    <a:pt x="694" y="7821"/>
                  </a:cubicBezTo>
                  <a:cubicBezTo>
                    <a:pt x="480" y="7392"/>
                    <a:pt x="1" y="6798"/>
                    <a:pt x="88" y="6313"/>
                  </a:cubicBezTo>
                  <a:cubicBezTo>
                    <a:pt x="175" y="5813"/>
                    <a:pt x="539" y="5393"/>
                    <a:pt x="893" y="5051"/>
                  </a:cubicBezTo>
                  <a:cubicBezTo>
                    <a:pt x="1185" y="4771"/>
                    <a:pt x="1755" y="4205"/>
                    <a:pt x="2193" y="4205"/>
                  </a:cubicBezTo>
                  <a:cubicBezTo>
                    <a:pt x="2588" y="4208"/>
                    <a:pt x="2703" y="4771"/>
                    <a:pt x="2871" y="5029"/>
                  </a:cubicBezTo>
                  <a:cubicBezTo>
                    <a:pt x="3440" y="5900"/>
                    <a:pt x="4037" y="6845"/>
                    <a:pt x="4799" y="7563"/>
                  </a:cubicBezTo>
                  <a:cubicBezTo>
                    <a:pt x="5859" y="8561"/>
                    <a:pt x="6823" y="10014"/>
                    <a:pt x="8524" y="9386"/>
                  </a:cubicBezTo>
                  <a:cubicBezTo>
                    <a:pt x="9849" y="8897"/>
                    <a:pt x="10947" y="7731"/>
                    <a:pt x="11886" y="6717"/>
                  </a:cubicBezTo>
                  <a:cubicBezTo>
                    <a:pt x="12405" y="6155"/>
                    <a:pt x="12813" y="5498"/>
                    <a:pt x="13127" y="4811"/>
                  </a:cubicBezTo>
                  <a:cubicBezTo>
                    <a:pt x="13307" y="4413"/>
                    <a:pt x="13540" y="4046"/>
                    <a:pt x="13627" y="3623"/>
                  </a:cubicBezTo>
                  <a:cubicBezTo>
                    <a:pt x="13745" y="3026"/>
                    <a:pt x="13708" y="2355"/>
                    <a:pt x="13773" y="1745"/>
                  </a:cubicBezTo>
                  <a:cubicBezTo>
                    <a:pt x="13792" y="1583"/>
                    <a:pt x="13823" y="1397"/>
                    <a:pt x="13960" y="1307"/>
                  </a:cubicBezTo>
                  <a:cubicBezTo>
                    <a:pt x="14311" y="1073"/>
                    <a:pt x="14778" y="2622"/>
                    <a:pt x="14638" y="2880"/>
                  </a:cubicBezTo>
                  <a:cubicBezTo>
                    <a:pt x="14915" y="2370"/>
                    <a:pt x="15232" y="1885"/>
                    <a:pt x="15593" y="1434"/>
                  </a:cubicBezTo>
                  <a:cubicBezTo>
                    <a:pt x="16071" y="840"/>
                    <a:pt x="16516" y="1"/>
                    <a:pt x="17051" y="1008"/>
                  </a:cubicBezTo>
                  <a:cubicBezTo>
                    <a:pt x="17732" y="2289"/>
                    <a:pt x="17626" y="3947"/>
                    <a:pt x="16793" y="5135"/>
                  </a:cubicBezTo>
                  <a:cubicBezTo>
                    <a:pt x="15832" y="6500"/>
                    <a:pt x="14936" y="7852"/>
                    <a:pt x="13798" y="9099"/>
                  </a:cubicBezTo>
                  <a:cubicBezTo>
                    <a:pt x="12946" y="10035"/>
                    <a:pt x="12032" y="11183"/>
                    <a:pt x="10990" y="12069"/>
                  </a:cubicBezTo>
                  <a:close/>
                </a:path>
              </a:pathLst>
            </a:custGeom>
            <a:solidFill>
              <a:srgbClr val="FF9E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4"/>
            <p:cNvSpPr/>
            <p:nvPr/>
          </p:nvSpPr>
          <p:spPr>
            <a:xfrm>
              <a:off x="5601425" y="1458600"/>
              <a:ext cx="642100" cy="438625"/>
            </a:xfrm>
            <a:custGeom>
              <a:rect b="b" l="l" r="r" t="t"/>
              <a:pathLst>
                <a:path extrusionOk="0" h="17545" w="25684">
                  <a:moveTo>
                    <a:pt x="25683" y="1878"/>
                  </a:moveTo>
                  <a:cubicBezTo>
                    <a:pt x="25481" y="1944"/>
                    <a:pt x="25313" y="2572"/>
                    <a:pt x="25189" y="3150"/>
                  </a:cubicBezTo>
                  <a:cubicBezTo>
                    <a:pt x="25099" y="3583"/>
                    <a:pt x="25033" y="3990"/>
                    <a:pt x="24996" y="4117"/>
                  </a:cubicBezTo>
                  <a:cubicBezTo>
                    <a:pt x="24697" y="5165"/>
                    <a:pt x="24352" y="6198"/>
                    <a:pt x="23967" y="7215"/>
                  </a:cubicBezTo>
                  <a:cubicBezTo>
                    <a:pt x="23158" y="9326"/>
                    <a:pt x="21563" y="11382"/>
                    <a:pt x="20419" y="13359"/>
                  </a:cubicBezTo>
                  <a:cubicBezTo>
                    <a:pt x="20027" y="14034"/>
                    <a:pt x="19632" y="14718"/>
                    <a:pt x="19066" y="15253"/>
                  </a:cubicBezTo>
                  <a:cubicBezTo>
                    <a:pt x="16643" y="17545"/>
                    <a:pt x="11233" y="15477"/>
                    <a:pt x="8658" y="14370"/>
                  </a:cubicBezTo>
                  <a:cubicBezTo>
                    <a:pt x="6963" y="13639"/>
                    <a:pt x="5038" y="12678"/>
                    <a:pt x="3769" y="11326"/>
                  </a:cubicBezTo>
                  <a:cubicBezTo>
                    <a:pt x="3126" y="10641"/>
                    <a:pt x="2432" y="10072"/>
                    <a:pt x="1782" y="9460"/>
                  </a:cubicBezTo>
                  <a:cubicBezTo>
                    <a:pt x="1207" y="8925"/>
                    <a:pt x="666" y="8359"/>
                    <a:pt x="221" y="7666"/>
                  </a:cubicBezTo>
                  <a:cubicBezTo>
                    <a:pt x="147" y="7547"/>
                    <a:pt x="72" y="7426"/>
                    <a:pt x="1" y="7299"/>
                  </a:cubicBezTo>
                  <a:cubicBezTo>
                    <a:pt x="256" y="7255"/>
                    <a:pt x="498" y="7193"/>
                    <a:pt x="731" y="7112"/>
                  </a:cubicBezTo>
                  <a:cubicBezTo>
                    <a:pt x="1795" y="6758"/>
                    <a:pt x="2697" y="6095"/>
                    <a:pt x="3626" y="5399"/>
                  </a:cubicBezTo>
                  <a:lnTo>
                    <a:pt x="4093" y="5078"/>
                  </a:lnTo>
                  <a:lnTo>
                    <a:pt x="4998" y="4463"/>
                  </a:lnTo>
                  <a:lnTo>
                    <a:pt x="5844" y="3884"/>
                  </a:lnTo>
                  <a:cubicBezTo>
                    <a:pt x="6792" y="3225"/>
                    <a:pt x="7750" y="2587"/>
                    <a:pt x="8701" y="1938"/>
                  </a:cubicBezTo>
                  <a:cubicBezTo>
                    <a:pt x="9541" y="1368"/>
                    <a:pt x="10505" y="858"/>
                    <a:pt x="11083" y="0"/>
                  </a:cubicBezTo>
                  <a:cubicBezTo>
                    <a:pt x="11111" y="44"/>
                    <a:pt x="11136" y="87"/>
                    <a:pt x="11155" y="134"/>
                  </a:cubicBezTo>
                  <a:cubicBezTo>
                    <a:pt x="11382" y="557"/>
                    <a:pt x="11547" y="939"/>
                    <a:pt x="11886" y="1303"/>
                  </a:cubicBezTo>
                  <a:cubicBezTo>
                    <a:pt x="12265" y="1717"/>
                    <a:pt x="12672" y="2102"/>
                    <a:pt x="13089" y="2472"/>
                  </a:cubicBezTo>
                  <a:cubicBezTo>
                    <a:pt x="13515" y="2846"/>
                    <a:pt x="13957" y="3203"/>
                    <a:pt x="14408" y="3542"/>
                  </a:cubicBezTo>
                  <a:cubicBezTo>
                    <a:pt x="14548" y="3651"/>
                    <a:pt x="15605" y="4553"/>
                    <a:pt x="15723" y="4491"/>
                  </a:cubicBezTo>
                  <a:cubicBezTo>
                    <a:pt x="15760" y="4469"/>
                    <a:pt x="15801" y="4450"/>
                    <a:pt x="15844" y="4435"/>
                  </a:cubicBezTo>
                  <a:cubicBezTo>
                    <a:pt x="17188" y="3981"/>
                    <a:pt x="18571" y="4046"/>
                    <a:pt x="19887" y="3536"/>
                  </a:cubicBezTo>
                  <a:cubicBezTo>
                    <a:pt x="21815" y="2780"/>
                    <a:pt x="23724" y="2516"/>
                    <a:pt x="25683" y="187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4"/>
            <p:cNvSpPr/>
            <p:nvPr/>
          </p:nvSpPr>
          <p:spPr>
            <a:xfrm>
              <a:off x="5972575" y="1636075"/>
              <a:ext cx="312700" cy="267625"/>
            </a:xfrm>
            <a:custGeom>
              <a:rect b="b" l="l" r="r" t="t"/>
              <a:pathLst>
                <a:path extrusionOk="0" h="10705" w="12508">
                  <a:moveTo>
                    <a:pt x="12482" y="874"/>
                  </a:moveTo>
                  <a:cubicBezTo>
                    <a:pt x="11652" y="2725"/>
                    <a:pt x="10542" y="4500"/>
                    <a:pt x="9578" y="6285"/>
                  </a:cubicBezTo>
                  <a:cubicBezTo>
                    <a:pt x="8884" y="7576"/>
                    <a:pt x="8150" y="8863"/>
                    <a:pt x="6950" y="9749"/>
                  </a:cubicBezTo>
                  <a:cubicBezTo>
                    <a:pt x="5862" y="10555"/>
                    <a:pt x="4201" y="10704"/>
                    <a:pt x="2855" y="10661"/>
                  </a:cubicBezTo>
                  <a:cubicBezTo>
                    <a:pt x="1928" y="10633"/>
                    <a:pt x="0" y="9759"/>
                    <a:pt x="1558" y="8910"/>
                  </a:cubicBezTo>
                  <a:cubicBezTo>
                    <a:pt x="2000" y="8670"/>
                    <a:pt x="2612" y="8739"/>
                    <a:pt x="3088" y="8534"/>
                  </a:cubicBezTo>
                  <a:cubicBezTo>
                    <a:pt x="3757" y="8251"/>
                    <a:pt x="4372" y="7778"/>
                    <a:pt x="4864" y="7249"/>
                  </a:cubicBezTo>
                  <a:cubicBezTo>
                    <a:pt x="5003" y="7097"/>
                    <a:pt x="5143" y="6876"/>
                    <a:pt x="5041" y="6696"/>
                  </a:cubicBezTo>
                  <a:cubicBezTo>
                    <a:pt x="4671" y="6966"/>
                    <a:pt x="2071" y="8067"/>
                    <a:pt x="2550" y="6864"/>
                  </a:cubicBezTo>
                  <a:cubicBezTo>
                    <a:pt x="2821" y="6186"/>
                    <a:pt x="3753" y="5971"/>
                    <a:pt x="4310" y="5617"/>
                  </a:cubicBezTo>
                  <a:cubicBezTo>
                    <a:pt x="5100" y="5116"/>
                    <a:pt x="5812" y="4395"/>
                    <a:pt x="6515" y="3770"/>
                  </a:cubicBezTo>
                  <a:cubicBezTo>
                    <a:pt x="7485" y="2911"/>
                    <a:pt x="8349" y="1879"/>
                    <a:pt x="8766" y="654"/>
                  </a:cubicBezTo>
                  <a:cubicBezTo>
                    <a:pt x="8931" y="169"/>
                    <a:pt x="9211" y="1"/>
                    <a:pt x="9634" y="113"/>
                  </a:cubicBezTo>
                  <a:cubicBezTo>
                    <a:pt x="10411" y="318"/>
                    <a:pt x="11723" y="993"/>
                    <a:pt x="12507" y="82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4"/>
            <p:cNvSpPr/>
            <p:nvPr/>
          </p:nvSpPr>
          <p:spPr>
            <a:xfrm>
              <a:off x="5877250" y="1560200"/>
              <a:ext cx="161975" cy="35250"/>
            </a:xfrm>
            <a:custGeom>
              <a:rect b="b" l="l" r="r" t="t"/>
              <a:pathLst>
                <a:path extrusionOk="0" h="1410" w="6479">
                  <a:moveTo>
                    <a:pt x="4541" y="374"/>
                  </a:moveTo>
                  <a:cubicBezTo>
                    <a:pt x="4214" y="514"/>
                    <a:pt x="3885" y="647"/>
                    <a:pt x="3546" y="738"/>
                  </a:cubicBezTo>
                  <a:cubicBezTo>
                    <a:pt x="2451" y="1033"/>
                    <a:pt x="1322" y="1108"/>
                    <a:pt x="197" y="1011"/>
                  </a:cubicBezTo>
                  <a:cubicBezTo>
                    <a:pt x="1" y="996"/>
                    <a:pt x="1" y="1300"/>
                    <a:pt x="197" y="1313"/>
                  </a:cubicBezTo>
                  <a:cubicBezTo>
                    <a:pt x="1263" y="1409"/>
                    <a:pt x="2330" y="1347"/>
                    <a:pt x="3371" y="1098"/>
                  </a:cubicBezTo>
                  <a:cubicBezTo>
                    <a:pt x="4407" y="849"/>
                    <a:pt x="5368" y="203"/>
                    <a:pt x="6407" y="35"/>
                  </a:cubicBezTo>
                  <a:cubicBezTo>
                    <a:pt x="6438" y="29"/>
                    <a:pt x="6459" y="19"/>
                    <a:pt x="6478" y="1"/>
                  </a:cubicBezTo>
                  <a:close/>
                </a:path>
              </a:pathLst>
            </a:custGeom>
            <a:solidFill>
              <a:srgbClr val="456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4"/>
            <p:cNvSpPr/>
            <p:nvPr/>
          </p:nvSpPr>
          <p:spPr>
            <a:xfrm>
              <a:off x="5640375" y="1264000"/>
              <a:ext cx="325525" cy="328025"/>
            </a:xfrm>
            <a:custGeom>
              <a:rect b="b" l="l" r="r" t="t"/>
              <a:pathLst>
                <a:path extrusionOk="0" h="13121" w="13021">
                  <a:moveTo>
                    <a:pt x="12713" y="3624"/>
                  </a:moveTo>
                  <a:cubicBezTo>
                    <a:pt x="12001" y="5259"/>
                    <a:pt x="10847" y="6662"/>
                    <a:pt x="9597" y="7918"/>
                  </a:cubicBezTo>
                  <a:lnTo>
                    <a:pt x="9535" y="7980"/>
                  </a:lnTo>
                  <a:cubicBezTo>
                    <a:pt x="7936" y="9575"/>
                    <a:pt x="6285" y="11071"/>
                    <a:pt x="4457" y="12402"/>
                  </a:cubicBezTo>
                  <a:cubicBezTo>
                    <a:pt x="3940" y="12781"/>
                    <a:pt x="3536" y="13120"/>
                    <a:pt x="3095" y="13092"/>
                  </a:cubicBezTo>
                  <a:cubicBezTo>
                    <a:pt x="2917" y="13083"/>
                    <a:pt x="2734" y="13012"/>
                    <a:pt x="2535" y="12862"/>
                  </a:cubicBezTo>
                  <a:cubicBezTo>
                    <a:pt x="2451" y="12803"/>
                    <a:pt x="2370" y="12729"/>
                    <a:pt x="2283" y="12638"/>
                  </a:cubicBezTo>
                  <a:cubicBezTo>
                    <a:pt x="1863" y="12206"/>
                    <a:pt x="1633" y="11609"/>
                    <a:pt x="1350" y="11071"/>
                  </a:cubicBezTo>
                  <a:cubicBezTo>
                    <a:pt x="1291" y="10956"/>
                    <a:pt x="1229" y="10847"/>
                    <a:pt x="1163" y="10742"/>
                  </a:cubicBezTo>
                  <a:cubicBezTo>
                    <a:pt x="825" y="10200"/>
                    <a:pt x="0" y="9519"/>
                    <a:pt x="287" y="8873"/>
                  </a:cubicBezTo>
                  <a:cubicBezTo>
                    <a:pt x="560" y="8241"/>
                    <a:pt x="1960" y="7654"/>
                    <a:pt x="2526" y="7299"/>
                  </a:cubicBezTo>
                  <a:cubicBezTo>
                    <a:pt x="2563" y="7274"/>
                    <a:pt x="2600" y="7252"/>
                    <a:pt x="2637" y="7231"/>
                  </a:cubicBezTo>
                  <a:cubicBezTo>
                    <a:pt x="3396" y="6752"/>
                    <a:pt x="4167" y="6288"/>
                    <a:pt x="4926" y="5803"/>
                  </a:cubicBezTo>
                  <a:cubicBezTo>
                    <a:pt x="5172" y="5645"/>
                    <a:pt x="5427" y="5477"/>
                    <a:pt x="5567" y="5225"/>
                  </a:cubicBezTo>
                  <a:cubicBezTo>
                    <a:pt x="5669" y="5048"/>
                    <a:pt x="5744" y="4864"/>
                    <a:pt x="5806" y="4675"/>
                  </a:cubicBezTo>
                  <a:cubicBezTo>
                    <a:pt x="5806" y="4671"/>
                    <a:pt x="5806" y="4668"/>
                    <a:pt x="5809" y="4665"/>
                  </a:cubicBezTo>
                  <a:cubicBezTo>
                    <a:pt x="5872" y="4463"/>
                    <a:pt x="5912" y="4258"/>
                    <a:pt x="5946" y="4046"/>
                  </a:cubicBezTo>
                  <a:cubicBezTo>
                    <a:pt x="5980" y="3813"/>
                    <a:pt x="6005" y="3583"/>
                    <a:pt x="6021" y="3350"/>
                  </a:cubicBezTo>
                  <a:cubicBezTo>
                    <a:pt x="6061" y="2865"/>
                    <a:pt x="5952" y="1857"/>
                    <a:pt x="6310" y="1475"/>
                  </a:cubicBezTo>
                  <a:cubicBezTo>
                    <a:pt x="6332" y="1453"/>
                    <a:pt x="6350" y="1431"/>
                    <a:pt x="6372" y="1413"/>
                  </a:cubicBezTo>
                  <a:cubicBezTo>
                    <a:pt x="7299" y="526"/>
                    <a:pt x="7314" y="3107"/>
                    <a:pt x="7778" y="3204"/>
                  </a:cubicBezTo>
                  <a:cubicBezTo>
                    <a:pt x="8117" y="3275"/>
                    <a:pt x="8291" y="2712"/>
                    <a:pt x="8481" y="2520"/>
                  </a:cubicBezTo>
                  <a:cubicBezTo>
                    <a:pt x="9050" y="1932"/>
                    <a:pt x="9746" y="1509"/>
                    <a:pt x="10300" y="899"/>
                  </a:cubicBezTo>
                  <a:cubicBezTo>
                    <a:pt x="10847" y="302"/>
                    <a:pt x="11419" y="1"/>
                    <a:pt x="12122" y="607"/>
                  </a:cubicBezTo>
                  <a:cubicBezTo>
                    <a:pt x="12420" y="868"/>
                    <a:pt x="12638" y="1195"/>
                    <a:pt x="12775" y="1552"/>
                  </a:cubicBezTo>
                  <a:cubicBezTo>
                    <a:pt x="13021" y="2212"/>
                    <a:pt x="12996" y="2974"/>
                    <a:pt x="12713" y="362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4"/>
            <p:cNvSpPr/>
            <p:nvPr/>
          </p:nvSpPr>
          <p:spPr>
            <a:xfrm>
              <a:off x="5468175" y="1052775"/>
              <a:ext cx="301750" cy="170375"/>
            </a:xfrm>
            <a:custGeom>
              <a:rect b="b" l="l" r="r" t="t"/>
              <a:pathLst>
                <a:path extrusionOk="0" h="6815" w="12070">
                  <a:moveTo>
                    <a:pt x="11637" y="5496"/>
                  </a:moveTo>
                  <a:cubicBezTo>
                    <a:pt x="11429" y="5968"/>
                    <a:pt x="11065" y="6354"/>
                    <a:pt x="10595" y="6581"/>
                  </a:cubicBezTo>
                  <a:cubicBezTo>
                    <a:pt x="10421" y="6665"/>
                    <a:pt x="10157" y="6814"/>
                    <a:pt x="9989" y="6643"/>
                  </a:cubicBezTo>
                  <a:cubicBezTo>
                    <a:pt x="9902" y="6553"/>
                    <a:pt x="9920" y="6317"/>
                    <a:pt x="9917" y="6211"/>
                  </a:cubicBezTo>
                  <a:cubicBezTo>
                    <a:pt x="9892" y="5803"/>
                    <a:pt x="9874" y="5393"/>
                    <a:pt x="9852" y="4982"/>
                  </a:cubicBezTo>
                  <a:cubicBezTo>
                    <a:pt x="9812" y="4255"/>
                    <a:pt x="9774" y="3524"/>
                    <a:pt x="9734" y="2793"/>
                  </a:cubicBezTo>
                  <a:cubicBezTo>
                    <a:pt x="9594" y="2653"/>
                    <a:pt x="9457" y="2513"/>
                    <a:pt x="9311" y="2380"/>
                  </a:cubicBezTo>
                  <a:cubicBezTo>
                    <a:pt x="9308" y="2377"/>
                    <a:pt x="9308" y="2373"/>
                    <a:pt x="9305" y="2370"/>
                  </a:cubicBezTo>
                  <a:cubicBezTo>
                    <a:pt x="9295" y="2364"/>
                    <a:pt x="9283" y="2361"/>
                    <a:pt x="9270" y="2355"/>
                  </a:cubicBezTo>
                  <a:cubicBezTo>
                    <a:pt x="7933" y="1245"/>
                    <a:pt x="6350" y="881"/>
                    <a:pt x="4643" y="1024"/>
                  </a:cubicBezTo>
                  <a:cubicBezTo>
                    <a:pt x="3900" y="1086"/>
                    <a:pt x="3182" y="1130"/>
                    <a:pt x="2457" y="912"/>
                  </a:cubicBezTo>
                  <a:cubicBezTo>
                    <a:pt x="1677" y="676"/>
                    <a:pt x="999" y="330"/>
                    <a:pt x="168" y="278"/>
                  </a:cubicBezTo>
                  <a:cubicBezTo>
                    <a:pt x="1" y="265"/>
                    <a:pt x="1" y="1"/>
                    <a:pt x="168" y="13"/>
                  </a:cubicBezTo>
                  <a:cubicBezTo>
                    <a:pt x="1021" y="69"/>
                    <a:pt x="1723" y="414"/>
                    <a:pt x="2529" y="660"/>
                  </a:cubicBezTo>
                  <a:cubicBezTo>
                    <a:pt x="3462" y="940"/>
                    <a:pt x="4388" y="741"/>
                    <a:pt x="5340" y="713"/>
                  </a:cubicBezTo>
                  <a:cubicBezTo>
                    <a:pt x="6854" y="669"/>
                    <a:pt x="8297" y="1204"/>
                    <a:pt x="9457" y="2168"/>
                  </a:cubicBezTo>
                  <a:cubicBezTo>
                    <a:pt x="9460" y="2171"/>
                    <a:pt x="9460" y="2171"/>
                    <a:pt x="9463" y="2171"/>
                  </a:cubicBezTo>
                  <a:cubicBezTo>
                    <a:pt x="9476" y="2178"/>
                    <a:pt x="9488" y="2184"/>
                    <a:pt x="9497" y="2193"/>
                  </a:cubicBezTo>
                  <a:cubicBezTo>
                    <a:pt x="9675" y="2352"/>
                    <a:pt x="9840" y="2523"/>
                    <a:pt x="10007" y="2691"/>
                  </a:cubicBezTo>
                  <a:cubicBezTo>
                    <a:pt x="10091" y="2445"/>
                    <a:pt x="10178" y="2050"/>
                    <a:pt x="10452" y="2016"/>
                  </a:cubicBezTo>
                  <a:cubicBezTo>
                    <a:pt x="10776" y="1982"/>
                    <a:pt x="11373" y="2619"/>
                    <a:pt x="11541" y="2849"/>
                  </a:cubicBezTo>
                  <a:cubicBezTo>
                    <a:pt x="12069" y="3561"/>
                    <a:pt x="11982" y="4721"/>
                    <a:pt x="11637" y="5496"/>
                  </a:cubicBezTo>
                  <a:close/>
                </a:path>
              </a:pathLst>
            </a:custGeom>
            <a:solidFill>
              <a:srgbClr val="2A1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44"/>
          <p:cNvSpPr txBox="1"/>
          <p:nvPr>
            <p:ph idx="1" type="subTitle"/>
          </p:nvPr>
        </p:nvSpPr>
        <p:spPr>
          <a:xfrm>
            <a:off x="1328425" y="2947825"/>
            <a:ext cx="4512000" cy="5493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1500"/>
              <a:t>Effective Disaster Response and Community Resilience</a:t>
            </a:r>
            <a:endParaRPr sz="1500"/>
          </a:p>
        </p:txBody>
      </p:sp>
      <p:sp>
        <p:nvSpPr>
          <p:cNvPr id="616" name="Google Shape;616;p44"/>
          <p:cNvSpPr txBox="1"/>
          <p:nvPr>
            <p:ph idx="1" type="subTitle"/>
          </p:nvPr>
        </p:nvSpPr>
        <p:spPr>
          <a:xfrm>
            <a:off x="1467000" y="3517500"/>
            <a:ext cx="4512000" cy="549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Albert Sans"/>
                <a:ea typeface="Albert Sans"/>
                <a:cs typeface="Albert Sans"/>
                <a:sym typeface="Albert Sans"/>
              </a:rPr>
              <a:t>Group 7</a:t>
            </a:r>
            <a:endParaRPr b="1" sz="2000">
              <a:solidFill>
                <a:schemeClr val="lt2"/>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53"/>
          <p:cNvSpPr txBox="1"/>
          <p:nvPr>
            <p:ph type="title"/>
          </p:nvPr>
        </p:nvSpPr>
        <p:spPr>
          <a:xfrm>
            <a:off x="3476875" y="1034925"/>
            <a:ext cx="5010000" cy="1877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Technical Requirements</a:t>
            </a:r>
            <a:endParaRPr/>
          </a:p>
        </p:txBody>
      </p:sp>
      <p:sp>
        <p:nvSpPr>
          <p:cNvPr id="1081" name="Google Shape;1081;p53"/>
          <p:cNvSpPr txBox="1"/>
          <p:nvPr>
            <p:ph idx="2" type="title"/>
          </p:nvPr>
        </p:nvSpPr>
        <p:spPr>
          <a:xfrm>
            <a:off x="1676625" y="1234025"/>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82" name="Google Shape;1082;p53"/>
          <p:cNvSpPr txBox="1"/>
          <p:nvPr>
            <p:ph idx="1" type="subTitle"/>
          </p:nvPr>
        </p:nvSpPr>
        <p:spPr>
          <a:xfrm>
            <a:off x="3476875" y="2858050"/>
            <a:ext cx="4185900" cy="4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specifications of the system</a:t>
            </a:r>
            <a:endParaRPr/>
          </a:p>
        </p:txBody>
      </p:sp>
      <p:grpSp>
        <p:nvGrpSpPr>
          <p:cNvPr id="1083" name="Google Shape;1083;p53"/>
          <p:cNvGrpSpPr/>
          <p:nvPr/>
        </p:nvGrpSpPr>
        <p:grpSpPr>
          <a:xfrm>
            <a:off x="271828" y="3360074"/>
            <a:ext cx="2985213" cy="1755001"/>
            <a:chOff x="989400" y="3854500"/>
            <a:chExt cx="1347300" cy="792075"/>
          </a:xfrm>
        </p:grpSpPr>
        <p:sp>
          <p:nvSpPr>
            <p:cNvPr id="1084" name="Google Shape;1084;p53"/>
            <p:cNvSpPr/>
            <p:nvPr/>
          </p:nvSpPr>
          <p:spPr>
            <a:xfrm>
              <a:off x="1359600" y="4208775"/>
              <a:ext cx="23825" cy="54225"/>
            </a:xfrm>
            <a:custGeom>
              <a:rect b="b" l="l" r="r" t="t"/>
              <a:pathLst>
                <a:path extrusionOk="0" h="2169" w="953">
                  <a:moveTo>
                    <a:pt x="306" y="380"/>
                  </a:moveTo>
                  <a:lnTo>
                    <a:pt x="69" y="1630"/>
                  </a:lnTo>
                  <a:cubicBezTo>
                    <a:pt x="1" y="2006"/>
                    <a:pt x="576" y="2168"/>
                    <a:pt x="648" y="1789"/>
                  </a:cubicBezTo>
                  <a:cubicBezTo>
                    <a:pt x="726" y="1372"/>
                    <a:pt x="803" y="955"/>
                    <a:pt x="881" y="539"/>
                  </a:cubicBezTo>
                  <a:cubicBezTo>
                    <a:pt x="953" y="162"/>
                    <a:pt x="374" y="1"/>
                    <a:pt x="306" y="380"/>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1331225" y="4246025"/>
              <a:ext cx="77225" cy="59950"/>
            </a:xfrm>
            <a:custGeom>
              <a:rect b="b" l="l" r="r" t="t"/>
              <a:pathLst>
                <a:path extrusionOk="0" h="2398" w="3089">
                  <a:moveTo>
                    <a:pt x="1546" y="0"/>
                  </a:moveTo>
                  <a:cubicBezTo>
                    <a:pt x="4" y="0"/>
                    <a:pt x="1" y="2398"/>
                    <a:pt x="1546" y="2398"/>
                  </a:cubicBezTo>
                  <a:cubicBezTo>
                    <a:pt x="3086" y="2398"/>
                    <a:pt x="3089" y="0"/>
                    <a:pt x="1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1349975" y="4260550"/>
              <a:ext cx="39825" cy="30900"/>
            </a:xfrm>
            <a:custGeom>
              <a:rect b="b" l="l" r="r" t="t"/>
              <a:pathLst>
                <a:path extrusionOk="0" h="1236" w="1593">
                  <a:moveTo>
                    <a:pt x="796" y="1"/>
                  </a:moveTo>
                  <a:cubicBezTo>
                    <a:pt x="0" y="1"/>
                    <a:pt x="0" y="1235"/>
                    <a:pt x="796" y="1235"/>
                  </a:cubicBezTo>
                  <a:cubicBezTo>
                    <a:pt x="1589" y="1235"/>
                    <a:pt x="1593" y="1"/>
                    <a:pt x="796" y="1"/>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3"/>
            <p:cNvSpPr/>
            <p:nvPr/>
          </p:nvSpPr>
          <p:spPr>
            <a:xfrm>
              <a:off x="1488275" y="4213300"/>
              <a:ext cx="20850" cy="56525"/>
            </a:xfrm>
            <a:custGeom>
              <a:rect b="b" l="l" r="r" t="t"/>
              <a:pathLst>
                <a:path extrusionOk="0" h="2261" w="834">
                  <a:moveTo>
                    <a:pt x="246" y="355"/>
                  </a:moveTo>
                  <a:cubicBezTo>
                    <a:pt x="190" y="753"/>
                    <a:pt x="134" y="1151"/>
                    <a:pt x="78" y="1549"/>
                  </a:cubicBezTo>
                  <a:cubicBezTo>
                    <a:pt x="66" y="1574"/>
                    <a:pt x="56" y="1605"/>
                    <a:pt x="53" y="1636"/>
                  </a:cubicBezTo>
                  <a:cubicBezTo>
                    <a:pt x="47" y="1717"/>
                    <a:pt x="38" y="1794"/>
                    <a:pt x="32" y="1875"/>
                  </a:cubicBezTo>
                  <a:cubicBezTo>
                    <a:pt x="0" y="2183"/>
                    <a:pt x="532" y="2261"/>
                    <a:pt x="579" y="1950"/>
                  </a:cubicBezTo>
                  <a:cubicBezTo>
                    <a:pt x="647" y="1468"/>
                    <a:pt x="716" y="986"/>
                    <a:pt x="784" y="504"/>
                  </a:cubicBezTo>
                  <a:cubicBezTo>
                    <a:pt x="834" y="152"/>
                    <a:pt x="296" y="0"/>
                    <a:pt x="246" y="355"/>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3"/>
            <p:cNvSpPr/>
            <p:nvPr/>
          </p:nvSpPr>
          <p:spPr>
            <a:xfrm>
              <a:off x="1461600" y="4254425"/>
              <a:ext cx="57575" cy="55975"/>
            </a:xfrm>
            <a:custGeom>
              <a:rect b="b" l="l" r="r" t="t"/>
              <a:pathLst>
                <a:path extrusionOk="0" h="2239" w="2303">
                  <a:moveTo>
                    <a:pt x="2255" y="824"/>
                  </a:moveTo>
                  <a:cubicBezTo>
                    <a:pt x="2203" y="634"/>
                    <a:pt x="2109" y="473"/>
                    <a:pt x="1969" y="333"/>
                  </a:cubicBezTo>
                  <a:cubicBezTo>
                    <a:pt x="1895" y="274"/>
                    <a:pt x="1820" y="218"/>
                    <a:pt x="1745" y="159"/>
                  </a:cubicBezTo>
                  <a:cubicBezTo>
                    <a:pt x="1571" y="56"/>
                    <a:pt x="1385" y="6"/>
                    <a:pt x="1183" y="6"/>
                  </a:cubicBezTo>
                  <a:lnTo>
                    <a:pt x="1120" y="6"/>
                  </a:lnTo>
                  <a:cubicBezTo>
                    <a:pt x="968" y="0"/>
                    <a:pt x="825" y="31"/>
                    <a:pt x="691" y="103"/>
                  </a:cubicBezTo>
                  <a:cubicBezTo>
                    <a:pt x="554" y="146"/>
                    <a:pt x="433" y="224"/>
                    <a:pt x="334" y="333"/>
                  </a:cubicBezTo>
                  <a:cubicBezTo>
                    <a:pt x="225" y="432"/>
                    <a:pt x="147" y="554"/>
                    <a:pt x="103" y="690"/>
                  </a:cubicBezTo>
                  <a:cubicBezTo>
                    <a:pt x="32" y="824"/>
                    <a:pt x="1" y="967"/>
                    <a:pt x="7" y="1120"/>
                  </a:cubicBezTo>
                  <a:cubicBezTo>
                    <a:pt x="20" y="1219"/>
                    <a:pt x="32" y="1319"/>
                    <a:pt x="48" y="1415"/>
                  </a:cubicBezTo>
                  <a:cubicBezTo>
                    <a:pt x="100" y="1605"/>
                    <a:pt x="194" y="1769"/>
                    <a:pt x="334" y="1906"/>
                  </a:cubicBezTo>
                  <a:cubicBezTo>
                    <a:pt x="408" y="1965"/>
                    <a:pt x="483" y="2024"/>
                    <a:pt x="558" y="2080"/>
                  </a:cubicBezTo>
                  <a:cubicBezTo>
                    <a:pt x="732" y="2183"/>
                    <a:pt x="921" y="2233"/>
                    <a:pt x="1120" y="2233"/>
                  </a:cubicBezTo>
                  <a:lnTo>
                    <a:pt x="1183" y="2233"/>
                  </a:lnTo>
                  <a:cubicBezTo>
                    <a:pt x="1335" y="2239"/>
                    <a:pt x="1478" y="2208"/>
                    <a:pt x="1612" y="2139"/>
                  </a:cubicBezTo>
                  <a:cubicBezTo>
                    <a:pt x="1749" y="2093"/>
                    <a:pt x="1870" y="2015"/>
                    <a:pt x="1969" y="1906"/>
                  </a:cubicBezTo>
                  <a:cubicBezTo>
                    <a:pt x="2078" y="1807"/>
                    <a:pt x="2156" y="1689"/>
                    <a:pt x="2199" y="1549"/>
                  </a:cubicBezTo>
                  <a:cubicBezTo>
                    <a:pt x="2271" y="1415"/>
                    <a:pt x="2302" y="1272"/>
                    <a:pt x="2296" y="1120"/>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3"/>
            <p:cNvSpPr/>
            <p:nvPr/>
          </p:nvSpPr>
          <p:spPr>
            <a:xfrm>
              <a:off x="1475525" y="4268025"/>
              <a:ext cx="29725" cy="28850"/>
            </a:xfrm>
            <a:custGeom>
              <a:rect b="b" l="l" r="r" t="t"/>
              <a:pathLst>
                <a:path extrusionOk="0" h="1154" w="1189">
                  <a:moveTo>
                    <a:pt x="1164" y="423"/>
                  </a:moveTo>
                  <a:cubicBezTo>
                    <a:pt x="1136" y="327"/>
                    <a:pt x="1089" y="243"/>
                    <a:pt x="1017" y="171"/>
                  </a:cubicBezTo>
                  <a:cubicBezTo>
                    <a:pt x="977" y="140"/>
                    <a:pt x="940" y="109"/>
                    <a:pt x="899" y="81"/>
                  </a:cubicBezTo>
                  <a:cubicBezTo>
                    <a:pt x="812" y="28"/>
                    <a:pt x="716" y="3"/>
                    <a:pt x="610" y="3"/>
                  </a:cubicBezTo>
                  <a:lnTo>
                    <a:pt x="579" y="3"/>
                  </a:lnTo>
                  <a:cubicBezTo>
                    <a:pt x="501" y="0"/>
                    <a:pt x="427" y="16"/>
                    <a:pt x="358" y="50"/>
                  </a:cubicBezTo>
                  <a:cubicBezTo>
                    <a:pt x="287" y="75"/>
                    <a:pt x="224" y="115"/>
                    <a:pt x="172" y="171"/>
                  </a:cubicBezTo>
                  <a:cubicBezTo>
                    <a:pt x="116" y="221"/>
                    <a:pt x="78" y="283"/>
                    <a:pt x="53" y="355"/>
                  </a:cubicBezTo>
                  <a:cubicBezTo>
                    <a:pt x="19" y="423"/>
                    <a:pt x="1" y="498"/>
                    <a:pt x="4" y="576"/>
                  </a:cubicBezTo>
                  <a:cubicBezTo>
                    <a:pt x="13" y="628"/>
                    <a:pt x="19" y="678"/>
                    <a:pt x="25" y="728"/>
                  </a:cubicBezTo>
                  <a:cubicBezTo>
                    <a:pt x="53" y="827"/>
                    <a:pt x="103" y="911"/>
                    <a:pt x="172" y="983"/>
                  </a:cubicBezTo>
                  <a:cubicBezTo>
                    <a:pt x="212" y="1011"/>
                    <a:pt x="249" y="1042"/>
                    <a:pt x="290" y="1073"/>
                  </a:cubicBezTo>
                  <a:cubicBezTo>
                    <a:pt x="380" y="1123"/>
                    <a:pt x="476" y="1151"/>
                    <a:pt x="579" y="1151"/>
                  </a:cubicBezTo>
                  <a:lnTo>
                    <a:pt x="610" y="1151"/>
                  </a:lnTo>
                  <a:cubicBezTo>
                    <a:pt x="691" y="1154"/>
                    <a:pt x="762" y="1135"/>
                    <a:pt x="831" y="1101"/>
                  </a:cubicBezTo>
                  <a:cubicBezTo>
                    <a:pt x="902" y="1076"/>
                    <a:pt x="964" y="1039"/>
                    <a:pt x="1017" y="983"/>
                  </a:cubicBezTo>
                  <a:cubicBezTo>
                    <a:pt x="1073" y="930"/>
                    <a:pt x="1111" y="868"/>
                    <a:pt x="1136" y="796"/>
                  </a:cubicBezTo>
                  <a:cubicBezTo>
                    <a:pt x="1170" y="728"/>
                    <a:pt x="1188" y="656"/>
                    <a:pt x="1185" y="576"/>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3"/>
            <p:cNvSpPr/>
            <p:nvPr/>
          </p:nvSpPr>
          <p:spPr>
            <a:xfrm>
              <a:off x="1782050" y="3953325"/>
              <a:ext cx="136950" cy="85525"/>
            </a:xfrm>
            <a:custGeom>
              <a:rect b="b" l="l" r="r" t="t"/>
              <a:pathLst>
                <a:path extrusionOk="0" h="3421" w="5478">
                  <a:moveTo>
                    <a:pt x="638" y="2022"/>
                  </a:moveTo>
                  <a:cubicBezTo>
                    <a:pt x="362" y="1900"/>
                    <a:pt x="576" y="1583"/>
                    <a:pt x="663" y="1434"/>
                  </a:cubicBezTo>
                  <a:cubicBezTo>
                    <a:pt x="806" y="1182"/>
                    <a:pt x="1002" y="977"/>
                    <a:pt x="1226" y="806"/>
                  </a:cubicBezTo>
                  <a:cubicBezTo>
                    <a:pt x="1319" y="859"/>
                    <a:pt x="1484" y="812"/>
                    <a:pt x="1500" y="666"/>
                  </a:cubicBezTo>
                  <a:cubicBezTo>
                    <a:pt x="1534" y="352"/>
                    <a:pt x="1935" y="423"/>
                    <a:pt x="2050" y="616"/>
                  </a:cubicBezTo>
                  <a:cubicBezTo>
                    <a:pt x="2162" y="809"/>
                    <a:pt x="2115" y="1048"/>
                    <a:pt x="2007" y="1229"/>
                  </a:cubicBezTo>
                  <a:cubicBezTo>
                    <a:pt x="1966" y="1297"/>
                    <a:pt x="1916" y="1359"/>
                    <a:pt x="1860" y="1418"/>
                  </a:cubicBezTo>
                  <a:cubicBezTo>
                    <a:pt x="1714" y="1356"/>
                    <a:pt x="1587" y="1505"/>
                    <a:pt x="1621" y="1620"/>
                  </a:cubicBezTo>
                  <a:cubicBezTo>
                    <a:pt x="1466" y="1723"/>
                    <a:pt x="1298" y="1807"/>
                    <a:pt x="1136" y="1875"/>
                  </a:cubicBezTo>
                  <a:cubicBezTo>
                    <a:pt x="1036" y="1916"/>
                    <a:pt x="744" y="2068"/>
                    <a:pt x="638" y="2022"/>
                  </a:cubicBezTo>
                  <a:close/>
                  <a:moveTo>
                    <a:pt x="5281" y="3042"/>
                  </a:moveTo>
                  <a:cubicBezTo>
                    <a:pt x="4242" y="2547"/>
                    <a:pt x="3204" y="2053"/>
                    <a:pt x="2165" y="1561"/>
                  </a:cubicBezTo>
                  <a:cubicBezTo>
                    <a:pt x="2454" y="1204"/>
                    <a:pt x="2594" y="725"/>
                    <a:pt x="2259" y="333"/>
                  </a:cubicBezTo>
                  <a:cubicBezTo>
                    <a:pt x="1972" y="0"/>
                    <a:pt x="1481" y="72"/>
                    <a:pt x="1267" y="386"/>
                  </a:cubicBezTo>
                  <a:cubicBezTo>
                    <a:pt x="1245" y="389"/>
                    <a:pt x="1220" y="398"/>
                    <a:pt x="1198" y="414"/>
                  </a:cubicBezTo>
                  <a:cubicBezTo>
                    <a:pt x="750" y="706"/>
                    <a:pt x="1" y="1418"/>
                    <a:pt x="169" y="2031"/>
                  </a:cubicBezTo>
                  <a:cubicBezTo>
                    <a:pt x="365" y="2755"/>
                    <a:pt x="1512" y="2106"/>
                    <a:pt x="1848" y="1860"/>
                  </a:cubicBezTo>
                  <a:cubicBezTo>
                    <a:pt x="1870" y="1844"/>
                    <a:pt x="1892" y="1829"/>
                    <a:pt x="1913" y="1810"/>
                  </a:cubicBezTo>
                  <a:cubicBezTo>
                    <a:pt x="2980" y="2317"/>
                    <a:pt x="4047" y="2824"/>
                    <a:pt x="5113" y="3331"/>
                  </a:cubicBezTo>
                  <a:cubicBezTo>
                    <a:pt x="5306" y="3421"/>
                    <a:pt x="5477" y="3132"/>
                    <a:pt x="5281" y="30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3"/>
            <p:cNvSpPr/>
            <p:nvPr/>
          </p:nvSpPr>
          <p:spPr>
            <a:xfrm>
              <a:off x="1985500" y="4258300"/>
              <a:ext cx="43025" cy="76450"/>
            </a:xfrm>
            <a:custGeom>
              <a:rect b="b" l="l" r="r" t="t"/>
              <a:pathLst>
                <a:path extrusionOk="0" h="3058" w="1721">
                  <a:moveTo>
                    <a:pt x="924" y="402"/>
                  </a:moveTo>
                  <a:cubicBezTo>
                    <a:pt x="666" y="1095"/>
                    <a:pt x="408" y="1785"/>
                    <a:pt x="150" y="2476"/>
                  </a:cubicBezTo>
                  <a:cubicBezTo>
                    <a:pt x="1" y="2880"/>
                    <a:pt x="648" y="3057"/>
                    <a:pt x="797" y="2653"/>
                  </a:cubicBezTo>
                  <a:cubicBezTo>
                    <a:pt x="1055" y="1963"/>
                    <a:pt x="1313" y="1272"/>
                    <a:pt x="1571" y="582"/>
                  </a:cubicBezTo>
                  <a:cubicBezTo>
                    <a:pt x="1721" y="175"/>
                    <a:pt x="1074" y="1"/>
                    <a:pt x="924" y="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3"/>
            <p:cNvSpPr/>
            <p:nvPr/>
          </p:nvSpPr>
          <p:spPr>
            <a:xfrm>
              <a:off x="2025925" y="4258775"/>
              <a:ext cx="71025" cy="80400"/>
            </a:xfrm>
            <a:custGeom>
              <a:rect b="b" l="l" r="r" t="t"/>
              <a:pathLst>
                <a:path extrusionOk="0" h="3216" w="2841">
                  <a:moveTo>
                    <a:pt x="2514" y="2463"/>
                  </a:moveTo>
                  <a:cubicBezTo>
                    <a:pt x="1817" y="1866"/>
                    <a:pt x="1245" y="1173"/>
                    <a:pt x="794" y="376"/>
                  </a:cubicBezTo>
                  <a:cubicBezTo>
                    <a:pt x="582" y="0"/>
                    <a:pt x="1" y="339"/>
                    <a:pt x="215" y="715"/>
                  </a:cubicBezTo>
                  <a:cubicBezTo>
                    <a:pt x="691" y="1558"/>
                    <a:pt x="1304" y="2304"/>
                    <a:pt x="2038" y="2936"/>
                  </a:cubicBezTo>
                  <a:cubicBezTo>
                    <a:pt x="2364" y="3216"/>
                    <a:pt x="2840" y="2743"/>
                    <a:pt x="2514" y="24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3"/>
            <p:cNvSpPr/>
            <p:nvPr/>
          </p:nvSpPr>
          <p:spPr>
            <a:xfrm>
              <a:off x="1223175" y="3854600"/>
              <a:ext cx="1113525" cy="393850"/>
            </a:xfrm>
            <a:custGeom>
              <a:rect b="b" l="l" r="r" t="t"/>
              <a:pathLst>
                <a:path extrusionOk="0" h="15754" w="44541">
                  <a:moveTo>
                    <a:pt x="44002" y="12918"/>
                  </a:moveTo>
                  <a:cubicBezTo>
                    <a:pt x="43262" y="14830"/>
                    <a:pt x="40669" y="14917"/>
                    <a:pt x="38958" y="15073"/>
                  </a:cubicBezTo>
                  <a:cubicBezTo>
                    <a:pt x="33218" y="15598"/>
                    <a:pt x="27450" y="15754"/>
                    <a:pt x="21684" y="15713"/>
                  </a:cubicBezTo>
                  <a:cubicBezTo>
                    <a:pt x="15913" y="15673"/>
                    <a:pt x="10144" y="15433"/>
                    <a:pt x="4379" y="15175"/>
                  </a:cubicBezTo>
                  <a:cubicBezTo>
                    <a:pt x="3614" y="15141"/>
                    <a:pt x="2849" y="15116"/>
                    <a:pt x="2084" y="15069"/>
                  </a:cubicBezTo>
                  <a:cubicBezTo>
                    <a:pt x="1633" y="15045"/>
                    <a:pt x="1167" y="14995"/>
                    <a:pt x="784" y="14737"/>
                  </a:cubicBezTo>
                  <a:cubicBezTo>
                    <a:pt x="100" y="14273"/>
                    <a:pt x="1" y="13490"/>
                    <a:pt x="224" y="12607"/>
                  </a:cubicBezTo>
                  <a:cubicBezTo>
                    <a:pt x="451" y="11720"/>
                    <a:pt x="1005" y="10731"/>
                    <a:pt x="1636" y="9867"/>
                  </a:cubicBezTo>
                  <a:cubicBezTo>
                    <a:pt x="2386" y="8838"/>
                    <a:pt x="3241" y="7983"/>
                    <a:pt x="3769" y="7675"/>
                  </a:cubicBezTo>
                  <a:cubicBezTo>
                    <a:pt x="4538" y="7233"/>
                    <a:pt x="5439" y="7093"/>
                    <a:pt x="6316" y="6991"/>
                  </a:cubicBezTo>
                  <a:cubicBezTo>
                    <a:pt x="12452" y="6272"/>
                    <a:pt x="18655" y="6885"/>
                    <a:pt x="24831" y="6925"/>
                  </a:cubicBezTo>
                  <a:cubicBezTo>
                    <a:pt x="25761" y="6931"/>
                    <a:pt x="26831" y="6860"/>
                    <a:pt x="27390" y="6117"/>
                  </a:cubicBezTo>
                  <a:cubicBezTo>
                    <a:pt x="25742" y="4904"/>
                    <a:pt x="24023" y="3797"/>
                    <a:pt x="22238" y="2796"/>
                  </a:cubicBezTo>
                  <a:cubicBezTo>
                    <a:pt x="19971" y="1524"/>
                    <a:pt x="21675" y="594"/>
                    <a:pt x="23367" y="339"/>
                  </a:cubicBezTo>
                  <a:cubicBezTo>
                    <a:pt x="25633" y="0"/>
                    <a:pt x="27804" y="600"/>
                    <a:pt x="29894" y="1458"/>
                  </a:cubicBezTo>
                  <a:cubicBezTo>
                    <a:pt x="32789" y="2643"/>
                    <a:pt x="35619" y="4145"/>
                    <a:pt x="38181" y="5967"/>
                  </a:cubicBezTo>
                  <a:cubicBezTo>
                    <a:pt x="38582" y="6250"/>
                    <a:pt x="38974" y="6543"/>
                    <a:pt x="39360" y="6841"/>
                  </a:cubicBezTo>
                  <a:cubicBezTo>
                    <a:pt x="40174" y="7476"/>
                    <a:pt x="41505" y="8284"/>
                    <a:pt x="42559" y="9245"/>
                  </a:cubicBezTo>
                  <a:cubicBezTo>
                    <a:pt x="43713" y="10299"/>
                    <a:pt x="44540" y="11534"/>
                    <a:pt x="44002" y="1291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3"/>
            <p:cNvSpPr/>
            <p:nvPr/>
          </p:nvSpPr>
          <p:spPr>
            <a:xfrm>
              <a:off x="1722425" y="3854500"/>
              <a:ext cx="312950" cy="158250"/>
            </a:xfrm>
            <a:custGeom>
              <a:rect b="b" l="l" r="r" t="t"/>
              <a:pathLst>
                <a:path extrusionOk="0" h="6330" w="12518">
                  <a:moveTo>
                    <a:pt x="2265" y="2800"/>
                  </a:moveTo>
                  <a:cubicBezTo>
                    <a:pt x="4053" y="3801"/>
                    <a:pt x="5772" y="4908"/>
                    <a:pt x="7420" y="6121"/>
                  </a:cubicBezTo>
                  <a:cubicBezTo>
                    <a:pt x="7361" y="6198"/>
                    <a:pt x="7299" y="6264"/>
                    <a:pt x="7231" y="6329"/>
                  </a:cubicBezTo>
                  <a:cubicBezTo>
                    <a:pt x="7358" y="6307"/>
                    <a:pt x="7489" y="6295"/>
                    <a:pt x="7619" y="6292"/>
                  </a:cubicBezTo>
                  <a:cubicBezTo>
                    <a:pt x="7797" y="6289"/>
                    <a:pt x="7974" y="6279"/>
                    <a:pt x="8151" y="6270"/>
                  </a:cubicBezTo>
                  <a:cubicBezTo>
                    <a:pt x="8400" y="6205"/>
                    <a:pt x="8652" y="6158"/>
                    <a:pt x="8898" y="6080"/>
                  </a:cubicBezTo>
                  <a:cubicBezTo>
                    <a:pt x="9025" y="6040"/>
                    <a:pt x="9149" y="5996"/>
                    <a:pt x="9274" y="5950"/>
                  </a:cubicBezTo>
                  <a:cubicBezTo>
                    <a:pt x="9460" y="5776"/>
                    <a:pt x="9914" y="5648"/>
                    <a:pt x="10138" y="5542"/>
                  </a:cubicBezTo>
                  <a:cubicBezTo>
                    <a:pt x="10589" y="5328"/>
                    <a:pt x="11037" y="5116"/>
                    <a:pt x="11460" y="4849"/>
                  </a:cubicBezTo>
                  <a:cubicBezTo>
                    <a:pt x="11522" y="4812"/>
                    <a:pt x="11581" y="4768"/>
                    <a:pt x="11640" y="4725"/>
                  </a:cubicBezTo>
                  <a:cubicBezTo>
                    <a:pt x="11699" y="4672"/>
                    <a:pt x="11755" y="4619"/>
                    <a:pt x="11811" y="4563"/>
                  </a:cubicBezTo>
                  <a:cubicBezTo>
                    <a:pt x="11839" y="4529"/>
                    <a:pt x="11880" y="4485"/>
                    <a:pt x="11929" y="4426"/>
                  </a:cubicBezTo>
                  <a:cubicBezTo>
                    <a:pt x="12004" y="4302"/>
                    <a:pt x="12073" y="4174"/>
                    <a:pt x="12141" y="4047"/>
                  </a:cubicBezTo>
                  <a:cubicBezTo>
                    <a:pt x="12160" y="4000"/>
                    <a:pt x="12175" y="3950"/>
                    <a:pt x="12194" y="3900"/>
                  </a:cubicBezTo>
                  <a:cubicBezTo>
                    <a:pt x="12259" y="3698"/>
                    <a:pt x="12318" y="3493"/>
                    <a:pt x="12371" y="3285"/>
                  </a:cubicBezTo>
                  <a:cubicBezTo>
                    <a:pt x="12427" y="3064"/>
                    <a:pt x="12474" y="2843"/>
                    <a:pt x="12517" y="2619"/>
                  </a:cubicBezTo>
                  <a:cubicBezTo>
                    <a:pt x="11662" y="2206"/>
                    <a:pt x="10794" y="1817"/>
                    <a:pt x="9924" y="1459"/>
                  </a:cubicBezTo>
                  <a:cubicBezTo>
                    <a:pt x="7834" y="604"/>
                    <a:pt x="5663" y="1"/>
                    <a:pt x="3397" y="343"/>
                  </a:cubicBezTo>
                  <a:cubicBezTo>
                    <a:pt x="1705" y="598"/>
                    <a:pt x="1" y="1528"/>
                    <a:pt x="2265" y="28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3"/>
            <p:cNvSpPr/>
            <p:nvPr/>
          </p:nvSpPr>
          <p:spPr>
            <a:xfrm>
              <a:off x="1989775" y="4189575"/>
              <a:ext cx="81125" cy="81100"/>
            </a:xfrm>
            <a:custGeom>
              <a:rect b="b" l="l" r="r" t="t"/>
              <a:pathLst>
                <a:path extrusionOk="0" h="3244" w="3245">
                  <a:moveTo>
                    <a:pt x="1621" y="1"/>
                  </a:moveTo>
                  <a:cubicBezTo>
                    <a:pt x="747" y="1"/>
                    <a:pt x="1" y="744"/>
                    <a:pt x="1" y="1621"/>
                  </a:cubicBezTo>
                  <a:cubicBezTo>
                    <a:pt x="1" y="2501"/>
                    <a:pt x="741" y="3244"/>
                    <a:pt x="1621" y="3244"/>
                  </a:cubicBezTo>
                  <a:cubicBezTo>
                    <a:pt x="2498" y="3244"/>
                    <a:pt x="3244" y="2498"/>
                    <a:pt x="3244" y="1621"/>
                  </a:cubicBezTo>
                  <a:cubicBezTo>
                    <a:pt x="3244" y="741"/>
                    <a:pt x="2501" y="1"/>
                    <a:pt x="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3"/>
            <p:cNvSpPr/>
            <p:nvPr/>
          </p:nvSpPr>
          <p:spPr>
            <a:xfrm>
              <a:off x="1233750" y="4208775"/>
              <a:ext cx="1076825" cy="160250"/>
            </a:xfrm>
            <a:custGeom>
              <a:rect b="b" l="l" r="r" t="t"/>
              <a:pathLst>
                <a:path extrusionOk="0" h="6410" w="43073">
                  <a:moveTo>
                    <a:pt x="42976" y="1052"/>
                  </a:moveTo>
                  <a:cubicBezTo>
                    <a:pt x="42923" y="290"/>
                    <a:pt x="41707" y="1"/>
                    <a:pt x="41549" y="859"/>
                  </a:cubicBezTo>
                  <a:cubicBezTo>
                    <a:pt x="41092" y="3350"/>
                    <a:pt x="38047" y="3536"/>
                    <a:pt x="36035" y="3645"/>
                  </a:cubicBezTo>
                  <a:cubicBezTo>
                    <a:pt x="33240" y="3798"/>
                    <a:pt x="30447" y="3928"/>
                    <a:pt x="27652" y="4018"/>
                  </a:cubicBezTo>
                  <a:cubicBezTo>
                    <a:pt x="22138" y="4196"/>
                    <a:pt x="16615" y="4214"/>
                    <a:pt x="11105" y="3913"/>
                  </a:cubicBezTo>
                  <a:cubicBezTo>
                    <a:pt x="9261" y="3810"/>
                    <a:pt x="7423" y="3673"/>
                    <a:pt x="5585" y="3496"/>
                  </a:cubicBezTo>
                  <a:cubicBezTo>
                    <a:pt x="4665" y="3406"/>
                    <a:pt x="1030" y="2905"/>
                    <a:pt x="137" y="3854"/>
                  </a:cubicBezTo>
                  <a:cubicBezTo>
                    <a:pt x="0" y="4000"/>
                    <a:pt x="53" y="4239"/>
                    <a:pt x="53" y="4438"/>
                  </a:cubicBezTo>
                  <a:cubicBezTo>
                    <a:pt x="56" y="4507"/>
                    <a:pt x="56" y="4581"/>
                    <a:pt x="88" y="4643"/>
                  </a:cubicBezTo>
                  <a:cubicBezTo>
                    <a:pt x="109" y="4693"/>
                    <a:pt x="150" y="4730"/>
                    <a:pt x="190" y="4768"/>
                  </a:cubicBezTo>
                  <a:cubicBezTo>
                    <a:pt x="1129" y="5610"/>
                    <a:pt x="2924" y="5374"/>
                    <a:pt x="4087" y="5449"/>
                  </a:cubicBezTo>
                  <a:cubicBezTo>
                    <a:pt x="5635" y="5545"/>
                    <a:pt x="7181" y="5642"/>
                    <a:pt x="8729" y="5735"/>
                  </a:cubicBezTo>
                  <a:cubicBezTo>
                    <a:pt x="11823" y="5918"/>
                    <a:pt x="14921" y="6080"/>
                    <a:pt x="18018" y="6198"/>
                  </a:cubicBezTo>
                  <a:cubicBezTo>
                    <a:pt x="18515" y="6220"/>
                    <a:pt x="19010" y="6236"/>
                    <a:pt x="19507" y="6254"/>
                  </a:cubicBezTo>
                  <a:cubicBezTo>
                    <a:pt x="22546" y="6354"/>
                    <a:pt x="25584" y="6410"/>
                    <a:pt x="28625" y="6394"/>
                  </a:cubicBezTo>
                  <a:cubicBezTo>
                    <a:pt x="30180" y="6385"/>
                    <a:pt x="31738" y="6360"/>
                    <a:pt x="33292" y="6310"/>
                  </a:cubicBezTo>
                  <a:cubicBezTo>
                    <a:pt x="34692" y="6270"/>
                    <a:pt x="36107" y="6254"/>
                    <a:pt x="37497" y="6077"/>
                  </a:cubicBezTo>
                  <a:cubicBezTo>
                    <a:pt x="38921" y="5893"/>
                    <a:pt x="40308" y="5483"/>
                    <a:pt x="41412" y="4528"/>
                  </a:cubicBezTo>
                  <a:cubicBezTo>
                    <a:pt x="42410" y="3667"/>
                    <a:pt x="43072" y="2386"/>
                    <a:pt x="42976"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3"/>
            <p:cNvSpPr/>
            <p:nvPr/>
          </p:nvSpPr>
          <p:spPr>
            <a:xfrm>
              <a:off x="2005800" y="4205600"/>
              <a:ext cx="49000" cy="49000"/>
            </a:xfrm>
            <a:custGeom>
              <a:rect b="b" l="l" r="r" t="t"/>
              <a:pathLst>
                <a:path extrusionOk="0" h="1960" w="1960">
                  <a:moveTo>
                    <a:pt x="980" y="0"/>
                  </a:moveTo>
                  <a:cubicBezTo>
                    <a:pt x="451" y="0"/>
                    <a:pt x="1" y="451"/>
                    <a:pt x="1" y="980"/>
                  </a:cubicBezTo>
                  <a:cubicBezTo>
                    <a:pt x="1" y="1511"/>
                    <a:pt x="448" y="1959"/>
                    <a:pt x="980" y="1959"/>
                  </a:cubicBezTo>
                  <a:cubicBezTo>
                    <a:pt x="1512" y="1959"/>
                    <a:pt x="1960" y="1511"/>
                    <a:pt x="1960" y="980"/>
                  </a:cubicBezTo>
                  <a:cubicBezTo>
                    <a:pt x="1960" y="448"/>
                    <a:pt x="1512" y="0"/>
                    <a:pt x="980" y="0"/>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3"/>
            <p:cNvSpPr/>
            <p:nvPr/>
          </p:nvSpPr>
          <p:spPr>
            <a:xfrm>
              <a:off x="1228775" y="4003775"/>
              <a:ext cx="1058400" cy="175250"/>
            </a:xfrm>
            <a:custGeom>
              <a:rect b="b" l="l" r="r" t="t"/>
              <a:pathLst>
                <a:path extrusionOk="0" h="7010" w="42336">
                  <a:moveTo>
                    <a:pt x="42335" y="3278"/>
                  </a:moveTo>
                  <a:cubicBezTo>
                    <a:pt x="41710" y="4096"/>
                    <a:pt x="40684" y="4656"/>
                    <a:pt x="39701" y="4911"/>
                  </a:cubicBezTo>
                  <a:cubicBezTo>
                    <a:pt x="37960" y="5365"/>
                    <a:pt x="36110" y="5529"/>
                    <a:pt x="34325" y="5760"/>
                  </a:cubicBezTo>
                  <a:cubicBezTo>
                    <a:pt x="32450" y="6002"/>
                    <a:pt x="30565" y="6201"/>
                    <a:pt x="28681" y="6363"/>
                  </a:cubicBezTo>
                  <a:cubicBezTo>
                    <a:pt x="24906" y="6683"/>
                    <a:pt x="21121" y="6851"/>
                    <a:pt x="17334" y="6913"/>
                  </a:cubicBezTo>
                  <a:cubicBezTo>
                    <a:pt x="11553" y="7010"/>
                    <a:pt x="5775" y="6864"/>
                    <a:pt x="0" y="6640"/>
                  </a:cubicBezTo>
                  <a:cubicBezTo>
                    <a:pt x="227" y="5753"/>
                    <a:pt x="781" y="4764"/>
                    <a:pt x="1412" y="3900"/>
                  </a:cubicBezTo>
                  <a:cubicBezTo>
                    <a:pt x="3346" y="3906"/>
                    <a:pt x="5284" y="3888"/>
                    <a:pt x="7218" y="3844"/>
                  </a:cubicBezTo>
                  <a:cubicBezTo>
                    <a:pt x="12862" y="3710"/>
                    <a:pt x="18497" y="3356"/>
                    <a:pt x="24113" y="2781"/>
                  </a:cubicBezTo>
                  <a:cubicBezTo>
                    <a:pt x="26887" y="2498"/>
                    <a:pt x="29657" y="2162"/>
                    <a:pt x="32416" y="1767"/>
                  </a:cubicBezTo>
                  <a:cubicBezTo>
                    <a:pt x="33712" y="1580"/>
                    <a:pt x="35068" y="1468"/>
                    <a:pt x="36328" y="1104"/>
                  </a:cubicBezTo>
                  <a:cubicBezTo>
                    <a:pt x="36921" y="933"/>
                    <a:pt x="37634" y="557"/>
                    <a:pt x="37957" y="0"/>
                  </a:cubicBezTo>
                  <a:cubicBezTo>
                    <a:pt x="38358" y="283"/>
                    <a:pt x="38750" y="576"/>
                    <a:pt x="39139" y="874"/>
                  </a:cubicBezTo>
                  <a:cubicBezTo>
                    <a:pt x="39950" y="1509"/>
                    <a:pt x="41281" y="2317"/>
                    <a:pt x="42335" y="32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3"/>
            <p:cNvSpPr/>
            <p:nvPr/>
          </p:nvSpPr>
          <p:spPr>
            <a:xfrm>
              <a:off x="1098250" y="4208550"/>
              <a:ext cx="14550" cy="30500"/>
            </a:xfrm>
            <a:custGeom>
              <a:rect b="b" l="l" r="r" t="t"/>
              <a:pathLst>
                <a:path extrusionOk="0" h="1220" w="582">
                  <a:moveTo>
                    <a:pt x="143" y="25"/>
                  </a:moveTo>
                  <a:cubicBezTo>
                    <a:pt x="125" y="268"/>
                    <a:pt x="78" y="498"/>
                    <a:pt x="0" y="716"/>
                  </a:cubicBezTo>
                  <a:cubicBezTo>
                    <a:pt x="7" y="775"/>
                    <a:pt x="10" y="831"/>
                    <a:pt x="19" y="887"/>
                  </a:cubicBezTo>
                  <a:cubicBezTo>
                    <a:pt x="31" y="999"/>
                    <a:pt x="50" y="1107"/>
                    <a:pt x="69" y="1216"/>
                  </a:cubicBezTo>
                  <a:cubicBezTo>
                    <a:pt x="72" y="1219"/>
                    <a:pt x="75" y="1219"/>
                    <a:pt x="78" y="1219"/>
                  </a:cubicBezTo>
                  <a:cubicBezTo>
                    <a:pt x="582" y="538"/>
                    <a:pt x="339" y="0"/>
                    <a:pt x="143" y="25"/>
                  </a:cubicBezTo>
                  <a:close/>
                </a:path>
              </a:pathLst>
            </a:custGeom>
            <a:solidFill>
              <a:srgbClr val="9FB4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3"/>
            <p:cNvSpPr/>
            <p:nvPr/>
          </p:nvSpPr>
          <p:spPr>
            <a:xfrm>
              <a:off x="989400" y="4269100"/>
              <a:ext cx="509850" cy="152550"/>
            </a:xfrm>
            <a:custGeom>
              <a:rect b="b" l="l" r="r" t="t"/>
              <a:pathLst>
                <a:path extrusionOk="0" h="6102" w="20394">
                  <a:moveTo>
                    <a:pt x="19794" y="13"/>
                  </a:moveTo>
                  <a:cubicBezTo>
                    <a:pt x="19629" y="1"/>
                    <a:pt x="19191" y="122"/>
                    <a:pt x="19072" y="128"/>
                  </a:cubicBezTo>
                  <a:cubicBezTo>
                    <a:pt x="18771" y="144"/>
                    <a:pt x="18466" y="131"/>
                    <a:pt x="18164" y="141"/>
                  </a:cubicBezTo>
                  <a:cubicBezTo>
                    <a:pt x="17583" y="156"/>
                    <a:pt x="17001" y="162"/>
                    <a:pt x="16423" y="159"/>
                  </a:cubicBezTo>
                  <a:cubicBezTo>
                    <a:pt x="15686" y="153"/>
                    <a:pt x="14902" y="44"/>
                    <a:pt x="14175" y="122"/>
                  </a:cubicBezTo>
                  <a:cubicBezTo>
                    <a:pt x="13413" y="203"/>
                    <a:pt x="12620" y="439"/>
                    <a:pt x="11889" y="669"/>
                  </a:cubicBezTo>
                  <a:cubicBezTo>
                    <a:pt x="11556" y="775"/>
                    <a:pt x="11224" y="893"/>
                    <a:pt x="10888" y="993"/>
                  </a:cubicBezTo>
                  <a:cubicBezTo>
                    <a:pt x="10023" y="1254"/>
                    <a:pt x="9128" y="1409"/>
                    <a:pt x="8226" y="1459"/>
                  </a:cubicBezTo>
                  <a:cubicBezTo>
                    <a:pt x="7815" y="1481"/>
                    <a:pt x="7402" y="1484"/>
                    <a:pt x="6998" y="1552"/>
                  </a:cubicBezTo>
                  <a:cubicBezTo>
                    <a:pt x="6410" y="1655"/>
                    <a:pt x="5850" y="1904"/>
                    <a:pt x="5256" y="1954"/>
                  </a:cubicBezTo>
                  <a:cubicBezTo>
                    <a:pt x="4839" y="1985"/>
                    <a:pt x="4420" y="1919"/>
                    <a:pt x="4003" y="1963"/>
                  </a:cubicBezTo>
                  <a:cubicBezTo>
                    <a:pt x="3767" y="1991"/>
                    <a:pt x="3530" y="2050"/>
                    <a:pt x="3291" y="2025"/>
                  </a:cubicBezTo>
                  <a:cubicBezTo>
                    <a:pt x="2827" y="1972"/>
                    <a:pt x="2473" y="1599"/>
                    <a:pt x="2184" y="1232"/>
                  </a:cubicBezTo>
                  <a:cubicBezTo>
                    <a:pt x="1891" y="868"/>
                    <a:pt x="1596" y="467"/>
                    <a:pt x="1158" y="312"/>
                  </a:cubicBezTo>
                  <a:cubicBezTo>
                    <a:pt x="1077" y="284"/>
                    <a:pt x="968" y="274"/>
                    <a:pt x="931" y="349"/>
                  </a:cubicBezTo>
                  <a:cubicBezTo>
                    <a:pt x="912" y="383"/>
                    <a:pt x="918" y="427"/>
                    <a:pt x="924" y="467"/>
                  </a:cubicBezTo>
                  <a:cubicBezTo>
                    <a:pt x="1061" y="1270"/>
                    <a:pt x="1360" y="2000"/>
                    <a:pt x="1752" y="2706"/>
                  </a:cubicBezTo>
                  <a:cubicBezTo>
                    <a:pt x="1493" y="2492"/>
                    <a:pt x="1173" y="2516"/>
                    <a:pt x="934" y="2252"/>
                  </a:cubicBezTo>
                  <a:cubicBezTo>
                    <a:pt x="868" y="2178"/>
                    <a:pt x="809" y="2094"/>
                    <a:pt x="725" y="2044"/>
                  </a:cubicBezTo>
                  <a:cubicBezTo>
                    <a:pt x="610" y="1979"/>
                    <a:pt x="455" y="1991"/>
                    <a:pt x="349" y="2075"/>
                  </a:cubicBezTo>
                  <a:cubicBezTo>
                    <a:pt x="1" y="2358"/>
                    <a:pt x="374" y="3086"/>
                    <a:pt x="548" y="3362"/>
                  </a:cubicBezTo>
                  <a:cubicBezTo>
                    <a:pt x="772" y="3714"/>
                    <a:pt x="993" y="4118"/>
                    <a:pt x="1086" y="4525"/>
                  </a:cubicBezTo>
                  <a:cubicBezTo>
                    <a:pt x="1139" y="4759"/>
                    <a:pt x="1154" y="5014"/>
                    <a:pt x="1388" y="5144"/>
                  </a:cubicBezTo>
                  <a:cubicBezTo>
                    <a:pt x="1658" y="5293"/>
                    <a:pt x="1748" y="5116"/>
                    <a:pt x="2000" y="5001"/>
                  </a:cubicBezTo>
                  <a:cubicBezTo>
                    <a:pt x="2582" y="4734"/>
                    <a:pt x="3269" y="4908"/>
                    <a:pt x="3863" y="5048"/>
                  </a:cubicBezTo>
                  <a:cubicBezTo>
                    <a:pt x="5430" y="5421"/>
                    <a:pt x="6985" y="5533"/>
                    <a:pt x="8577" y="5685"/>
                  </a:cubicBezTo>
                  <a:cubicBezTo>
                    <a:pt x="9557" y="5779"/>
                    <a:pt x="10533" y="5890"/>
                    <a:pt x="11507" y="5978"/>
                  </a:cubicBezTo>
                  <a:cubicBezTo>
                    <a:pt x="12707" y="6086"/>
                    <a:pt x="13913" y="6102"/>
                    <a:pt x="15117" y="6049"/>
                  </a:cubicBezTo>
                  <a:cubicBezTo>
                    <a:pt x="15487" y="6034"/>
                    <a:pt x="15869" y="6061"/>
                    <a:pt x="16221" y="5940"/>
                  </a:cubicBezTo>
                  <a:cubicBezTo>
                    <a:pt x="16597" y="5813"/>
                    <a:pt x="16986" y="5772"/>
                    <a:pt x="17381" y="5710"/>
                  </a:cubicBezTo>
                  <a:cubicBezTo>
                    <a:pt x="18304" y="5561"/>
                    <a:pt x="19225" y="5396"/>
                    <a:pt x="20142" y="5219"/>
                  </a:cubicBezTo>
                  <a:cubicBezTo>
                    <a:pt x="20363" y="5175"/>
                    <a:pt x="20394" y="5107"/>
                    <a:pt x="20378" y="4923"/>
                  </a:cubicBezTo>
                  <a:cubicBezTo>
                    <a:pt x="20366" y="4752"/>
                    <a:pt x="20313" y="4556"/>
                    <a:pt x="20304" y="4373"/>
                  </a:cubicBezTo>
                  <a:cubicBezTo>
                    <a:pt x="20285" y="4074"/>
                    <a:pt x="20254" y="3773"/>
                    <a:pt x="20242" y="3474"/>
                  </a:cubicBezTo>
                  <a:cubicBezTo>
                    <a:pt x="20217" y="2855"/>
                    <a:pt x="20173" y="2240"/>
                    <a:pt x="20099" y="1624"/>
                  </a:cubicBezTo>
                  <a:cubicBezTo>
                    <a:pt x="20061" y="1319"/>
                    <a:pt x="20018" y="1015"/>
                    <a:pt x="19962" y="710"/>
                  </a:cubicBezTo>
                  <a:cubicBezTo>
                    <a:pt x="19943" y="604"/>
                    <a:pt x="19924" y="88"/>
                    <a:pt x="19844" y="29"/>
                  </a:cubicBezTo>
                  <a:cubicBezTo>
                    <a:pt x="19831" y="19"/>
                    <a:pt x="19816" y="16"/>
                    <a:pt x="19794" y="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3"/>
            <p:cNvSpPr/>
            <p:nvPr/>
          </p:nvSpPr>
          <p:spPr>
            <a:xfrm>
              <a:off x="992600" y="4275950"/>
              <a:ext cx="126575" cy="125800"/>
            </a:xfrm>
            <a:custGeom>
              <a:rect b="b" l="l" r="r" t="t"/>
              <a:pathLst>
                <a:path extrusionOk="0" h="5032" w="5063">
                  <a:moveTo>
                    <a:pt x="4994" y="4842"/>
                  </a:moveTo>
                  <a:cubicBezTo>
                    <a:pt x="4547" y="3816"/>
                    <a:pt x="4089" y="2780"/>
                    <a:pt x="4043" y="1677"/>
                  </a:cubicBezTo>
                  <a:cubicBezTo>
                    <a:pt x="3987" y="1680"/>
                    <a:pt x="3931" y="1683"/>
                    <a:pt x="3875" y="1689"/>
                  </a:cubicBezTo>
                  <a:cubicBezTo>
                    <a:pt x="3639" y="1717"/>
                    <a:pt x="3402" y="1776"/>
                    <a:pt x="3163" y="1751"/>
                  </a:cubicBezTo>
                  <a:cubicBezTo>
                    <a:pt x="2699" y="1698"/>
                    <a:pt x="2345" y="1325"/>
                    <a:pt x="2056" y="958"/>
                  </a:cubicBezTo>
                  <a:cubicBezTo>
                    <a:pt x="1763" y="594"/>
                    <a:pt x="1468" y="193"/>
                    <a:pt x="1030" y="38"/>
                  </a:cubicBezTo>
                  <a:cubicBezTo>
                    <a:pt x="949" y="10"/>
                    <a:pt x="840" y="0"/>
                    <a:pt x="803" y="75"/>
                  </a:cubicBezTo>
                  <a:cubicBezTo>
                    <a:pt x="784" y="109"/>
                    <a:pt x="790" y="153"/>
                    <a:pt x="796" y="193"/>
                  </a:cubicBezTo>
                  <a:cubicBezTo>
                    <a:pt x="933" y="996"/>
                    <a:pt x="1232" y="1726"/>
                    <a:pt x="1624" y="2432"/>
                  </a:cubicBezTo>
                  <a:cubicBezTo>
                    <a:pt x="1365" y="2218"/>
                    <a:pt x="1045" y="2242"/>
                    <a:pt x="806" y="1978"/>
                  </a:cubicBezTo>
                  <a:cubicBezTo>
                    <a:pt x="740" y="1904"/>
                    <a:pt x="681" y="1820"/>
                    <a:pt x="597" y="1770"/>
                  </a:cubicBezTo>
                  <a:cubicBezTo>
                    <a:pt x="482" y="1705"/>
                    <a:pt x="327" y="1717"/>
                    <a:pt x="221" y="1801"/>
                  </a:cubicBezTo>
                  <a:cubicBezTo>
                    <a:pt x="0" y="1978"/>
                    <a:pt x="69" y="2336"/>
                    <a:pt x="193" y="2647"/>
                  </a:cubicBezTo>
                  <a:cubicBezTo>
                    <a:pt x="193" y="2634"/>
                    <a:pt x="190" y="2622"/>
                    <a:pt x="190" y="2606"/>
                  </a:cubicBezTo>
                  <a:cubicBezTo>
                    <a:pt x="193" y="2628"/>
                    <a:pt x="199" y="2647"/>
                    <a:pt x="202" y="2665"/>
                  </a:cubicBezTo>
                  <a:cubicBezTo>
                    <a:pt x="271" y="2836"/>
                    <a:pt x="358" y="2992"/>
                    <a:pt x="420" y="3088"/>
                  </a:cubicBezTo>
                  <a:cubicBezTo>
                    <a:pt x="644" y="3440"/>
                    <a:pt x="865" y="3844"/>
                    <a:pt x="958" y="4251"/>
                  </a:cubicBezTo>
                  <a:cubicBezTo>
                    <a:pt x="1011" y="4485"/>
                    <a:pt x="1026" y="4740"/>
                    <a:pt x="1260" y="4870"/>
                  </a:cubicBezTo>
                  <a:cubicBezTo>
                    <a:pt x="1530" y="5019"/>
                    <a:pt x="1620" y="4842"/>
                    <a:pt x="1872" y="4727"/>
                  </a:cubicBezTo>
                  <a:cubicBezTo>
                    <a:pt x="2454" y="4460"/>
                    <a:pt x="3141" y="4634"/>
                    <a:pt x="3735" y="4774"/>
                  </a:cubicBezTo>
                  <a:cubicBezTo>
                    <a:pt x="4177" y="4879"/>
                    <a:pt x="4621" y="4963"/>
                    <a:pt x="5063" y="5032"/>
                  </a:cubicBezTo>
                  <a:cubicBezTo>
                    <a:pt x="5041" y="4970"/>
                    <a:pt x="5016" y="4907"/>
                    <a:pt x="4994" y="4842"/>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3"/>
            <p:cNvSpPr/>
            <p:nvPr/>
          </p:nvSpPr>
          <p:spPr>
            <a:xfrm>
              <a:off x="1027725" y="4292750"/>
              <a:ext cx="418675" cy="77300"/>
            </a:xfrm>
            <a:custGeom>
              <a:rect b="b" l="l" r="r" t="t"/>
              <a:pathLst>
                <a:path extrusionOk="0" h="3092" w="16747">
                  <a:moveTo>
                    <a:pt x="88" y="1515"/>
                  </a:moveTo>
                  <a:cubicBezTo>
                    <a:pt x="747" y="1769"/>
                    <a:pt x="1465" y="1769"/>
                    <a:pt x="2174" y="1717"/>
                  </a:cubicBezTo>
                  <a:cubicBezTo>
                    <a:pt x="3300" y="1633"/>
                    <a:pt x="4389" y="1577"/>
                    <a:pt x="5517" y="1667"/>
                  </a:cubicBezTo>
                  <a:cubicBezTo>
                    <a:pt x="6674" y="1763"/>
                    <a:pt x="7825" y="1888"/>
                    <a:pt x="8988" y="1894"/>
                  </a:cubicBezTo>
                  <a:cubicBezTo>
                    <a:pt x="10132" y="1903"/>
                    <a:pt x="11276" y="1832"/>
                    <a:pt x="12418" y="1720"/>
                  </a:cubicBezTo>
                  <a:cubicBezTo>
                    <a:pt x="13746" y="1589"/>
                    <a:pt x="15070" y="1403"/>
                    <a:pt x="16392" y="1216"/>
                  </a:cubicBezTo>
                  <a:cubicBezTo>
                    <a:pt x="16398" y="1219"/>
                    <a:pt x="16404" y="1219"/>
                    <a:pt x="16411" y="1219"/>
                  </a:cubicBezTo>
                  <a:cubicBezTo>
                    <a:pt x="16407" y="1225"/>
                    <a:pt x="16407" y="1235"/>
                    <a:pt x="16407" y="1244"/>
                  </a:cubicBezTo>
                  <a:cubicBezTo>
                    <a:pt x="16491" y="1822"/>
                    <a:pt x="16463" y="2398"/>
                    <a:pt x="16330" y="2970"/>
                  </a:cubicBezTo>
                  <a:cubicBezTo>
                    <a:pt x="16308" y="3044"/>
                    <a:pt x="16426" y="3091"/>
                    <a:pt x="16445" y="3010"/>
                  </a:cubicBezTo>
                  <a:cubicBezTo>
                    <a:pt x="16588" y="2419"/>
                    <a:pt x="16616" y="1825"/>
                    <a:pt x="16532" y="1222"/>
                  </a:cubicBezTo>
                  <a:cubicBezTo>
                    <a:pt x="16526" y="1185"/>
                    <a:pt x="16498" y="1169"/>
                    <a:pt x="16467" y="1172"/>
                  </a:cubicBezTo>
                  <a:cubicBezTo>
                    <a:pt x="16554" y="861"/>
                    <a:pt x="16638" y="551"/>
                    <a:pt x="16725" y="236"/>
                  </a:cubicBezTo>
                  <a:cubicBezTo>
                    <a:pt x="16746" y="162"/>
                    <a:pt x="16628" y="118"/>
                    <a:pt x="16606" y="196"/>
                  </a:cubicBezTo>
                  <a:cubicBezTo>
                    <a:pt x="16535" y="448"/>
                    <a:pt x="16467" y="703"/>
                    <a:pt x="16395" y="955"/>
                  </a:cubicBezTo>
                  <a:lnTo>
                    <a:pt x="16243" y="81"/>
                  </a:lnTo>
                  <a:cubicBezTo>
                    <a:pt x="16230" y="0"/>
                    <a:pt x="16106" y="22"/>
                    <a:pt x="16121" y="103"/>
                  </a:cubicBezTo>
                  <a:lnTo>
                    <a:pt x="16286" y="1051"/>
                  </a:lnTo>
                  <a:cubicBezTo>
                    <a:pt x="16289" y="1076"/>
                    <a:pt x="16308" y="1092"/>
                    <a:pt x="16327" y="1098"/>
                  </a:cubicBezTo>
                  <a:cubicBezTo>
                    <a:pt x="14075" y="1415"/>
                    <a:pt x="11814" y="1735"/>
                    <a:pt x="9538" y="1766"/>
                  </a:cubicBezTo>
                  <a:cubicBezTo>
                    <a:pt x="7349" y="1801"/>
                    <a:pt x="5166" y="1334"/>
                    <a:pt x="2977" y="1521"/>
                  </a:cubicBezTo>
                  <a:cubicBezTo>
                    <a:pt x="1991" y="1605"/>
                    <a:pt x="928" y="1766"/>
                    <a:pt x="1" y="1347"/>
                  </a:cubicBezTo>
                  <a:close/>
                </a:path>
              </a:pathLst>
            </a:custGeom>
            <a:solidFill>
              <a:srgbClr val="A5A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3"/>
            <p:cNvSpPr/>
            <p:nvPr/>
          </p:nvSpPr>
          <p:spPr>
            <a:xfrm>
              <a:off x="2008300" y="4376925"/>
              <a:ext cx="93775" cy="52350"/>
            </a:xfrm>
            <a:custGeom>
              <a:rect b="b" l="l" r="r" t="t"/>
              <a:pathLst>
                <a:path extrusionOk="0" h="2094" w="3751">
                  <a:moveTo>
                    <a:pt x="3722" y="697"/>
                  </a:moveTo>
                  <a:cubicBezTo>
                    <a:pt x="3707" y="822"/>
                    <a:pt x="3545" y="912"/>
                    <a:pt x="3380" y="984"/>
                  </a:cubicBezTo>
                  <a:cubicBezTo>
                    <a:pt x="3467" y="1117"/>
                    <a:pt x="3436" y="1332"/>
                    <a:pt x="3228" y="1419"/>
                  </a:cubicBezTo>
                  <a:cubicBezTo>
                    <a:pt x="3234" y="1559"/>
                    <a:pt x="3097" y="1742"/>
                    <a:pt x="2920" y="1804"/>
                  </a:cubicBezTo>
                  <a:cubicBezTo>
                    <a:pt x="2071" y="2094"/>
                    <a:pt x="911" y="1997"/>
                    <a:pt x="78" y="1801"/>
                  </a:cubicBezTo>
                  <a:cubicBezTo>
                    <a:pt x="16" y="1786"/>
                    <a:pt x="0" y="1721"/>
                    <a:pt x="16" y="1671"/>
                  </a:cubicBezTo>
                  <a:cubicBezTo>
                    <a:pt x="78" y="1450"/>
                    <a:pt x="183" y="458"/>
                    <a:pt x="563" y="399"/>
                  </a:cubicBezTo>
                  <a:cubicBezTo>
                    <a:pt x="578" y="374"/>
                    <a:pt x="603" y="355"/>
                    <a:pt x="641" y="346"/>
                  </a:cubicBezTo>
                  <a:cubicBezTo>
                    <a:pt x="1160" y="234"/>
                    <a:pt x="1682" y="122"/>
                    <a:pt x="2202" y="10"/>
                  </a:cubicBezTo>
                  <a:cubicBezTo>
                    <a:pt x="2245" y="1"/>
                    <a:pt x="2304" y="26"/>
                    <a:pt x="2320" y="66"/>
                  </a:cubicBezTo>
                  <a:cubicBezTo>
                    <a:pt x="2404" y="259"/>
                    <a:pt x="2279" y="278"/>
                    <a:pt x="2199" y="433"/>
                  </a:cubicBezTo>
                  <a:cubicBezTo>
                    <a:pt x="2158" y="511"/>
                    <a:pt x="1975" y="492"/>
                    <a:pt x="2167" y="589"/>
                  </a:cubicBezTo>
                  <a:cubicBezTo>
                    <a:pt x="2236" y="623"/>
                    <a:pt x="2575" y="551"/>
                    <a:pt x="2671" y="542"/>
                  </a:cubicBezTo>
                  <a:cubicBezTo>
                    <a:pt x="2898" y="520"/>
                    <a:pt x="3166" y="458"/>
                    <a:pt x="3393" y="474"/>
                  </a:cubicBezTo>
                  <a:cubicBezTo>
                    <a:pt x="3539" y="486"/>
                    <a:pt x="3750" y="514"/>
                    <a:pt x="3722" y="697"/>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3"/>
            <p:cNvSpPr/>
            <p:nvPr/>
          </p:nvSpPr>
          <p:spPr>
            <a:xfrm>
              <a:off x="1461675" y="4257050"/>
              <a:ext cx="571600" cy="172000"/>
            </a:xfrm>
            <a:custGeom>
              <a:rect b="b" l="l" r="r" t="t"/>
              <a:pathLst>
                <a:path extrusionOk="0" h="6880" w="22864">
                  <a:moveTo>
                    <a:pt x="13450" y="6382"/>
                  </a:moveTo>
                  <a:cubicBezTo>
                    <a:pt x="11286" y="6348"/>
                    <a:pt x="9119" y="6519"/>
                    <a:pt x="6960" y="6267"/>
                  </a:cubicBezTo>
                  <a:cubicBezTo>
                    <a:pt x="5163" y="6058"/>
                    <a:pt x="567" y="6183"/>
                    <a:pt x="119" y="5956"/>
                  </a:cubicBezTo>
                  <a:cubicBezTo>
                    <a:pt x="60" y="5007"/>
                    <a:pt x="1" y="3823"/>
                    <a:pt x="17" y="2871"/>
                  </a:cubicBezTo>
                  <a:cubicBezTo>
                    <a:pt x="23" y="2395"/>
                    <a:pt x="41" y="1919"/>
                    <a:pt x="66" y="1444"/>
                  </a:cubicBezTo>
                  <a:cubicBezTo>
                    <a:pt x="76" y="1294"/>
                    <a:pt x="35" y="445"/>
                    <a:pt x="197" y="371"/>
                  </a:cubicBezTo>
                  <a:cubicBezTo>
                    <a:pt x="1002" y="1"/>
                    <a:pt x="4802" y="607"/>
                    <a:pt x="5934" y="464"/>
                  </a:cubicBezTo>
                  <a:cubicBezTo>
                    <a:pt x="7029" y="327"/>
                    <a:pt x="8139" y="287"/>
                    <a:pt x="9240" y="340"/>
                  </a:cubicBezTo>
                  <a:cubicBezTo>
                    <a:pt x="10076" y="383"/>
                    <a:pt x="11796" y="306"/>
                    <a:pt x="12474" y="865"/>
                  </a:cubicBezTo>
                  <a:cubicBezTo>
                    <a:pt x="12720" y="1067"/>
                    <a:pt x="12844" y="1515"/>
                    <a:pt x="13080" y="1770"/>
                  </a:cubicBezTo>
                  <a:cubicBezTo>
                    <a:pt x="13429" y="2143"/>
                    <a:pt x="13851" y="2454"/>
                    <a:pt x="14262" y="2750"/>
                  </a:cubicBezTo>
                  <a:cubicBezTo>
                    <a:pt x="16498" y="4370"/>
                    <a:pt x="19878" y="4867"/>
                    <a:pt x="22605" y="5091"/>
                  </a:cubicBezTo>
                  <a:cubicBezTo>
                    <a:pt x="22667" y="5094"/>
                    <a:pt x="22736" y="5101"/>
                    <a:pt x="22782" y="5141"/>
                  </a:cubicBezTo>
                  <a:cubicBezTo>
                    <a:pt x="22863" y="5209"/>
                    <a:pt x="22854" y="5334"/>
                    <a:pt x="22838" y="5436"/>
                  </a:cubicBezTo>
                  <a:cubicBezTo>
                    <a:pt x="22779" y="5810"/>
                    <a:pt x="22720" y="6186"/>
                    <a:pt x="22664" y="6559"/>
                  </a:cubicBezTo>
                  <a:cubicBezTo>
                    <a:pt x="19573" y="6879"/>
                    <a:pt x="16538" y="6435"/>
                    <a:pt x="13450" y="63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3"/>
            <p:cNvSpPr/>
            <p:nvPr/>
          </p:nvSpPr>
          <p:spPr>
            <a:xfrm>
              <a:off x="1068225" y="4257450"/>
              <a:ext cx="339700" cy="288050"/>
            </a:xfrm>
            <a:custGeom>
              <a:rect b="b" l="l" r="r" t="t"/>
              <a:pathLst>
                <a:path extrusionOk="0" h="11522" w="13588">
                  <a:moveTo>
                    <a:pt x="13030" y="8592"/>
                  </a:moveTo>
                  <a:cubicBezTo>
                    <a:pt x="12797" y="9074"/>
                    <a:pt x="12371" y="9192"/>
                    <a:pt x="11902" y="9410"/>
                  </a:cubicBezTo>
                  <a:cubicBezTo>
                    <a:pt x="10792" y="9920"/>
                    <a:pt x="9666" y="10411"/>
                    <a:pt x="8534" y="10875"/>
                  </a:cubicBezTo>
                  <a:cubicBezTo>
                    <a:pt x="8263" y="10987"/>
                    <a:pt x="7990" y="11096"/>
                    <a:pt x="7719" y="11204"/>
                  </a:cubicBezTo>
                  <a:cubicBezTo>
                    <a:pt x="7200" y="11410"/>
                    <a:pt x="5884" y="11522"/>
                    <a:pt x="5884" y="11522"/>
                  </a:cubicBezTo>
                  <a:lnTo>
                    <a:pt x="4600" y="9591"/>
                  </a:lnTo>
                  <a:cubicBezTo>
                    <a:pt x="4597" y="9587"/>
                    <a:pt x="4594" y="9584"/>
                    <a:pt x="4588" y="9581"/>
                  </a:cubicBezTo>
                  <a:cubicBezTo>
                    <a:pt x="4560" y="9563"/>
                    <a:pt x="4529" y="9541"/>
                    <a:pt x="4498" y="9522"/>
                  </a:cubicBezTo>
                  <a:lnTo>
                    <a:pt x="4485" y="9513"/>
                  </a:lnTo>
                  <a:cubicBezTo>
                    <a:pt x="4470" y="9503"/>
                    <a:pt x="4454" y="9491"/>
                    <a:pt x="4438" y="9482"/>
                  </a:cubicBezTo>
                  <a:cubicBezTo>
                    <a:pt x="4426" y="9475"/>
                    <a:pt x="4414" y="9466"/>
                    <a:pt x="4401" y="9460"/>
                  </a:cubicBezTo>
                  <a:cubicBezTo>
                    <a:pt x="4398" y="9469"/>
                    <a:pt x="4392" y="9475"/>
                    <a:pt x="4386" y="9482"/>
                  </a:cubicBezTo>
                  <a:cubicBezTo>
                    <a:pt x="4379" y="9494"/>
                    <a:pt x="4370" y="9503"/>
                    <a:pt x="4364" y="9516"/>
                  </a:cubicBezTo>
                  <a:cubicBezTo>
                    <a:pt x="4351" y="9528"/>
                    <a:pt x="4342" y="9541"/>
                    <a:pt x="4330" y="9553"/>
                  </a:cubicBezTo>
                  <a:cubicBezTo>
                    <a:pt x="4096" y="9824"/>
                    <a:pt x="3695" y="9920"/>
                    <a:pt x="3331" y="9855"/>
                  </a:cubicBezTo>
                  <a:cubicBezTo>
                    <a:pt x="3282" y="9846"/>
                    <a:pt x="3232" y="9833"/>
                    <a:pt x="3182" y="9818"/>
                  </a:cubicBezTo>
                  <a:cubicBezTo>
                    <a:pt x="3157" y="9808"/>
                    <a:pt x="3136" y="9799"/>
                    <a:pt x="3111" y="9790"/>
                  </a:cubicBezTo>
                  <a:cubicBezTo>
                    <a:pt x="2741" y="9646"/>
                    <a:pt x="2445" y="9364"/>
                    <a:pt x="2200" y="9046"/>
                  </a:cubicBezTo>
                  <a:cubicBezTo>
                    <a:pt x="2178" y="9021"/>
                    <a:pt x="2156" y="8993"/>
                    <a:pt x="2137" y="8965"/>
                  </a:cubicBezTo>
                  <a:cubicBezTo>
                    <a:pt x="2408" y="8897"/>
                    <a:pt x="2678" y="8832"/>
                    <a:pt x="2952" y="8776"/>
                  </a:cubicBezTo>
                  <a:cubicBezTo>
                    <a:pt x="2999" y="8763"/>
                    <a:pt x="3042" y="8757"/>
                    <a:pt x="3089" y="8748"/>
                  </a:cubicBezTo>
                  <a:cubicBezTo>
                    <a:pt x="3406" y="8682"/>
                    <a:pt x="3723" y="8627"/>
                    <a:pt x="4047" y="8583"/>
                  </a:cubicBezTo>
                  <a:cubicBezTo>
                    <a:pt x="3997" y="8530"/>
                    <a:pt x="3950" y="8477"/>
                    <a:pt x="3900" y="8431"/>
                  </a:cubicBezTo>
                  <a:cubicBezTo>
                    <a:pt x="3841" y="8368"/>
                    <a:pt x="3779" y="8309"/>
                    <a:pt x="3717" y="8247"/>
                  </a:cubicBezTo>
                  <a:cubicBezTo>
                    <a:pt x="3285" y="7824"/>
                    <a:pt x="2834" y="7460"/>
                    <a:pt x="2380" y="7053"/>
                  </a:cubicBezTo>
                  <a:cubicBezTo>
                    <a:pt x="1764" y="6500"/>
                    <a:pt x="1295" y="5744"/>
                    <a:pt x="856" y="5054"/>
                  </a:cubicBezTo>
                  <a:cubicBezTo>
                    <a:pt x="750" y="4892"/>
                    <a:pt x="648" y="4730"/>
                    <a:pt x="570" y="4553"/>
                  </a:cubicBezTo>
                  <a:cubicBezTo>
                    <a:pt x="209" y="3735"/>
                    <a:pt x="1" y="3051"/>
                    <a:pt x="234" y="2177"/>
                  </a:cubicBezTo>
                  <a:cubicBezTo>
                    <a:pt x="293" y="1959"/>
                    <a:pt x="374" y="1729"/>
                    <a:pt x="548" y="1583"/>
                  </a:cubicBezTo>
                  <a:cubicBezTo>
                    <a:pt x="741" y="1428"/>
                    <a:pt x="1009" y="1400"/>
                    <a:pt x="1257" y="1378"/>
                  </a:cubicBezTo>
                  <a:cubicBezTo>
                    <a:pt x="2846" y="1232"/>
                    <a:pt x="4401" y="849"/>
                    <a:pt x="5931" y="408"/>
                  </a:cubicBezTo>
                  <a:cubicBezTo>
                    <a:pt x="6503" y="240"/>
                    <a:pt x="7075" y="69"/>
                    <a:pt x="7666" y="13"/>
                  </a:cubicBezTo>
                  <a:cubicBezTo>
                    <a:pt x="7784" y="0"/>
                    <a:pt x="7918" y="3"/>
                    <a:pt x="7999" y="87"/>
                  </a:cubicBezTo>
                  <a:cubicBezTo>
                    <a:pt x="8067" y="159"/>
                    <a:pt x="8074" y="265"/>
                    <a:pt x="8083" y="364"/>
                  </a:cubicBezTo>
                  <a:cubicBezTo>
                    <a:pt x="8173" y="1571"/>
                    <a:pt x="8795" y="2681"/>
                    <a:pt x="9772" y="3396"/>
                  </a:cubicBezTo>
                  <a:cubicBezTo>
                    <a:pt x="10322" y="3794"/>
                    <a:pt x="10922" y="4121"/>
                    <a:pt x="11454" y="4544"/>
                  </a:cubicBezTo>
                  <a:cubicBezTo>
                    <a:pt x="11516" y="4590"/>
                    <a:pt x="11575" y="4640"/>
                    <a:pt x="11631" y="4693"/>
                  </a:cubicBezTo>
                  <a:cubicBezTo>
                    <a:pt x="11867" y="4910"/>
                    <a:pt x="12070" y="5165"/>
                    <a:pt x="12269" y="5414"/>
                  </a:cubicBezTo>
                  <a:cubicBezTo>
                    <a:pt x="12996" y="6322"/>
                    <a:pt x="13587" y="7432"/>
                    <a:pt x="13030" y="85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3"/>
            <p:cNvSpPr/>
            <p:nvPr/>
          </p:nvSpPr>
          <p:spPr>
            <a:xfrm>
              <a:off x="1210825" y="4470075"/>
              <a:ext cx="70750" cy="67500"/>
            </a:xfrm>
            <a:custGeom>
              <a:rect b="b" l="l" r="r" t="t"/>
              <a:pathLst>
                <a:path extrusionOk="0" h="2700" w="2830">
                  <a:moveTo>
                    <a:pt x="2830" y="2370"/>
                  </a:moveTo>
                  <a:cubicBezTo>
                    <a:pt x="2559" y="2482"/>
                    <a:pt x="2286" y="2591"/>
                    <a:pt x="2015" y="2699"/>
                  </a:cubicBezTo>
                  <a:cubicBezTo>
                    <a:pt x="1853" y="2364"/>
                    <a:pt x="1654" y="2050"/>
                    <a:pt x="1424" y="1760"/>
                  </a:cubicBezTo>
                  <a:cubicBezTo>
                    <a:pt x="1213" y="1499"/>
                    <a:pt x="1005" y="1232"/>
                    <a:pt x="774" y="989"/>
                  </a:cubicBezTo>
                  <a:cubicBezTo>
                    <a:pt x="656" y="868"/>
                    <a:pt x="535" y="753"/>
                    <a:pt x="404" y="644"/>
                  </a:cubicBezTo>
                  <a:cubicBezTo>
                    <a:pt x="336" y="591"/>
                    <a:pt x="268" y="535"/>
                    <a:pt x="193" y="485"/>
                  </a:cubicBezTo>
                  <a:cubicBezTo>
                    <a:pt x="174" y="470"/>
                    <a:pt x="0" y="370"/>
                    <a:pt x="41" y="349"/>
                  </a:cubicBezTo>
                  <a:cubicBezTo>
                    <a:pt x="221" y="252"/>
                    <a:pt x="404" y="156"/>
                    <a:pt x="588" y="62"/>
                  </a:cubicBezTo>
                  <a:cubicBezTo>
                    <a:pt x="656" y="25"/>
                    <a:pt x="734" y="0"/>
                    <a:pt x="812" y="19"/>
                  </a:cubicBezTo>
                  <a:cubicBezTo>
                    <a:pt x="1054" y="75"/>
                    <a:pt x="1387" y="439"/>
                    <a:pt x="1515" y="557"/>
                  </a:cubicBezTo>
                  <a:cubicBezTo>
                    <a:pt x="1794" y="818"/>
                    <a:pt x="2049" y="1104"/>
                    <a:pt x="2273" y="1415"/>
                  </a:cubicBezTo>
                  <a:cubicBezTo>
                    <a:pt x="2491" y="1714"/>
                    <a:pt x="2674" y="2034"/>
                    <a:pt x="2830" y="23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3"/>
            <p:cNvSpPr/>
            <p:nvPr/>
          </p:nvSpPr>
          <p:spPr>
            <a:xfrm>
              <a:off x="1179400" y="4496575"/>
              <a:ext cx="2675" cy="1125"/>
            </a:xfrm>
            <a:custGeom>
              <a:rect b="b" l="l" r="r" t="t"/>
              <a:pathLst>
                <a:path extrusionOk="0" h="45" w="107">
                  <a:moveTo>
                    <a:pt x="107" y="44"/>
                  </a:moveTo>
                  <a:cubicBezTo>
                    <a:pt x="82" y="32"/>
                    <a:pt x="57" y="19"/>
                    <a:pt x="29" y="4"/>
                  </a:cubicBezTo>
                  <a:cubicBezTo>
                    <a:pt x="29" y="4"/>
                    <a:pt x="26" y="1"/>
                    <a:pt x="26" y="1"/>
                  </a:cubicBezTo>
                  <a:cubicBezTo>
                    <a:pt x="16" y="4"/>
                    <a:pt x="7" y="7"/>
                    <a:pt x="1" y="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3"/>
            <p:cNvSpPr/>
            <p:nvPr/>
          </p:nvSpPr>
          <p:spPr>
            <a:xfrm>
              <a:off x="1141850" y="4470925"/>
              <a:ext cx="55375" cy="27700"/>
            </a:xfrm>
            <a:custGeom>
              <a:rect b="b" l="l" r="r" t="t"/>
              <a:pathLst>
                <a:path extrusionOk="0" h="1108" w="2215">
                  <a:moveTo>
                    <a:pt x="355" y="538"/>
                  </a:moveTo>
                  <a:cubicBezTo>
                    <a:pt x="225" y="479"/>
                    <a:pt x="88" y="411"/>
                    <a:pt x="19" y="287"/>
                  </a:cubicBezTo>
                  <a:cubicBezTo>
                    <a:pt x="10" y="268"/>
                    <a:pt x="1" y="243"/>
                    <a:pt x="4" y="221"/>
                  </a:cubicBezTo>
                  <a:cubicBezTo>
                    <a:pt x="51" y="212"/>
                    <a:pt x="94" y="203"/>
                    <a:pt x="141" y="193"/>
                  </a:cubicBezTo>
                  <a:cubicBezTo>
                    <a:pt x="318" y="156"/>
                    <a:pt x="498" y="122"/>
                    <a:pt x="679" y="94"/>
                  </a:cubicBezTo>
                  <a:cubicBezTo>
                    <a:pt x="837" y="66"/>
                    <a:pt x="1021" y="0"/>
                    <a:pt x="1173" y="53"/>
                  </a:cubicBezTo>
                  <a:cubicBezTo>
                    <a:pt x="1357" y="119"/>
                    <a:pt x="1540" y="190"/>
                    <a:pt x="1714" y="271"/>
                  </a:cubicBezTo>
                  <a:cubicBezTo>
                    <a:pt x="1870" y="339"/>
                    <a:pt x="2069" y="411"/>
                    <a:pt x="2193" y="529"/>
                  </a:cubicBezTo>
                  <a:cubicBezTo>
                    <a:pt x="2199" y="538"/>
                    <a:pt x="2206" y="545"/>
                    <a:pt x="2209" y="554"/>
                  </a:cubicBezTo>
                  <a:cubicBezTo>
                    <a:pt x="2215" y="582"/>
                    <a:pt x="2187" y="604"/>
                    <a:pt x="2162" y="616"/>
                  </a:cubicBezTo>
                  <a:cubicBezTo>
                    <a:pt x="2025" y="694"/>
                    <a:pt x="1916" y="809"/>
                    <a:pt x="1798" y="908"/>
                  </a:cubicBezTo>
                  <a:cubicBezTo>
                    <a:pt x="1739" y="961"/>
                    <a:pt x="1677" y="1011"/>
                    <a:pt x="1605" y="1052"/>
                  </a:cubicBezTo>
                  <a:cubicBezTo>
                    <a:pt x="1503" y="1107"/>
                    <a:pt x="1478" y="1080"/>
                    <a:pt x="1382" y="1024"/>
                  </a:cubicBezTo>
                  <a:cubicBezTo>
                    <a:pt x="1058" y="828"/>
                    <a:pt x="701" y="691"/>
                    <a:pt x="355" y="5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3"/>
            <p:cNvSpPr/>
            <p:nvPr/>
          </p:nvSpPr>
          <p:spPr>
            <a:xfrm>
              <a:off x="1018400" y="4480875"/>
              <a:ext cx="206275" cy="165700"/>
            </a:xfrm>
            <a:custGeom>
              <a:rect b="b" l="l" r="r" t="t"/>
              <a:pathLst>
                <a:path extrusionOk="0" h="6628" w="8251">
                  <a:moveTo>
                    <a:pt x="8238" y="2588"/>
                  </a:moveTo>
                  <a:cubicBezTo>
                    <a:pt x="8251" y="2625"/>
                    <a:pt x="8235" y="2669"/>
                    <a:pt x="8192" y="2678"/>
                  </a:cubicBezTo>
                  <a:cubicBezTo>
                    <a:pt x="6910" y="2924"/>
                    <a:pt x="5405" y="3259"/>
                    <a:pt x="4774" y="4531"/>
                  </a:cubicBezTo>
                  <a:cubicBezTo>
                    <a:pt x="4821" y="4643"/>
                    <a:pt x="4864" y="4761"/>
                    <a:pt x="4898" y="4876"/>
                  </a:cubicBezTo>
                  <a:cubicBezTo>
                    <a:pt x="4926" y="4964"/>
                    <a:pt x="4951" y="5054"/>
                    <a:pt x="4967" y="5141"/>
                  </a:cubicBezTo>
                  <a:cubicBezTo>
                    <a:pt x="5013" y="5358"/>
                    <a:pt x="5026" y="5576"/>
                    <a:pt x="4985" y="5788"/>
                  </a:cubicBezTo>
                  <a:cubicBezTo>
                    <a:pt x="4979" y="5822"/>
                    <a:pt x="4973" y="5853"/>
                    <a:pt x="4964" y="5887"/>
                  </a:cubicBezTo>
                  <a:cubicBezTo>
                    <a:pt x="4852" y="6270"/>
                    <a:pt x="4507" y="6627"/>
                    <a:pt x="4081" y="6574"/>
                  </a:cubicBezTo>
                  <a:cubicBezTo>
                    <a:pt x="3574" y="6515"/>
                    <a:pt x="3322" y="5962"/>
                    <a:pt x="3151" y="5548"/>
                  </a:cubicBezTo>
                  <a:cubicBezTo>
                    <a:pt x="2880" y="4901"/>
                    <a:pt x="2715" y="4220"/>
                    <a:pt x="2638" y="3527"/>
                  </a:cubicBezTo>
                  <a:cubicBezTo>
                    <a:pt x="2628" y="3530"/>
                    <a:pt x="2622" y="3530"/>
                    <a:pt x="2610" y="3527"/>
                  </a:cubicBezTo>
                  <a:cubicBezTo>
                    <a:pt x="2569" y="3521"/>
                    <a:pt x="2532" y="3518"/>
                    <a:pt x="2498" y="3518"/>
                  </a:cubicBezTo>
                  <a:cubicBezTo>
                    <a:pt x="2386" y="3518"/>
                    <a:pt x="2296" y="3558"/>
                    <a:pt x="2227" y="3623"/>
                  </a:cubicBezTo>
                  <a:cubicBezTo>
                    <a:pt x="2190" y="3657"/>
                    <a:pt x="2162" y="3698"/>
                    <a:pt x="2137" y="3741"/>
                  </a:cubicBezTo>
                  <a:cubicBezTo>
                    <a:pt x="2025" y="3931"/>
                    <a:pt x="2003" y="4205"/>
                    <a:pt x="2034" y="4404"/>
                  </a:cubicBezTo>
                  <a:cubicBezTo>
                    <a:pt x="2056" y="4559"/>
                    <a:pt x="2100" y="4709"/>
                    <a:pt x="2140" y="4861"/>
                  </a:cubicBezTo>
                  <a:cubicBezTo>
                    <a:pt x="2171" y="4985"/>
                    <a:pt x="2196" y="5113"/>
                    <a:pt x="2199" y="5246"/>
                  </a:cubicBezTo>
                  <a:cubicBezTo>
                    <a:pt x="2202" y="5526"/>
                    <a:pt x="2115" y="5853"/>
                    <a:pt x="1854" y="6002"/>
                  </a:cubicBezTo>
                  <a:cubicBezTo>
                    <a:pt x="1176" y="6394"/>
                    <a:pt x="557" y="5349"/>
                    <a:pt x="358" y="4861"/>
                  </a:cubicBezTo>
                  <a:cubicBezTo>
                    <a:pt x="1" y="3962"/>
                    <a:pt x="26" y="2952"/>
                    <a:pt x="91" y="2003"/>
                  </a:cubicBezTo>
                  <a:cubicBezTo>
                    <a:pt x="110" y="1733"/>
                    <a:pt x="147" y="1418"/>
                    <a:pt x="315" y="1191"/>
                  </a:cubicBezTo>
                  <a:cubicBezTo>
                    <a:pt x="330" y="1170"/>
                    <a:pt x="346" y="1151"/>
                    <a:pt x="361" y="1132"/>
                  </a:cubicBezTo>
                  <a:cubicBezTo>
                    <a:pt x="585" y="884"/>
                    <a:pt x="884" y="927"/>
                    <a:pt x="1182" y="980"/>
                  </a:cubicBezTo>
                  <a:cubicBezTo>
                    <a:pt x="1792" y="1086"/>
                    <a:pt x="2370" y="809"/>
                    <a:pt x="2933" y="610"/>
                  </a:cubicBezTo>
                  <a:cubicBezTo>
                    <a:pt x="3437" y="433"/>
                    <a:pt x="3925" y="206"/>
                    <a:pt x="4432" y="22"/>
                  </a:cubicBezTo>
                  <a:cubicBezTo>
                    <a:pt x="4460" y="10"/>
                    <a:pt x="4491" y="0"/>
                    <a:pt x="4519" y="10"/>
                  </a:cubicBezTo>
                  <a:cubicBezTo>
                    <a:pt x="4535" y="13"/>
                    <a:pt x="4550" y="25"/>
                    <a:pt x="4566" y="38"/>
                  </a:cubicBezTo>
                  <a:cubicBezTo>
                    <a:pt x="4852" y="274"/>
                    <a:pt x="5066" y="619"/>
                    <a:pt x="5138" y="986"/>
                  </a:cubicBezTo>
                  <a:cubicBezTo>
                    <a:pt x="5181" y="989"/>
                    <a:pt x="5897" y="669"/>
                    <a:pt x="5962" y="641"/>
                  </a:cubicBezTo>
                  <a:cubicBezTo>
                    <a:pt x="6130" y="563"/>
                    <a:pt x="6295" y="535"/>
                    <a:pt x="6450" y="545"/>
                  </a:cubicBezTo>
                  <a:cubicBezTo>
                    <a:pt x="7336" y="604"/>
                    <a:pt x="7980" y="1897"/>
                    <a:pt x="8238" y="2588"/>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3"/>
            <p:cNvSpPr/>
            <p:nvPr/>
          </p:nvSpPr>
          <p:spPr>
            <a:xfrm>
              <a:off x="1018400" y="4508950"/>
              <a:ext cx="55075" cy="131775"/>
            </a:xfrm>
            <a:custGeom>
              <a:rect b="b" l="l" r="r" t="t"/>
              <a:pathLst>
                <a:path extrusionOk="0" h="5271" w="2203">
                  <a:moveTo>
                    <a:pt x="2199" y="4123"/>
                  </a:moveTo>
                  <a:cubicBezTo>
                    <a:pt x="2202" y="4403"/>
                    <a:pt x="2115" y="4730"/>
                    <a:pt x="1854" y="4879"/>
                  </a:cubicBezTo>
                  <a:cubicBezTo>
                    <a:pt x="1176" y="5271"/>
                    <a:pt x="557" y="4226"/>
                    <a:pt x="358" y="3738"/>
                  </a:cubicBezTo>
                  <a:cubicBezTo>
                    <a:pt x="1" y="2839"/>
                    <a:pt x="26" y="1829"/>
                    <a:pt x="91" y="880"/>
                  </a:cubicBezTo>
                  <a:cubicBezTo>
                    <a:pt x="110" y="610"/>
                    <a:pt x="147" y="295"/>
                    <a:pt x="315" y="68"/>
                  </a:cubicBezTo>
                  <a:cubicBezTo>
                    <a:pt x="473" y="0"/>
                    <a:pt x="666" y="9"/>
                    <a:pt x="834" y="109"/>
                  </a:cubicBezTo>
                  <a:cubicBezTo>
                    <a:pt x="1226" y="336"/>
                    <a:pt x="1294" y="815"/>
                    <a:pt x="1363" y="1216"/>
                  </a:cubicBezTo>
                  <a:cubicBezTo>
                    <a:pt x="1465" y="1825"/>
                    <a:pt x="1618" y="2423"/>
                    <a:pt x="1823" y="3001"/>
                  </a:cubicBezTo>
                  <a:cubicBezTo>
                    <a:pt x="1910" y="3250"/>
                    <a:pt x="2028" y="3492"/>
                    <a:pt x="2140" y="3738"/>
                  </a:cubicBezTo>
                  <a:cubicBezTo>
                    <a:pt x="2171" y="3862"/>
                    <a:pt x="2196" y="3990"/>
                    <a:pt x="2199" y="4123"/>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3"/>
            <p:cNvSpPr/>
            <p:nvPr/>
          </p:nvSpPr>
          <p:spPr>
            <a:xfrm>
              <a:off x="1086750" y="4497200"/>
              <a:ext cx="80000" cy="35175"/>
            </a:xfrm>
            <a:custGeom>
              <a:rect b="b" l="l" r="r" t="t"/>
              <a:pathLst>
                <a:path extrusionOk="0" h="1407" w="3200">
                  <a:moveTo>
                    <a:pt x="3200" y="1"/>
                  </a:moveTo>
                  <a:cubicBezTo>
                    <a:pt x="2021" y="535"/>
                    <a:pt x="1340" y="921"/>
                    <a:pt x="131" y="1378"/>
                  </a:cubicBezTo>
                  <a:cubicBezTo>
                    <a:pt x="56" y="1406"/>
                    <a:pt x="0" y="1291"/>
                    <a:pt x="78" y="1263"/>
                  </a:cubicBezTo>
                  <a:cubicBezTo>
                    <a:pt x="858" y="971"/>
                    <a:pt x="1636" y="660"/>
                    <a:pt x="2404" y="333"/>
                  </a:cubicBezTo>
                  <a:cubicBezTo>
                    <a:pt x="2404" y="333"/>
                    <a:pt x="3200" y="1"/>
                    <a:pt x="3200" y="1"/>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3"/>
            <p:cNvSpPr/>
            <p:nvPr/>
          </p:nvSpPr>
          <p:spPr>
            <a:xfrm>
              <a:off x="1064275" y="4544775"/>
              <a:ext cx="9825" cy="29650"/>
            </a:xfrm>
            <a:custGeom>
              <a:rect b="b" l="l" r="r" t="t"/>
              <a:pathLst>
                <a:path extrusionOk="0" h="1186" w="393">
                  <a:moveTo>
                    <a:pt x="392" y="1067"/>
                  </a:moveTo>
                  <a:cubicBezTo>
                    <a:pt x="355" y="1101"/>
                    <a:pt x="327" y="1142"/>
                    <a:pt x="302" y="1185"/>
                  </a:cubicBezTo>
                  <a:cubicBezTo>
                    <a:pt x="165" y="837"/>
                    <a:pt x="72" y="476"/>
                    <a:pt x="13" y="103"/>
                  </a:cubicBezTo>
                  <a:cubicBezTo>
                    <a:pt x="0" y="22"/>
                    <a:pt x="125" y="1"/>
                    <a:pt x="137" y="81"/>
                  </a:cubicBezTo>
                  <a:cubicBezTo>
                    <a:pt x="190" y="420"/>
                    <a:pt x="274" y="750"/>
                    <a:pt x="392" y="1067"/>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3"/>
            <p:cNvSpPr/>
            <p:nvPr/>
          </p:nvSpPr>
          <p:spPr>
            <a:xfrm>
              <a:off x="1124125" y="4583650"/>
              <a:ext cx="18450" cy="25750"/>
            </a:xfrm>
            <a:custGeom>
              <a:rect b="b" l="l" r="r" t="t"/>
              <a:pathLst>
                <a:path extrusionOk="0" h="1030" w="738">
                  <a:moveTo>
                    <a:pt x="738" y="1030"/>
                  </a:moveTo>
                  <a:cubicBezTo>
                    <a:pt x="480" y="750"/>
                    <a:pt x="250" y="448"/>
                    <a:pt x="44" y="122"/>
                  </a:cubicBezTo>
                  <a:cubicBezTo>
                    <a:pt x="1" y="53"/>
                    <a:pt x="116" y="0"/>
                    <a:pt x="156" y="66"/>
                  </a:cubicBezTo>
                  <a:cubicBezTo>
                    <a:pt x="312" y="315"/>
                    <a:pt x="483" y="548"/>
                    <a:pt x="669" y="765"/>
                  </a:cubicBezTo>
                  <a:cubicBezTo>
                    <a:pt x="697" y="853"/>
                    <a:pt x="722" y="943"/>
                    <a:pt x="738" y="1030"/>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3"/>
            <p:cNvSpPr/>
            <p:nvPr/>
          </p:nvSpPr>
          <p:spPr>
            <a:xfrm>
              <a:off x="1065600" y="4522775"/>
              <a:ext cx="75200" cy="123400"/>
            </a:xfrm>
            <a:custGeom>
              <a:rect b="b" l="l" r="r" t="t"/>
              <a:pathLst>
                <a:path extrusionOk="0" h="4936" w="3008">
                  <a:moveTo>
                    <a:pt x="3001" y="4220"/>
                  </a:moveTo>
                  <a:cubicBezTo>
                    <a:pt x="3007" y="4267"/>
                    <a:pt x="3007" y="4314"/>
                    <a:pt x="3001" y="4360"/>
                  </a:cubicBezTo>
                  <a:cubicBezTo>
                    <a:pt x="2942" y="4693"/>
                    <a:pt x="2507" y="4936"/>
                    <a:pt x="2193" y="4898"/>
                  </a:cubicBezTo>
                  <a:cubicBezTo>
                    <a:pt x="1686" y="4839"/>
                    <a:pt x="1434" y="4286"/>
                    <a:pt x="1263" y="3872"/>
                  </a:cubicBezTo>
                  <a:cubicBezTo>
                    <a:pt x="1154" y="3611"/>
                    <a:pt x="0" y="1"/>
                    <a:pt x="1026" y="290"/>
                  </a:cubicBezTo>
                  <a:cubicBezTo>
                    <a:pt x="1400" y="396"/>
                    <a:pt x="1589" y="958"/>
                    <a:pt x="1701" y="1276"/>
                  </a:cubicBezTo>
                  <a:cubicBezTo>
                    <a:pt x="1866" y="1736"/>
                    <a:pt x="1953" y="2218"/>
                    <a:pt x="2109" y="2684"/>
                  </a:cubicBezTo>
                  <a:cubicBezTo>
                    <a:pt x="2211" y="2992"/>
                    <a:pt x="2364" y="3278"/>
                    <a:pt x="2550" y="3546"/>
                  </a:cubicBezTo>
                  <a:cubicBezTo>
                    <a:pt x="2690" y="3751"/>
                    <a:pt x="2961" y="3956"/>
                    <a:pt x="3001" y="4220"/>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3"/>
            <p:cNvSpPr/>
            <p:nvPr/>
          </p:nvSpPr>
          <p:spPr>
            <a:xfrm>
              <a:off x="1504825" y="4237850"/>
              <a:ext cx="101250" cy="43175"/>
            </a:xfrm>
            <a:custGeom>
              <a:rect b="b" l="l" r="r" t="t"/>
              <a:pathLst>
                <a:path extrusionOk="0" h="1727" w="4050">
                  <a:moveTo>
                    <a:pt x="3782" y="1568"/>
                  </a:moveTo>
                  <a:cubicBezTo>
                    <a:pt x="3611" y="1708"/>
                    <a:pt x="3381" y="1727"/>
                    <a:pt x="3170" y="1723"/>
                  </a:cubicBezTo>
                  <a:cubicBezTo>
                    <a:pt x="2824" y="1723"/>
                    <a:pt x="2479" y="1702"/>
                    <a:pt x="2134" y="1689"/>
                  </a:cubicBezTo>
                  <a:cubicBezTo>
                    <a:pt x="1462" y="1667"/>
                    <a:pt x="791" y="1646"/>
                    <a:pt x="119" y="1624"/>
                  </a:cubicBezTo>
                  <a:cubicBezTo>
                    <a:pt x="75" y="1621"/>
                    <a:pt x="47" y="1559"/>
                    <a:pt x="75" y="1524"/>
                  </a:cubicBezTo>
                  <a:cubicBezTo>
                    <a:pt x="250" y="1307"/>
                    <a:pt x="1" y="971"/>
                    <a:pt x="237" y="775"/>
                  </a:cubicBezTo>
                  <a:cubicBezTo>
                    <a:pt x="380" y="657"/>
                    <a:pt x="641" y="663"/>
                    <a:pt x="809" y="635"/>
                  </a:cubicBezTo>
                  <a:lnTo>
                    <a:pt x="1232" y="567"/>
                  </a:lnTo>
                  <a:cubicBezTo>
                    <a:pt x="1733" y="383"/>
                    <a:pt x="2230" y="200"/>
                    <a:pt x="2731" y="16"/>
                  </a:cubicBezTo>
                  <a:cubicBezTo>
                    <a:pt x="2778" y="1"/>
                    <a:pt x="2846" y="41"/>
                    <a:pt x="2818" y="97"/>
                  </a:cubicBezTo>
                  <a:cubicBezTo>
                    <a:pt x="2728" y="281"/>
                    <a:pt x="2601" y="427"/>
                    <a:pt x="2439" y="529"/>
                  </a:cubicBezTo>
                  <a:cubicBezTo>
                    <a:pt x="2887" y="539"/>
                    <a:pt x="3381" y="573"/>
                    <a:pt x="3745" y="822"/>
                  </a:cubicBezTo>
                  <a:cubicBezTo>
                    <a:pt x="4025" y="1014"/>
                    <a:pt x="4050" y="1350"/>
                    <a:pt x="3782" y="1568"/>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3"/>
            <p:cNvSpPr/>
            <p:nvPr/>
          </p:nvSpPr>
          <p:spPr>
            <a:xfrm>
              <a:off x="1214400" y="4033550"/>
              <a:ext cx="75500" cy="88425"/>
            </a:xfrm>
            <a:custGeom>
              <a:rect b="b" l="l" r="r" t="t"/>
              <a:pathLst>
                <a:path extrusionOk="0" h="3537" w="3020">
                  <a:moveTo>
                    <a:pt x="311" y="1944"/>
                  </a:moveTo>
                  <a:cubicBezTo>
                    <a:pt x="395" y="1757"/>
                    <a:pt x="454" y="1546"/>
                    <a:pt x="557" y="1387"/>
                  </a:cubicBezTo>
                  <a:cubicBezTo>
                    <a:pt x="569" y="1366"/>
                    <a:pt x="582" y="1347"/>
                    <a:pt x="594" y="1325"/>
                  </a:cubicBezTo>
                  <a:cubicBezTo>
                    <a:pt x="610" y="1297"/>
                    <a:pt x="619" y="1269"/>
                    <a:pt x="619" y="1244"/>
                  </a:cubicBezTo>
                  <a:lnTo>
                    <a:pt x="1144" y="81"/>
                  </a:lnTo>
                  <a:cubicBezTo>
                    <a:pt x="1169" y="28"/>
                    <a:pt x="1247" y="0"/>
                    <a:pt x="1300" y="28"/>
                  </a:cubicBezTo>
                  <a:cubicBezTo>
                    <a:pt x="1850" y="352"/>
                    <a:pt x="2404" y="675"/>
                    <a:pt x="2954" y="999"/>
                  </a:cubicBezTo>
                  <a:cubicBezTo>
                    <a:pt x="3004" y="1027"/>
                    <a:pt x="3020" y="1076"/>
                    <a:pt x="3010" y="1120"/>
                  </a:cubicBezTo>
                  <a:cubicBezTo>
                    <a:pt x="3017" y="1145"/>
                    <a:pt x="3017" y="1170"/>
                    <a:pt x="3001" y="1198"/>
                  </a:cubicBezTo>
                  <a:cubicBezTo>
                    <a:pt x="2762" y="1655"/>
                    <a:pt x="2569" y="2127"/>
                    <a:pt x="2413" y="2619"/>
                  </a:cubicBezTo>
                  <a:cubicBezTo>
                    <a:pt x="2276" y="2815"/>
                    <a:pt x="2230" y="3054"/>
                    <a:pt x="2205" y="3306"/>
                  </a:cubicBezTo>
                  <a:cubicBezTo>
                    <a:pt x="2199" y="3309"/>
                    <a:pt x="2192" y="3315"/>
                    <a:pt x="2186" y="3318"/>
                  </a:cubicBezTo>
                  <a:cubicBezTo>
                    <a:pt x="2183" y="3356"/>
                    <a:pt x="2180" y="3393"/>
                    <a:pt x="2174" y="3427"/>
                  </a:cubicBezTo>
                  <a:cubicBezTo>
                    <a:pt x="2168" y="3486"/>
                    <a:pt x="2096" y="3536"/>
                    <a:pt x="2040" y="3521"/>
                  </a:cubicBezTo>
                  <a:cubicBezTo>
                    <a:pt x="1347" y="3337"/>
                    <a:pt x="700" y="3073"/>
                    <a:pt x="81" y="2709"/>
                  </a:cubicBezTo>
                  <a:cubicBezTo>
                    <a:pt x="28" y="2678"/>
                    <a:pt x="0" y="2616"/>
                    <a:pt x="28" y="2554"/>
                  </a:cubicBezTo>
                  <a:cubicBezTo>
                    <a:pt x="100" y="2395"/>
                    <a:pt x="165" y="2224"/>
                    <a:pt x="249" y="2068"/>
                  </a:cubicBezTo>
                  <a:cubicBezTo>
                    <a:pt x="274" y="2028"/>
                    <a:pt x="292" y="1988"/>
                    <a:pt x="311" y="1944"/>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3"/>
            <p:cNvSpPr/>
            <p:nvPr/>
          </p:nvSpPr>
          <p:spPr>
            <a:xfrm>
              <a:off x="1237400" y="4033550"/>
              <a:ext cx="52500" cy="56000"/>
            </a:xfrm>
            <a:custGeom>
              <a:rect b="b" l="l" r="r" t="t"/>
              <a:pathLst>
                <a:path extrusionOk="0" h="2240" w="2100">
                  <a:moveTo>
                    <a:pt x="315" y="1586"/>
                  </a:moveTo>
                  <a:cubicBezTo>
                    <a:pt x="274" y="1530"/>
                    <a:pt x="240" y="1465"/>
                    <a:pt x="212" y="1397"/>
                  </a:cubicBezTo>
                  <a:cubicBezTo>
                    <a:pt x="141" y="1226"/>
                    <a:pt x="103" y="1042"/>
                    <a:pt x="66" y="862"/>
                  </a:cubicBezTo>
                  <a:cubicBezTo>
                    <a:pt x="1" y="554"/>
                    <a:pt x="100" y="355"/>
                    <a:pt x="224" y="81"/>
                  </a:cubicBezTo>
                  <a:cubicBezTo>
                    <a:pt x="249" y="28"/>
                    <a:pt x="327" y="0"/>
                    <a:pt x="380" y="28"/>
                  </a:cubicBezTo>
                  <a:cubicBezTo>
                    <a:pt x="930" y="352"/>
                    <a:pt x="1484" y="675"/>
                    <a:pt x="2034" y="999"/>
                  </a:cubicBezTo>
                  <a:cubicBezTo>
                    <a:pt x="2084" y="1027"/>
                    <a:pt x="2100" y="1076"/>
                    <a:pt x="2090" y="1120"/>
                  </a:cubicBezTo>
                  <a:cubicBezTo>
                    <a:pt x="2097" y="1145"/>
                    <a:pt x="2097" y="1170"/>
                    <a:pt x="2081" y="1198"/>
                  </a:cubicBezTo>
                  <a:cubicBezTo>
                    <a:pt x="1904" y="1537"/>
                    <a:pt x="1754" y="1885"/>
                    <a:pt x="1624" y="2239"/>
                  </a:cubicBezTo>
                  <a:cubicBezTo>
                    <a:pt x="1142" y="2137"/>
                    <a:pt x="598" y="2003"/>
                    <a:pt x="315" y="1586"/>
                  </a:cubicBezTo>
                  <a:close/>
                </a:path>
              </a:pathLst>
            </a:custGeom>
            <a:solidFill>
              <a:srgbClr val="D05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3"/>
            <p:cNvSpPr/>
            <p:nvPr/>
          </p:nvSpPr>
          <p:spPr>
            <a:xfrm>
              <a:off x="1229950" y="3979825"/>
              <a:ext cx="93300" cy="96125"/>
            </a:xfrm>
            <a:custGeom>
              <a:rect b="b" l="l" r="r" t="t"/>
              <a:pathLst>
                <a:path extrusionOk="0" h="3845" w="3732">
                  <a:moveTo>
                    <a:pt x="1250" y="3683"/>
                  </a:moveTo>
                  <a:cubicBezTo>
                    <a:pt x="1692" y="3844"/>
                    <a:pt x="2186" y="3760"/>
                    <a:pt x="2578" y="3518"/>
                  </a:cubicBezTo>
                  <a:cubicBezTo>
                    <a:pt x="2836" y="3359"/>
                    <a:pt x="3094" y="3141"/>
                    <a:pt x="3262" y="2890"/>
                  </a:cubicBezTo>
                  <a:cubicBezTo>
                    <a:pt x="3421" y="2653"/>
                    <a:pt x="3526" y="2429"/>
                    <a:pt x="3632" y="2168"/>
                  </a:cubicBezTo>
                  <a:cubicBezTo>
                    <a:pt x="3666" y="2078"/>
                    <a:pt x="3704" y="1985"/>
                    <a:pt x="3719" y="1888"/>
                  </a:cubicBezTo>
                  <a:cubicBezTo>
                    <a:pt x="3732" y="1807"/>
                    <a:pt x="3725" y="1723"/>
                    <a:pt x="3716" y="1640"/>
                  </a:cubicBezTo>
                  <a:cubicBezTo>
                    <a:pt x="3679" y="1263"/>
                    <a:pt x="3548" y="952"/>
                    <a:pt x="3343" y="641"/>
                  </a:cubicBezTo>
                  <a:cubicBezTo>
                    <a:pt x="3057" y="200"/>
                    <a:pt x="2441" y="1"/>
                    <a:pt x="1941" y="88"/>
                  </a:cubicBezTo>
                  <a:cubicBezTo>
                    <a:pt x="1406" y="181"/>
                    <a:pt x="945" y="542"/>
                    <a:pt x="631" y="977"/>
                  </a:cubicBezTo>
                  <a:cubicBezTo>
                    <a:pt x="0" y="1851"/>
                    <a:pt x="124" y="3269"/>
                    <a:pt x="1250" y="3683"/>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3"/>
            <p:cNvSpPr/>
            <p:nvPr/>
          </p:nvSpPr>
          <p:spPr>
            <a:xfrm>
              <a:off x="1146600" y="3960250"/>
              <a:ext cx="180850" cy="101625"/>
            </a:xfrm>
            <a:custGeom>
              <a:rect b="b" l="l" r="r" t="t"/>
              <a:pathLst>
                <a:path extrusionOk="0" h="4065" w="7234">
                  <a:moveTo>
                    <a:pt x="3962" y="2034"/>
                  </a:moveTo>
                  <a:cubicBezTo>
                    <a:pt x="3959" y="2087"/>
                    <a:pt x="3956" y="2136"/>
                    <a:pt x="3950" y="2189"/>
                  </a:cubicBezTo>
                  <a:cubicBezTo>
                    <a:pt x="3801" y="2217"/>
                    <a:pt x="3717" y="2382"/>
                    <a:pt x="3689" y="2531"/>
                  </a:cubicBezTo>
                  <a:cubicBezTo>
                    <a:pt x="3657" y="2684"/>
                    <a:pt x="3661" y="2842"/>
                    <a:pt x="3586" y="2979"/>
                  </a:cubicBezTo>
                  <a:cubicBezTo>
                    <a:pt x="3511" y="3113"/>
                    <a:pt x="3319" y="3197"/>
                    <a:pt x="3203" y="3094"/>
                  </a:cubicBezTo>
                  <a:cubicBezTo>
                    <a:pt x="3147" y="3038"/>
                    <a:pt x="3132" y="2957"/>
                    <a:pt x="3116" y="2880"/>
                  </a:cubicBezTo>
                  <a:cubicBezTo>
                    <a:pt x="3088" y="2709"/>
                    <a:pt x="3057" y="2538"/>
                    <a:pt x="3029" y="2367"/>
                  </a:cubicBezTo>
                  <a:cubicBezTo>
                    <a:pt x="3008" y="2258"/>
                    <a:pt x="2989" y="2146"/>
                    <a:pt x="3001" y="2034"/>
                  </a:cubicBezTo>
                  <a:cubicBezTo>
                    <a:pt x="3042" y="1707"/>
                    <a:pt x="3561" y="1144"/>
                    <a:pt x="3032" y="1036"/>
                  </a:cubicBezTo>
                  <a:cubicBezTo>
                    <a:pt x="2796" y="986"/>
                    <a:pt x="2575" y="1185"/>
                    <a:pt x="2463" y="1399"/>
                  </a:cubicBezTo>
                  <a:cubicBezTo>
                    <a:pt x="2255" y="1788"/>
                    <a:pt x="2243" y="2251"/>
                    <a:pt x="2103" y="2671"/>
                  </a:cubicBezTo>
                  <a:cubicBezTo>
                    <a:pt x="1994" y="2998"/>
                    <a:pt x="1804" y="3296"/>
                    <a:pt x="1562" y="3536"/>
                  </a:cubicBezTo>
                  <a:cubicBezTo>
                    <a:pt x="1322" y="3775"/>
                    <a:pt x="1030" y="3959"/>
                    <a:pt x="710" y="4064"/>
                  </a:cubicBezTo>
                  <a:cubicBezTo>
                    <a:pt x="302" y="3427"/>
                    <a:pt x="63" y="2690"/>
                    <a:pt x="13" y="1937"/>
                  </a:cubicBezTo>
                  <a:cubicBezTo>
                    <a:pt x="1" y="1729"/>
                    <a:pt x="1" y="1511"/>
                    <a:pt x="78" y="1319"/>
                  </a:cubicBezTo>
                  <a:cubicBezTo>
                    <a:pt x="159" y="1123"/>
                    <a:pt x="308" y="961"/>
                    <a:pt x="455" y="809"/>
                  </a:cubicBezTo>
                  <a:cubicBezTo>
                    <a:pt x="663" y="594"/>
                    <a:pt x="881" y="379"/>
                    <a:pt x="1148" y="246"/>
                  </a:cubicBezTo>
                  <a:cubicBezTo>
                    <a:pt x="1412" y="112"/>
                    <a:pt x="1714" y="72"/>
                    <a:pt x="2012" y="44"/>
                  </a:cubicBezTo>
                  <a:cubicBezTo>
                    <a:pt x="2295" y="16"/>
                    <a:pt x="2588" y="0"/>
                    <a:pt x="2861" y="81"/>
                  </a:cubicBezTo>
                  <a:cubicBezTo>
                    <a:pt x="3101" y="152"/>
                    <a:pt x="3235" y="289"/>
                    <a:pt x="3396" y="467"/>
                  </a:cubicBezTo>
                  <a:cubicBezTo>
                    <a:pt x="3524" y="603"/>
                    <a:pt x="3726" y="824"/>
                    <a:pt x="3950" y="746"/>
                  </a:cubicBezTo>
                  <a:cubicBezTo>
                    <a:pt x="4084" y="700"/>
                    <a:pt x="4217" y="491"/>
                    <a:pt x="4360" y="420"/>
                  </a:cubicBezTo>
                  <a:cubicBezTo>
                    <a:pt x="4817" y="196"/>
                    <a:pt x="5358" y="187"/>
                    <a:pt x="5828" y="389"/>
                  </a:cubicBezTo>
                  <a:cubicBezTo>
                    <a:pt x="6724" y="765"/>
                    <a:pt x="7234" y="1692"/>
                    <a:pt x="7221" y="2640"/>
                  </a:cubicBezTo>
                  <a:cubicBezTo>
                    <a:pt x="7218" y="2786"/>
                    <a:pt x="7035" y="2855"/>
                    <a:pt x="6938" y="2780"/>
                  </a:cubicBezTo>
                  <a:cubicBezTo>
                    <a:pt x="6923" y="2802"/>
                    <a:pt x="6901" y="2824"/>
                    <a:pt x="6876" y="2839"/>
                  </a:cubicBezTo>
                  <a:cubicBezTo>
                    <a:pt x="6742" y="2945"/>
                    <a:pt x="6537" y="2911"/>
                    <a:pt x="6388" y="2808"/>
                  </a:cubicBezTo>
                  <a:cubicBezTo>
                    <a:pt x="6294" y="2796"/>
                    <a:pt x="6201" y="2783"/>
                    <a:pt x="6108" y="2771"/>
                  </a:cubicBezTo>
                  <a:cubicBezTo>
                    <a:pt x="6074" y="2805"/>
                    <a:pt x="6024" y="2821"/>
                    <a:pt x="5959" y="2796"/>
                  </a:cubicBezTo>
                  <a:cubicBezTo>
                    <a:pt x="5906" y="2774"/>
                    <a:pt x="5856" y="2755"/>
                    <a:pt x="5803" y="2733"/>
                  </a:cubicBezTo>
                  <a:cubicBezTo>
                    <a:pt x="5772" y="2730"/>
                    <a:pt x="5744" y="2727"/>
                    <a:pt x="5713" y="2724"/>
                  </a:cubicBezTo>
                  <a:cubicBezTo>
                    <a:pt x="5657" y="2718"/>
                    <a:pt x="5595" y="2690"/>
                    <a:pt x="5564" y="2640"/>
                  </a:cubicBezTo>
                  <a:cubicBezTo>
                    <a:pt x="5418" y="2584"/>
                    <a:pt x="5271" y="2528"/>
                    <a:pt x="5125" y="2472"/>
                  </a:cubicBezTo>
                  <a:cubicBezTo>
                    <a:pt x="5088" y="2472"/>
                    <a:pt x="5048" y="2469"/>
                    <a:pt x="4992" y="2351"/>
                  </a:cubicBezTo>
                  <a:cubicBezTo>
                    <a:pt x="4836" y="2488"/>
                    <a:pt x="4681" y="2752"/>
                    <a:pt x="4488" y="2908"/>
                  </a:cubicBezTo>
                  <a:cubicBezTo>
                    <a:pt x="4653" y="2771"/>
                    <a:pt x="4242" y="2385"/>
                    <a:pt x="4152" y="2323"/>
                  </a:cubicBezTo>
                  <a:cubicBezTo>
                    <a:pt x="4018" y="2236"/>
                    <a:pt x="3788" y="2171"/>
                    <a:pt x="3679" y="2062"/>
                  </a:cubicBezTo>
                  <a:cubicBezTo>
                    <a:pt x="3567" y="1956"/>
                    <a:pt x="3524" y="1713"/>
                    <a:pt x="3471" y="1567"/>
                  </a:cubicBezTo>
                  <a:cubicBezTo>
                    <a:pt x="3412" y="1409"/>
                    <a:pt x="3337" y="1238"/>
                    <a:pt x="3216" y="1129"/>
                  </a:cubicBezTo>
                  <a:close/>
                </a:path>
              </a:pathLst>
            </a:custGeom>
            <a:solidFill>
              <a:srgbClr val="C886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3"/>
            <p:cNvSpPr/>
            <p:nvPr/>
          </p:nvSpPr>
          <p:spPr>
            <a:xfrm>
              <a:off x="1220700" y="3950050"/>
              <a:ext cx="137075" cy="94725"/>
            </a:xfrm>
            <a:custGeom>
              <a:rect b="b" l="l" r="r" t="t"/>
              <a:pathLst>
                <a:path extrusionOk="0" h="3789" w="5483">
                  <a:moveTo>
                    <a:pt x="128" y="2181"/>
                  </a:moveTo>
                  <a:cubicBezTo>
                    <a:pt x="146" y="2230"/>
                    <a:pt x="180" y="2268"/>
                    <a:pt x="236" y="2286"/>
                  </a:cubicBezTo>
                  <a:cubicBezTo>
                    <a:pt x="280" y="2299"/>
                    <a:pt x="323" y="2311"/>
                    <a:pt x="367" y="2324"/>
                  </a:cubicBezTo>
                  <a:cubicBezTo>
                    <a:pt x="753" y="2538"/>
                    <a:pt x="1163" y="2694"/>
                    <a:pt x="1592" y="2793"/>
                  </a:cubicBezTo>
                  <a:cubicBezTo>
                    <a:pt x="1757" y="2855"/>
                    <a:pt x="1922" y="2918"/>
                    <a:pt x="2087" y="2977"/>
                  </a:cubicBezTo>
                  <a:cubicBezTo>
                    <a:pt x="2111" y="2986"/>
                    <a:pt x="2133" y="2989"/>
                    <a:pt x="2155" y="2986"/>
                  </a:cubicBezTo>
                  <a:cubicBezTo>
                    <a:pt x="3094" y="3350"/>
                    <a:pt x="4058" y="3599"/>
                    <a:pt x="5059" y="3735"/>
                  </a:cubicBezTo>
                  <a:lnTo>
                    <a:pt x="5103" y="3754"/>
                  </a:lnTo>
                  <a:cubicBezTo>
                    <a:pt x="5153" y="3776"/>
                    <a:pt x="5199" y="3776"/>
                    <a:pt x="5240" y="3760"/>
                  </a:cubicBezTo>
                  <a:cubicBezTo>
                    <a:pt x="5249" y="3760"/>
                    <a:pt x="5255" y="3763"/>
                    <a:pt x="5265" y="3763"/>
                  </a:cubicBezTo>
                  <a:cubicBezTo>
                    <a:pt x="5479" y="3788"/>
                    <a:pt x="5482" y="3434"/>
                    <a:pt x="5268" y="3421"/>
                  </a:cubicBezTo>
                  <a:cubicBezTo>
                    <a:pt x="5209" y="3406"/>
                    <a:pt x="5156" y="3393"/>
                    <a:pt x="5097" y="3381"/>
                  </a:cubicBezTo>
                  <a:cubicBezTo>
                    <a:pt x="4845" y="3266"/>
                    <a:pt x="4590" y="3154"/>
                    <a:pt x="4335" y="3039"/>
                  </a:cubicBezTo>
                  <a:cubicBezTo>
                    <a:pt x="4338" y="3039"/>
                    <a:pt x="4338" y="3039"/>
                    <a:pt x="4338" y="3036"/>
                  </a:cubicBezTo>
                  <a:cubicBezTo>
                    <a:pt x="4696" y="1789"/>
                    <a:pt x="3980" y="467"/>
                    <a:pt x="2674" y="218"/>
                  </a:cubicBezTo>
                  <a:cubicBezTo>
                    <a:pt x="1505" y="1"/>
                    <a:pt x="435" y="759"/>
                    <a:pt x="159" y="1876"/>
                  </a:cubicBezTo>
                  <a:cubicBezTo>
                    <a:pt x="50" y="1922"/>
                    <a:pt x="0" y="2097"/>
                    <a:pt x="128" y="21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3"/>
            <p:cNvSpPr/>
            <p:nvPr/>
          </p:nvSpPr>
          <p:spPr>
            <a:xfrm>
              <a:off x="1056425" y="4020725"/>
              <a:ext cx="482725" cy="338900"/>
            </a:xfrm>
            <a:custGeom>
              <a:rect b="b" l="l" r="r" t="t"/>
              <a:pathLst>
                <a:path extrusionOk="0" h="13556" w="19309">
                  <a:moveTo>
                    <a:pt x="19047" y="10558"/>
                  </a:moveTo>
                  <a:cubicBezTo>
                    <a:pt x="18702" y="11456"/>
                    <a:pt x="17797" y="10918"/>
                    <a:pt x="17119" y="10723"/>
                  </a:cubicBezTo>
                  <a:cubicBezTo>
                    <a:pt x="15965" y="10387"/>
                    <a:pt x="14827" y="10004"/>
                    <a:pt x="13705" y="9578"/>
                  </a:cubicBezTo>
                  <a:cubicBezTo>
                    <a:pt x="12573" y="9146"/>
                    <a:pt x="11459" y="8664"/>
                    <a:pt x="10365" y="8141"/>
                  </a:cubicBezTo>
                  <a:cubicBezTo>
                    <a:pt x="10013" y="8878"/>
                    <a:pt x="9659" y="9619"/>
                    <a:pt x="9308" y="10359"/>
                  </a:cubicBezTo>
                  <a:cubicBezTo>
                    <a:pt x="9460" y="10427"/>
                    <a:pt x="9550" y="10642"/>
                    <a:pt x="9376" y="10772"/>
                  </a:cubicBezTo>
                  <a:cubicBezTo>
                    <a:pt x="9301" y="10831"/>
                    <a:pt x="9220" y="10887"/>
                    <a:pt x="9146" y="10943"/>
                  </a:cubicBezTo>
                  <a:cubicBezTo>
                    <a:pt x="9133" y="11055"/>
                    <a:pt x="9046" y="11139"/>
                    <a:pt x="8937" y="11170"/>
                  </a:cubicBezTo>
                  <a:cubicBezTo>
                    <a:pt x="8875" y="11186"/>
                    <a:pt x="8810" y="11205"/>
                    <a:pt x="8748" y="11220"/>
                  </a:cubicBezTo>
                  <a:cubicBezTo>
                    <a:pt x="7358" y="12159"/>
                    <a:pt x="5803" y="12840"/>
                    <a:pt x="4164" y="13198"/>
                  </a:cubicBezTo>
                  <a:cubicBezTo>
                    <a:pt x="3937" y="13294"/>
                    <a:pt x="3704" y="13378"/>
                    <a:pt x="3458" y="13440"/>
                  </a:cubicBezTo>
                  <a:cubicBezTo>
                    <a:pt x="3020" y="13549"/>
                    <a:pt x="2553" y="13555"/>
                    <a:pt x="2124" y="13459"/>
                  </a:cubicBezTo>
                  <a:cubicBezTo>
                    <a:pt x="1583" y="13456"/>
                    <a:pt x="1045" y="13350"/>
                    <a:pt x="653" y="12958"/>
                  </a:cubicBezTo>
                  <a:cubicBezTo>
                    <a:pt x="0" y="12308"/>
                    <a:pt x="153" y="11270"/>
                    <a:pt x="246" y="10443"/>
                  </a:cubicBezTo>
                  <a:cubicBezTo>
                    <a:pt x="479" y="8337"/>
                    <a:pt x="977" y="6158"/>
                    <a:pt x="1882" y="4233"/>
                  </a:cubicBezTo>
                  <a:cubicBezTo>
                    <a:pt x="2497" y="2923"/>
                    <a:pt x="3496" y="1586"/>
                    <a:pt x="4938" y="1232"/>
                  </a:cubicBezTo>
                  <a:cubicBezTo>
                    <a:pt x="5495" y="0"/>
                    <a:pt x="7255" y="597"/>
                    <a:pt x="8057" y="1477"/>
                  </a:cubicBezTo>
                  <a:cubicBezTo>
                    <a:pt x="8515" y="1919"/>
                    <a:pt x="8810" y="2578"/>
                    <a:pt x="8903" y="3250"/>
                  </a:cubicBezTo>
                  <a:lnTo>
                    <a:pt x="15291" y="6972"/>
                  </a:lnTo>
                  <a:cubicBezTo>
                    <a:pt x="16310" y="7566"/>
                    <a:pt x="17464" y="8089"/>
                    <a:pt x="18391" y="8819"/>
                  </a:cubicBezTo>
                  <a:cubicBezTo>
                    <a:pt x="18916" y="9230"/>
                    <a:pt x="19308" y="9880"/>
                    <a:pt x="19047" y="105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3"/>
            <p:cNvSpPr/>
            <p:nvPr/>
          </p:nvSpPr>
          <p:spPr>
            <a:xfrm>
              <a:off x="1026100" y="4023450"/>
              <a:ext cx="252075" cy="295425"/>
            </a:xfrm>
            <a:custGeom>
              <a:rect b="b" l="l" r="r" t="t"/>
              <a:pathLst>
                <a:path extrusionOk="0" h="11817" w="10083">
                  <a:moveTo>
                    <a:pt x="9958" y="2930"/>
                  </a:moveTo>
                  <a:cubicBezTo>
                    <a:pt x="10082" y="4770"/>
                    <a:pt x="9501" y="6826"/>
                    <a:pt x="8571" y="8406"/>
                  </a:cubicBezTo>
                  <a:cubicBezTo>
                    <a:pt x="8481" y="8558"/>
                    <a:pt x="8384" y="8704"/>
                    <a:pt x="8285" y="8850"/>
                  </a:cubicBezTo>
                  <a:cubicBezTo>
                    <a:pt x="8285" y="8860"/>
                    <a:pt x="8285" y="8872"/>
                    <a:pt x="8282" y="8881"/>
                  </a:cubicBezTo>
                  <a:cubicBezTo>
                    <a:pt x="8139" y="9556"/>
                    <a:pt x="7747" y="10023"/>
                    <a:pt x="7249" y="10393"/>
                  </a:cubicBezTo>
                  <a:cubicBezTo>
                    <a:pt x="6994" y="10629"/>
                    <a:pt x="6702" y="10813"/>
                    <a:pt x="6372" y="10949"/>
                  </a:cubicBezTo>
                  <a:cubicBezTo>
                    <a:pt x="5526" y="11481"/>
                    <a:pt x="4538" y="11789"/>
                    <a:pt x="3524" y="11808"/>
                  </a:cubicBezTo>
                  <a:cubicBezTo>
                    <a:pt x="3067" y="11817"/>
                    <a:pt x="2585" y="11767"/>
                    <a:pt x="2124" y="11640"/>
                  </a:cubicBezTo>
                  <a:cubicBezTo>
                    <a:pt x="1132" y="11388"/>
                    <a:pt x="321" y="10741"/>
                    <a:pt x="147" y="9559"/>
                  </a:cubicBezTo>
                  <a:cubicBezTo>
                    <a:pt x="1" y="8570"/>
                    <a:pt x="16" y="7488"/>
                    <a:pt x="196" y="6419"/>
                  </a:cubicBezTo>
                  <a:cubicBezTo>
                    <a:pt x="349" y="4954"/>
                    <a:pt x="706" y="3514"/>
                    <a:pt x="1571" y="2298"/>
                  </a:cubicBezTo>
                  <a:cubicBezTo>
                    <a:pt x="2725" y="681"/>
                    <a:pt x="4584" y="16"/>
                    <a:pt x="6522" y="10"/>
                  </a:cubicBezTo>
                  <a:cubicBezTo>
                    <a:pt x="8381" y="0"/>
                    <a:pt x="9827" y="986"/>
                    <a:pt x="9958" y="2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3"/>
            <p:cNvSpPr/>
            <p:nvPr/>
          </p:nvSpPr>
          <p:spPr>
            <a:xfrm>
              <a:off x="1027100" y="4036025"/>
              <a:ext cx="95500" cy="273675"/>
            </a:xfrm>
            <a:custGeom>
              <a:rect b="b" l="l" r="r" t="t"/>
              <a:pathLst>
                <a:path extrusionOk="0" h="10947" w="3820">
                  <a:moveTo>
                    <a:pt x="3820" y="1"/>
                  </a:moveTo>
                  <a:cubicBezTo>
                    <a:pt x="3810" y="13"/>
                    <a:pt x="3801" y="26"/>
                    <a:pt x="3795" y="38"/>
                  </a:cubicBezTo>
                  <a:cubicBezTo>
                    <a:pt x="3434" y="604"/>
                    <a:pt x="3083" y="1226"/>
                    <a:pt x="2762" y="1885"/>
                  </a:cubicBezTo>
                  <a:cubicBezTo>
                    <a:pt x="2666" y="2084"/>
                    <a:pt x="2573" y="2283"/>
                    <a:pt x="2486" y="2489"/>
                  </a:cubicBezTo>
                  <a:cubicBezTo>
                    <a:pt x="2315" y="2877"/>
                    <a:pt x="2156" y="3279"/>
                    <a:pt x="2013" y="3686"/>
                  </a:cubicBezTo>
                  <a:cubicBezTo>
                    <a:pt x="1935" y="3919"/>
                    <a:pt x="1861" y="4152"/>
                    <a:pt x="1789" y="4389"/>
                  </a:cubicBezTo>
                  <a:cubicBezTo>
                    <a:pt x="1708" y="4672"/>
                    <a:pt x="1634" y="4955"/>
                    <a:pt x="1571" y="5241"/>
                  </a:cubicBezTo>
                  <a:cubicBezTo>
                    <a:pt x="1559" y="5294"/>
                    <a:pt x="1550" y="5350"/>
                    <a:pt x="1537" y="5406"/>
                  </a:cubicBezTo>
                  <a:cubicBezTo>
                    <a:pt x="1425" y="5869"/>
                    <a:pt x="1341" y="6342"/>
                    <a:pt x="1291" y="6817"/>
                  </a:cubicBezTo>
                  <a:cubicBezTo>
                    <a:pt x="1282" y="6908"/>
                    <a:pt x="1273" y="6998"/>
                    <a:pt x="1270" y="7085"/>
                  </a:cubicBezTo>
                  <a:cubicBezTo>
                    <a:pt x="1251" y="7324"/>
                    <a:pt x="1245" y="7561"/>
                    <a:pt x="1248" y="7800"/>
                  </a:cubicBezTo>
                  <a:cubicBezTo>
                    <a:pt x="1257" y="8531"/>
                    <a:pt x="1357" y="9258"/>
                    <a:pt x="1534" y="9971"/>
                  </a:cubicBezTo>
                  <a:cubicBezTo>
                    <a:pt x="1562" y="10083"/>
                    <a:pt x="1593" y="10198"/>
                    <a:pt x="1624" y="10310"/>
                  </a:cubicBezTo>
                  <a:cubicBezTo>
                    <a:pt x="1621" y="10334"/>
                    <a:pt x="1618" y="10362"/>
                    <a:pt x="1615" y="10387"/>
                  </a:cubicBezTo>
                  <a:cubicBezTo>
                    <a:pt x="1609" y="10431"/>
                    <a:pt x="1602" y="10471"/>
                    <a:pt x="1596" y="10512"/>
                  </a:cubicBezTo>
                  <a:cubicBezTo>
                    <a:pt x="1574" y="10658"/>
                    <a:pt x="1556" y="10801"/>
                    <a:pt x="1537" y="10947"/>
                  </a:cubicBezTo>
                  <a:cubicBezTo>
                    <a:pt x="1341" y="10860"/>
                    <a:pt x="1161" y="10751"/>
                    <a:pt x="996" y="10624"/>
                  </a:cubicBezTo>
                  <a:cubicBezTo>
                    <a:pt x="962" y="10599"/>
                    <a:pt x="931" y="10571"/>
                    <a:pt x="897" y="10546"/>
                  </a:cubicBezTo>
                  <a:cubicBezTo>
                    <a:pt x="750" y="10418"/>
                    <a:pt x="617" y="10272"/>
                    <a:pt x="505" y="10104"/>
                  </a:cubicBezTo>
                  <a:cubicBezTo>
                    <a:pt x="458" y="10036"/>
                    <a:pt x="411" y="9964"/>
                    <a:pt x="371" y="9890"/>
                  </a:cubicBezTo>
                  <a:cubicBezTo>
                    <a:pt x="244" y="9647"/>
                    <a:pt x="150" y="9370"/>
                    <a:pt x="107" y="9056"/>
                  </a:cubicBezTo>
                  <a:cubicBezTo>
                    <a:pt x="66" y="8798"/>
                    <a:pt x="41" y="8534"/>
                    <a:pt x="26" y="8266"/>
                  </a:cubicBezTo>
                  <a:cubicBezTo>
                    <a:pt x="23" y="8207"/>
                    <a:pt x="20" y="8151"/>
                    <a:pt x="17" y="8092"/>
                  </a:cubicBezTo>
                  <a:cubicBezTo>
                    <a:pt x="1" y="7719"/>
                    <a:pt x="7" y="7340"/>
                    <a:pt x="32" y="6954"/>
                  </a:cubicBezTo>
                  <a:cubicBezTo>
                    <a:pt x="38" y="6889"/>
                    <a:pt x="41" y="6824"/>
                    <a:pt x="48" y="6758"/>
                  </a:cubicBezTo>
                  <a:cubicBezTo>
                    <a:pt x="72" y="6478"/>
                    <a:pt x="110" y="6199"/>
                    <a:pt x="156" y="5916"/>
                  </a:cubicBezTo>
                  <a:cubicBezTo>
                    <a:pt x="169" y="5797"/>
                    <a:pt x="184" y="5676"/>
                    <a:pt x="200" y="5555"/>
                  </a:cubicBezTo>
                  <a:cubicBezTo>
                    <a:pt x="206" y="5502"/>
                    <a:pt x="212" y="5446"/>
                    <a:pt x="222" y="5390"/>
                  </a:cubicBezTo>
                  <a:cubicBezTo>
                    <a:pt x="222" y="5390"/>
                    <a:pt x="222" y="5387"/>
                    <a:pt x="222" y="5387"/>
                  </a:cubicBezTo>
                  <a:cubicBezTo>
                    <a:pt x="287" y="4933"/>
                    <a:pt x="374" y="4482"/>
                    <a:pt x="495" y="4044"/>
                  </a:cubicBezTo>
                  <a:cubicBezTo>
                    <a:pt x="542" y="3869"/>
                    <a:pt x="595" y="3698"/>
                    <a:pt x="654" y="3530"/>
                  </a:cubicBezTo>
                  <a:cubicBezTo>
                    <a:pt x="778" y="3170"/>
                    <a:pt x="928" y="2818"/>
                    <a:pt x="1111" y="2479"/>
                  </a:cubicBezTo>
                  <a:cubicBezTo>
                    <a:pt x="1195" y="2318"/>
                    <a:pt x="1288" y="2156"/>
                    <a:pt x="1391" y="2001"/>
                  </a:cubicBezTo>
                  <a:cubicBezTo>
                    <a:pt x="1422" y="1954"/>
                    <a:pt x="1456" y="1904"/>
                    <a:pt x="1490" y="1854"/>
                  </a:cubicBezTo>
                  <a:cubicBezTo>
                    <a:pt x="1503" y="1836"/>
                    <a:pt x="1518" y="1817"/>
                    <a:pt x="1531" y="1795"/>
                  </a:cubicBezTo>
                  <a:cubicBezTo>
                    <a:pt x="1870" y="1323"/>
                    <a:pt x="2268" y="931"/>
                    <a:pt x="2713" y="610"/>
                  </a:cubicBezTo>
                  <a:cubicBezTo>
                    <a:pt x="2762" y="576"/>
                    <a:pt x="2815" y="539"/>
                    <a:pt x="2865" y="505"/>
                  </a:cubicBezTo>
                  <a:cubicBezTo>
                    <a:pt x="3167" y="306"/>
                    <a:pt x="3487" y="138"/>
                    <a:pt x="3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3"/>
            <p:cNvSpPr/>
            <p:nvPr/>
          </p:nvSpPr>
          <p:spPr>
            <a:xfrm>
              <a:off x="1129650" y="4040000"/>
              <a:ext cx="146175" cy="265125"/>
            </a:xfrm>
            <a:custGeom>
              <a:rect b="b" l="l" r="r" t="t"/>
              <a:pathLst>
                <a:path extrusionOk="0" h="10605" w="5847">
                  <a:moveTo>
                    <a:pt x="5813" y="2243"/>
                  </a:moveTo>
                  <a:cubicBezTo>
                    <a:pt x="5813" y="2249"/>
                    <a:pt x="5816" y="2258"/>
                    <a:pt x="5816" y="2268"/>
                  </a:cubicBezTo>
                  <a:cubicBezTo>
                    <a:pt x="5819" y="2311"/>
                    <a:pt x="5822" y="2355"/>
                    <a:pt x="5825" y="2401"/>
                  </a:cubicBezTo>
                  <a:cubicBezTo>
                    <a:pt x="5847" y="2905"/>
                    <a:pt x="5822" y="3424"/>
                    <a:pt x="5750" y="3944"/>
                  </a:cubicBezTo>
                  <a:cubicBezTo>
                    <a:pt x="5741" y="4003"/>
                    <a:pt x="5732" y="4065"/>
                    <a:pt x="5722" y="4124"/>
                  </a:cubicBezTo>
                  <a:cubicBezTo>
                    <a:pt x="5713" y="4180"/>
                    <a:pt x="5704" y="4233"/>
                    <a:pt x="5694" y="4289"/>
                  </a:cubicBezTo>
                  <a:cubicBezTo>
                    <a:pt x="5685" y="4351"/>
                    <a:pt x="5673" y="4413"/>
                    <a:pt x="5657" y="4475"/>
                  </a:cubicBezTo>
                  <a:cubicBezTo>
                    <a:pt x="5570" y="4929"/>
                    <a:pt x="5452" y="5383"/>
                    <a:pt x="5303" y="5819"/>
                  </a:cubicBezTo>
                  <a:cubicBezTo>
                    <a:pt x="5275" y="5900"/>
                    <a:pt x="5247" y="5980"/>
                    <a:pt x="5219" y="6058"/>
                  </a:cubicBezTo>
                  <a:cubicBezTo>
                    <a:pt x="5200" y="6108"/>
                    <a:pt x="5181" y="6158"/>
                    <a:pt x="5166" y="6204"/>
                  </a:cubicBezTo>
                  <a:cubicBezTo>
                    <a:pt x="5147" y="6254"/>
                    <a:pt x="5125" y="6304"/>
                    <a:pt x="5107" y="6351"/>
                  </a:cubicBezTo>
                  <a:cubicBezTo>
                    <a:pt x="4926" y="6808"/>
                    <a:pt x="4715" y="7243"/>
                    <a:pt x="4482" y="7650"/>
                  </a:cubicBezTo>
                  <a:cubicBezTo>
                    <a:pt x="4463" y="7681"/>
                    <a:pt x="4447" y="7713"/>
                    <a:pt x="4429" y="7744"/>
                  </a:cubicBezTo>
                  <a:cubicBezTo>
                    <a:pt x="4376" y="7834"/>
                    <a:pt x="4323" y="7921"/>
                    <a:pt x="4264" y="8005"/>
                  </a:cubicBezTo>
                  <a:cubicBezTo>
                    <a:pt x="4227" y="8067"/>
                    <a:pt x="4186" y="8129"/>
                    <a:pt x="4143" y="8188"/>
                  </a:cubicBezTo>
                  <a:cubicBezTo>
                    <a:pt x="4143" y="8198"/>
                    <a:pt x="4143" y="8210"/>
                    <a:pt x="4140" y="8219"/>
                  </a:cubicBezTo>
                  <a:cubicBezTo>
                    <a:pt x="4087" y="8462"/>
                    <a:pt x="4006" y="8677"/>
                    <a:pt x="3897" y="8869"/>
                  </a:cubicBezTo>
                  <a:cubicBezTo>
                    <a:pt x="3875" y="8910"/>
                    <a:pt x="3850" y="8950"/>
                    <a:pt x="3825" y="8988"/>
                  </a:cubicBezTo>
                  <a:cubicBezTo>
                    <a:pt x="3639" y="9280"/>
                    <a:pt x="3390" y="9519"/>
                    <a:pt x="3107" y="9731"/>
                  </a:cubicBezTo>
                  <a:cubicBezTo>
                    <a:pt x="3095" y="9740"/>
                    <a:pt x="3085" y="9749"/>
                    <a:pt x="3076" y="9759"/>
                  </a:cubicBezTo>
                  <a:cubicBezTo>
                    <a:pt x="3045" y="9787"/>
                    <a:pt x="3014" y="9815"/>
                    <a:pt x="2980" y="9840"/>
                  </a:cubicBezTo>
                  <a:cubicBezTo>
                    <a:pt x="2768" y="10017"/>
                    <a:pt x="2532" y="10160"/>
                    <a:pt x="2271" y="10269"/>
                  </a:cubicBezTo>
                  <a:cubicBezTo>
                    <a:pt x="2258" y="10275"/>
                    <a:pt x="2246" y="10281"/>
                    <a:pt x="2230" y="10287"/>
                  </a:cubicBezTo>
                  <a:cubicBezTo>
                    <a:pt x="2208" y="10303"/>
                    <a:pt x="2184" y="10315"/>
                    <a:pt x="2159" y="10331"/>
                  </a:cubicBezTo>
                  <a:cubicBezTo>
                    <a:pt x="1991" y="10430"/>
                    <a:pt x="1820" y="10521"/>
                    <a:pt x="1643" y="10605"/>
                  </a:cubicBezTo>
                  <a:cubicBezTo>
                    <a:pt x="1490" y="10564"/>
                    <a:pt x="1338" y="10511"/>
                    <a:pt x="1192" y="10458"/>
                  </a:cubicBezTo>
                  <a:cubicBezTo>
                    <a:pt x="1154" y="10415"/>
                    <a:pt x="1120" y="10374"/>
                    <a:pt x="1086" y="10331"/>
                  </a:cubicBezTo>
                  <a:cubicBezTo>
                    <a:pt x="1061" y="10297"/>
                    <a:pt x="1033" y="10266"/>
                    <a:pt x="1008" y="10231"/>
                  </a:cubicBezTo>
                  <a:cubicBezTo>
                    <a:pt x="968" y="10179"/>
                    <a:pt x="927" y="10129"/>
                    <a:pt x="890" y="10076"/>
                  </a:cubicBezTo>
                  <a:cubicBezTo>
                    <a:pt x="672" y="9790"/>
                    <a:pt x="495" y="9485"/>
                    <a:pt x="355" y="9171"/>
                  </a:cubicBezTo>
                  <a:cubicBezTo>
                    <a:pt x="336" y="9134"/>
                    <a:pt x="321" y="9093"/>
                    <a:pt x="305" y="9056"/>
                  </a:cubicBezTo>
                  <a:cubicBezTo>
                    <a:pt x="169" y="8726"/>
                    <a:pt x="72" y="8387"/>
                    <a:pt x="1" y="8039"/>
                  </a:cubicBezTo>
                  <a:cubicBezTo>
                    <a:pt x="29" y="7849"/>
                    <a:pt x="57" y="7660"/>
                    <a:pt x="85" y="7470"/>
                  </a:cubicBezTo>
                  <a:cubicBezTo>
                    <a:pt x="94" y="7420"/>
                    <a:pt x="100" y="7374"/>
                    <a:pt x="106" y="7324"/>
                  </a:cubicBezTo>
                  <a:cubicBezTo>
                    <a:pt x="134" y="7162"/>
                    <a:pt x="159" y="6997"/>
                    <a:pt x="184" y="6836"/>
                  </a:cubicBezTo>
                  <a:cubicBezTo>
                    <a:pt x="197" y="6752"/>
                    <a:pt x="209" y="6671"/>
                    <a:pt x="221" y="6590"/>
                  </a:cubicBezTo>
                  <a:cubicBezTo>
                    <a:pt x="262" y="6326"/>
                    <a:pt x="302" y="6061"/>
                    <a:pt x="346" y="5797"/>
                  </a:cubicBezTo>
                  <a:cubicBezTo>
                    <a:pt x="352" y="5747"/>
                    <a:pt x="361" y="5701"/>
                    <a:pt x="368" y="5654"/>
                  </a:cubicBezTo>
                  <a:cubicBezTo>
                    <a:pt x="414" y="5352"/>
                    <a:pt x="461" y="5051"/>
                    <a:pt x="511" y="4749"/>
                  </a:cubicBezTo>
                  <a:cubicBezTo>
                    <a:pt x="514" y="4730"/>
                    <a:pt x="517" y="4709"/>
                    <a:pt x="520" y="4690"/>
                  </a:cubicBezTo>
                  <a:cubicBezTo>
                    <a:pt x="532" y="4606"/>
                    <a:pt x="545" y="4522"/>
                    <a:pt x="560" y="4438"/>
                  </a:cubicBezTo>
                  <a:cubicBezTo>
                    <a:pt x="635" y="3981"/>
                    <a:pt x="722" y="3524"/>
                    <a:pt x="837" y="3076"/>
                  </a:cubicBezTo>
                  <a:cubicBezTo>
                    <a:pt x="862" y="2977"/>
                    <a:pt x="890" y="2880"/>
                    <a:pt x="918" y="2784"/>
                  </a:cubicBezTo>
                  <a:cubicBezTo>
                    <a:pt x="1039" y="2351"/>
                    <a:pt x="1192" y="1932"/>
                    <a:pt x="1388" y="1534"/>
                  </a:cubicBezTo>
                  <a:cubicBezTo>
                    <a:pt x="1388" y="1531"/>
                    <a:pt x="1391" y="1527"/>
                    <a:pt x="1391" y="1527"/>
                  </a:cubicBezTo>
                  <a:cubicBezTo>
                    <a:pt x="1416" y="1475"/>
                    <a:pt x="1443" y="1428"/>
                    <a:pt x="1471" y="1378"/>
                  </a:cubicBezTo>
                  <a:cubicBezTo>
                    <a:pt x="1717" y="958"/>
                    <a:pt x="2069" y="688"/>
                    <a:pt x="2473" y="498"/>
                  </a:cubicBezTo>
                  <a:cubicBezTo>
                    <a:pt x="2510" y="479"/>
                    <a:pt x="2551" y="464"/>
                    <a:pt x="2588" y="448"/>
                  </a:cubicBezTo>
                  <a:cubicBezTo>
                    <a:pt x="2737" y="386"/>
                    <a:pt x="2893" y="333"/>
                    <a:pt x="3054" y="287"/>
                  </a:cubicBezTo>
                  <a:cubicBezTo>
                    <a:pt x="3110" y="293"/>
                    <a:pt x="3166" y="293"/>
                    <a:pt x="3225" y="293"/>
                  </a:cubicBezTo>
                  <a:cubicBezTo>
                    <a:pt x="3337" y="312"/>
                    <a:pt x="3452" y="308"/>
                    <a:pt x="3571" y="290"/>
                  </a:cubicBezTo>
                  <a:lnTo>
                    <a:pt x="4230" y="175"/>
                  </a:lnTo>
                  <a:cubicBezTo>
                    <a:pt x="4261" y="169"/>
                    <a:pt x="4289" y="162"/>
                    <a:pt x="4317" y="153"/>
                  </a:cubicBezTo>
                  <a:cubicBezTo>
                    <a:pt x="4435" y="122"/>
                    <a:pt x="4547" y="69"/>
                    <a:pt x="4646" y="1"/>
                  </a:cubicBezTo>
                  <a:cubicBezTo>
                    <a:pt x="4957" y="228"/>
                    <a:pt x="5219" y="514"/>
                    <a:pt x="5415" y="862"/>
                  </a:cubicBezTo>
                  <a:cubicBezTo>
                    <a:pt x="5436" y="899"/>
                    <a:pt x="5458" y="937"/>
                    <a:pt x="5477" y="977"/>
                  </a:cubicBezTo>
                  <a:cubicBezTo>
                    <a:pt x="5660" y="1338"/>
                    <a:pt x="5778" y="1761"/>
                    <a:pt x="5813" y="22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3"/>
            <p:cNvSpPr/>
            <p:nvPr/>
          </p:nvSpPr>
          <p:spPr>
            <a:xfrm>
              <a:off x="1131750" y="4043800"/>
              <a:ext cx="143550" cy="254475"/>
            </a:xfrm>
            <a:custGeom>
              <a:rect b="b" l="l" r="r" t="t"/>
              <a:pathLst>
                <a:path extrusionOk="0" h="10179" w="5742">
                  <a:moveTo>
                    <a:pt x="4889" y="2800"/>
                  </a:moveTo>
                  <a:cubicBezTo>
                    <a:pt x="4727" y="2473"/>
                    <a:pt x="4572" y="2140"/>
                    <a:pt x="4423" y="1805"/>
                  </a:cubicBezTo>
                  <a:cubicBezTo>
                    <a:pt x="4758" y="1490"/>
                    <a:pt x="5082" y="1164"/>
                    <a:pt x="5393" y="825"/>
                  </a:cubicBezTo>
                  <a:cubicBezTo>
                    <a:pt x="5374" y="785"/>
                    <a:pt x="5352" y="747"/>
                    <a:pt x="5331" y="710"/>
                  </a:cubicBezTo>
                  <a:cubicBezTo>
                    <a:pt x="5026" y="1046"/>
                    <a:pt x="4705" y="1369"/>
                    <a:pt x="4373" y="1680"/>
                  </a:cubicBezTo>
                  <a:cubicBezTo>
                    <a:pt x="4196" y="1276"/>
                    <a:pt x="4031" y="865"/>
                    <a:pt x="3878" y="449"/>
                  </a:cubicBezTo>
                  <a:cubicBezTo>
                    <a:pt x="4003" y="306"/>
                    <a:pt x="4121" y="156"/>
                    <a:pt x="4233" y="1"/>
                  </a:cubicBezTo>
                  <a:cubicBezTo>
                    <a:pt x="4205" y="10"/>
                    <a:pt x="4177" y="17"/>
                    <a:pt x="4146" y="23"/>
                  </a:cubicBezTo>
                  <a:lnTo>
                    <a:pt x="4049" y="38"/>
                  </a:lnTo>
                  <a:cubicBezTo>
                    <a:pt x="3978" y="132"/>
                    <a:pt x="3903" y="222"/>
                    <a:pt x="3829" y="312"/>
                  </a:cubicBezTo>
                  <a:cubicBezTo>
                    <a:pt x="3804" y="237"/>
                    <a:pt x="3776" y="166"/>
                    <a:pt x="3751" y="91"/>
                  </a:cubicBezTo>
                  <a:lnTo>
                    <a:pt x="3626" y="113"/>
                  </a:lnTo>
                  <a:cubicBezTo>
                    <a:pt x="3661" y="216"/>
                    <a:pt x="3698" y="318"/>
                    <a:pt x="3735" y="421"/>
                  </a:cubicBezTo>
                  <a:cubicBezTo>
                    <a:pt x="3459" y="747"/>
                    <a:pt x="3154" y="1049"/>
                    <a:pt x="2833" y="1329"/>
                  </a:cubicBezTo>
                  <a:cubicBezTo>
                    <a:pt x="2715" y="987"/>
                    <a:pt x="2606" y="645"/>
                    <a:pt x="2504" y="296"/>
                  </a:cubicBezTo>
                  <a:cubicBezTo>
                    <a:pt x="2467" y="312"/>
                    <a:pt x="2426" y="327"/>
                    <a:pt x="2389" y="346"/>
                  </a:cubicBezTo>
                  <a:cubicBezTo>
                    <a:pt x="2495" y="707"/>
                    <a:pt x="2610" y="1061"/>
                    <a:pt x="2731" y="1416"/>
                  </a:cubicBezTo>
                  <a:cubicBezTo>
                    <a:pt x="2404" y="1690"/>
                    <a:pt x="2059" y="1941"/>
                    <a:pt x="1695" y="2165"/>
                  </a:cubicBezTo>
                  <a:cubicBezTo>
                    <a:pt x="1587" y="1854"/>
                    <a:pt x="1484" y="1540"/>
                    <a:pt x="1387" y="1226"/>
                  </a:cubicBezTo>
                  <a:cubicBezTo>
                    <a:pt x="1359" y="1276"/>
                    <a:pt x="1332" y="1323"/>
                    <a:pt x="1307" y="1375"/>
                  </a:cubicBezTo>
                  <a:cubicBezTo>
                    <a:pt x="1307" y="1375"/>
                    <a:pt x="1304" y="1379"/>
                    <a:pt x="1304" y="1382"/>
                  </a:cubicBezTo>
                  <a:cubicBezTo>
                    <a:pt x="1394" y="1668"/>
                    <a:pt x="1487" y="1948"/>
                    <a:pt x="1587" y="2231"/>
                  </a:cubicBezTo>
                  <a:cubicBezTo>
                    <a:pt x="1344" y="2377"/>
                    <a:pt x="1092" y="2510"/>
                    <a:pt x="834" y="2632"/>
                  </a:cubicBezTo>
                  <a:cubicBezTo>
                    <a:pt x="806" y="2728"/>
                    <a:pt x="778" y="2825"/>
                    <a:pt x="753" y="2924"/>
                  </a:cubicBezTo>
                  <a:cubicBezTo>
                    <a:pt x="868" y="3300"/>
                    <a:pt x="993" y="3677"/>
                    <a:pt x="1129" y="4044"/>
                  </a:cubicBezTo>
                  <a:cubicBezTo>
                    <a:pt x="924" y="4162"/>
                    <a:pt x="713" y="4274"/>
                    <a:pt x="501" y="4379"/>
                  </a:cubicBezTo>
                  <a:cubicBezTo>
                    <a:pt x="492" y="4348"/>
                    <a:pt x="483" y="4317"/>
                    <a:pt x="476" y="4286"/>
                  </a:cubicBezTo>
                  <a:cubicBezTo>
                    <a:pt x="461" y="4370"/>
                    <a:pt x="448" y="4454"/>
                    <a:pt x="436" y="4538"/>
                  </a:cubicBezTo>
                  <a:cubicBezTo>
                    <a:pt x="433" y="4557"/>
                    <a:pt x="430" y="4578"/>
                    <a:pt x="427" y="4597"/>
                  </a:cubicBezTo>
                  <a:cubicBezTo>
                    <a:pt x="492" y="4849"/>
                    <a:pt x="563" y="5101"/>
                    <a:pt x="644" y="5350"/>
                  </a:cubicBezTo>
                  <a:cubicBezTo>
                    <a:pt x="523" y="5402"/>
                    <a:pt x="405" y="5452"/>
                    <a:pt x="284" y="5502"/>
                  </a:cubicBezTo>
                  <a:cubicBezTo>
                    <a:pt x="277" y="5549"/>
                    <a:pt x="268" y="5595"/>
                    <a:pt x="262" y="5645"/>
                  </a:cubicBezTo>
                  <a:cubicBezTo>
                    <a:pt x="402" y="5589"/>
                    <a:pt x="545" y="5530"/>
                    <a:pt x="685" y="5471"/>
                  </a:cubicBezTo>
                  <a:cubicBezTo>
                    <a:pt x="815" y="5872"/>
                    <a:pt x="968" y="6270"/>
                    <a:pt x="1132" y="6659"/>
                  </a:cubicBezTo>
                  <a:cubicBezTo>
                    <a:pt x="884" y="6783"/>
                    <a:pt x="629" y="6901"/>
                    <a:pt x="374" y="7016"/>
                  </a:cubicBezTo>
                  <a:cubicBezTo>
                    <a:pt x="293" y="6827"/>
                    <a:pt x="212" y="6634"/>
                    <a:pt x="137" y="6438"/>
                  </a:cubicBezTo>
                  <a:cubicBezTo>
                    <a:pt x="125" y="6519"/>
                    <a:pt x="113" y="6600"/>
                    <a:pt x="100" y="6684"/>
                  </a:cubicBezTo>
                  <a:cubicBezTo>
                    <a:pt x="150" y="6814"/>
                    <a:pt x="206" y="6942"/>
                    <a:pt x="259" y="7069"/>
                  </a:cubicBezTo>
                  <a:cubicBezTo>
                    <a:pt x="181" y="7103"/>
                    <a:pt x="103" y="7138"/>
                    <a:pt x="22" y="7172"/>
                  </a:cubicBezTo>
                  <a:cubicBezTo>
                    <a:pt x="16" y="7222"/>
                    <a:pt x="10" y="7268"/>
                    <a:pt x="1" y="7318"/>
                  </a:cubicBezTo>
                  <a:cubicBezTo>
                    <a:pt x="106" y="7274"/>
                    <a:pt x="209" y="7228"/>
                    <a:pt x="312" y="7184"/>
                  </a:cubicBezTo>
                  <a:cubicBezTo>
                    <a:pt x="514" y="7645"/>
                    <a:pt x="744" y="8092"/>
                    <a:pt x="993" y="8531"/>
                  </a:cubicBezTo>
                  <a:cubicBezTo>
                    <a:pt x="738" y="8658"/>
                    <a:pt x="479" y="8783"/>
                    <a:pt x="221" y="8904"/>
                  </a:cubicBezTo>
                  <a:cubicBezTo>
                    <a:pt x="237" y="8941"/>
                    <a:pt x="252" y="8982"/>
                    <a:pt x="271" y="9019"/>
                  </a:cubicBezTo>
                  <a:cubicBezTo>
                    <a:pt x="535" y="8898"/>
                    <a:pt x="797" y="8773"/>
                    <a:pt x="1055" y="8643"/>
                  </a:cubicBezTo>
                  <a:cubicBezTo>
                    <a:pt x="1244" y="8972"/>
                    <a:pt x="1447" y="9293"/>
                    <a:pt x="1661" y="9607"/>
                  </a:cubicBezTo>
                  <a:cubicBezTo>
                    <a:pt x="1419" y="9768"/>
                    <a:pt x="1173" y="9927"/>
                    <a:pt x="924" y="10079"/>
                  </a:cubicBezTo>
                  <a:cubicBezTo>
                    <a:pt x="949" y="10114"/>
                    <a:pt x="977" y="10145"/>
                    <a:pt x="1002" y="10179"/>
                  </a:cubicBezTo>
                  <a:cubicBezTo>
                    <a:pt x="1248" y="10027"/>
                    <a:pt x="1493" y="9871"/>
                    <a:pt x="1733" y="9712"/>
                  </a:cubicBezTo>
                  <a:cubicBezTo>
                    <a:pt x="1845" y="9871"/>
                    <a:pt x="1957" y="10027"/>
                    <a:pt x="2075" y="10179"/>
                  </a:cubicBezTo>
                  <a:cubicBezTo>
                    <a:pt x="2100" y="10163"/>
                    <a:pt x="2124" y="10151"/>
                    <a:pt x="2146" y="10135"/>
                  </a:cubicBezTo>
                  <a:cubicBezTo>
                    <a:pt x="2162" y="10129"/>
                    <a:pt x="2174" y="10123"/>
                    <a:pt x="2187" y="10117"/>
                  </a:cubicBezTo>
                  <a:cubicBezTo>
                    <a:pt x="2065" y="9961"/>
                    <a:pt x="1950" y="9803"/>
                    <a:pt x="1838" y="9641"/>
                  </a:cubicBezTo>
                  <a:cubicBezTo>
                    <a:pt x="2068" y="9489"/>
                    <a:pt x="2296" y="9330"/>
                    <a:pt x="2519" y="9168"/>
                  </a:cubicBezTo>
                  <a:cubicBezTo>
                    <a:pt x="2641" y="9345"/>
                    <a:pt x="2765" y="9517"/>
                    <a:pt x="2896" y="9688"/>
                  </a:cubicBezTo>
                  <a:cubicBezTo>
                    <a:pt x="2930" y="9663"/>
                    <a:pt x="2961" y="9635"/>
                    <a:pt x="2992" y="9607"/>
                  </a:cubicBezTo>
                  <a:cubicBezTo>
                    <a:pt x="2865" y="9439"/>
                    <a:pt x="2740" y="9268"/>
                    <a:pt x="2622" y="9094"/>
                  </a:cubicBezTo>
                  <a:cubicBezTo>
                    <a:pt x="2905" y="8885"/>
                    <a:pt x="3188" y="8671"/>
                    <a:pt x="3462" y="8453"/>
                  </a:cubicBezTo>
                  <a:cubicBezTo>
                    <a:pt x="3555" y="8581"/>
                    <a:pt x="3648" y="8708"/>
                    <a:pt x="3741" y="8836"/>
                  </a:cubicBezTo>
                  <a:cubicBezTo>
                    <a:pt x="3766" y="8798"/>
                    <a:pt x="3791" y="8758"/>
                    <a:pt x="3813" y="8717"/>
                  </a:cubicBezTo>
                  <a:cubicBezTo>
                    <a:pt x="3729" y="8605"/>
                    <a:pt x="3645" y="8490"/>
                    <a:pt x="3561" y="8372"/>
                  </a:cubicBezTo>
                  <a:cubicBezTo>
                    <a:pt x="3769" y="8204"/>
                    <a:pt x="3975" y="8030"/>
                    <a:pt x="4180" y="7853"/>
                  </a:cubicBezTo>
                  <a:cubicBezTo>
                    <a:pt x="4239" y="7769"/>
                    <a:pt x="4292" y="7682"/>
                    <a:pt x="4345" y="7592"/>
                  </a:cubicBezTo>
                  <a:cubicBezTo>
                    <a:pt x="4363" y="7561"/>
                    <a:pt x="4379" y="7529"/>
                    <a:pt x="4398" y="7498"/>
                  </a:cubicBezTo>
                  <a:cubicBezTo>
                    <a:pt x="4385" y="7511"/>
                    <a:pt x="4373" y="7520"/>
                    <a:pt x="4360" y="7533"/>
                  </a:cubicBezTo>
                  <a:cubicBezTo>
                    <a:pt x="4217" y="7312"/>
                    <a:pt x="4074" y="7088"/>
                    <a:pt x="3937" y="6861"/>
                  </a:cubicBezTo>
                  <a:cubicBezTo>
                    <a:pt x="4279" y="6609"/>
                    <a:pt x="4615" y="6345"/>
                    <a:pt x="4945" y="6071"/>
                  </a:cubicBezTo>
                  <a:cubicBezTo>
                    <a:pt x="4970" y="6115"/>
                    <a:pt x="4998" y="6158"/>
                    <a:pt x="5023" y="6199"/>
                  </a:cubicBezTo>
                  <a:cubicBezTo>
                    <a:pt x="5041" y="6152"/>
                    <a:pt x="5063" y="6102"/>
                    <a:pt x="5082" y="6052"/>
                  </a:cubicBezTo>
                  <a:cubicBezTo>
                    <a:pt x="5066" y="6031"/>
                    <a:pt x="5054" y="6009"/>
                    <a:pt x="5038" y="5987"/>
                  </a:cubicBezTo>
                  <a:cubicBezTo>
                    <a:pt x="5072" y="5959"/>
                    <a:pt x="5104" y="5934"/>
                    <a:pt x="5135" y="5906"/>
                  </a:cubicBezTo>
                  <a:cubicBezTo>
                    <a:pt x="5163" y="5828"/>
                    <a:pt x="5191" y="5748"/>
                    <a:pt x="5219" y="5667"/>
                  </a:cubicBezTo>
                  <a:cubicBezTo>
                    <a:pt x="5138" y="5738"/>
                    <a:pt x="5057" y="5810"/>
                    <a:pt x="4973" y="5878"/>
                  </a:cubicBezTo>
                  <a:cubicBezTo>
                    <a:pt x="4777" y="5552"/>
                    <a:pt x="4584" y="5222"/>
                    <a:pt x="4401" y="4886"/>
                  </a:cubicBezTo>
                  <a:cubicBezTo>
                    <a:pt x="4758" y="4637"/>
                    <a:pt x="5110" y="4382"/>
                    <a:pt x="5455" y="4115"/>
                  </a:cubicBezTo>
                  <a:cubicBezTo>
                    <a:pt x="5495" y="4187"/>
                    <a:pt x="5536" y="4255"/>
                    <a:pt x="5573" y="4323"/>
                  </a:cubicBezTo>
                  <a:cubicBezTo>
                    <a:pt x="5589" y="4261"/>
                    <a:pt x="5601" y="4199"/>
                    <a:pt x="5610" y="4137"/>
                  </a:cubicBezTo>
                  <a:cubicBezTo>
                    <a:pt x="5592" y="4106"/>
                    <a:pt x="5573" y="4072"/>
                    <a:pt x="5554" y="4037"/>
                  </a:cubicBezTo>
                  <a:cubicBezTo>
                    <a:pt x="5582" y="4016"/>
                    <a:pt x="5610" y="3994"/>
                    <a:pt x="5638" y="3972"/>
                  </a:cubicBezTo>
                  <a:cubicBezTo>
                    <a:pt x="5648" y="3913"/>
                    <a:pt x="5657" y="3851"/>
                    <a:pt x="5666" y="3792"/>
                  </a:cubicBezTo>
                  <a:cubicBezTo>
                    <a:pt x="5607" y="3838"/>
                    <a:pt x="5548" y="3882"/>
                    <a:pt x="5492" y="3928"/>
                  </a:cubicBezTo>
                  <a:cubicBezTo>
                    <a:pt x="5303" y="3596"/>
                    <a:pt x="5119" y="3260"/>
                    <a:pt x="4948" y="2918"/>
                  </a:cubicBezTo>
                  <a:cubicBezTo>
                    <a:pt x="5219" y="2700"/>
                    <a:pt x="5483" y="2479"/>
                    <a:pt x="5741" y="2249"/>
                  </a:cubicBezTo>
                  <a:cubicBezTo>
                    <a:pt x="5738" y="2203"/>
                    <a:pt x="5735" y="2159"/>
                    <a:pt x="5732" y="2116"/>
                  </a:cubicBezTo>
                  <a:cubicBezTo>
                    <a:pt x="5732" y="2106"/>
                    <a:pt x="5729" y="2097"/>
                    <a:pt x="5729" y="2091"/>
                  </a:cubicBezTo>
                  <a:cubicBezTo>
                    <a:pt x="5455" y="2333"/>
                    <a:pt x="5178" y="2573"/>
                    <a:pt x="4889" y="2800"/>
                  </a:cubicBezTo>
                  <a:close/>
                  <a:moveTo>
                    <a:pt x="5390" y="4006"/>
                  </a:moveTo>
                  <a:cubicBezTo>
                    <a:pt x="5048" y="4271"/>
                    <a:pt x="4696" y="4529"/>
                    <a:pt x="4342" y="4774"/>
                  </a:cubicBezTo>
                  <a:cubicBezTo>
                    <a:pt x="4161" y="4435"/>
                    <a:pt x="3987" y="4093"/>
                    <a:pt x="3822" y="3748"/>
                  </a:cubicBezTo>
                  <a:cubicBezTo>
                    <a:pt x="4171" y="3506"/>
                    <a:pt x="4516" y="3257"/>
                    <a:pt x="4849" y="2996"/>
                  </a:cubicBezTo>
                  <a:cubicBezTo>
                    <a:pt x="5020" y="3335"/>
                    <a:pt x="5203" y="3673"/>
                    <a:pt x="5390" y="4006"/>
                  </a:cubicBezTo>
                  <a:close/>
                  <a:moveTo>
                    <a:pt x="4877" y="5962"/>
                  </a:moveTo>
                  <a:cubicBezTo>
                    <a:pt x="4550" y="6236"/>
                    <a:pt x="4214" y="6500"/>
                    <a:pt x="3872" y="6755"/>
                  </a:cubicBezTo>
                  <a:cubicBezTo>
                    <a:pt x="3651" y="6388"/>
                    <a:pt x="3437" y="6021"/>
                    <a:pt x="3238" y="5645"/>
                  </a:cubicBezTo>
                  <a:cubicBezTo>
                    <a:pt x="3595" y="5424"/>
                    <a:pt x="3950" y="5194"/>
                    <a:pt x="4298" y="4955"/>
                  </a:cubicBezTo>
                  <a:cubicBezTo>
                    <a:pt x="4482" y="5297"/>
                    <a:pt x="4678" y="5629"/>
                    <a:pt x="4877" y="5962"/>
                  </a:cubicBezTo>
                  <a:close/>
                  <a:moveTo>
                    <a:pt x="4267" y="7617"/>
                  </a:moveTo>
                  <a:cubicBezTo>
                    <a:pt x="4012" y="7840"/>
                    <a:pt x="3751" y="8055"/>
                    <a:pt x="3490" y="8270"/>
                  </a:cubicBezTo>
                  <a:cubicBezTo>
                    <a:pt x="3315" y="8024"/>
                    <a:pt x="3148" y="7775"/>
                    <a:pt x="2989" y="7520"/>
                  </a:cubicBezTo>
                  <a:cubicBezTo>
                    <a:pt x="3275" y="7334"/>
                    <a:pt x="3558" y="7138"/>
                    <a:pt x="3835" y="6936"/>
                  </a:cubicBezTo>
                  <a:cubicBezTo>
                    <a:pt x="3975" y="7166"/>
                    <a:pt x="4121" y="7393"/>
                    <a:pt x="4267" y="7617"/>
                  </a:cubicBezTo>
                  <a:close/>
                  <a:moveTo>
                    <a:pt x="2550" y="8991"/>
                  </a:moveTo>
                  <a:cubicBezTo>
                    <a:pt x="2358" y="8705"/>
                    <a:pt x="2177" y="8419"/>
                    <a:pt x="2009" y="8123"/>
                  </a:cubicBezTo>
                  <a:cubicBezTo>
                    <a:pt x="2305" y="7952"/>
                    <a:pt x="2597" y="7775"/>
                    <a:pt x="2883" y="7589"/>
                  </a:cubicBezTo>
                  <a:cubicBezTo>
                    <a:pt x="3048" y="7847"/>
                    <a:pt x="3216" y="8099"/>
                    <a:pt x="3390" y="8347"/>
                  </a:cubicBezTo>
                  <a:cubicBezTo>
                    <a:pt x="3116" y="8568"/>
                    <a:pt x="2837" y="8783"/>
                    <a:pt x="2550" y="8991"/>
                  </a:cubicBezTo>
                  <a:close/>
                  <a:moveTo>
                    <a:pt x="1767" y="9538"/>
                  </a:moveTo>
                  <a:cubicBezTo>
                    <a:pt x="1555" y="9227"/>
                    <a:pt x="1353" y="8910"/>
                    <a:pt x="1164" y="8584"/>
                  </a:cubicBezTo>
                  <a:cubicBezTo>
                    <a:pt x="1412" y="8456"/>
                    <a:pt x="1658" y="8322"/>
                    <a:pt x="1901" y="8186"/>
                  </a:cubicBezTo>
                  <a:cubicBezTo>
                    <a:pt x="2072" y="8484"/>
                    <a:pt x="2255" y="8776"/>
                    <a:pt x="2448" y="9063"/>
                  </a:cubicBezTo>
                  <a:cubicBezTo>
                    <a:pt x="2224" y="9224"/>
                    <a:pt x="1997" y="9383"/>
                    <a:pt x="1767" y="9538"/>
                  </a:cubicBezTo>
                  <a:close/>
                  <a:moveTo>
                    <a:pt x="427" y="7131"/>
                  </a:moveTo>
                  <a:cubicBezTo>
                    <a:pt x="682" y="7016"/>
                    <a:pt x="933" y="6898"/>
                    <a:pt x="1185" y="6774"/>
                  </a:cubicBezTo>
                  <a:cubicBezTo>
                    <a:pt x="1381" y="7218"/>
                    <a:pt x="1599" y="7654"/>
                    <a:pt x="1838" y="8077"/>
                  </a:cubicBezTo>
                  <a:cubicBezTo>
                    <a:pt x="1596" y="8214"/>
                    <a:pt x="1350" y="8347"/>
                    <a:pt x="1105" y="8475"/>
                  </a:cubicBezTo>
                  <a:cubicBezTo>
                    <a:pt x="856" y="8036"/>
                    <a:pt x="629" y="7592"/>
                    <a:pt x="427" y="7131"/>
                  </a:cubicBezTo>
                  <a:close/>
                  <a:moveTo>
                    <a:pt x="800" y="5421"/>
                  </a:moveTo>
                  <a:cubicBezTo>
                    <a:pt x="1052" y="5309"/>
                    <a:pt x="1300" y="5194"/>
                    <a:pt x="1546" y="5073"/>
                  </a:cubicBezTo>
                  <a:cubicBezTo>
                    <a:pt x="1708" y="5446"/>
                    <a:pt x="1885" y="5810"/>
                    <a:pt x="2072" y="6174"/>
                  </a:cubicBezTo>
                  <a:cubicBezTo>
                    <a:pt x="1798" y="6323"/>
                    <a:pt x="1524" y="6466"/>
                    <a:pt x="1244" y="6603"/>
                  </a:cubicBezTo>
                  <a:cubicBezTo>
                    <a:pt x="1080" y="6217"/>
                    <a:pt x="930" y="5822"/>
                    <a:pt x="800" y="5421"/>
                  </a:cubicBezTo>
                  <a:close/>
                  <a:moveTo>
                    <a:pt x="532" y="4504"/>
                  </a:moveTo>
                  <a:cubicBezTo>
                    <a:pt x="750" y="4398"/>
                    <a:pt x="961" y="4283"/>
                    <a:pt x="1176" y="4165"/>
                  </a:cubicBezTo>
                  <a:cubicBezTo>
                    <a:pt x="1276" y="4432"/>
                    <a:pt x="1384" y="4693"/>
                    <a:pt x="1496" y="4958"/>
                  </a:cubicBezTo>
                  <a:cubicBezTo>
                    <a:pt x="1254" y="5076"/>
                    <a:pt x="1008" y="5191"/>
                    <a:pt x="759" y="5300"/>
                  </a:cubicBezTo>
                  <a:cubicBezTo>
                    <a:pt x="675" y="5039"/>
                    <a:pt x="601" y="4771"/>
                    <a:pt x="532" y="4504"/>
                  </a:cubicBezTo>
                  <a:close/>
                  <a:moveTo>
                    <a:pt x="837" y="2769"/>
                  </a:moveTo>
                  <a:cubicBezTo>
                    <a:pt x="1111" y="2644"/>
                    <a:pt x="1375" y="2504"/>
                    <a:pt x="1630" y="2352"/>
                  </a:cubicBezTo>
                  <a:cubicBezTo>
                    <a:pt x="1767" y="2731"/>
                    <a:pt x="1913" y="3108"/>
                    <a:pt x="2068" y="3481"/>
                  </a:cubicBezTo>
                  <a:cubicBezTo>
                    <a:pt x="1798" y="3655"/>
                    <a:pt x="1521" y="3823"/>
                    <a:pt x="1241" y="3984"/>
                  </a:cubicBezTo>
                  <a:cubicBezTo>
                    <a:pt x="1092" y="3583"/>
                    <a:pt x="958" y="3179"/>
                    <a:pt x="837" y="2769"/>
                  </a:cubicBezTo>
                  <a:close/>
                  <a:moveTo>
                    <a:pt x="2778" y="1543"/>
                  </a:moveTo>
                  <a:cubicBezTo>
                    <a:pt x="2911" y="1926"/>
                    <a:pt x="3054" y="2302"/>
                    <a:pt x="3210" y="2675"/>
                  </a:cubicBezTo>
                  <a:cubicBezTo>
                    <a:pt x="2874" y="2933"/>
                    <a:pt x="2529" y="3179"/>
                    <a:pt x="2174" y="3412"/>
                  </a:cubicBezTo>
                  <a:cubicBezTo>
                    <a:pt x="2022" y="3039"/>
                    <a:pt x="1876" y="2663"/>
                    <a:pt x="1739" y="2287"/>
                  </a:cubicBezTo>
                  <a:cubicBezTo>
                    <a:pt x="2103" y="2063"/>
                    <a:pt x="2448" y="1814"/>
                    <a:pt x="2778" y="1543"/>
                  </a:cubicBezTo>
                  <a:close/>
                  <a:moveTo>
                    <a:pt x="3785" y="558"/>
                  </a:moveTo>
                  <a:cubicBezTo>
                    <a:pt x="3937" y="968"/>
                    <a:pt x="4102" y="1369"/>
                    <a:pt x="4276" y="1770"/>
                  </a:cubicBezTo>
                  <a:cubicBezTo>
                    <a:pt x="3965" y="2056"/>
                    <a:pt x="3642" y="2330"/>
                    <a:pt x="3309" y="2591"/>
                  </a:cubicBezTo>
                  <a:cubicBezTo>
                    <a:pt x="3157" y="2218"/>
                    <a:pt x="3011" y="1839"/>
                    <a:pt x="2877" y="1456"/>
                  </a:cubicBezTo>
                  <a:cubicBezTo>
                    <a:pt x="3200" y="1180"/>
                    <a:pt x="3505" y="881"/>
                    <a:pt x="3785" y="558"/>
                  </a:cubicBezTo>
                  <a:close/>
                  <a:moveTo>
                    <a:pt x="2653" y="4482"/>
                  </a:moveTo>
                  <a:cubicBezTo>
                    <a:pt x="3014" y="4274"/>
                    <a:pt x="3371" y="4050"/>
                    <a:pt x="3717" y="3817"/>
                  </a:cubicBezTo>
                  <a:cubicBezTo>
                    <a:pt x="3881" y="4165"/>
                    <a:pt x="4056" y="4507"/>
                    <a:pt x="4236" y="4846"/>
                  </a:cubicBezTo>
                  <a:cubicBezTo>
                    <a:pt x="3888" y="5082"/>
                    <a:pt x="3536" y="5315"/>
                    <a:pt x="3176" y="5533"/>
                  </a:cubicBezTo>
                  <a:cubicBezTo>
                    <a:pt x="2992" y="5188"/>
                    <a:pt x="2818" y="4836"/>
                    <a:pt x="2653" y="4482"/>
                  </a:cubicBezTo>
                  <a:close/>
                  <a:moveTo>
                    <a:pt x="2240" y="6223"/>
                  </a:moveTo>
                  <a:cubicBezTo>
                    <a:pt x="2541" y="6059"/>
                    <a:pt x="2837" y="5888"/>
                    <a:pt x="3129" y="5710"/>
                  </a:cubicBezTo>
                  <a:cubicBezTo>
                    <a:pt x="3331" y="6087"/>
                    <a:pt x="3549" y="6460"/>
                    <a:pt x="3769" y="6827"/>
                  </a:cubicBezTo>
                  <a:cubicBezTo>
                    <a:pt x="3493" y="7029"/>
                    <a:pt x="3210" y="7225"/>
                    <a:pt x="2921" y="7414"/>
                  </a:cubicBezTo>
                  <a:cubicBezTo>
                    <a:pt x="2678" y="7026"/>
                    <a:pt x="2454" y="6628"/>
                    <a:pt x="2240" y="6223"/>
                  </a:cubicBezTo>
                  <a:close/>
                  <a:moveTo>
                    <a:pt x="2815" y="7483"/>
                  </a:moveTo>
                  <a:cubicBezTo>
                    <a:pt x="2529" y="7666"/>
                    <a:pt x="2240" y="7844"/>
                    <a:pt x="1947" y="8015"/>
                  </a:cubicBezTo>
                  <a:cubicBezTo>
                    <a:pt x="1708" y="7595"/>
                    <a:pt x="1490" y="7163"/>
                    <a:pt x="1297" y="6718"/>
                  </a:cubicBezTo>
                  <a:cubicBezTo>
                    <a:pt x="1577" y="6578"/>
                    <a:pt x="1854" y="6435"/>
                    <a:pt x="2131" y="6286"/>
                  </a:cubicBezTo>
                  <a:cubicBezTo>
                    <a:pt x="2342" y="6690"/>
                    <a:pt x="2572" y="7091"/>
                    <a:pt x="2815" y="7483"/>
                  </a:cubicBezTo>
                  <a:close/>
                  <a:moveTo>
                    <a:pt x="2541" y="4544"/>
                  </a:moveTo>
                  <a:cubicBezTo>
                    <a:pt x="2709" y="4899"/>
                    <a:pt x="2886" y="5250"/>
                    <a:pt x="3070" y="5598"/>
                  </a:cubicBezTo>
                  <a:cubicBezTo>
                    <a:pt x="2778" y="5776"/>
                    <a:pt x="2482" y="5947"/>
                    <a:pt x="2180" y="6115"/>
                  </a:cubicBezTo>
                  <a:cubicBezTo>
                    <a:pt x="1994" y="5754"/>
                    <a:pt x="1820" y="5387"/>
                    <a:pt x="1658" y="5017"/>
                  </a:cubicBezTo>
                  <a:cubicBezTo>
                    <a:pt x="1957" y="4868"/>
                    <a:pt x="2252" y="4709"/>
                    <a:pt x="2541" y="4544"/>
                  </a:cubicBezTo>
                  <a:close/>
                  <a:moveTo>
                    <a:pt x="2224" y="3530"/>
                  </a:moveTo>
                  <a:cubicBezTo>
                    <a:pt x="2578" y="3297"/>
                    <a:pt x="2924" y="3052"/>
                    <a:pt x="3259" y="2793"/>
                  </a:cubicBezTo>
                  <a:cubicBezTo>
                    <a:pt x="3387" y="3101"/>
                    <a:pt x="3524" y="3403"/>
                    <a:pt x="3664" y="3701"/>
                  </a:cubicBezTo>
                  <a:cubicBezTo>
                    <a:pt x="3315" y="3935"/>
                    <a:pt x="2961" y="4159"/>
                    <a:pt x="2597" y="4367"/>
                  </a:cubicBezTo>
                  <a:cubicBezTo>
                    <a:pt x="2470" y="4090"/>
                    <a:pt x="2342" y="3810"/>
                    <a:pt x="2224" y="3530"/>
                  </a:cubicBezTo>
                  <a:close/>
                  <a:moveTo>
                    <a:pt x="2488" y="4429"/>
                  </a:moveTo>
                  <a:cubicBezTo>
                    <a:pt x="2199" y="4594"/>
                    <a:pt x="1904" y="4753"/>
                    <a:pt x="1608" y="4902"/>
                  </a:cubicBezTo>
                  <a:cubicBezTo>
                    <a:pt x="1493" y="4637"/>
                    <a:pt x="1384" y="4370"/>
                    <a:pt x="1285" y="4103"/>
                  </a:cubicBezTo>
                  <a:cubicBezTo>
                    <a:pt x="1568" y="3944"/>
                    <a:pt x="1845" y="3773"/>
                    <a:pt x="2118" y="3599"/>
                  </a:cubicBezTo>
                  <a:cubicBezTo>
                    <a:pt x="2236" y="3879"/>
                    <a:pt x="2361" y="4155"/>
                    <a:pt x="2488" y="4429"/>
                  </a:cubicBezTo>
                  <a:close/>
                  <a:moveTo>
                    <a:pt x="4789" y="2881"/>
                  </a:moveTo>
                  <a:cubicBezTo>
                    <a:pt x="4457" y="3142"/>
                    <a:pt x="4118" y="3390"/>
                    <a:pt x="3769" y="3630"/>
                  </a:cubicBezTo>
                  <a:cubicBezTo>
                    <a:pt x="3626" y="3328"/>
                    <a:pt x="3490" y="3024"/>
                    <a:pt x="3362" y="2713"/>
                  </a:cubicBezTo>
                  <a:cubicBezTo>
                    <a:pt x="3695" y="2454"/>
                    <a:pt x="4015" y="2178"/>
                    <a:pt x="4326" y="1892"/>
                  </a:cubicBezTo>
                  <a:cubicBezTo>
                    <a:pt x="4472" y="2224"/>
                    <a:pt x="4628" y="2554"/>
                    <a:pt x="4789" y="288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3"/>
            <p:cNvSpPr/>
            <p:nvPr/>
          </p:nvSpPr>
          <p:spPr>
            <a:xfrm>
              <a:off x="1027500" y="4048625"/>
              <a:ext cx="77850" cy="253000"/>
            </a:xfrm>
            <a:custGeom>
              <a:rect b="b" l="l" r="r" t="t"/>
              <a:pathLst>
                <a:path extrusionOk="0" h="10120" w="3114">
                  <a:moveTo>
                    <a:pt x="1502" y="4886"/>
                  </a:moveTo>
                  <a:cubicBezTo>
                    <a:pt x="1291" y="5113"/>
                    <a:pt x="1073" y="5334"/>
                    <a:pt x="849" y="5545"/>
                  </a:cubicBezTo>
                  <a:cubicBezTo>
                    <a:pt x="685" y="5343"/>
                    <a:pt x="529" y="5135"/>
                    <a:pt x="383" y="4917"/>
                  </a:cubicBezTo>
                  <a:cubicBezTo>
                    <a:pt x="650" y="4734"/>
                    <a:pt x="915" y="4547"/>
                    <a:pt x="1176" y="4348"/>
                  </a:cubicBezTo>
                  <a:cubicBezTo>
                    <a:pt x="1275" y="4535"/>
                    <a:pt x="1387" y="4712"/>
                    <a:pt x="1502" y="4886"/>
                  </a:cubicBezTo>
                  <a:close/>
                  <a:moveTo>
                    <a:pt x="2973" y="523"/>
                  </a:moveTo>
                  <a:cubicBezTo>
                    <a:pt x="2896" y="598"/>
                    <a:pt x="2815" y="669"/>
                    <a:pt x="2734" y="744"/>
                  </a:cubicBezTo>
                  <a:cubicBezTo>
                    <a:pt x="2749" y="492"/>
                    <a:pt x="2787" y="243"/>
                    <a:pt x="2849" y="1"/>
                  </a:cubicBezTo>
                  <a:cubicBezTo>
                    <a:pt x="2799" y="35"/>
                    <a:pt x="2746" y="72"/>
                    <a:pt x="2697" y="106"/>
                  </a:cubicBezTo>
                  <a:cubicBezTo>
                    <a:pt x="2641" y="355"/>
                    <a:pt x="2610" y="607"/>
                    <a:pt x="2603" y="856"/>
                  </a:cubicBezTo>
                  <a:cubicBezTo>
                    <a:pt x="2258" y="1154"/>
                    <a:pt x="1901" y="1434"/>
                    <a:pt x="1527" y="1692"/>
                  </a:cubicBezTo>
                  <a:cubicBezTo>
                    <a:pt x="1512" y="1590"/>
                    <a:pt x="1499" y="1490"/>
                    <a:pt x="1490" y="1388"/>
                  </a:cubicBezTo>
                  <a:cubicBezTo>
                    <a:pt x="1487" y="1372"/>
                    <a:pt x="1484" y="1360"/>
                    <a:pt x="1474" y="1350"/>
                  </a:cubicBezTo>
                  <a:cubicBezTo>
                    <a:pt x="1440" y="1400"/>
                    <a:pt x="1406" y="1450"/>
                    <a:pt x="1375" y="1497"/>
                  </a:cubicBezTo>
                  <a:cubicBezTo>
                    <a:pt x="1384" y="1590"/>
                    <a:pt x="1397" y="1680"/>
                    <a:pt x="1409" y="1770"/>
                  </a:cubicBezTo>
                  <a:cubicBezTo>
                    <a:pt x="1307" y="1842"/>
                    <a:pt x="1201" y="1907"/>
                    <a:pt x="1095" y="1975"/>
                  </a:cubicBezTo>
                  <a:cubicBezTo>
                    <a:pt x="1055" y="2047"/>
                    <a:pt x="1017" y="2118"/>
                    <a:pt x="983" y="2190"/>
                  </a:cubicBezTo>
                  <a:cubicBezTo>
                    <a:pt x="1136" y="2100"/>
                    <a:pt x="1288" y="2003"/>
                    <a:pt x="1437" y="1904"/>
                  </a:cubicBezTo>
                  <a:cubicBezTo>
                    <a:pt x="1481" y="2153"/>
                    <a:pt x="1546" y="2392"/>
                    <a:pt x="1627" y="2628"/>
                  </a:cubicBezTo>
                  <a:cubicBezTo>
                    <a:pt x="1375" y="2852"/>
                    <a:pt x="1114" y="3070"/>
                    <a:pt x="843" y="3275"/>
                  </a:cubicBezTo>
                  <a:cubicBezTo>
                    <a:pt x="793" y="3126"/>
                    <a:pt x="750" y="2974"/>
                    <a:pt x="713" y="2821"/>
                  </a:cubicBezTo>
                  <a:cubicBezTo>
                    <a:pt x="685" y="2890"/>
                    <a:pt x="660" y="2958"/>
                    <a:pt x="638" y="3026"/>
                  </a:cubicBezTo>
                  <a:cubicBezTo>
                    <a:pt x="669" y="3138"/>
                    <a:pt x="700" y="3244"/>
                    <a:pt x="738" y="3353"/>
                  </a:cubicBezTo>
                  <a:cubicBezTo>
                    <a:pt x="654" y="3415"/>
                    <a:pt x="566" y="3477"/>
                    <a:pt x="479" y="3540"/>
                  </a:cubicBezTo>
                  <a:cubicBezTo>
                    <a:pt x="464" y="3602"/>
                    <a:pt x="445" y="3664"/>
                    <a:pt x="430" y="3726"/>
                  </a:cubicBezTo>
                  <a:cubicBezTo>
                    <a:pt x="548" y="3645"/>
                    <a:pt x="666" y="3561"/>
                    <a:pt x="781" y="3477"/>
                  </a:cubicBezTo>
                  <a:cubicBezTo>
                    <a:pt x="874" y="3735"/>
                    <a:pt x="989" y="3990"/>
                    <a:pt x="1117" y="4236"/>
                  </a:cubicBezTo>
                  <a:cubicBezTo>
                    <a:pt x="853" y="4435"/>
                    <a:pt x="582" y="4628"/>
                    <a:pt x="311" y="4815"/>
                  </a:cubicBezTo>
                  <a:cubicBezTo>
                    <a:pt x="287" y="4774"/>
                    <a:pt x="259" y="4734"/>
                    <a:pt x="234" y="4693"/>
                  </a:cubicBezTo>
                  <a:cubicBezTo>
                    <a:pt x="224" y="4759"/>
                    <a:pt x="215" y="4821"/>
                    <a:pt x="206" y="4883"/>
                  </a:cubicBezTo>
                  <a:cubicBezTo>
                    <a:pt x="206" y="4883"/>
                    <a:pt x="209" y="4883"/>
                    <a:pt x="209" y="4886"/>
                  </a:cubicBezTo>
                  <a:cubicBezTo>
                    <a:pt x="206" y="4886"/>
                    <a:pt x="206" y="4886"/>
                    <a:pt x="206" y="4886"/>
                  </a:cubicBezTo>
                  <a:cubicBezTo>
                    <a:pt x="196" y="4942"/>
                    <a:pt x="190" y="4998"/>
                    <a:pt x="184" y="5051"/>
                  </a:cubicBezTo>
                  <a:cubicBezTo>
                    <a:pt x="215" y="5032"/>
                    <a:pt x="246" y="5010"/>
                    <a:pt x="277" y="4989"/>
                  </a:cubicBezTo>
                  <a:cubicBezTo>
                    <a:pt x="430" y="5209"/>
                    <a:pt x="591" y="5424"/>
                    <a:pt x="759" y="5632"/>
                  </a:cubicBezTo>
                  <a:cubicBezTo>
                    <a:pt x="526" y="5850"/>
                    <a:pt x="287" y="6061"/>
                    <a:pt x="44" y="6267"/>
                  </a:cubicBezTo>
                  <a:cubicBezTo>
                    <a:pt x="41" y="6261"/>
                    <a:pt x="35" y="6257"/>
                    <a:pt x="32" y="6254"/>
                  </a:cubicBezTo>
                  <a:cubicBezTo>
                    <a:pt x="25" y="6320"/>
                    <a:pt x="22" y="6385"/>
                    <a:pt x="16" y="6450"/>
                  </a:cubicBezTo>
                  <a:cubicBezTo>
                    <a:pt x="22" y="6447"/>
                    <a:pt x="29" y="6444"/>
                    <a:pt x="32" y="6438"/>
                  </a:cubicBezTo>
                  <a:cubicBezTo>
                    <a:pt x="221" y="6634"/>
                    <a:pt x="423" y="6820"/>
                    <a:pt x="632" y="6994"/>
                  </a:cubicBezTo>
                  <a:cubicBezTo>
                    <a:pt x="420" y="7190"/>
                    <a:pt x="212" y="7389"/>
                    <a:pt x="1" y="7588"/>
                  </a:cubicBezTo>
                  <a:cubicBezTo>
                    <a:pt x="4" y="7647"/>
                    <a:pt x="7" y="7703"/>
                    <a:pt x="10" y="7762"/>
                  </a:cubicBezTo>
                  <a:cubicBezTo>
                    <a:pt x="383" y="8061"/>
                    <a:pt x="781" y="8322"/>
                    <a:pt x="1201" y="8546"/>
                  </a:cubicBezTo>
                  <a:cubicBezTo>
                    <a:pt x="943" y="8845"/>
                    <a:pt x="669" y="9131"/>
                    <a:pt x="383" y="9398"/>
                  </a:cubicBezTo>
                  <a:cubicBezTo>
                    <a:pt x="374" y="9395"/>
                    <a:pt x="364" y="9389"/>
                    <a:pt x="355" y="9386"/>
                  </a:cubicBezTo>
                  <a:cubicBezTo>
                    <a:pt x="395" y="9460"/>
                    <a:pt x="442" y="9532"/>
                    <a:pt x="489" y="9600"/>
                  </a:cubicBezTo>
                  <a:cubicBezTo>
                    <a:pt x="672" y="9697"/>
                    <a:pt x="859" y="9778"/>
                    <a:pt x="1052" y="9849"/>
                  </a:cubicBezTo>
                  <a:cubicBezTo>
                    <a:pt x="996" y="9914"/>
                    <a:pt x="940" y="9977"/>
                    <a:pt x="881" y="10042"/>
                  </a:cubicBezTo>
                  <a:cubicBezTo>
                    <a:pt x="915" y="10067"/>
                    <a:pt x="946" y="10095"/>
                    <a:pt x="980" y="10120"/>
                  </a:cubicBezTo>
                  <a:cubicBezTo>
                    <a:pt x="1048" y="10045"/>
                    <a:pt x="1114" y="9970"/>
                    <a:pt x="1179" y="9893"/>
                  </a:cubicBezTo>
                  <a:cubicBezTo>
                    <a:pt x="1310" y="9939"/>
                    <a:pt x="1443" y="9977"/>
                    <a:pt x="1580" y="10008"/>
                  </a:cubicBezTo>
                  <a:cubicBezTo>
                    <a:pt x="1586" y="9967"/>
                    <a:pt x="1593" y="9927"/>
                    <a:pt x="1599" y="9883"/>
                  </a:cubicBezTo>
                  <a:cubicBezTo>
                    <a:pt x="1487" y="9855"/>
                    <a:pt x="1372" y="9824"/>
                    <a:pt x="1263" y="9787"/>
                  </a:cubicBezTo>
                  <a:cubicBezTo>
                    <a:pt x="1350" y="9681"/>
                    <a:pt x="1437" y="9575"/>
                    <a:pt x="1518" y="9467"/>
                  </a:cubicBezTo>
                  <a:cubicBezTo>
                    <a:pt x="1506" y="9414"/>
                    <a:pt x="1493" y="9361"/>
                    <a:pt x="1481" y="9308"/>
                  </a:cubicBezTo>
                  <a:cubicBezTo>
                    <a:pt x="1372" y="9457"/>
                    <a:pt x="1257" y="9603"/>
                    <a:pt x="1139" y="9746"/>
                  </a:cubicBezTo>
                  <a:cubicBezTo>
                    <a:pt x="918" y="9669"/>
                    <a:pt x="703" y="9575"/>
                    <a:pt x="498" y="9463"/>
                  </a:cubicBezTo>
                  <a:cubicBezTo>
                    <a:pt x="787" y="9193"/>
                    <a:pt x="1058" y="8907"/>
                    <a:pt x="1316" y="8605"/>
                  </a:cubicBezTo>
                  <a:cubicBezTo>
                    <a:pt x="1325" y="8608"/>
                    <a:pt x="1335" y="8615"/>
                    <a:pt x="1347" y="8618"/>
                  </a:cubicBezTo>
                  <a:cubicBezTo>
                    <a:pt x="1335" y="8549"/>
                    <a:pt x="1325" y="8478"/>
                    <a:pt x="1316" y="8409"/>
                  </a:cubicBezTo>
                  <a:cubicBezTo>
                    <a:pt x="1307" y="8422"/>
                    <a:pt x="1294" y="8434"/>
                    <a:pt x="1285" y="8447"/>
                  </a:cubicBezTo>
                  <a:cubicBezTo>
                    <a:pt x="865" y="8226"/>
                    <a:pt x="467" y="7968"/>
                    <a:pt x="94" y="7672"/>
                  </a:cubicBezTo>
                  <a:cubicBezTo>
                    <a:pt x="305" y="7473"/>
                    <a:pt x="517" y="7274"/>
                    <a:pt x="728" y="7075"/>
                  </a:cubicBezTo>
                  <a:cubicBezTo>
                    <a:pt x="893" y="7206"/>
                    <a:pt x="1061" y="7333"/>
                    <a:pt x="1235" y="7452"/>
                  </a:cubicBezTo>
                  <a:cubicBezTo>
                    <a:pt x="1232" y="7399"/>
                    <a:pt x="1232" y="7346"/>
                    <a:pt x="1232" y="7296"/>
                  </a:cubicBezTo>
                  <a:cubicBezTo>
                    <a:pt x="1092" y="7200"/>
                    <a:pt x="955" y="7097"/>
                    <a:pt x="821" y="6988"/>
                  </a:cubicBezTo>
                  <a:cubicBezTo>
                    <a:pt x="965" y="6851"/>
                    <a:pt x="1108" y="6718"/>
                    <a:pt x="1254" y="6581"/>
                  </a:cubicBezTo>
                  <a:cubicBezTo>
                    <a:pt x="1257" y="6519"/>
                    <a:pt x="1263" y="6456"/>
                    <a:pt x="1266" y="6394"/>
                  </a:cubicBezTo>
                  <a:cubicBezTo>
                    <a:pt x="1086" y="6565"/>
                    <a:pt x="905" y="6736"/>
                    <a:pt x="722" y="6907"/>
                  </a:cubicBezTo>
                  <a:cubicBezTo>
                    <a:pt x="517" y="6733"/>
                    <a:pt x="318" y="6553"/>
                    <a:pt x="131" y="6357"/>
                  </a:cubicBezTo>
                  <a:cubicBezTo>
                    <a:pt x="371" y="6155"/>
                    <a:pt x="607" y="5946"/>
                    <a:pt x="837" y="5729"/>
                  </a:cubicBezTo>
                  <a:cubicBezTo>
                    <a:pt x="980" y="5903"/>
                    <a:pt x="1129" y="6068"/>
                    <a:pt x="1285" y="6233"/>
                  </a:cubicBezTo>
                  <a:cubicBezTo>
                    <a:pt x="1288" y="6177"/>
                    <a:pt x="1297" y="6124"/>
                    <a:pt x="1303" y="6071"/>
                  </a:cubicBezTo>
                  <a:cubicBezTo>
                    <a:pt x="1173" y="5931"/>
                    <a:pt x="1048" y="5788"/>
                    <a:pt x="927" y="5645"/>
                  </a:cubicBezTo>
                  <a:cubicBezTo>
                    <a:pt x="1114" y="5464"/>
                    <a:pt x="1297" y="5284"/>
                    <a:pt x="1478" y="5097"/>
                  </a:cubicBezTo>
                  <a:cubicBezTo>
                    <a:pt x="1490" y="5032"/>
                    <a:pt x="1506" y="4967"/>
                    <a:pt x="1521" y="4902"/>
                  </a:cubicBezTo>
                  <a:cubicBezTo>
                    <a:pt x="1534" y="4846"/>
                    <a:pt x="1543" y="4790"/>
                    <a:pt x="1555" y="4737"/>
                  </a:cubicBezTo>
                  <a:cubicBezTo>
                    <a:pt x="1456" y="4584"/>
                    <a:pt x="1363" y="4432"/>
                    <a:pt x="1275" y="4273"/>
                  </a:cubicBezTo>
                  <a:cubicBezTo>
                    <a:pt x="1443" y="4143"/>
                    <a:pt x="1611" y="4015"/>
                    <a:pt x="1773" y="3885"/>
                  </a:cubicBezTo>
                  <a:cubicBezTo>
                    <a:pt x="1795" y="3813"/>
                    <a:pt x="1817" y="3742"/>
                    <a:pt x="1841" y="3670"/>
                  </a:cubicBezTo>
                  <a:cubicBezTo>
                    <a:pt x="1633" y="3838"/>
                    <a:pt x="1428" y="4000"/>
                    <a:pt x="1216" y="4158"/>
                  </a:cubicBezTo>
                  <a:cubicBezTo>
                    <a:pt x="1092" y="3913"/>
                    <a:pt x="980" y="3658"/>
                    <a:pt x="887" y="3397"/>
                  </a:cubicBezTo>
                  <a:cubicBezTo>
                    <a:pt x="1157" y="3194"/>
                    <a:pt x="1419" y="2980"/>
                    <a:pt x="1674" y="2756"/>
                  </a:cubicBezTo>
                  <a:cubicBezTo>
                    <a:pt x="1748" y="2958"/>
                    <a:pt x="1838" y="3157"/>
                    <a:pt x="1944" y="3350"/>
                  </a:cubicBezTo>
                  <a:cubicBezTo>
                    <a:pt x="1960" y="3294"/>
                    <a:pt x="1978" y="3238"/>
                    <a:pt x="1997" y="3182"/>
                  </a:cubicBezTo>
                  <a:cubicBezTo>
                    <a:pt x="1910" y="3014"/>
                    <a:pt x="1835" y="2843"/>
                    <a:pt x="1773" y="2666"/>
                  </a:cubicBezTo>
                  <a:cubicBezTo>
                    <a:pt x="2012" y="2448"/>
                    <a:pt x="2246" y="2221"/>
                    <a:pt x="2470" y="1985"/>
                  </a:cubicBezTo>
                  <a:cubicBezTo>
                    <a:pt x="2522" y="1860"/>
                    <a:pt x="2575" y="1742"/>
                    <a:pt x="2634" y="1621"/>
                  </a:cubicBezTo>
                  <a:cubicBezTo>
                    <a:pt x="2348" y="1944"/>
                    <a:pt x="2047" y="2249"/>
                    <a:pt x="1729" y="2538"/>
                  </a:cubicBezTo>
                  <a:cubicBezTo>
                    <a:pt x="1652" y="2305"/>
                    <a:pt x="1593" y="2069"/>
                    <a:pt x="1549" y="1826"/>
                  </a:cubicBezTo>
                  <a:cubicBezTo>
                    <a:pt x="1913" y="1580"/>
                    <a:pt x="2264" y="1313"/>
                    <a:pt x="2600" y="1027"/>
                  </a:cubicBezTo>
                  <a:cubicBezTo>
                    <a:pt x="2600" y="1217"/>
                    <a:pt x="2616" y="1409"/>
                    <a:pt x="2644" y="1599"/>
                  </a:cubicBezTo>
                  <a:cubicBezTo>
                    <a:pt x="2678" y="1528"/>
                    <a:pt x="2712" y="1456"/>
                    <a:pt x="2746" y="1385"/>
                  </a:cubicBezTo>
                  <a:cubicBezTo>
                    <a:pt x="2731" y="1226"/>
                    <a:pt x="2725" y="1070"/>
                    <a:pt x="2728" y="915"/>
                  </a:cubicBezTo>
                  <a:cubicBezTo>
                    <a:pt x="2837" y="819"/>
                    <a:pt x="2948" y="719"/>
                    <a:pt x="3057" y="616"/>
                  </a:cubicBezTo>
                  <a:cubicBezTo>
                    <a:pt x="3113" y="564"/>
                    <a:pt x="3032" y="467"/>
                    <a:pt x="2973" y="523"/>
                  </a:cubicBezTo>
                  <a:close/>
                  <a:moveTo>
                    <a:pt x="2634" y="1621"/>
                  </a:moveTo>
                  <a:cubicBezTo>
                    <a:pt x="2638" y="1618"/>
                    <a:pt x="2641" y="1612"/>
                    <a:pt x="2647" y="1608"/>
                  </a:cubicBezTo>
                  <a:lnTo>
                    <a:pt x="2644" y="1599"/>
                  </a:lnTo>
                  <a:cubicBezTo>
                    <a:pt x="2641" y="1605"/>
                    <a:pt x="2634" y="1615"/>
                    <a:pt x="2634" y="1621"/>
                  </a:cubicBezTo>
                  <a:close/>
                  <a:moveTo>
                    <a:pt x="1944" y="3350"/>
                  </a:moveTo>
                  <a:cubicBezTo>
                    <a:pt x="1907" y="3456"/>
                    <a:pt x="1873" y="3564"/>
                    <a:pt x="1841" y="3670"/>
                  </a:cubicBezTo>
                  <a:cubicBezTo>
                    <a:pt x="1904" y="3617"/>
                    <a:pt x="1969" y="3564"/>
                    <a:pt x="2031" y="3512"/>
                  </a:cubicBezTo>
                  <a:cubicBezTo>
                    <a:pt x="2000" y="3459"/>
                    <a:pt x="1972" y="3403"/>
                    <a:pt x="1944" y="335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3"/>
            <p:cNvSpPr/>
            <p:nvPr/>
          </p:nvSpPr>
          <p:spPr>
            <a:xfrm>
              <a:off x="1265475" y="4186700"/>
              <a:ext cx="69825" cy="55850"/>
            </a:xfrm>
            <a:custGeom>
              <a:rect b="b" l="l" r="r" t="t"/>
              <a:pathLst>
                <a:path extrusionOk="0" h="2234" w="2793">
                  <a:moveTo>
                    <a:pt x="2721" y="2078"/>
                  </a:moveTo>
                  <a:cubicBezTo>
                    <a:pt x="1735" y="1583"/>
                    <a:pt x="865" y="902"/>
                    <a:pt x="146" y="63"/>
                  </a:cubicBezTo>
                  <a:cubicBezTo>
                    <a:pt x="97" y="1"/>
                    <a:pt x="0" y="81"/>
                    <a:pt x="53" y="144"/>
                  </a:cubicBezTo>
                  <a:cubicBezTo>
                    <a:pt x="784" y="999"/>
                    <a:pt x="1670" y="1692"/>
                    <a:pt x="2678" y="2196"/>
                  </a:cubicBezTo>
                  <a:cubicBezTo>
                    <a:pt x="2749" y="2233"/>
                    <a:pt x="2793" y="2115"/>
                    <a:pt x="2721" y="20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3"/>
            <p:cNvSpPr/>
            <p:nvPr/>
          </p:nvSpPr>
          <p:spPr>
            <a:xfrm>
              <a:off x="1129175" y="4355175"/>
              <a:ext cx="185600" cy="141825"/>
            </a:xfrm>
            <a:custGeom>
              <a:rect b="b" l="l" r="r" t="t"/>
              <a:pathLst>
                <a:path extrusionOk="0" h="5673" w="7424">
                  <a:moveTo>
                    <a:pt x="7346" y="3841"/>
                  </a:moveTo>
                  <a:cubicBezTo>
                    <a:pt x="5704" y="3962"/>
                    <a:pt x="4115" y="4469"/>
                    <a:pt x="2737" y="5296"/>
                  </a:cubicBezTo>
                  <a:cubicBezTo>
                    <a:pt x="2538" y="5411"/>
                    <a:pt x="2349" y="5535"/>
                    <a:pt x="2159" y="5666"/>
                  </a:cubicBezTo>
                  <a:cubicBezTo>
                    <a:pt x="2156" y="5669"/>
                    <a:pt x="2153" y="5669"/>
                    <a:pt x="2150" y="5672"/>
                  </a:cubicBezTo>
                  <a:cubicBezTo>
                    <a:pt x="2122" y="5654"/>
                    <a:pt x="2091" y="5632"/>
                    <a:pt x="2060" y="5613"/>
                  </a:cubicBezTo>
                  <a:lnTo>
                    <a:pt x="2047" y="5604"/>
                  </a:lnTo>
                  <a:cubicBezTo>
                    <a:pt x="2050" y="5604"/>
                    <a:pt x="2053" y="5601"/>
                    <a:pt x="2056" y="5598"/>
                  </a:cubicBezTo>
                  <a:cubicBezTo>
                    <a:pt x="2274" y="5445"/>
                    <a:pt x="2495" y="5302"/>
                    <a:pt x="2725" y="5168"/>
                  </a:cubicBezTo>
                  <a:cubicBezTo>
                    <a:pt x="3347" y="4798"/>
                    <a:pt x="4012" y="4494"/>
                    <a:pt x="4706" y="4260"/>
                  </a:cubicBezTo>
                  <a:cubicBezTo>
                    <a:pt x="3848" y="3262"/>
                    <a:pt x="2986" y="2264"/>
                    <a:pt x="2128" y="1263"/>
                  </a:cubicBezTo>
                  <a:cubicBezTo>
                    <a:pt x="2119" y="1250"/>
                    <a:pt x="2116" y="1238"/>
                    <a:pt x="2116" y="1228"/>
                  </a:cubicBezTo>
                  <a:cubicBezTo>
                    <a:pt x="1456" y="1415"/>
                    <a:pt x="785" y="1564"/>
                    <a:pt x="100" y="1670"/>
                  </a:cubicBezTo>
                  <a:cubicBezTo>
                    <a:pt x="23" y="1682"/>
                    <a:pt x="1" y="1558"/>
                    <a:pt x="79" y="1546"/>
                  </a:cubicBezTo>
                  <a:cubicBezTo>
                    <a:pt x="1739" y="1291"/>
                    <a:pt x="3344" y="784"/>
                    <a:pt x="4846" y="37"/>
                  </a:cubicBezTo>
                  <a:cubicBezTo>
                    <a:pt x="4920" y="0"/>
                    <a:pt x="4973" y="115"/>
                    <a:pt x="4899" y="153"/>
                  </a:cubicBezTo>
                  <a:cubicBezTo>
                    <a:pt x="4040" y="579"/>
                    <a:pt x="3148" y="924"/>
                    <a:pt x="2231" y="1194"/>
                  </a:cubicBezTo>
                  <a:cubicBezTo>
                    <a:pt x="3098" y="2202"/>
                    <a:pt x="3966" y="3209"/>
                    <a:pt x="4833" y="4220"/>
                  </a:cubicBezTo>
                  <a:cubicBezTo>
                    <a:pt x="5636" y="3959"/>
                    <a:pt x="6475" y="3791"/>
                    <a:pt x="7324" y="3729"/>
                  </a:cubicBezTo>
                  <a:cubicBezTo>
                    <a:pt x="7405" y="3722"/>
                    <a:pt x="7424" y="3834"/>
                    <a:pt x="7346" y="3841"/>
                  </a:cubicBezTo>
                  <a:close/>
                </a:path>
              </a:pathLst>
            </a:custGeom>
            <a:solidFill>
              <a:srgbClr val="60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3"/>
            <p:cNvSpPr/>
            <p:nvPr/>
          </p:nvSpPr>
          <p:spPr>
            <a:xfrm>
              <a:off x="1805225" y="4255025"/>
              <a:ext cx="93625" cy="77775"/>
            </a:xfrm>
            <a:custGeom>
              <a:rect b="b" l="l" r="r" t="t"/>
              <a:pathLst>
                <a:path extrusionOk="0" h="3111" w="3745">
                  <a:moveTo>
                    <a:pt x="3294" y="1534"/>
                  </a:moveTo>
                  <a:cubicBezTo>
                    <a:pt x="3287" y="1497"/>
                    <a:pt x="3278" y="1459"/>
                    <a:pt x="3266" y="1422"/>
                  </a:cubicBezTo>
                  <a:cubicBezTo>
                    <a:pt x="3315" y="1151"/>
                    <a:pt x="3216" y="921"/>
                    <a:pt x="3039" y="732"/>
                  </a:cubicBezTo>
                  <a:cubicBezTo>
                    <a:pt x="3085" y="564"/>
                    <a:pt x="3008" y="343"/>
                    <a:pt x="2787" y="296"/>
                  </a:cubicBezTo>
                  <a:cubicBezTo>
                    <a:pt x="1997" y="125"/>
                    <a:pt x="1011" y="1"/>
                    <a:pt x="423" y="701"/>
                  </a:cubicBezTo>
                  <a:cubicBezTo>
                    <a:pt x="349" y="791"/>
                    <a:pt x="287" y="887"/>
                    <a:pt x="240" y="990"/>
                  </a:cubicBezTo>
                  <a:cubicBezTo>
                    <a:pt x="147" y="1158"/>
                    <a:pt x="85" y="1351"/>
                    <a:pt x="66" y="1556"/>
                  </a:cubicBezTo>
                  <a:cubicBezTo>
                    <a:pt x="1" y="2330"/>
                    <a:pt x="576" y="2946"/>
                    <a:pt x="1325" y="3048"/>
                  </a:cubicBezTo>
                  <a:cubicBezTo>
                    <a:pt x="1779" y="3111"/>
                    <a:pt x="2233" y="2992"/>
                    <a:pt x="2641" y="2790"/>
                  </a:cubicBezTo>
                  <a:cubicBezTo>
                    <a:pt x="3014" y="2604"/>
                    <a:pt x="3524" y="2364"/>
                    <a:pt x="3658" y="1951"/>
                  </a:cubicBezTo>
                  <a:cubicBezTo>
                    <a:pt x="3745" y="1689"/>
                    <a:pt x="3499" y="1503"/>
                    <a:pt x="3294" y="1534"/>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3"/>
            <p:cNvSpPr/>
            <p:nvPr/>
          </p:nvSpPr>
          <p:spPr>
            <a:xfrm>
              <a:off x="1820475" y="4243775"/>
              <a:ext cx="98675" cy="101000"/>
            </a:xfrm>
            <a:custGeom>
              <a:rect b="b" l="l" r="r" t="t"/>
              <a:pathLst>
                <a:path extrusionOk="0" h="4040" w="3947">
                  <a:moveTo>
                    <a:pt x="3219" y="3144"/>
                  </a:moveTo>
                  <a:cubicBezTo>
                    <a:pt x="3184" y="3097"/>
                    <a:pt x="3125" y="3069"/>
                    <a:pt x="3063" y="3100"/>
                  </a:cubicBezTo>
                  <a:cubicBezTo>
                    <a:pt x="3032" y="3116"/>
                    <a:pt x="3001" y="3131"/>
                    <a:pt x="2970" y="3147"/>
                  </a:cubicBezTo>
                  <a:cubicBezTo>
                    <a:pt x="2970" y="3138"/>
                    <a:pt x="2970" y="3128"/>
                    <a:pt x="2970" y="3122"/>
                  </a:cubicBezTo>
                  <a:cubicBezTo>
                    <a:pt x="3044" y="3094"/>
                    <a:pt x="3119" y="3063"/>
                    <a:pt x="3197" y="3029"/>
                  </a:cubicBezTo>
                  <a:cubicBezTo>
                    <a:pt x="3225" y="3051"/>
                    <a:pt x="3265" y="3057"/>
                    <a:pt x="3312" y="3032"/>
                  </a:cubicBezTo>
                  <a:cubicBezTo>
                    <a:pt x="3327" y="3023"/>
                    <a:pt x="3343" y="3013"/>
                    <a:pt x="3359" y="3004"/>
                  </a:cubicBezTo>
                  <a:cubicBezTo>
                    <a:pt x="3318" y="3054"/>
                    <a:pt x="3268" y="3100"/>
                    <a:pt x="3219" y="3144"/>
                  </a:cubicBezTo>
                  <a:close/>
                  <a:moveTo>
                    <a:pt x="3306" y="3371"/>
                  </a:moveTo>
                  <a:cubicBezTo>
                    <a:pt x="3452" y="3293"/>
                    <a:pt x="3573" y="3184"/>
                    <a:pt x="3663" y="3044"/>
                  </a:cubicBezTo>
                  <a:cubicBezTo>
                    <a:pt x="3735" y="3103"/>
                    <a:pt x="3862" y="3072"/>
                    <a:pt x="3868" y="2964"/>
                  </a:cubicBezTo>
                  <a:cubicBezTo>
                    <a:pt x="3872" y="2908"/>
                    <a:pt x="3872" y="2855"/>
                    <a:pt x="3875" y="2802"/>
                  </a:cubicBezTo>
                  <a:cubicBezTo>
                    <a:pt x="3921" y="2656"/>
                    <a:pt x="3909" y="2460"/>
                    <a:pt x="3881" y="2298"/>
                  </a:cubicBezTo>
                  <a:cubicBezTo>
                    <a:pt x="3946" y="1866"/>
                    <a:pt x="3875" y="1415"/>
                    <a:pt x="3694" y="1032"/>
                  </a:cubicBezTo>
                  <a:cubicBezTo>
                    <a:pt x="3673" y="936"/>
                    <a:pt x="3648" y="840"/>
                    <a:pt x="3617" y="743"/>
                  </a:cubicBezTo>
                  <a:cubicBezTo>
                    <a:pt x="3595" y="665"/>
                    <a:pt x="3526" y="634"/>
                    <a:pt x="3464" y="647"/>
                  </a:cubicBezTo>
                  <a:cubicBezTo>
                    <a:pt x="3449" y="650"/>
                    <a:pt x="3100" y="283"/>
                    <a:pt x="3044" y="246"/>
                  </a:cubicBezTo>
                  <a:cubicBezTo>
                    <a:pt x="2886" y="143"/>
                    <a:pt x="2709" y="68"/>
                    <a:pt x="2522" y="34"/>
                  </a:cubicBezTo>
                  <a:cubicBezTo>
                    <a:pt x="2314" y="0"/>
                    <a:pt x="2059" y="3"/>
                    <a:pt x="1860" y="84"/>
                  </a:cubicBezTo>
                  <a:cubicBezTo>
                    <a:pt x="1689" y="155"/>
                    <a:pt x="1574" y="317"/>
                    <a:pt x="1390" y="351"/>
                  </a:cubicBezTo>
                  <a:cubicBezTo>
                    <a:pt x="1356" y="358"/>
                    <a:pt x="1322" y="364"/>
                    <a:pt x="1297" y="386"/>
                  </a:cubicBezTo>
                  <a:cubicBezTo>
                    <a:pt x="1247" y="429"/>
                    <a:pt x="1272" y="513"/>
                    <a:pt x="1312" y="566"/>
                  </a:cubicBezTo>
                  <a:cubicBezTo>
                    <a:pt x="1415" y="700"/>
                    <a:pt x="1561" y="809"/>
                    <a:pt x="1654" y="948"/>
                  </a:cubicBezTo>
                  <a:cubicBezTo>
                    <a:pt x="1769" y="1123"/>
                    <a:pt x="1900" y="1287"/>
                    <a:pt x="2046" y="1440"/>
                  </a:cubicBezTo>
                  <a:cubicBezTo>
                    <a:pt x="2102" y="1499"/>
                    <a:pt x="2164" y="1558"/>
                    <a:pt x="2186" y="1639"/>
                  </a:cubicBezTo>
                  <a:cubicBezTo>
                    <a:pt x="2217" y="1748"/>
                    <a:pt x="2168" y="1860"/>
                    <a:pt x="2149" y="1968"/>
                  </a:cubicBezTo>
                  <a:cubicBezTo>
                    <a:pt x="2102" y="2251"/>
                    <a:pt x="2251" y="2528"/>
                    <a:pt x="2077" y="2780"/>
                  </a:cubicBezTo>
                  <a:cubicBezTo>
                    <a:pt x="1903" y="3026"/>
                    <a:pt x="1502" y="3147"/>
                    <a:pt x="1232" y="3200"/>
                  </a:cubicBezTo>
                  <a:cubicBezTo>
                    <a:pt x="936" y="3256"/>
                    <a:pt x="638" y="3312"/>
                    <a:pt x="339" y="3293"/>
                  </a:cubicBezTo>
                  <a:cubicBezTo>
                    <a:pt x="221" y="3284"/>
                    <a:pt x="68" y="3284"/>
                    <a:pt x="25" y="3393"/>
                  </a:cubicBezTo>
                  <a:cubicBezTo>
                    <a:pt x="0" y="3458"/>
                    <a:pt x="34" y="3536"/>
                    <a:pt x="84" y="3582"/>
                  </a:cubicBezTo>
                  <a:cubicBezTo>
                    <a:pt x="137" y="3629"/>
                    <a:pt x="205" y="3651"/>
                    <a:pt x="274" y="3673"/>
                  </a:cubicBezTo>
                  <a:cubicBezTo>
                    <a:pt x="815" y="3856"/>
                    <a:pt x="1371" y="4030"/>
                    <a:pt x="1944" y="4036"/>
                  </a:cubicBezTo>
                  <a:cubicBezTo>
                    <a:pt x="2444" y="4039"/>
                    <a:pt x="2880" y="3598"/>
                    <a:pt x="3306" y="3371"/>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3"/>
            <p:cNvSpPr/>
            <p:nvPr/>
          </p:nvSpPr>
          <p:spPr>
            <a:xfrm>
              <a:off x="1841925" y="4238700"/>
              <a:ext cx="103175" cy="108800"/>
            </a:xfrm>
            <a:custGeom>
              <a:rect b="b" l="l" r="r" t="t"/>
              <a:pathLst>
                <a:path extrusionOk="0" h="4352" w="4127">
                  <a:moveTo>
                    <a:pt x="2700" y="4009"/>
                  </a:moveTo>
                  <a:cubicBezTo>
                    <a:pt x="1981" y="4351"/>
                    <a:pt x="1151" y="4302"/>
                    <a:pt x="389" y="4190"/>
                  </a:cubicBezTo>
                  <a:cubicBezTo>
                    <a:pt x="296" y="4174"/>
                    <a:pt x="199" y="4159"/>
                    <a:pt x="122" y="4106"/>
                  </a:cubicBezTo>
                  <a:cubicBezTo>
                    <a:pt x="47" y="4050"/>
                    <a:pt x="0" y="3944"/>
                    <a:pt x="41" y="3860"/>
                  </a:cubicBezTo>
                  <a:cubicBezTo>
                    <a:pt x="63" y="3816"/>
                    <a:pt x="106" y="3785"/>
                    <a:pt x="146" y="3760"/>
                  </a:cubicBezTo>
                  <a:cubicBezTo>
                    <a:pt x="324" y="3645"/>
                    <a:pt x="520" y="3552"/>
                    <a:pt x="725" y="3515"/>
                  </a:cubicBezTo>
                  <a:cubicBezTo>
                    <a:pt x="1148" y="3440"/>
                    <a:pt x="1524" y="3369"/>
                    <a:pt x="1729" y="2940"/>
                  </a:cubicBezTo>
                  <a:cubicBezTo>
                    <a:pt x="1801" y="2793"/>
                    <a:pt x="1816" y="2629"/>
                    <a:pt x="1819" y="2467"/>
                  </a:cubicBezTo>
                  <a:cubicBezTo>
                    <a:pt x="1826" y="2231"/>
                    <a:pt x="1804" y="1994"/>
                    <a:pt x="1757" y="1764"/>
                  </a:cubicBezTo>
                  <a:cubicBezTo>
                    <a:pt x="1680" y="1372"/>
                    <a:pt x="1434" y="1008"/>
                    <a:pt x="1347" y="604"/>
                  </a:cubicBezTo>
                  <a:cubicBezTo>
                    <a:pt x="1331" y="533"/>
                    <a:pt x="1316" y="458"/>
                    <a:pt x="1331" y="386"/>
                  </a:cubicBezTo>
                  <a:cubicBezTo>
                    <a:pt x="1362" y="262"/>
                    <a:pt x="1481" y="175"/>
                    <a:pt x="1605" y="147"/>
                  </a:cubicBezTo>
                  <a:cubicBezTo>
                    <a:pt x="2280" y="1"/>
                    <a:pt x="3340" y="673"/>
                    <a:pt x="3645" y="1248"/>
                  </a:cubicBezTo>
                  <a:cubicBezTo>
                    <a:pt x="4127" y="2162"/>
                    <a:pt x="3614" y="3565"/>
                    <a:pt x="2700" y="40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3"/>
            <p:cNvSpPr/>
            <p:nvPr/>
          </p:nvSpPr>
          <p:spPr>
            <a:xfrm>
              <a:off x="1753600" y="4243925"/>
              <a:ext cx="76300" cy="105525"/>
            </a:xfrm>
            <a:custGeom>
              <a:rect b="b" l="l" r="r" t="t"/>
              <a:pathLst>
                <a:path extrusionOk="0" h="4221" w="3052">
                  <a:moveTo>
                    <a:pt x="3036" y="3408"/>
                  </a:moveTo>
                  <a:cubicBezTo>
                    <a:pt x="3005" y="4009"/>
                    <a:pt x="2464" y="4220"/>
                    <a:pt x="1932" y="4180"/>
                  </a:cubicBezTo>
                  <a:cubicBezTo>
                    <a:pt x="1322" y="4130"/>
                    <a:pt x="959" y="3769"/>
                    <a:pt x="744" y="3216"/>
                  </a:cubicBezTo>
                  <a:cubicBezTo>
                    <a:pt x="511" y="2619"/>
                    <a:pt x="1" y="1257"/>
                    <a:pt x="374" y="678"/>
                  </a:cubicBezTo>
                  <a:cubicBezTo>
                    <a:pt x="676" y="205"/>
                    <a:pt x="1633" y="0"/>
                    <a:pt x="2125" y="196"/>
                  </a:cubicBezTo>
                  <a:cubicBezTo>
                    <a:pt x="2529" y="355"/>
                    <a:pt x="2532" y="986"/>
                    <a:pt x="2610" y="1340"/>
                  </a:cubicBezTo>
                  <a:cubicBezTo>
                    <a:pt x="2697" y="1742"/>
                    <a:pt x="2784" y="2140"/>
                    <a:pt x="2871" y="2541"/>
                  </a:cubicBezTo>
                  <a:cubicBezTo>
                    <a:pt x="2933" y="2811"/>
                    <a:pt x="3051" y="3125"/>
                    <a:pt x="3036" y="3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3"/>
            <p:cNvSpPr/>
            <p:nvPr/>
          </p:nvSpPr>
          <p:spPr>
            <a:xfrm>
              <a:off x="1075550" y="4106150"/>
              <a:ext cx="66575" cy="73650"/>
            </a:xfrm>
            <a:custGeom>
              <a:rect b="b" l="l" r="r" t="t"/>
              <a:pathLst>
                <a:path extrusionOk="0" h="2946" w="2663">
                  <a:moveTo>
                    <a:pt x="2541" y="1605"/>
                  </a:moveTo>
                  <a:cubicBezTo>
                    <a:pt x="2662" y="828"/>
                    <a:pt x="2236" y="128"/>
                    <a:pt x="1583" y="44"/>
                  </a:cubicBezTo>
                  <a:cubicBezTo>
                    <a:pt x="1266" y="1"/>
                    <a:pt x="930" y="119"/>
                    <a:pt x="666" y="368"/>
                  </a:cubicBezTo>
                  <a:cubicBezTo>
                    <a:pt x="69" y="924"/>
                    <a:pt x="0" y="1966"/>
                    <a:pt x="520" y="2529"/>
                  </a:cubicBezTo>
                  <a:cubicBezTo>
                    <a:pt x="688" y="2713"/>
                    <a:pt x="905" y="2828"/>
                    <a:pt x="1142" y="2859"/>
                  </a:cubicBezTo>
                  <a:cubicBezTo>
                    <a:pt x="1791" y="2946"/>
                    <a:pt x="2416" y="2383"/>
                    <a:pt x="2541" y="16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3"/>
            <p:cNvSpPr/>
            <p:nvPr/>
          </p:nvSpPr>
          <p:spPr>
            <a:xfrm>
              <a:off x="1086275" y="4116500"/>
              <a:ext cx="43400" cy="53050"/>
            </a:xfrm>
            <a:custGeom>
              <a:rect b="b" l="l" r="r" t="t"/>
              <a:pathLst>
                <a:path extrusionOk="0" h="2122" w="1736">
                  <a:moveTo>
                    <a:pt x="992" y="1757"/>
                  </a:moveTo>
                  <a:cubicBezTo>
                    <a:pt x="1027" y="1618"/>
                    <a:pt x="1058" y="1478"/>
                    <a:pt x="1092" y="1338"/>
                  </a:cubicBezTo>
                  <a:cubicBezTo>
                    <a:pt x="1089" y="1347"/>
                    <a:pt x="1403" y="1381"/>
                    <a:pt x="1431" y="1384"/>
                  </a:cubicBezTo>
                  <a:cubicBezTo>
                    <a:pt x="1478" y="1387"/>
                    <a:pt x="1524" y="1394"/>
                    <a:pt x="1568" y="1381"/>
                  </a:cubicBezTo>
                  <a:cubicBezTo>
                    <a:pt x="1701" y="1353"/>
                    <a:pt x="1736" y="1223"/>
                    <a:pt x="1729" y="1089"/>
                  </a:cubicBezTo>
                  <a:cubicBezTo>
                    <a:pt x="1723" y="983"/>
                    <a:pt x="1708" y="958"/>
                    <a:pt x="1630" y="909"/>
                  </a:cubicBezTo>
                  <a:cubicBezTo>
                    <a:pt x="1577" y="874"/>
                    <a:pt x="1524" y="840"/>
                    <a:pt x="1462" y="828"/>
                  </a:cubicBezTo>
                  <a:cubicBezTo>
                    <a:pt x="1390" y="815"/>
                    <a:pt x="1254" y="818"/>
                    <a:pt x="1219" y="731"/>
                  </a:cubicBezTo>
                  <a:cubicBezTo>
                    <a:pt x="1188" y="654"/>
                    <a:pt x="1275" y="526"/>
                    <a:pt x="1291" y="448"/>
                  </a:cubicBezTo>
                  <a:cubicBezTo>
                    <a:pt x="1313" y="352"/>
                    <a:pt x="1325" y="249"/>
                    <a:pt x="1272" y="168"/>
                  </a:cubicBezTo>
                  <a:cubicBezTo>
                    <a:pt x="1204" y="63"/>
                    <a:pt x="1058" y="0"/>
                    <a:pt x="949" y="91"/>
                  </a:cubicBezTo>
                  <a:cubicBezTo>
                    <a:pt x="887" y="140"/>
                    <a:pt x="846" y="221"/>
                    <a:pt x="821" y="305"/>
                  </a:cubicBezTo>
                  <a:cubicBezTo>
                    <a:pt x="812" y="333"/>
                    <a:pt x="722" y="657"/>
                    <a:pt x="756" y="663"/>
                  </a:cubicBezTo>
                  <a:cubicBezTo>
                    <a:pt x="657" y="641"/>
                    <a:pt x="560" y="616"/>
                    <a:pt x="464" y="594"/>
                  </a:cubicBezTo>
                  <a:cubicBezTo>
                    <a:pt x="162" y="523"/>
                    <a:pt x="0" y="1080"/>
                    <a:pt x="302" y="1151"/>
                  </a:cubicBezTo>
                  <a:cubicBezTo>
                    <a:pt x="408" y="1176"/>
                    <a:pt x="517" y="1201"/>
                    <a:pt x="622" y="1229"/>
                  </a:cubicBezTo>
                  <a:lnTo>
                    <a:pt x="532" y="1608"/>
                  </a:lnTo>
                  <a:cubicBezTo>
                    <a:pt x="448" y="1972"/>
                    <a:pt x="908" y="2121"/>
                    <a:pt x="992" y="175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53"/>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3"/>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54"/>
          <p:cNvSpPr/>
          <p:nvPr/>
        </p:nvSpPr>
        <p:spPr>
          <a:xfrm>
            <a:off x="7125300" y="1452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6143300" y="1212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6564750" y="24797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txBox="1"/>
          <p:nvPr>
            <p:ph type="title"/>
          </p:nvPr>
        </p:nvSpPr>
        <p:spPr>
          <a:xfrm>
            <a:off x="1022000" y="2044450"/>
            <a:ext cx="5283000" cy="1877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Functional </a:t>
            </a:r>
            <a:endParaRPr/>
          </a:p>
          <a:p>
            <a:pPr indent="0" lvl="0" marL="0" rtl="0" algn="ctr">
              <a:spcBef>
                <a:spcPts val="0"/>
              </a:spcBef>
              <a:spcAft>
                <a:spcPts val="0"/>
              </a:spcAft>
              <a:buNone/>
            </a:pPr>
            <a:r>
              <a:rPr lang="en"/>
              <a:t>Requirements</a:t>
            </a:r>
            <a:endParaRPr/>
          </a:p>
        </p:txBody>
      </p:sp>
      <p:sp>
        <p:nvSpPr>
          <p:cNvPr id="1145" name="Google Shape;1145;p54"/>
          <p:cNvSpPr txBox="1"/>
          <p:nvPr>
            <p:ph idx="1" type="subTitle"/>
          </p:nvPr>
        </p:nvSpPr>
        <p:spPr>
          <a:xfrm>
            <a:off x="1022000" y="3812350"/>
            <a:ext cx="4737000" cy="64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Specific features and functions of the system</a:t>
            </a:r>
            <a:endParaRPr/>
          </a:p>
        </p:txBody>
      </p:sp>
      <p:sp>
        <p:nvSpPr>
          <p:cNvPr id="1146" name="Google Shape;1146;p54"/>
          <p:cNvSpPr txBox="1"/>
          <p:nvPr>
            <p:ph idx="2" type="title"/>
          </p:nvPr>
        </p:nvSpPr>
        <p:spPr>
          <a:xfrm>
            <a:off x="2631500" y="753700"/>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1147" name="Google Shape;1147;p54"/>
          <p:cNvGrpSpPr/>
          <p:nvPr/>
        </p:nvGrpSpPr>
        <p:grpSpPr>
          <a:xfrm>
            <a:off x="6235735" y="1577575"/>
            <a:ext cx="2501930" cy="3123559"/>
            <a:chOff x="6235735" y="1577575"/>
            <a:chExt cx="2501930" cy="3123559"/>
          </a:xfrm>
        </p:grpSpPr>
        <p:sp>
          <p:nvSpPr>
            <p:cNvPr id="1148" name="Google Shape;1148;p54"/>
            <p:cNvSpPr/>
            <p:nvPr/>
          </p:nvSpPr>
          <p:spPr>
            <a:xfrm>
              <a:off x="8166036" y="2278115"/>
              <a:ext cx="386352" cy="1061738"/>
            </a:xfrm>
            <a:custGeom>
              <a:rect b="b" l="l" r="r" t="t"/>
              <a:pathLst>
                <a:path extrusionOk="0" h="13845" w="5038">
                  <a:moveTo>
                    <a:pt x="3890" y="13622"/>
                  </a:moveTo>
                  <a:cubicBezTo>
                    <a:pt x="3341" y="13845"/>
                    <a:pt x="2228" y="13810"/>
                    <a:pt x="1953" y="12285"/>
                  </a:cubicBezTo>
                  <a:cubicBezTo>
                    <a:pt x="1679" y="10760"/>
                    <a:pt x="0" y="1525"/>
                    <a:pt x="583" y="823"/>
                  </a:cubicBezTo>
                  <a:cubicBezTo>
                    <a:pt x="1165" y="103"/>
                    <a:pt x="1868" y="0"/>
                    <a:pt x="2228" y="377"/>
                  </a:cubicBezTo>
                  <a:cubicBezTo>
                    <a:pt x="2587" y="771"/>
                    <a:pt x="5038" y="6340"/>
                    <a:pt x="4729" y="8516"/>
                  </a:cubicBezTo>
                  <a:cubicBezTo>
                    <a:pt x="4421" y="10709"/>
                    <a:pt x="3890" y="13622"/>
                    <a:pt x="3890" y="13622"/>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8269794" y="2354266"/>
              <a:ext cx="403453" cy="495478"/>
            </a:xfrm>
            <a:custGeom>
              <a:rect b="b" l="l" r="r" t="t"/>
              <a:pathLst>
                <a:path extrusionOk="0" h="6461" w="5261">
                  <a:moveTo>
                    <a:pt x="1200" y="1"/>
                  </a:moveTo>
                  <a:cubicBezTo>
                    <a:pt x="1560" y="464"/>
                    <a:pt x="2040" y="806"/>
                    <a:pt x="3102" y="2674"/>
                  </a:cubicBezTo>
                  <a:cubicBezTo>
                    <a:pt x="3102" y="2674"/>
                    <a:pt x="3805" y="2006"/>
                    <a:pt x="3805" y="2400"/>
                  </a:cubicBezTo>
                  <a:cubicBezTo>
                    <a:pt x="5261" y="3188"/>
                    <a:pt x="4798" y="4404"/>
                    <a:pt x="4593" y="4593"/>
                  </a:cubicBezTo>
                  <a:cubicBezTo>
                    <a:pt x="4164" y="4970"/>
                    <a:pt x="2691" y="6461"/>
                    <a:pt x="2160" y="6221"/>
                  </a:cubicBezTo>
                  <a:cubicBezTo>
                    <a:pt x="1217" y="5809"/>
                    <a:pt x="532" y="4387"/>
                    <a:pt x="343" y="3788"/>
                  </a:cubicBezTo>
                  <a:cubicBezTo>
                    <a:pt x="1" y="2657"/>
                    <a:pt x="1200" y="1"/>
                    <a:pt x="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8349933" y="3389700"/>
              <a:ext cx="97316" cy="297087"/>
            </a:xfrm>
            <a:custGeom>
              <a:rect b="b" l="l" r="r" t="t"/>
              <a:pathLst>
                <a:path extrusionOk="0" h="3874" w="1269">
                  <a:moveTo>
                    <a:pt x="669" y="995"/>
                  </a:moveTo>
                  <a:cubicBezTo>
                    <a:pt x="669" y="1406"/>
                    <a:pt x="1269" y="3513"/>
                    <a:pt x="960" y="3685"/>
                  </a:cubicBezTo>
                  <a:cubicBezTo>
                    <a:pt x="669" y="3873"/>
                    <a:pt x="326" y="3873"/>
                    <a:pt x="326" y="3873"/>
                  </a:cubicBezTo>
                  <a:lnTo>
                    <a:pt x="1" y="241"/>
                  </a:lnTo>
                  <a:lnTo>
                    <a:pt x="361" y="1"/>
                  </a:lnTo>
                  <a:lnTo>
                    <a:pt x="960" y="87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8267187" y="1925966"/>
              <a:ext cx="22393" cy="34203"/>
            </a:xfrm>
            <a:custGeom>
              <a:rect b="b" l="l" r="r" t="t"/>
              <a:pathLst>
                <a:path extrusionOk="0" h="446" w="292">
                  <a:moveTo>
                    <a:pt x="0" y="240"/>
                  </a:moveTo>
                  <a:cubicBezTo>
                    <a:pt x="0" y="360"/>
                    <a:pt x="69" y="446"/>
                    <a:pt x="155" y="446"/>
                  </a:cubicBezTo>
                  <a:cubicBezTo>
                    <a:pt x="223" y="446"/>
                    <a:pt x="292" y="343"/>
                    <a:pt x="292" y="223"/>
                  </a:cubicBezTo>
                  <a:cubicBezTo>
                    <a:pt x="292" y="86"/>
                    <a:pt x="223" y="0"/>
                    <a:pt x="138" y="0"/>
                  </a:cubicBezTo>
                  <a:cubicBezTo>
                    <a:pt x="69" y="0"/>
                    <a:pt x="0" y="120"/>
                    <a:pt x="0" y="24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8264580" y="1925966"/>
              <a:ext cx="22393" cy="34203"/>
            </a:xfrm>
            <a:custGeom>
              <a:rect b="b" l="l" r="r" t="t"/>
              <a:pathLst>
                <a:path extrusionOk="0" h="446" w="292">
                  <a:moveTo>
                    <a:pt x="0" y="240"/>
                  </a:moveTo>
                  <a:cubicBezTo>
                    <a:pt x="0" y="360"/>
                    <a:pt x="69" y="446"/>
                    <a:pt x="137" y="446"/>
                  </a:cubicBezTo>
                  <a:cubicBezTo>
                    <a:pt x="223" y="446"/>
                    <a:pt x="291" y="343"/>
                    <a:pt x="274" y="223"/>
                  </a:cubicBezTo>
                  <a:cubicBezTo>
                    <a:pt x="274" y="86"/>
                    <a:pt x="223" y="0"/>
                    <a:pt x="137" y="0"/>
                  </a:cubicBezTo>
                  <a:cubicBezTo>
                    <a:pt x="52" y="0"/>
                    <a:pt x="0" y="120"/>
                    <a:pt x="0" y="24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8226466" y="1912776"/>
              <a:ext cx="56595" cy="50000"/>
            </a:xfrm>
            <a:custGeom>
              <a:rect b="b" l="l" r="r" t="t"/>
              <a:pathLst>
                <a:path extrusionOk="0" h="652" w="738">
                  <a:moveTo>
                    <a:pt x="617" y="224"/>
                  </a:moveTo>
                  <a:cubicBezTo>
                    <a:pt x="412" y="206"/>
                    <a:pt x="0" y="1"/>
                    <a:pt x="0" y="1"/>
                  </a:cubicBezTo>
                  <a:cubicBezTo>
                    <a:pt x="0" y="1"/>
                    <a:pt x="35" y="121"/>
                    <a:pt x="17" y="275"/>
                  </a:cubicBezTo>
                  <a:cubicBezTo>
                    <a:pt x="17" y="463"/>
                    <a:pt x="240" y="635"/>
                    <a:pt x="240" y="635"/>
                  </a:cubicBezTo>
                  <a:cubicBezTo>
                    <a:pt x="309" y="652"/>
                    <a:pt x="634" y="635"/>
                    <a:pt x="651" y="532"/>
                  </a:cubicBezTo>
                  <a:cubicBezTo>
                    <a:pt x="737" y="309"/>
                    <a:pt x="617" y="224"/>
                    <a:pt x="617" y="224"/>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8117416" y="1965383"/>
              <a:ext cx="144556" cy="260201"/>
            </a:xfrm>
            <a:custGeom>
              <a:rect b="b" l="l" r="r" t="t"/>
              <a:pathLst>
                <a:path extrusionOk="0" h="3393" w="1885">
                  <a:moveTo>
                    <a:pt x="1885" y="3239"/>
                  </a:moveTo>
                  <a:cubicBezTo>
                    <a:pt x="1457" y="3393"/>
                    <a:pt x="171" y="3393"/>
                    <a:pt x="206" y="2776"/>
                  </a:cubicBezTo>
                  <a:cubicBezTo>
                    <a:pt x="240" y="2159"/>
                    <a:pt x="0" y="291"/>
                    <a:pt x="531" y="137"/>
                  </a:cubicBezTo>
                  <a:cubicBezTo>
                    <a:pt x="1062" y="0"/>
                    <a:pt x="1731" y="291"/>
                    <a:pt x="1662" y="668"/>
                  </a:cubicBezTo>
                  <a:cubicBezTo>
                    <a:pt x="1611" y="1045"/>
                    <a:pt x="1885" y="3239"/>
                    <a:pt x="1885" y="323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8112125" y="4289781"/>
              <a:ext cx="378529" cy="331213"/>
            </a:xfrm>
            <a:custGeom>
              <a:rect b="b" l="l" r="r" t="t"/>
              <a:pathLst>
                <a:path extrusionOk="0" h="4319" w="4936">
                  <a:moveTo>
                    <a:pt x="18" y="3051"/>
                  </a:moveTo>
                  <a:cubicBezTo>
                    <a:pt x="35" y="2674"/>
                    <a:pt x="240" y="2143"/>
                    <a:pt x="172" y="241"/>
                  </a:cubicBezTo>
                  <a:cubicBezTo>
                    <a:pt x="172" y="1"/>
                    <a:pt x="1885" y="18"/>
                    <a:pt x="1885" y="18"/>
                  </a:cubicBezTo>
                  <a:cubicBezTo>
                    <a:pt x="1765" y="943"/>
                    <a:pt x="2194" y="2537"/>
                    <a:pt x="4164" y="2725"/>
                  </a:cubicBezTo>
                  <a:cubicBezTo>
                    <a:pt x="4935" y="2811"/>
                    <a:pt x="4833" y="4319"/>
                    <a:pt x="3513" y="4284"/>
                  </a:cubicBezTo>
                  <a:cubicBezTo>
                    <a:pt x="2005" y="4267"/>
                    <a:pt x="1748" y="3462"/>
                    <a:pt x="1406" y="3890"/>
                  </a:cubicBezTo>
                  <a:cubicBezTo>
                    <a:pt x="1234" y="4096"/>
                    <a:pt x="395" y="3993"/>
                    <a:pt x="395" y="3993"/>
                  </a:cubicBezTo>
                  <a:cubicBezTo>
                    <a:pt x="395" y="3993"/>
                    <a:pt x="1" y="3719"/>
                    <a:pt x="18" y="305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7946557" y="2940311"/>
              <a:ext cx="407441" cy="1591342"/>
            </a:xfrm>
            <a:custGeom>
              <a:rect b="b" l="l" r="r" t="t"/>
              <a:pathLst>
                <a:path extrusionOk="0" h="20751" w="5313">
                  <a:moveTo>
                    <a:pt x="4644" y="1"/>
                  </a:moveTo>
                  <a:cubicBezTo>
                    <a:pt x="5055" y="1063"/>
                    <a:pt x="5090" y="1303"/>
                    <a:pt x="5090" y="3085"/>
                  </a:cubicBezTo>
                  <a:cubicBezTo>
                    <a:pt x="5090" y="4850"/>
                    <a:pt x="5158" y="10470"/>
                    <a:pt x="4901" y="11772"/>
                  </a:cubicBezTo>
                  <a:cubicBezTo>
                    <a:pt x="4747" y="12612"/>
                    <a:pt x="4918" y="13520"/>
                    <a:pt x="4901" y="14205"/>
                  </a:cubicBezTo>
                  <a:cubicBezTo>
                    <a:pt x="4850" y="16467"/>
                    <a:pt x="5312" y="19825"/>
                    <a:pt x="4627" y="19722"/>
                  </a:cubicBezTo>
                  <a:cubicBezTo>
                    <a:pt x="2982" y="19483"/>
                    <a:pt x="2468" y="20751"/>
                    <a:pt x="2091" y="20562"/>
                  </a:cubicBezTo>
                  <a:cubicBezTo>
                    <a:pt x="1" y="19585"/>
                    <a:pt x="1971" y="12663"/>
                    <a:pt x="1971" y="11772"/>
                  </a:cubicBezTo>
                  <a:cubicBezTo>
                    <a:pt x="1971" y="10898"/>
                    <a:pt x="1594" y="5946"/>
                    <a:pt x="1594" y="5227"/>
                  </a:cubicBezTo>
                  <a:cubicBezTo>
                    <a:pt x="1594" y="4524"/>
                    <a:pt x="1851" y="258"/>
                    <a:pt x="1851" y="2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8117416" y="3084867"/>
              <a:ext cx="281213" cy="1399470"/>
            </a:xfrm>
            <a:custGeom>
              <a:rect b="b" l="l" r="r" t="t"/>
              <a:pathLst>
                <a:path extrusionOk="0" h="18249" w="3667">
                  <a:moveTo>
                    <a:pt x="2639" y="18009"/>
                  </a:moveTo>
                  <a:cubicBezTo>
                    <a:pt x="3273" y="18249"/>
                    <a:pt x="3016" y="13828"/>
                    <a:pt x="3067" y="11549"/>
                  </a:cubicBezTo>
                  <a:cubicBezTo>
                    <a:pt x="3084" y="10881"/>
                    <a:pt x="3273" y="9973"/>
                    <a:pt x="3410" y="9150"/>
                  </a:cubicBezTo>
                  <a:cubicBezTo>
                    <a:pt x="3667" y="7831"/>
                    <a:pt x="3187" y="2845"/>
                    <a:pt x="3187" y="1080"/>
                  </a:cubicBezTo>
                  <a:cubicBezTo>
                    <a:pt x="3187" y="617"/>
                    <a:pt x="2879" y="292"/>
                    <a:pt x="2862" y="1"/>
                  </a:cubicBezTo>
                  <a:cubicBezTo>
                    <a:pt x="2176" y="189"/>
                    <a:pt x="1577" y="395"/>
                    <a:pt x="1577" y="395"/>
                  </a:cubicBezTo>
                  <a:cubicBezTo>
                    <a:pt x="2279" y="3650"/>
                    <a:pt x="2656" y="7420"/>
                    <a:pt x="2485" y="8534"/>
                  </a:cubicBezTo>
                  <a:cubicBezTo>
                    <a:pt x="2416" y="8945"/>
                    <a:pt x="2536" y="9562"/>
                    <a:pt x="1799" y="10675"/>
                  </a:cubicBezTo>
                  <a:cubicBezTo>
                    <a:pt x="1388" y="11292"/>
                    <a:pt x="1679" y="13862"/>
                    <a:pt x="1508" y="14393"/>
                  </a:cubicBezTo>
                  <a:cubicBezTo>
                    <a:pt x="1337" y="14907"/>
                    <a:pt x="1045" y="15284"/>
                    <a:pt x="960" y="15816"/>
                  </a:cubicBezTo>
                  <a:cubicBezTo>
                    <a:pt x="1474" y="15644"/>
                    <a:pt x="1799" y="16158"/>
                    <a:pt x="2176" y="16004"/>
                  </a:cubicBezTo>
                  <a:cubicBezTo>
                    <a:pt x="1131" y="16004"/>
                    <a:pt x="0" y="16792"/>
                    <a:pt x="497" y="16638"/>
                  </a:cubicBezTo>
                  <a:cubicBezTo>
                    <a:pt x="1251" y="16398"/>
                    <a:pt x="2142" y="16672"/>
                    <a:pt x="2485" y="16929"/>
                  </a:cubicBezTo>
                  <a:cubicBezTo>
                    <a:pt x="2056" y="17375"/>
                    <a:pt x="17" y="17752"/>
                    <a:pt x="360" y="17837"/>
                  </a:cubicBezTo>
                  <a:cubicBezTo>
                    <a:pt x="480" y="17872"/>
                    <a:pt x="720" y="17975"/>
                    <a:pt x="977" y="18112"/>
                  </a:cubicBezTo>
                  <a:cubicBezTo>
                    <a:pt x="1508" y="17889"/>
                    <a:pt x="1902" y="17735"/>
                    <a:pt x="2639" y="180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7779685" y="4463248"/>
              <a:ext cx="281290" cy="237885"/>
            </a:xfrm>
            <a:custGeom>
              <a:rect b="b" l="l" r="r" t="t"/>
              <a:pathLst>
                <a:path extrusionOk="0" h="3102" w="3668">
                  <a:moveTo>
                    <a:pt x="378" y="52"/>
                  </a:moveTo>
                  <a:cubicBezTo>
                    <a:pt x="1" y="823"/>
                    <a:pt x="155" y="2159"/>
                    <a:pt x="378" y="2211"/>
                  </a:cubicBezTo>
                  <a:cubicBezTo>
                    <a:pt x="600" y="2245"/>
                    <a:pt x="549" y="2245"/>
                    <a:pt x="806" y="2605"/>
                  </a:cubicBezTo>
                  <a:cubicBezTo>
                    <a:pt x="1080" y="2948"/>
                    <a:pt x="2434" y="3102"/>
                    <a:pt x="3136" y="2759"/>
                  </a:cubicBezTo>
                  <a:cubicBezTo>
                    <a:pt x="3667" y="2519"/>
                    <a:pt x="3582" y="1731"/>
                    <a:pt x="3410" y="1525"/>
                  </a:cubicBezTo>
                  <a:cubicBezTo>
                    <a:pt x="3239" y="1303"/>
                    <a:pt x="2725" y="1234"/>
                    <a:pt x="2622" y="446"/>
                  </a:cubicBezTo>
                  <a:cubicBezTo>
                    <a:pt x="2554" y="1"/>
                    <a:pt x="378" y="52"/>
                    <a:pt x="378" y="52"/>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7706141" y="2263621"/>
              <a:ext cx="571629" cy="1081524"/>
            </a:xfrm>
            <a:custGeom>
              <a:rect b="b" l="l" r="r" t="t"/>
              <a:pathLst>
                <a:path extrusionOk="0" h="14103" w="7454">
                  <a:moveTo>
                    <a:pt x="3290" y="1"/>
                  </a:moveTo>
                  <a:cubicBezTo>
                    <a:pt x="2570" y="446"/>
                    <a:pt x="840" y="652"/>
                    <a:pt x="309" y="1697"/>
                  </a:cubicBezTo>
                  <a:cubicBezTo>
                    <a:pt x="1714" y="3719"/>
                    <a:pt x="1148" y="6803"/>
                    <a:pt x="1062" y="7334"/>
                  </a:cubicBezTo>
                  <a:cubicBezTo>
                    <a:pt x="960" y="7848"/>
                    <a:pt x="0" y="11018"/>
                    <a:pt x="343" y="11909"/>
                  </a:cubicBezTo>
                  <a:cubicBezTo>
                    <a:pt x="343" y="11909"/>
                    <a:pt x="977" y="13879"/>
                    <a:pt x="2467" y="13451"/>
                  </a:cubicBezTo>
                  <a:cubicBezTo>
                    <a:pt x="3958" y="13006"/>
                    <a:pt x="5706" y="13571"/>
                    <a:pt x="6580" y="13845"/>
                  </a:cubicBezTo>
                  <a:cubicBezTo>
                    <a:pt x="7454" y="14102"/>
                    <a:pt x="6682" y="7728"/>
                    <a:pt x="6597" y="6049"/>
                  </a:cubicBezTo>
                  <a:cubicBezTo>
                    <a:pt x="6511" y="4387"/>
                    <a:pt x="5757" y="292"/>
                    <a:pt x="5757"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8121327" y="2261014"/>
              <a:ext cx="331213" cy="1032827"/>
            </a:xfrm>
            <a:custGeom>
              <a:rect b="b" l="l" r="r" t="t"/>
              <a:pathLst>
                <a:path extrusionOk="0" h="13468" w="4319">
                  <a:moveTo>
                    <a:pt x="1149" y="0"/>
                  </a:moveTo>
                  <a:cubicBezTo>
                    <a:pt x="1680" y="275"/>
                    <a:pt x="2965" y="771"/>
                    <a:pt x="3136" y="1217"/>
                  </a:cubicBezTo>
                  <a:cubicBezTo>
                    <a:pt x="3136" y="1217"/>
                    <a:pt x="3599" y="5124"/>
                    <a:pt x="3342" y="6357"/>
                  </a:cubicBezTo>
                  <a:cubicBezTo>
                    <a:pt x="3068" y="7591"/>
                    <a:pt x="3050" y="8653"/>
                    <a:pt x="3222" y="9082"/>
                  </a:cubicBezTo>
                  <a:cubicBezTo>
                    <a:pt x="3393" y="9527"/>
                    <a:pt x="4318" y="12697"/>
                    <a:pt x="3702" y="13057"/>
                  </a:cubicBezTo>
                  <a:cubicBezTo>
                    <a:pt x="3102" y="13399"/>
                    <a:pt x="1731" y="13468"/>
                    <a:pt x="1731" y="13211"/>
                  </a:cubicBezTo>
                  <a:cubicBezTo>
                    <a:pt x="1731" y="12954"/>
                    <a:pt x="1200" y="8259"/>
                    <a:pt x="1011" y="6477"/>
                  </a:cubicBezTo>
                  <a:cubicBezTo>
                    <a:pt x="652" y="3324"/>
                    <a:pt x="1" y="1080"/>
                    <a:pt x="172" y="634"/>
                  </a:cubicBezTo>
                  <a:cubicBezTo>
                    <a:pt x="343" y="206"/>
                    <a:pt x="1149"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7807292" y="1952193"/>
              <a:ext cx="500693" cy="123620"/>
            </a:xfrm>
            <a:custGeom>
              <a:rect b="b" l="l" r="r" t="t"/>
              <a:pathLst>
                <a:path extrusionOk="0" h="1612" w="6529">
                  <a:moveTo>
                    <a:pt x="1320" y="652"/>
                  </a:moveTo>
                  <a:cubicBezTo>
                    <a:pt x="857" y="995"/>
                    <a:pt x="0" y="1252"/>
                    <a:pt x="429" y="1423"/>
                  </a:cubicBezTo>
                  <a:cubicBezTo>
                    <a:pt x="857" y="1611"/>
                    <a:pt x="6529" y="806"/>
                    <a:pt x="6443" y="429"/>
                  </a:cubicBezTo>
                  <a:cubicBezTo>
                    <a:pt x="6357" y="52"/>
                    <a:pt x="5175" y="1"/>
                    <a:pt x="3770" y="275"/>
                  </a:cubicBezTo>
                  <a:cubicBezTo>
                    <a:pt x="2365" y="566"/>
                    <a:pt x="1320" y="652"/>
                    <a:pt x="1320"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7936050" y="1894371"/>
              <a:ext cx="257593" cy="353606"/>
            </a:xfrm>
            <a:custGeom>
              <a:rect b="b" l="l" r="r" t="t"/>
              <a:pathLst>
                <a:path extrusionOk="0" h="4611" w="3359">
                  <a:moveTo>
                    <a:pt x="240" y="2006"/>
                  </a:moveTo>
                  <a:cubicBezTo>
                    <a:pt x="138" y="1132"/>
                    <a:pt x="378" y="326"/>
                    <a:pt x="1697" y="172"/>
                  </a:cubicBezTo>
                  <a:cubicBezTo>
                    <a:pt x="3359" y="1"/>
                    <a:pt x="3205" y="1012"/>
                    <a:pt x="3273" y="2040"/>
                  </a:cubicBezTo>
                  <a:cubicBezTo>
                    <a:pt x="3359" y="3119"/>
                    <a:pt x="3170" y="4473"/>
                    <a:pt x="2331" y="4524"/>
                  </a:cubicBezTo>
                  <a:cubicBezTo>
                    <a:pt x="1251" y="4593"/>
                    <a:pt x="652" y="4610"/>
                    <a:pt x="378" y="3274"/>
                  </a:cubicBezTo>
                  <a:cubicBezTo>
                    <a:pt x="189" y="3188"/>
                    <a:pt x="172" y="2948"/>
                    <a:pt x="121" y="2691"/>
                  </a:cubicBezTo>
                  <a:cubicBezTo>
                    <a:pt x="52" y="2331"/>
                    <a:pt x="1" y="2057"/>
                    <a:pt x="240" y="2006"/>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8102922" y="1910168"/>
              <a:ext cx="106519" cy="328606"/>
            </a:xfrm>
            <a:custGeom>
              <a:rect b="b" l="l" r="r" t="t"/>
              <a:pathLst>
                <a:path extrusionOk="0" h="4285" w="1389">
                  <a:moveTo>
                    <a:pt x="1" y="1"/>
                  </a:moveTo>
                  <a:cubicBezTo>
                    <a:pt x="840" y="52"/>
                    <a:pt x="1389" y="275"/>
                    <a:pt x="1337" y="1388"/>
                  </a:cubicBezTo>
                  <a:cubicBezTo>
                    <a:pt x="1320" y="1645"/>
                    <a:pt x="1337" y="1834"/>
                    <a:pt x="1320" y="2519"/>
                  </a:cubicBezTo>
                  <a:cubicBezTo>
                    <a:pt x="1269" y="3153"/>
                    <a:pt x="1149" y="3547"/>
                    <a:pt x="943" y="3839"/>
                  </a:cubicBezTo>
                  <a:cubicBezTo>
                    <a:pt x="652" y="4198"/>
                    <a:pt x="189" y="4284"/>
                    <a:pt x="172" y="4284"/>
                  </a:cubicBezTo>
                  <a:cubicBezTo>
                    <a:pt x="172" y="4284"/>
                    <a:pt x="566" y="3941"/>
                    <a:pt x="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7930836" y="1853650"/>
              <a:ext cx="212885" cy="203759"/>
            </a:xfrm>
            <a:custGeom>
              <a:rect b="b" l="l" r="r" t="t"/>
              <a:pathLst>
                <a:path extrusionOk="0" h="2657" w="2776">
                  <a:moveTo>
                    <a:pt x="2776" y="1046"/>
                  </a:moveTo>
                  <a:cubicBezTo>
                    <a:pt x="2656" y="1234"/>
                    <a:pt x="2159" y="1303"/>
                    <a:pt x="1714" y="1252"/>
                  </a:cubicBezTo>
                  <a:cubicBezTo>
                    <a:pt x="994" y="1183"/>
                    <a:pt x="771" y="1680"/>
                    <a:pt x="685" y="1868"/>
                  </a:cubicBezTo>
                  <a:cubicBezTo>
                    <a:pt x="600" y="2057"/>
                    <a:pt x="634" y="2485"/>
                    <a:pt x="634" y="2485"/>
                  </a:cubicBezTo>
                  <a:lnTo>
                    <a:pt x="428" y="2502"/>
                  </a:lnTo>
                  <a:lnTo>
                    <a:pt x="120" y="2657"/>
                  </a:lnTo>
                  <a:cubicBezTo>
                    <a:pt x="120" y="2657"/>
                    <a:pt x="0" y="1851"/>
                    <a:pt x="223" y="1286"/>
                  </a:cubicBezTo>
                  <a:cubicBezTo>
                    <a:pt x="394" y="857"/>
                    <a:pt x="514" y="686"/>
                    <a:pt x="1011" y="498"/>
                  </a:cubicBezTo>
                  <a:cubicBezTo>
                    <a:pt x="1251" y="412"/>
                    <a:pt x="2176" y="1"/>
                    <a:pt x="2416" y="326"/>
                  </a:cubicBezTo>
                  <a:cubicBezTo>
                    <a:pt x="2536" y="480"/>
                    <a:pt x="2776" y="1046"/>
                    <a:pt x="2776" y="1046"/>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7928152" y="2174280"/>
              <a:ext cx="176151" cy="152531"/>
            </a:xfrm>
            <a:custGeom>
              <a:rect b="b" l="l" r="r" t="t"/>
              <a:pathLst>
                <a:path extrusionOk="0" h="1989" w="2297">
                  <a:moveTo>
                    <a:pt x="652" y="292"/>
                  </a:moveTo>
                  <a:cubicBezTo>
                    <a:pt x="361" y="1"/>
                    <a:pt x="1" y="1645"/>
                    <a:pt x="1" y="1645"/>
                  </a:cubicBezTo>
                  <a:lnTo>
                    <a:pt x="2108" y="1988"/>
                  </a:lnTo>
                  <a:lnTo>
                    <a:pt x="2297" y="840"/>
                  </a:lnTo>
                  <a:cubicBezTo>
                    <a:pt x="2297" y="840"/>
                    <a:pt x="1200" y="857"/>
                    <a:pt x="652"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7967569" y="2191381"/>
              <a:ext cx="270784" cy="176151"/>
            </a:xfrm>
            <a:custGeom>
              <a:rect b="b" l="l" r="r" t="t"/>
              <a:pathLst>
                <a:path extrusionOk="0" h="2297" w="3531">
                  <a:moveTo>
                    <a:pt x="772" y="429"/>
                  </a:moveTo>
                  <a:cubicBezTo>
                    <a:pt x="1115" y="617"/>
                    <a:pt x="1543" y="583"/>
                    <a:pt x="2194" y="411"/>
                  </a:cubicBezTo>
                  <a:cubicBezTo>
                    <a:pt x="2914" y="240"/>
                    <a:pt x="2982" y="0"/>
                    <a:pt x="2982" y="0"/>
                  </a:cubicBezTo>
                  <a:lnTo>
                    <a:pt x="3531" y="1234"/>
                  </a:lnTo>
                  <a:cubicBezTo>
                    <a:pt x="3531" y="1234"/>
                    <a:pt x="1457" y="2296"/>
                    <a:pt x="515" y="1559"/>
                  </a:cubicBezTo>
                  <a:cubicBezTo>
                    <a:pt x="1" y="1165"/>
                    <a:pt x="772" y="429"/>
                    <a:pt x="772" y="4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7712660" y="2994223"/>
              <a:ext cx="465263" cy="1588658"/>
            </a:xfrm>
            <a:custGeom>
              <a:rect b="b" l="l" r="r" t="t"/>
              <a:pathLst>
                <a:path extrusionOk="0" h="20716" w="6067">
                  <a:moveTo>
                    <a:pt x="6066" y="4747"/>
                  </a:moveTo>
                  <a:cubicBezTo>
                    <a:pt x="5895" y="7642"/>
                    <a:pt x="5535" y="9853"/>
                    <a:pt x="5364" y="10898"/>
                  </a:cubicBezTo>
                  <a:cubicBezTo>
                    <a:pt x="5192" y="11960"/>
                    <a:pt x="4524" y="12663"/>
                    <a:pt x="4353" y="13365"/>
                  </a:cubicBezTo>
                  <a:cubicBezTo>
                    <a:pt x="4182" y="14068"/>
                    <a:pt x="4062" y="20202"/>
                    <a:pt x="3479" y="19928"/>
                  </a:cubicBezTo>
                  <a:cubicBezTo>
                    <a:pt x="2074" y="19276"/>
                    <a:pt x="1577" y="20185"/>
                    <a:pt x="977" y="20459"/>
                  </a:cubicBezTo>
                  <a:cubicBezTo>
                    <a:pt x="1" y="20716"/>
                    <a:pt x="86" y="17152"/>
                    <a:pt x="532" y="15027"/>
                  </a:cubicBezTo>
                  <a:cubicBezTo>
                    <a:pt x="977" y="12920"/>
                    <a:pt x="926" y="11515"/>
                    <a:pt x="995" y="10281"/>
                  </a:cubicBezTo>
                  <a:cubicBezTo>
                    <a:pt x="1114" y="8413"/>
                    <a:pt x="875" y="4044"/>
                    <a:pt x="1406" y="2468"/>
                  </a:cubicBezTo>
                  <a:cubicBezTo>
                    <a:pt x="1937" y="874"/>
                    <a:pt x="2468" y="86"/>
                    <a:pt x="2468" y="86"/>
                  </a:cubicBezTo>
                  <a:lnTo>
                    <a:pt x="6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7863811" y="3324056"/>
              <a:ext cx="295707" cy="1226003"/>
            </a:xfrm>
            <a:custGeom>
              <a:rect b="b" l="l" r="r" t="t"/>
              <a:pathLst>
                <a:path extrusionOk="0" h="15987" w="3856">
                  <a:moveTo>
                    <a:pt x="1611" y="15712"/>
                  </a:moveTo>
                  <a:cubicBezTo>
                    <a:pt x="2193" y="15986"/>
                    <a:pt x="2742" y="9321"/>
                    <a:pt x="2913" y="8619"/>
                  </a:cubicBezTo>
                  <a:cubicBezTo>
                    <a:pt x="3084" y="7916"/>
                    <a:pt x="3050" y="7659"/>
                    <a:pt x="3221" y="6597"/>
                  </a:cubicBezTo>
                  <a:cubicBezTo>
                    <a:pt x="3290" y="6134"/>
                    <a:pt x="3410" y="5466"/>
                    <a:pt x="3513" y="4609"/>
                  </a:cubicBezTo>
                  <a:cubicBezTo>
                    <a:pt x="3547" y="3153"/>
                    <a:pt x="3855" y="1782"/>
                    <a:pt x="3787" y="617"/>
                  </a:cubicBezTo>
                  <a:cubicBezTo>
                    <a:pt x="3787" y="617"/>
                    <a:pt x="3530" y="0"/>
                    <a:pt x="3359" y="1405"/>
                  </a:cubicBezTo>
                  <a:cubicBezTo>
                    <a:pt x="3359" y="4849"/>
                    <a:pt x="2296" y="8276"/>
                    <a:pt x="1148" y="8927"/>
                  </a:cubicBezTo>
                  <a:cubicBezTo>
                    <a:pt x="497" y="9304"/>
                    <a:pt x="103" y="14153"/>
                    <a:pt x="0" y="15558"/>
                  </a:cubicBezTo>
                  <a:cubicBezTo>
                    <a:pt x="429" y="15421"/>
                    <a:pt x="943" y="15404"/>
                    <a:pt x="1611" y="157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7849317" y="1992914"/>
              <a:ext cx="145936" cy="290492"/>
            </a:xfrm>
            <a:custGeom>
              <a:rect b="b" l="l" r="r" t="t"/>
              <a:pathLst>
                <a:path extrusionOk="0" h="3788" w="1903">
                  <a:moveTo>
                    <a:pt x="1748" y="52"/>
                  </a:moveTo>
                  <a:cubicBezTo>
                    <a:pt x="1834" y="566"/>
                    <a:pt x="1903" y="2520"/>
                    <a:pt x="1646" y="2897"/>
                  </a:cubicBezTo>
                  <a:cubicBezTo>
                    <a:pt x="1389" y="3291"/>
                    <a:pt x="618" y="3788"/>
                    <a:pt x="309" y="3651"/>
                  </a:cubicBezTo>
                  <a:cubicBezTo>
                    <a:pt x="1" y="3514"/>
                    <a:pt x="429" y="2246"/>
                    <a:pt x="652" y="1714"/>
                  </a:cubicBezTo>
                  <a:cubicBezTo>
                    <a:pt x="875" y="1183"/>
                    <a:pt x="857" y="446"/>
                    <a:pt x="995" y="224"/>
                  </a:cubicBezTo>
                  <a:cubicBezTo>
                    <a:pt x="1114" y="1"/>
                    <a:pt x="1748" y="52"/>
                    <a:pt x="1748"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8218567" y="1974586"/>
              <a:ext cx="78911" cy="260201"/>
            </a:xfrm>
            <a:custGeom>
              <a:rect b="b" l="l" r="r" t="t"/>
              <a:pathLst>
                <a:path extrusionOk="0" h="3393" w="1029">
                  <a:moveTo>
                    <a:pt x="172" y="86"/>
                  </a:moveTo>
                  <a:cubicBezTo>
                    <a:pt x="292" y="206"/>
                    <a:pt x="240" y="497"/>
                    <a:pt x="120" y="994"/>
                  </a:cubicBezTo>
                  <a:cubicBezTo>
                    <a:pt x="0" y="1491"/>
                    <a:pt x="18" y="2724"/>
                    <a:pt x="189" y="2930"/>
                  </a:cubicBezTo>
                  <a:cubicBezTo>
                    <a:pt x="377" y="3136"/>
                    <a:pt x="617" y="3393"/>
                    <a:pt x="823" y="2724"/>
                  </a:cubicBezTo>
                  <a:cubicBezTo>
                    <a:pt x="1029" y="2039"/>
                    <a:pt x="703" y="1628"/>
                    <a:pt x="497" y="1354"/>
                  </a:cubicBezTo>
                  <a:cubicBezTo>
                    <a:pt x="292" y="1097"/>
                    <a:pt x="532" y="343"/>
                    <a:pt x="446" y="171"/>
                  </a:cubicBezTo>
                  <a:cubicBezTo>
                    <a:pt x="343" y="0"/>
                    <a:pt x="172" y="86"/>
                    <a:pt x="172" y="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7874317" y="1793757"/>
              <a:ext cx="352226" cy="215952"/>
            </a:xfrm>
            <a:custGeom>
              <a:rect b="b" l="l" r="r" t="t"/>
              <a:pathLst>
                <a:path extrusionOk="0" h="2816" w="4593">
                  <a:moveTo>
                    <a:pt x="2591" y="0"/>
                  </a:moveTo>
                  <a:cubicBezTo>
                    <a:pt x="2517" y="0"/>
                    <a:pt x="2442" y="4"/>
                    <a:pt x="2365" y="11"/>
                  </a:cubicBezTo>
                  <a:cubicBezTo>
                    <a:pt x="1063" y="113"/>
                    <a:pt x="0" y="1142"/>
                    <a:pt x="446" y="2752"/>
                  </a:cubicBezTo>
                  <a:cubicBezTo>
                    <a:pt x="458" y="2797"/>
                    <a:pt x="503" y="2815"/>
                    <a:pt x="577" y="2815"/>
                  </a:cubicBezTo>
                  <a:cubicBezTo>
                    <a:pt x="899" y="2815"/>
                    <a:pt x="1766" y="2456"/>
                    <a:pt x="2827" y="2358"/>
                  </a:cubicBezTo>
                  <a:cubicBezTo>
                    <a:pt x="3479" y="2307"/>
                    <a:pt x="3920" y="2307"/>
                    <a:pt x="4198" y="2307"/>
                  </a:cubicBezTo>
                  <a:cubicBezTo>
                    <a:pt x="4477" y="2307"/>
                    <a:pt x="4592" y="2307"/>
                    <a:pt x="4592" y="2255"/>
                  </a:cubicBezTo>
                  <a:cubicBezTo>
                    <a:pt x="4592" y="900"/>
                    <a:pt x="3787" y="0"/>
                    <a:pt x="25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8050392" y="1793757"/>
              <a:ext cx="190568" cy="180906"/>
            </a:xfrm>
            <a:custGeom>
              <a:rect b="b" l="l" r="r" t="t"/>
              <a:pathLst>
                <a:path extrusionOk="0" h="2359" w="2485">
                  <a:moveTo>
                    <a:pt x="287" y="1"/>
                  </a:moveTo>
                  <a:cubicBezTo>
                    <a:pt x="215" y="1"/>
                    <a:pt x="142" y="4"/>
                    <a:pt x="69" y="11"/>
                  </a:cubicBezTo>
                  <a:lnTo>
                    <a:pt x="0" y="11"/>
                  </a:lnTo>
                  <a:cubicBezTo>
                    <a:pt x="86" y="96"/>
                    <a:pt x="155" y="182"/>
                    <a:pt x="206" y="285"/>
                  </a:cubicBezTo>
                  <a:cubicBezTo>
                    <a:pt x="566" y="799"/>
                    <a:pt x="703" y="1724"/>
                    <a:pt x="720" y="2358"/>
                  </a:cubicBezTo>
                  <a:cubicBezTo>
                    <a:pt x="1046" y="2335"/>
                    <a:pt x="1325" y="2328"/>
                    <a:pt x="1559" y="2328"/>
                  </a:cubicBezTo>
                  <a:cubicBezTo>
                    <a:pt x="1890" y="2328"/>
                    <a:pt x="2130" y="2342"/>
                    <a:pt x="2282" y="2342"/>
                  </a:cubicBezTo>
                  <a:cubicBezTo>
                    <a:pt x="2418" y="2342"/>
                    <a:pt x="2485" y="2331"/>
                    <a:pt x="2485" y="2290"/>
                  </a:cubicBezTo>
                  <a:cubicBezTo>
                    <a:pt x="2485" y="946"/>
                    <a:pt x="1507"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7830912" y="1952270"/>
              <a:ext cx="499389" cy="95936"/>
            </a:xfrm>
            <a:custGeom>
              <a:rect b="b" l="l" r="r" t="t"/>
              <a:pathLst>
                <a:path extrusionOk="0" h="1251" w="6512">
                  <a:moveTo>
                    <a:pt x="4805" y="0"/>
                  </a:moveTo>
                  <a:cubicBezTo>
                    <a:pt x="3630" y="0"/>
                    <a:pt x="1622" y="269"/>
                    <a:pt x="823" y="668"/>
                  </a:cubicBezTo>
                  <a:cubicBezTo>
                    <a:pt x="498" y="839"/>
                    <a:pt x="1" y="1251"/>
                    <a:pt x="1" y="1251"/>
                  </a:cubicBezTo>
                  <a:cubicBezTo>
                    <a:pt x="361" y="1011"/>
                    <a:pt x="1783" y="771"/>
                    <a:pt x="2383" y="651"/>
                  </a:cubicBezTo>
                  <a:cubicBezTo>
                    <a:pt x="2788" y="570"/>
                    <a:pt x="4052" y="419"/>
                    <a:pt x="5000" y="419"/>
                  </a:cubicBezTo>
                  <a:cubicBezTo>
                    <a:pt x="5455" y="419"/>
                    <a:pt x="5837" y="454"/>
                    <a:pt x="6015" y="548"/>
                  </a:cubicBezTo>
                  <a:cubicBezTo>
                    <a:pt x="6512" y="325"/>
                    <a:pt x="5946" y="120"/>
                    <a:pt x="5398" y="34"/>
                  </a:cubicBezTo>
                  <a:cubicBezTo>
                    <a:pt x="5246" y="11"/>
                    <a:pt x="5043" y="0"/>
                    <a:pt x="48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7915038" y="2015307"/>
              <a:ext cx="222164" cy="277685"/>
            </a:xfrm>
            <a:custGeom>
              <a:rect b="b" l="l" r="r" t="t"/>
              <a:pathLst>
                <a:path extrusionOk="0" h="3621" w="2897">
                  <a:moveTo>
                    <a:pt x="360" y="0"/>
                  </a:moveTo>
                  <a:lnTo>
                    <a:pt x="52" y="52"/>
                  </a:lnTo>
                  <a:cubicBezTo>
                    <a:pt x="52" y="52"/>
                    <a:pt x="0" y="1217"/>
                    <a:pt x="634" y="2331"/>
                  </a:cubicBezTo>
                  <a:cubicBezTo>
                    <a:pt x="1284" y="3516"/>
                    <a:pt x="2386" y="3620"/>
                    <a:pt x="2755" y="3620"/>
                  </a:cubicBezTo>
                  <a:cubicBezTo>
                    <a:pt x="2834" y="3620"/>
                    <a:pt x="2879" y="3616"/>
                    <a:pt x="2879" y="3616"/>
                  </a:cubicBezTo>
                  <a:lnTo>
                    <a:pt x="2896" y="3444"/>
                  </a:lnTo>
                  <a:lnTo>
                    <a:pt x="2896" y="3444"/>
                  </a:lnTo>
                  <a:cubicBezTo>
                    <a:pt x="2884" y="3445"/>
                    <a:pt x="2872" y="3445"/>
                    <a:pt x="2860" y="3445"/>
                  </a:cubicBezTo>
                  <a:cubicBezTo>
                    <a:pt x="2151" y="3445"/>
                    <a:pt x="1417" y="2954"/>
                    <a:pt x="1063" y="2331"/>
                  </a:cubicBezTo>
                  <a:cubicBezTo>
                    <a:pt x="566" y="1508"/>
                    <a:pt x="463" y="377"/>
                    <a:pt x="3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8120024" y="2023206"/>
              <a:ext cx="138038" cy="269403"/>
            </a:xfrm>
            <a:custGeom>
              <a:rect b="b" l="l" r="r" t="t"/>
              <a:pathLst>
                <a:path extrusionOk="0" h="3513" w="1800">
                  <a:moveTo>
                    <a:pt x="1662" y="0"/>
                  </a:moveTo>
                  <a:cubicBezTo>
                    <a:pt x="1714" y="1696"/>
                    <a:pt x="686" y="3307"/>
                    <a:pt x="86" y="3341"/>
                  </a:cubicBezTo>
                  <a:cubicBezTo>
                    <a:pt x="86" y="3341"/>
                    <a:pt x="0" y="3461"/>
                    <a:pt x="103" y="3513"/>
                  </a:cubicBezTo>
                  <a:cubicBezTo>
                    <a:pt x="1508" y="3410"/>
                    <a:pt x="1765" y="720"/>
                    <a:pt x="1765" y="720"/>
                  </a:cubicBezTo>
                  <a:cubicBezTo>
                    <a:pt x="1765" y="720"/>
                    <a:pt x="1800" y="0"/>
                    <a:pt x="166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7746862" y="2928502"/>
              <a:ext cx="487579" cy="88804"/>
            </a:xfrm>
            <a:custGeom>
              <a:rect b="b" l="l" r="r" t="t"/>
              <a:pathLst>
                <a:path extrusionOk="0" h="1158" w="6358">
                  <a:moveTo>
                    <a:pt x="531" y="1"/>
                  </a:moveTo>
                  <a:cubicBezTo>
                    <a:pt x="531" y="1"/>
                    <a:pt x="0" y="857"/>
                    <a:pt x="583" y="943"/>
                  </a:cubicBezTo>
                  <a:cubicBezTo>
                    <a:pt x="1634" y="1105"/>
                    <a:pt x="2644" y="1158"/>
                    <a:pt x="3511" y="1158"/>
                  </a:cubicBezTo>
                  <a:cubicBezTo>
                    <a:pt x="5117" y="1158"/>
                    <a:pt x="6237" y="977"/>
                    <a:pt x="6237" y="977"/>
                  </a:cubicBezTo>
                  <a:cubicBezTo>
                    <a:pt x="6237" y="977"/>
                    <a:pt x="6357" y="960"/>
                    <a:pt x="6237" y="258"/>
                  </a:cubicBezTo>
                  <a:cubicBezTo>
                    <a:pt x="5958" y="299"/>
                    <a:pt x="5226" y="324"/>
                    <a:pt x="4375" y="324"/>
                  </a:cubicBezTo>
                  <a:cubicBezTo>
                    <a:pt x="2776" y="324"/>
                    <a:pt x="755" y="236"/>
                    <a:pt x="531"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8199932" y="2910097"/>
              <a:ext cx="181673" cy="93559"/>
            </a:xfrm>
            <a:custGeom>
              <a:rect b="b" l="l" r="r" t="t"/>
              <a:pathLst>
                <a:path extrusionOk="0" h="1220" w="2369">
                  <a:moveTo>
                    <a:pt x="2128" y="1"/>
                  </a:moveTo>
                  <a:cubicBezTo>
                    <a:pt x="1906" y="121"/>
                    <a:pt x="1768" y="206"/>
                    <a:pt x="209" y="515"/>
                  </a:cubicBezTo>
                  <a:cubicBezTo>
                    <a:pt x="209" y="515"/>
                    <a:pt x="1" y="1220"/>
                    <a:pt x="297" y="1220"/>
                  </a:cubicBezTo>
                  <a:cubicBezTo>
                    <a:pt x="307" y="1220"/>
                    <a:pt x="318" y="1219"/>
                    <a:pt x="329" y="1217"/>
                  </a:cubicBezTo>
                  <a:cubicBezTo>
                    <a:pt x="2197" y="892"/>
                    <a:pt x="2282" y="772"/>
                    <a:pt x="2282" y="772"/>
                  </a:cubicBezTo>
                  <a:cubicBezTo>
                    <a:pt x="2282" y="772"/>
                    <a:pt x="2368" y="481"/>
                    <a:pt x="2128"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7891418" y="1803726"/>
              <a:ext cx="377149" cy="193253"/>
            </a:xfrm>
            <a:custGeom>
              <a:rect b="b" l="l" r="r" t="t"/>
              <a:pathLst>
                <a:path extrusionOk="0" h="2520" w="4918">
                  <a:moveTo>
                    <a:pt x="154" y="2502"/>
                  </a:moveTo>
                  <a:cubicBezTo>
                    <a:pt x="257" y="2485"/>
                    <a:pt x="583" y="2417"/>
                    <a:pt x="720" y="2331"/>
                  </a:cubicBezTo>
                  <a:cubicBezTo>
                    <a:pt x="960" y="2194"/>
                    <a:pt x="1988" y="1269"/>
                    <a:pt x="2964" y="1269"/>
                  </a:cubicBezTo>
                  <a:cubicBezTo>
                    <a:pt x="4301" y="1269"/>
                    <a:pt x="4883" y="1937"/>
                    <a:pt x="4918" y="2040"/>
                  </a:cubicBezTo>
                  <a:cubicBezTo>
                    <a:pt x="4918" y="2040"/>
                    <a:pt x="4866" y="1200"/>
                    <a:pt x="4815" y="1063"/>
                  </a:cubicBezTo>
                  <a:cubicBezTo>
                    <a:pt x="4781" y="926"/>
                    <a:pt x="4266" y="1"/>
                    <a:pt x="2896" y="1"/>
                  </a:cubicBezTo>
                  <a:cubicBezTo>
                    <a:pt x="1354" y="18"/>
                    <a:pt x="600" y="943"/>
                    <a:pt x="360" y="1423"/>
                  </a:cubicBezTo>
                  <a:cubicBezTo>
                    <a:pt x="206" y="1680"/>
                    <a:pt x="120" y="1834"/>
                    <a:pt x="103" y="1885"/>
                  </a:cubicBezTo>
                  <a:cubicBezTo>
                    <a:pt x="103" y="1885"/>
                    <a:pt x="0" y="2519"/>
                    <a:pt x="154" y="2502"/>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7873013" y="1948282"/>
              <a:ext cx="43405" cy="55292"/>
            </a:xfrm>
            <a:custGeom>
              <a:rect b="b" l="l" r="r" t="t"/>
              <a:pathLst>
                <a:path extrusionOk="0" h="721" w="566">
                  <a:moveTo>
                    <a:pt x="0" y="275"/>
                  </a:moveTo>
                  <a:cubicBezTo>
                    <a:pt x="240" y="206"/>
                    <a:pt x="377" y="18"/>
                    <a:pt x="377" y="18"/>
                  </a:cubicBezTo>
                  <a:cubicBezTo>
                    <a:pt x="377" y="18"/>
                    <a:pt x="360" y="0"/>
                    <a:pt x="411" y="120"/>
                  </a:cubicBezTo>
                  <a:cubicBezTo>
                    <a:pt x="480" y="309"/>
                    <a:pt x="566" y="617"/>
                    <a:pt x="514" y="634"/>
                  </a:cubicBezTo>
                  <a:cubicBezTo>
                    <a:pt x="446" y="652"/>
                    <a:pt x="120" y="720"/>
                    <a:pt x="86" y="600"/>
                  </a:cubicBezTo>
                  <a:cubicBezTo>
                    <a:pt x="34" y="497"/>
                    <a:pt x="0" y="275"/>
                    <a:pt x="0" y="275"/>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7862507" y="1964080"/>
              <a:ext cx="28988" cy="39494"/>
            </a:xfrm>
            <a:custGeom>
              <a:rect b="b" l="l" r="r" t="t"/>
              <a:pathLst>
                <a:path extrusionOk="0" h="515" w="378">
                  <a:moveTo>
                    <a:pt x="360" y="223"/>
                  </a:moveTo>
                  <a:cubicBezTo>
                    <a:pt x="326" y="103"/>
                    <a:pt x="240" y="0"/>
                    <a:pt x="137" y="17"/>
                  </a:cubicBezTo>
                  <a:cubicBezTo>
                    <a:pt x="120" y="17"/>
                    <a:pt x="120" y="17"/>
                    <a:pt x="103" y="17"/>
                  </a:cubicBezTo>
                  <a:lnTo>
                    <a:pt x="0" y="51"/>
                  </a:lnTo>
                  <a:lnTo>
                    <a:pt x="17" y="154"/>
                  </a:lnTo>
                  <a:cubicBezTo>
                    <a:pt x="17" y="188"/>
                    <a:pt x="17" y="223"/>
                    <a:pt x="17" y="257"/>
                  </a:cubicBezTo>
                  <a:cubicBezTo>
                    <a:pt x="17" y="291"/>
                    <a:pt x="34" y="308"/>
                    <a:pt x="51" y="326"/>
                  </a:cubicBezTo>
                  <a:lnTo>
                    <a:pt x="69" y="514"/>
                  </a:lnTo>
                  <a:lnTo>
                    <a:pt x="223" y="480"/>
                  </a:lnTo>
                  <a:cubicBezTo>
                    <a:pt x="223" y="480"/>
                    <a:pt x="223" y="480"/>
                    <a:pt x="240" y="480"/>
                  </a:cubicBezTo>
                  <a:cubicBezTo>
                    <a:pt x="326" y="463"/>
                    <a:pt x="377" y="360"/>
                    <a:pt x="360" y="223"/>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7852001" y="1966687"/>
              <a:ext cx="28911" cy="36887"/>
            </a:xfrm>
            <a:custGeom>
              <a:rect b="b" l="l" r="r" t="t"/>
              <a:pathLst>
                <a:path extrusionOk="0" h="481" w="377">
                  <a:moveTo>
                    <a:pt x="343" y="223"/>
                  </a:moveTo>
                  <a:cubicBezTo>
                    <a:pt x="377" y="360"/>
                    <a:pt x="326" y="463"/>
                    <a:pt x="223" y="480"/>
                  </a:cubicBezTo>
                  <a:cubicBezTo>
                    <a:pt x="137" y="480"/>
                    <a:pt x="51" y="394"/>
                    <a:pt x="17" y="257"/>
                  </a:cubicBezTo>
                  <a:cubicBezTo>
                    <a:pt x="0" y="137"/>
                    <a:pt x="51" y="17"/>
                    <a:pt x="137" y="17"/>
                  </a:cubicBezTo>
                  <a:cubicBezTo>
                    <a:pt x="223" y="0"/>
                    <a:pt x="326" y="103"/>
                    <a:pt x="343" y="223"/>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7746862" y="3469839"/>
              <a:ext cx="223467" cy="293100"/>
            </a:xfrm>
            <a:custGeom>
              <a:rect b="b" l="l" r="r" t="t"/>
              <a:pathLst>
                <a:path extrusionOk="0" h="3822" w="2914">
                  <a:moveTo>
                    <a:pt x="411" y="35"/>
                  </a:moveTo>
                  <a:cubicBezTo>
                    <a:pt x="326" y="823"/>
                    <a:pt x="0" y="3034"/>
                    <a:pt x="326" y="3205"/>
                  </a:cubicBezTo>
                  <a:cubicBezTo>
                    <a:pt x="651" y="3376"/>
                    <a:pt x="1936" y="3822"/>
                    <a:pt x="2536" y="3342"/>
                  </a:cubicBezTo>
                  <a:cubicBezTo>
                    <a:pt x="2827" y="3102"/>
                    <a:pt x="2793" y="515"/>
                    <a:pt x="2827" y="344"/>
                  </a:cubicBezTo>
                  <a:cubicBezTo>
                    <a:pt x="2913" y="1"/>
                    <a:pt x="411" y="35"/>
                    <a:pt x="411"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7756065" y="3408105"/>
              <a:ext cx="223467" cy="95323"/>
            </a:xfrm>
            <a:custGeom>
              <a:rect b="b" l="l" r="r" t="t"/>
              <a:pathLst>
                <a:path extrusionOk="0" h="1243" w="2914">
                  <a:moveTo>
                    <a:pt x="531" y="1"/>
                  </a:moveTo>
                  <a:cubicBezTo>
                    <a:pt x="257" y="189"/>
                    <a:pt x="0" y="892"/>
                    <a:pt x="0" y="892"/>
                  </a:cubicBezTo>
                  <a:cubicBezTo>
                    <a:pt x="0" y="892"/>
                    <a:pt x="52" y="1149"/>
                    <a:pt x="806" y="1149"/>
                  </a:cubicBezTo>
                  <a:cubicBezTo>
                    <a:pt x="1377" y="1149"/>
                    <a:pt x="2173" y="1243"/>
                    <a:pt x="2583" y="1243"/>
                  </a:cubicBezTo>
                  <a:cubicBezTo>
                    <a:pt x="2726" y="1243"/>
                    <a:pt x="2822" y="1231"/>
                    <a:pt x="2845" y="1200"/>
                  </a:cubicBezTo>
                  <a:cubicBezTo>
                    <a:pt x="2913" y="1063"/>
                    <a:pt x="2879" y="275"/>
                    <a:pt x="2879" y="275"/>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7732368" y="4423831"/>
              <a:ext cx="291796" cy="113114"/>
            </a:xfrm>
            <a:custGeom>
              <a:rect b="b" l="l" r="r" t="t"/>
              <a:pathLst>
                <a:path extrusionOk="0" h="1475" w="3805">
                  <a:moveTo>
                    <a:pt x="2314" y="0"/>
                  </a:moveTo>
                  <a:cubicBezTo>
                    <a:pt x="806" y="35"/>
                    <a:pt x="155" y="497"/>
                    <a:pt x="18" y="583"/>
                  </a:cubicBezTo>
                  <a:cubicBezTo>
                    <a:pt x="1" y="994"/>
                    <a:pt x="206" y="1474"/>
                    <a:pt x="206" y="1474"/>
                  </a:cubicBezTo>
                  <a:cubicBezTo>
                    <a:pt x="206" y="1474"/>
                    <a:pt x="1413" y="822"/>
                    <a:pt x="2172" y="822"/>
                  </a:cubicBezTo>
                  <a:cubicBezTo>
                    <a:pt x="2191" y="822"/>
                    <a:pt x="2210" y="822"/>
                    <a:pt x="2228" y="823"/>
                  </a:cubicBezTo>
                  <a:cubicBezTo>
                    <a:pt x="3273" y="879"/>
                    <a:pt x="3515" y="1076"/>
                    <a:pt x="3597" y="1076"/>
                  </a:cubicBezTo>
                  <a:cubicBezTo>
                    <a:pt x="3614" y="1076"/>
                    <a:pt x="3624" y="1067"/>
                    <a:pt x="3633" y="1046"/>
                  </a:cubicBezTo>
                  <a:cubicBezTo>
                    <a:pt x="3753" y="737"/>
                    <a:pt x="3805" y="292"/>
                    <a:pt x="3805" y="292"/>
                  </a:cubicBezTo>
                  <a:cubicBezTo>
                    <a:pt x="3462" y="69"/>
                    <a:pt x="2914" y="35"/>
                    <a:pt x="2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7735053" y="4442620"/>
              <a:ext cx="285201" cy="74617"/>
            </a:xfrm>
            <a:custGeom>
              <a:rect b="b" l="l" r="r" t="t"/>
              <a:pathLst>
                <a:path extrusionOk="0" h="973" w="3719">
                  <a:moveTo>
                    <a:pt x="2277" y="0"/>
                  </a:moveTo>
                  <a:cubicBezTo>
                    <a:pt x="986" y="0"/>
                    <a:pt x="0" y="629"/>
                    <a:pt x="0" y="629"/>
                  </a:cubicBezTo>
                  <a:cubicBezTo>
                    <a:pt x="0" y="629"/>
                    <a:pt x="17" y="766"/>
                    <a:pt x="86" y="972"/>
                  </a:cubicBezTo>
                  <a:cubicBezTo>
                    <a:pt x="814" y="487"/>
                    <a:pt x="1466" y="322"/>
                    <a:pt x="2075" y="322"/>
                  </a:cubicBezTo>
                  <a:cubicBezTo>
                    <a:pt x="2628" y="322"/>
                    <a:pt x="3145" y="457"/>
                    <a:pt x="3650" y="612"/>
                  </a:cubicBezTo>
                  <a:cubicBezTo>
                    <a:pt x="3650" y="612"/>
                    <a:pt x="3718" y="372"/>
                    <a:pt x="3718" y="287"/>
                  </a:cubicBezTo>
                  <a:cubicBezTo>
                    <a:pt x="3220" y="78"/>
                    <a:pt x="2730" y="0"/>
                    <a:pt x="227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8042493" y="4352205"/>
              <a:ext cx="308897" cy="133436"/>
            </a:xfrm>
            <a:custGeom>
              <a:rect b="b" l="l" r="r" t="t"/>
              <a:pathLst>
                <a:path extrusionOk="0" h="1740" w="4028">
                  <a:moveTo>
                    <a:pt x="2909" y="1"/>
                  </a:moveTo>
                  <a:cubicBezTo>
                    <a:pt x="2655" y="1"/>
                    <a:pt x="2395" y="17"/>
                    <a:pt x="2142" y="44"/>
                  </a:cubicBezTo>
                  <a:cubicBezTo>
                    <a:pt x="703" y="301"/>
                    <a:pt x="120" y="780"/>
                    <a:pt x="0" y="866"/>
                  </a:cubicBezTo>
                  <a:cubicBezTo>
                    <a:pt x="18" y="1226"/>
                    <a:pt x="377" y="1740"/>
                    <a:pt x="377" y="1740"/>
                  </a:cubicBezTo>
                  <a:cubicBezTo>
                    <a:pt x="377" y="1740"/>
                    <a:pt x="1628" y="900"/>
                    <a:pt x="2416" y="866"/>
                  </a:cubicBezTo>
                  <a:cubicBezTo>
                    <a:pt x="2582" y="854"/>
                    <a:pt x="2730" y="849"/>
                    <a:pt x="2861" y="849"/>
                  </a:cubicBezTo>
                  <a:cubicBezTo>
                    <a:pt x="3655" y="849"/>
                    <a:pt x="3850" y="1039"/>
                    <a:pt x="3904" y="1039"/>
                  </a:cubicBezTo>
                  <a:cubicBezTo>
                    <a:pt x="3917" y="1039"/>
                    <a:pt x="3921" y="1029"/>
                    <a:pt x="3924" y="1003"/>
                  </a:cubicBezTo>
                  <a:cubicBezTo>
                    <a:pt x="3976" y="643"/>
                    <a:pt x="4027" y="146"/>
                    <a:pt x="4027" y="146"/>
                  </a:cubicBezTo>
                  <a:cubicBezTo>
                    <a:pt x="3702" y="41"/>
                    <a:pt x="3312" y="1"/>
                    <a:pt x="2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8045100" y="4370303"/>
              <a:ext cx="303606" cy="94326"/>
            </a:xfrm>
            <a:custGeom>
              <a:rect b="b" l="l" r="r" t="t"/>
              <a:pathLst>
                <a:path extrusionOk="0" h="1230" w="3959">
                  <a:moveTo>
                    <a:pt x="2807" y="0"/>
                  </a:moveTo>
                  <a:cubicBezTo>
                    <a:pt x="1149" y="0"/>
                    <a:pt x="1" y="836"/>
                    <a:pt x="1" y="836"/>
                  </a:cubicBezTo>
                  <a:cubicBezTo>
                    <a:pt x="1" y="836"/>
                    <a:pt x="104" y="1041"/>
                    <a:pt x="172" y="1230"/>
                  </a:cubicBezTo>
                  <a:cubicBezTo>
                    <a:pt x="1137" y="553"/>
                    <a:pt x="2074" y="322"/>
                    <a:pt x="2842" y="322"/>
                  </a:cubicBezTo>
                  <a:cubicBezTo>
                    <a:pt x="3260" y="322"/>
                    <a:pt x="3629" y="390"/>
                    <a:pt x="3925" y="493"/>
                  </a:cubicBezTo>
                  <a:cubicBezTo>
                    <a:pt x="3925" y="493"/>
                    <a:pt x="3959" y="219"/>
                    <a:pt x="3942" y="133"/>
                  </a:cubicBezTo>
                  <a:cubicBezTo>
                    <a:pt x="3544" y="39"/>
                    <a:pt x="3164" y="0"/>
                    <a:pt x="280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7795482" y="2602656"/>
              <a:ext cx="597932" cy="149387"/>
            </a:xfrm>
            <a:custGeom>
              <a:rect b="b" l="l" r="r" t="t"/>
              <a:pathLst>
                <a:path extrusionOk="0" h="1948" w="7797">
                  <a:moveTo>
                    <a:pt x="7711" y="0"/>
                  </a:moveTo>
                  <a:lnTo>
                    <a:pt x="7711" y="0"/>
                  </a:lnTo>
                  <a:cubicBezTo>
                    <a:pt x="7248" y="360"/>
                    <a:pt x="5929" y="531"/>
                    <a:pt x="5243" y="617"/>
                  </a:cubicBezTo>
                  <a:cubicBezTo>
                    <a:pt x="4921" y="650"/>
                    <a:pt x="3868" y="703"/>
                    <a:pt x="2834" y="703"/>
                  </a:cubicBezTo>
                  <a:cubicBezTo>
                    <a:pt x="1721" y="703"/>
                    <a:pt x="630" y="642"/>
                    <a:pt x="497" y="429"/>
                  </a:cubicBezTo>
                  <a:cubicBezTo>
                    <a:pt x="497" y="429"/>
                    <a:pt x="0" y="1354"/>
                    <a:pt x="292" y="1577"/>
                  </a:cubicBezTo>
                  <a:cubicBezTo>
                    <a:pt x="445" y="1692"/>
                    <a:pt x="1836" y="1947"/>
                    <a:pt x="3540" y="1947"/>
                  </a:cubicBezTo>
                  <a:cubicBezTo>
                    <a:pt x="4876" y="1947"/>
                    <a:pt x="6403" y="1790"/>
                    <a:pt x="7676" y="1285"/>
                  </a:cubicBezTo>
                  <a:cubicBezTo>
                    <a:pt x="7676" y="1285"/>
                    <a:pt x="7796" y="703"/>
                    <a:pt x="77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7799393" y="2636782"/>
              <a:ext cx="590034" cy="82899"/>
            </a:xfrm>
            <a:custGeom>
              <a:rect b="b" l="l" r="r" t="t"/>
              <a:pathLst>
                <a:path extrusionOk="0" h="1081" w="7694">
                  <a:moveTo>
                    <a:pt x="7660" y="1"/>
                  </a:moveTo>
                  <a:cubicBezTo>
                    <a:pt x="7540" y="121"/>
                    <a:pt x="6769" y="361"/>
                    <a:pt x="5295" y="532"/>
                  </a:cubicBezTo>
                  <a:cubicBezTo>
                    <a:pt x="4656" y="606"/>
                    <a:pt x="3803" y="648"/>
                    <a:pt x="2970" y="648"/>
                  </a:cubicBezTo>
                  <a:cubicBezTo>
                    <a:pt x="1883" y="648"/>
                    <a:pt x="830" y="577"/>
                    <a:pt x="326" y="412"/>
                  </a:cubicBezTo>
                  <a:cubicBezTo>
                    <a:pt x="326" y="412"/>
                    <a:pt x="1" y="601"/>
                    <a:pt x="223" y="789"/>
                  </a:cubicBezTo>
                  <a:cubicBezTo>
                    <a:pt x="429" y="960"/>
                    <a:pt x="1885" y="1063"/>
                    <a:pt x="3633" y="1080"/>
                  </a:cubicBezTo>
                  <a:cubicBezTo>
                    <a:pt x="3670" y="1081"/>
                    <a:pt x="3707" y="1081"/>
                    <a:pt x="3744" y="1081"/>
                  </a:cubicBezTo>
                  <a:cubicBezTo>
                    <a:pt x="6246" y="1081"/>
                    <a:pt x="7677" y="515"/>
                    <a:pt x="7677" y="515"/>
                  </a:cubicBezTo>
                  <a:cubicBezTo>
                    <a:pt x="7677" y="515"/>
                    <a:pt x="7694" y="275"/>
                    <a:pt x="7660"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7318716" y="3120910"/>
              <a:ext cx="889422" cy="484358"/>
            </a:xfrm>
            <a:custGeom>
              <a:rect b="b" l="l" r="r" t="t"/>
              <a:pathLst>
                <a:path extrusionOk="0" h="6316" w="11598">
                  <a:moveTo>
                    <a:pt x="435" y="0"/>
                  </a:moveTo>
                  <a:cubicBezTo>
                    <a:pt x="311" y="0"/>
                    <a:pt x="225" y="31"/>
                    <a:pt x="186" y="96"/>
                  </a:cubicBezTo>
                  <a:cubicBezTo>
                    <a:pt x="0" y="434"/>
                    <a:pt x="331" y="1039"/>
                    <a:pt x="537" y="1039"/>
                  </a:cubicBezTo>
                  <a:cubicBezTo>
                    <a:pt x="540" y="1039"/>
                    <a:pt x="543" y="1039"/>
                    <a:pt x="546" y="1038"/>
                  </a:cubicBezTo>
                  <a:cubicBezTo>
                    <a:pt x="646" y="1020"/>
                    <a:pt x="776" y="982"/>
                    <a:pt x="972" y="982"/>
                  </a:cubicBezTo>
                  <a:cubicBezTo>
                    <a:pt x="1143" y="982"/>
                    <a:pt x="1364" y="1011"/>
                    <a:pt x="1659" y="1107"/>
                  </a:cubicBezTo>
                  <a:cubicBezTo>
                    <a:pt x="2071" y="1227"/>
                    <a:pt x="10278" y="6316"/>
                    <a:pt x="10278" y="6316"/>
                  </a:cubicBezTo>
                  <a:cubicBezTo>
                    <a:pt x="10278" y="6316"/>
                    <a:pt x="11597" y="5493"/>
                    <a:pt x="11169" y="5459"/>
                  </a:cubicBezTo>
                  <a:cubicBezTo>
                    <a:pt x="10758" y="5442"/>
                    <a:pt x="5121" y="2238"/>
                    <a:pt x="3493" y="1313"/>
                  </a:cubicBezTo>
                  <a:cubicBezTo>
                    <a:pt x="2189" y="550"/>
                    <a:pt x="964"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7995177" y="3609640"/>
              <a:ext cx="218176" cy="195783"/>
            </a:xfrm>
            <a:custGeom>
              <a:rect b="b" l="l" r="r" t="t"/>
              <a:pathLst>
                <a:path extrusionOk="0" h="2553" w="2845">
                  <a:moveTo>
                    <a:pt x="1267" y="0"/>
                  </a:moveTo>
                  <a:cubicBezTo>
                    <a:pt x="1224" y="0"/>
                    <a:pt x="1190" y="9"/>
                    <a:pt x="1166" y="28"/>
                  </a:cubicBezTo>
                  <a:cubicBezTo>
                    <a:pt x="892" y="217"/>
                    <a:pt x="35" y="971"/>
                    <a:pt x="1" y="1125"/>
                  </a:cubicBezTo>
                  <a:cubicBezTo>
                    <a:pt x="225" y="1708"/>
                    <a:pt x="1899" y="2553"/>
                    <a:pt x="2377" y="2553"/>
                  </a:cubicBezTo>
                  <a:cubicBezTo>
                    <a:pt x="2447" y="2553"/>
                    <a:pt x="2491" y="2535"/>
                    <a:pt x="2502" y="2496"/>
                  </a:cubicBezTo>
                  <a:cubicBezTo>
                    <a:pt x="2571" y="2205"/>
                    <a:pt x="2605" y="1588"/>
                    <a:pt x="2845" y="817"/>
                  </a:cubicBezTo>
                  <a:cubicBezTo>
                    <a:pt x="2845" y="817"/>
                    <a:pt x="1677" y="0"/>
                    <a:pt x="126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8031987" y="3516311"/>
              <a:ext cx="223467" cy="236658"/>
            </a:xfrm>
            <a:custGeom>
              <a:rect b="b" l="l" r="r" t="t"/>
              <a:pathLst>
                <a:path extrusionOk="0" h="3086" w="2914">
                  <a:moveTo>
                    <a:pt x="1887" y="1"/>
                  </a:moveTo>
                  <a:cubicBezTo>
                    <a:pt x="1825" y="1"/>
                    <a:pt x="1764" y="32"/>
                    <a:pt x="1731" y="97"/>
                  </a:cubicBezTo>
                  <a:lnTo>
                    <a:pt x="429" y="1417"/>
                  </a:lnTo>
                  <a:cubicBezTo>
                    <a:pt x="206" y="1605"/>
                    <a:pt x="18" y="1794"/>
                    <a:pt x="0" y="1845"/>
                  </a:cubicBezTo>
                  <a:cubicBezTo>
                    <a:pt x="212" y="2345"/>
                    <a:pt x="1682" y="3085"/>
                    <a:pt x="2057" y="3085"/>
                  </a:cubicBezTo>
                  <a:cubicBezTo>
                    <a:pt x="2106" y="3085"/>
                    <a:pt x="2136" y="3072"/>
                    <a:pt x="2142" y="3045"/>
                  </a:cubicBezTo>
                  <a:cubicBezTo>
                    <a:pt x="2176" y="2890"/>
                    <a:pt x="2262" y="2599"/>
                    <a:pt x="2365" y="2239"/>
                  </a:cubicBezTo>
                  <a:lnTo>
                    <a:pt x="2879" y="731"/>
                  </a:lnTo>
                  <a:cubicBezTo>
                    <a:pt x="2913" y="629"/>
                    <a:pt x="2879" y="543"/>
                    <a:pt x="2793" y="492"/>
                  </a:cubicBezTo>
                  <a:lnTo>
                    <a:pt x="1988" y="29"/>
                  </a:lnTo>
                  <a:cubicBezTo>
                    <a:pt x="1957" y="10"/>
                    <a:pt x="1922"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7658825" y="3246141"/>
              <a:ext cx="245783" cy="210891"/>
            </a:xfrm>
            <a:custGeom>
              <a:rect b="b" l="l" r="r" t="t"/>
              <a:pathLst>
                <a:path extrusionOk="0" h="2750" w="3205">
                  <a:moveTo>
                    <a:pt x="1267" y="0"/>
                  </a:moveTo>
                  <a:cubicBezTo>
                    <a:pt x="810" y="0"/>
                    <a:pt x="312" y="142"/>
                    <a:pt x="206" y="725"/>
                  </a:cubicBezTo>
                  <a:cubicBezTo>
                    <a:pt x="0" y="1856"/>
                    <a:pt x="326" y="2472"/>
                    <a:pt x="429" y="2575"/>
                  </a:cubicBezTo>
                  <a:cubicBezTo>
                    <a:pt x="531" y="2695"/>
                    <a:pt x="823" y="2729"/>
                    <a:pt x="823" y="2729"/>
                  </a:cubicBezTo>
                  <a:lnTo>
                    <a:pt x="1285" y="2747"/>
                  </a:lnTo>
                  <a:cubicBezTo>
                    <a:pt x="1285" y="2747"/>
                    <a:pt x="1319" y="2750"/>
                    <a:pt x="1371" y="2750"/>
                  </a:cubicBezTo>
                  <a:cubicBezTo>
                    <a:pt x="1486" y="2750"/>
                    <a:pt x="1687" y="2733"/>
                    <a:pt x="1782" y="2627"/>
                  </a:cubicBezTo>
                  <a:cubicBezTo>
                    <a:pt x="1798" y="2629"/>
                    <a:pt x="1819" y="2631"/>
                    <a:pt x="1844" y="2631"/>
                  </a:cubicBezTo>
                  <a:cubicBezTo>
                    <a:pt x="1978" y="2631"/>
                    <a:pt x="2213" y="2588"/>
                    <a:pt x="2228" y="2472"/>
                  </a:cubicBezTo>
                  <a:cubicBezTo>
                    <a:pt x="2262" y="2318"/>
                    <a:pt x="2279" y="2164"/>
                    <a:pt x="2262" y="1993"/>
                  </a:cubicBezTo>
                  <a:cubicBezTo>
                    <a:pt x="2262" y="1890"/>
                    <a:pt x="2365" y="1736"/>
                    <a:pt x="2365" y="1736"/>
                  </a:cubicBezTo>
                  <a:cubicBezTo>
                    <a:pt x="2377" y="1728"/>
                    <a:pt x="2391" y="1724"/>
                    <a:pt x="2405" y="1724"/>
                  </a:cubicBezTo>
                  <a:cubicBezTo>
                    <a:pt x="2531" y="1724"/>
                    <a:pt x="2723" y="1992"/>
                    <a:pt x="2884" y="1992"/>
                  </a:cubicBezTo>
                  <a:cubicBezTo>
                    <a:pt x="2906" y="1992"/>
                    <a:pt x="2927" y="1987"/>
                    <a:pt x="2947" y="1976"/>
                  </a:cubicBezTo>
                  <a:cubicBezTo>
                    <a:pt x="3204" y="1839"/>
                    <a:pt x="2245" y="519"/>
                    <a:pt x="2091" y="125"/>
                  </a:cubicBezTo>
                  <a:cubicBezTo>
                    <a:pt x="2091" y="125"/>
                    <a:pt x="1697" y="0"/>
                    <a:pt x="1267" y="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7581294" y="2365309"/>
              <a:ext cx="297011" cy="935127"/>
            </a:xfrm>
            <a:custGeom>
              <a:rect b="b" l="l" r="r" t="t"/>
              <a:pathLst>
                <a:path extrusionOk="0" h="12194" w="3873">
                  <a:moveTo>
                    <a:pt x="2282" y="0"/>
                  </a:moveTo>
                  <a:cubicBezTo>
                    <a:pt x="1826" y="0"/>
                    <a:pt x="1366" y="1259"/>
                    <a:pt x="703" y="2838"/>
                  </a:cubicBezTo>
                  <a:cubicBezTo>
                    <a:pt x="703" y="2838"/>
                    <a:pt x="0" y="5237"/>
                    <a:pt x="137" y="7379"/>
                  </a:cubicBezTo>
                  <a:cubicBezTo>
                    <a:pt x="223" y="8938"/>
                    <a:pt x="514" y="11919"/>
                    <a:pt x="857" y="12159"/>
                  </a:cubicBezTo>
                  <a:cubicBezTo>
                    <a:pt x="1765" y="12142"/>
                    <a:pt x="2913" y="12194"/>
                    <a:pt x="3873" y="11971"/>
                  </a:cubicBezTo>
                  <a:cubicBezTo>
                    <a:pt x="3530" y="9418"/>
                    <a:pt x="2982" y="6985"/>
                    <a:pt x="2999" y="6197"/>
                  </a:cubicBezTo>
                  <a:cubicBezTo>
                    <a:pt x="3016" y="5408"/>
                    <a:pt x="3256" y="4432"/>
                    <a:pt x="3393" y="2581"/>
                  </a:cubicBezTo>
                  <a:cubicBezTo>
                    <a:pt x="3513" y="765"/>
                    <a:pt x="2708" y="165"/>
                    <a:pt x="2399" y="28"/>
                  </a:cubicBezTo>
                  <a:cubicBezTo>
                    <a:pt x="2360" y="9"/>
                    <a:pt x="2321" y="0"/>
                    <a:pt x="2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7612813" y="2572978"/>
              <a:ext cx="223467" cy="162424"/>
            </a:xfrm>
            <a:custGeom>
              <a:rect b="b" l="l" r="r" t="t"/>
              <a:pathLst>
                <a:path extrusionOk="0" h="2118" w="2914">
                  <a:moveTo>
                    <a:pt x="823" y="1"/>
                  </a:moveTo>
                  <a:cubicBezTo>
                    <a:pt x="525" y="1"/>
                    <a:pt x="311" y="55"/>
                    <a:pt x="292" y="130"/>
                  </a:cubicBezTo>
                  <a:cubicBezTo>
                    <a:pt x="103" y="816"/>
                    <a:pt x="1" y="1381"/>
                    <a:pt x="1" y="1381"/>
                  </a:cubicBezTo>
                  <a:cubicBezTo>
                    <a:pt x="231" y="1371"/>
                    <a:pt x="456" y="1328"/>
                    <a:pt x="709" y="1328"/>
                  </a:cubicBezTo>
                  <a:cubicBezTo>
                    <a:pt x="870" y="1328"/>
                    <a:pt x="1042" y="1345"/>
                    <a:pt x="1234" y="1398"/>
                  </a:cubicBezTo>
                  <a:cubicBezTo>
                    <a:pt x="1885" y="1552"/>
                    <a:pt x="2468" y="1792"/>
                    <a:pt x="2725" y="2118"/>
                  </a:cubicBezTo>
                  <a:cubicBezTo>
                    <a:pt x="2862" y="1313"/>
                    <a:pt x="2913" y="679"/>
                    <a:pt x="2913" y="679"/>
                  </a:cubicBezTo>
                  <a:cubicBezTo>
                    <a:pt x="2913" y="679"/>
                    <a:pt x="2399" y="353"/>
                    <a:pt x="1663" y="130"/>
                  </a:cubicBezTo>
                  <a:cubicBezTo>
                    <a:pt x="1369" y="37"/>
                    <a:pt x="1068" y="1"/>
                    <a:pt x="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7618104" y="2604574"/>
              <a:ext cx="216872" cy="99310"/>
            </a:xfrm>
            <a:custGeom>
              <a:rect b="b" l="l" r="r" t="t"/>
              <a:pathLst>
                <a:path extrusionOk="0" h="1295" w="2828">
                  <a:moveTo>
                    <a:pt x="734" y="0"/>
                  </a:moveTo>
                  <a:cubicBezTo>
                    <a:pt x="356" y="0"/>
                    <a:pt x="103" y="78"/>
                    <a:pt x="103" y="78"/>
                  </a:cubicBezTo>
                  <a:cubicBezTo>
                    <a:pt x="103" y="78"/>
                    <a:pt x="86" y="198"/>
                    <a:pt x="0" y="558"/>
                  </a:cubicBezTo>
                  <a:cubicBezTo>
                    <a:pt x="63" y="558"/>
                    <a:pt x="341" y="513"/>
                    <a:pt x="677" y="513"/>
                  </a:cubicBezTo>
                  <a:cubicBezTo>
                    <a:pt x="893" y="513"/>
                    <a:pt x="1132" y="532"/>
                    <a:pt x="1354" y="592"/>
                  </a:cubicBezTo>
                  <a:cubicBezTo>
                    <a:pt x="2262" y="832"/>
                    <a:pt x="2605" y="1175"/>
                    <a:pt x="2707" y="1295"/>
                  </a:cubicBezTo>
                  <a:cubicBezTo>
                    <a:pt x="2707" y="1295"/>
                    <a:pt x="2793" y="935"/>
                    <a:pt x="2827" y="678"/>
                  </a:cubicBezTo>
                  <a:cubicBezTo>
                    <a:pt x="2553" y="455"/>
                    <a:pt x="2005" y="267"/>
                    <a:pt x="1559" y="130"/>
                  </a:cubicBezTo>
                  <a:cubicBezTo>
                    <a:pt x="1256" y="31"/>
                    <a:pt x="971" y="0"/>
                    <a:pt x="734"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7608902" y="3113779"/>
              <a:ext cx="256290" cy="108129"/>
            </a:xfrm>
            <a:custGeom>
              <a:rect b="b" l="l" r="r" t="t"/>
              <a:pathLst>
                <a:path extrusionOk="0" h="1410" w="3342">
                  <a:moveTo>
                    <a:pt x="3187" y="1"/>
                  </a:moveTo>
                  <a:cubicBezTo>
                    <a:pt x="3187" y="1"/>
                    <a:pt x="2313" y="86"/>
                    <a:pt x="1542" y="138"/>
                  </a:cubicBezTo>
                  <a:cubicBezTo>
                    <a:pt x="309" y="292"/>
                    <a:pt x="17" y="275"/>
                    <a:pt x="17" y="326"/>
                  </a:cubicBezTo>
                  <a:cubicBezTo>
                    <a:pt x="0" y="1114"/>
                    <a:pt x="189" y="1388"/>
                    <a:pt x="189" y="1388"/>
                  </a:cubicBezTo>
                  <a:cubicBezTo>
                    <a:pt x="237" y="1403"/>
                    <a:pt x="304" y="1409"/>
                    <a:pt x="384" y="1409"/>
                  </a:cubicBezTo>
                  <a:cubicBezTo>
                    <a:pt x="671" y="1409"/>
                    <a:pt x="1127" y="1333"/>
                    <a:pt x="1542" y="1320"/>
                  </a:cubicBezTo>
                  <a:cubicBezTo>
                    <a:pt x="2553" y="1251"/>
                    <a:pt x="3016" y="1200"/>
                    <a:pt x="3341" y="1166"/>
                  </a:cubicBezTo>
                  <a:cubicBezTo>
                    <a:pt x="3307" y="652"/>
                    <a:pt x="3187" y="1"/>
                    <a:pt x="31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7604914" y="3136095"/>
              <a:ext cx="258974" cy="61887"/>
            </a:xfrm>
            <a:custGeom>
              <a:rect b="b" l="l" r="r" t="t"/>
              <a:pathLst>
                <a:path extrusionOk="0" h="807" w="3377">
                  <a:moveTo>
                    <a:pt x="3308" y="1"/>
                  </a:moveTo>
                  <a:cubicBezTo>
                    <a:pt x="1868" y="189"/>
                    <a:pt x="481" y="241"/>
                    <a:pt x="104" y="309"/>
                  </a:cubicBezTo>
                  <a:cubicBezTo>
                    <a:pt x="104" y="309"/>
                    <a:pt x="1" y="515"/>
                    <a:pt x="155" y="806"/>
                  </a:cubicBezTo>
                  <a:cubicBezTo>
                    <a:pt x="1406" y="738"/>
                    <a:pt x="3376" y="498"/>
                    <a:pt x="3376" y="498"/>
                  </a:cubicBezTo>
                  <a:cubicBezTo>
                    <a:pt x="3376" y="498"/>
                    <a:pt x="3359" y="463"/>
                    <a:pt x="330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8232984" y="2255645"/>
              <a:ext cx="488883" cy="1053686"/>
            </a:xfrm>
            <a:custGeom>
              <a:rect b="b" l="l" r="r" t="t"/>
              <a:pathLst>
                <a:path extrusionOk="0" h="13740" w="6375">
                  <a:moveTo>
                    <a:pt x="383" y="1"/>
                  </a:moveTo>
                  <a:cubicBezTo>
                    <a:pt x="203" y="1"/>
                    <a:pt x="17" y="142"/>
                    <a:pt x="1" y="207"/>
                  </a:cubicBezTo>
                  <a:cubicBezTo>
                    <a:pt x="1" y="207"/>
                    <a:pt x="1303" y="773"/>
                    <a:pt x="2143" y="5331"/>
                  </a:cubicBezTo>
                  <a:cubicBezTo>
                    <a:pt x="3308" y="11756"/>
                    <a:pt x="1732" y="13504"/>
                    <a:pt x="1732" y="13504"/>
                  </a:cubicBezTo>
                  <a:cubicBezTo>
                    <a:pt x="1873" y="13675"/>
                    <a:pt x="2058" y="13739"/>
                    <a:pt x="2257" y="13739"/>
                  </a:cubicBezTo>
                  <a:cubicBezTo>
                    <a:pt x="2852" y="13739"/>
                    <a:pt x="3565" y="13161"/>
                    <a:pt x="3565" y="13161"/>
                  </a:cubicBezTo>
                  <a:cubicBezTo>
                    <a:pt x="6375" y="7164"/>
                    <a:pt x="3034" y="1304"/>
                    <a:pt x="2862" y="927"/>
                  </a:cubicBezTo>
                  <a:cubicBezTo>
                    <a:pt x="2725" y="619"/>
                    <a:pt x="1166" y="88"/>
                    <a:pt x="412" y="2"/>
                  </a:cubicBezTo>
                  <a:cubicBezTo>
                    <a:pt x="402" y="1"/>
                    <a:pt x="393" y="1"/>
                    <a:pt x="383"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8236972" y="2246596"/>
              <a:ext cx="496782" cy="1086355"/>
            </a:xfrm>
            <a:custGeom>
              <a:rect b="b" l="l" r="r" t="t"/>
              <a:pathLst>
                <a:path extrusionOk="0" h="14166" w="6478">
                  <a:moveTo>
                    <a:pt x="494" y="0"/>
                  </a:moveTo>
                  <a:cubicBezTo>
                    <a:pt x="255" y="0"/>
                    <a:pt x="71" y="68"/>
                    <a:pt x="0" y="240"/>
                  </a:cubicBezTo>
                  <a:cubicBezTo>
                    <a:pt x="0" y="240"/>
                    <a:pt x="1114" y="480"/>
                    <a:pt x="2211" y="5243"/>
                  </a:cubicBezTo>
                  <a:cubicBezTo>
                    <a:pt x="3684" y="11617"/>
                    <a:pt x="1971" y="13999"/>
                    <a:pt x="1971" y="13999"/>
                  </a:cubicBezTo>
                  <a:cubicBezTo>
                    <a:pt x="2077" y="14117"/>
                    <a:pt x="2208" y="14165"/>
                    <a:pt x="2351" y="14165"/>
                  </a:cubicBezTo>
                  <a:cubicBezTo>
                    <a:pt x="3023" y="14165"/>
                    <a:pt x="3976" y="13108"/>
                    <a:pt x="3976" y="13108"/>
                  </a:cubicBezTo>
                  <a:cubicBezTo>
                    <a:pt x="6477" y="6974"/>
                    <a:pt x="2845" y="1319"/>
                    <a:pt x="2656" y="942"/>
                  </a:cubicBezTo>
                  <a:cubicBezTo>
                    <a:pt x="2514" y="657"/>
                    <a:pt x="1235" y="0"/>
                    <a:pt x="494"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8252693" y="2233559"/>
              <a:ext cx="484972" cy="1096785"/>
            </a:xfrm>
            <a:custGeom>
              <a:rect b="b" l="l" r="r" t="t"/>
              <a:pathLst>
                <a:path extrusionOk="0" h="14302" w="6324">
                  <a:moveTo>
                    <a:pt x="493" y="0"/>
                  </a:moveTo>
                  <a:cubicBezTo>
                    <a:pt x="211" y="0"/>
                    <a:pt x="11" y="71"/>
                    <a:pt x="1" y="256"/>
                  </a:cubicBezTo>
                  <a:cubicBezTo>
                    <a:pt x="1" y="256"/>
                    <a:pt x="1200" y="1044"/>
                    <a:pt x="2263" y="5550"/>
                  </a:cubicBezTo>
                  <a:cubicBezTo>
                    <a:pt x="3771" y="11924"/>
                    <a:pt x="2006" y="14254"/>
                    <a:pt x="2006" y="14254"/>
                  </a:cubicBezTo>
                  <a:cubicBezTo>
                    <a:pt x="2108" y="14287"/>
                    <a:pt x="2212" y="14301"/>
                    <a:pt x="2315" y="14301"/>
                  </a:cubicBezTo>
                  <a:cubicBezTo>
                    <a:pt x="3078" y="14301"/>
                    <a:pt x="3822" y="13518"/>
                    <a:pt x="3822" y="13518"/>
                  </a:cubicBezTo>
                  <a:cubicBezTo>
                    <a:pt x="6324" y="7401"/>
                    <a:pt x="3000" y="1369"/>
                    <a:pt x="2451" y="633"/>
                  </a:cubicBezTo>
                  <a:cubicBezTo>
                    <a:pt x="2271" y="392"/>
                    <a:pt x="1155" y="0"/>
                    <a:pt x="493"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8256681" y="2229265"/>
              <a:ext cx="329910" cy="487733"/>
            </a:xfrm>
            <a:custGeom>
              <a:rect b="b" l="l" r="r" t="t"/>
              <a:pathLst>
                <a:path extrusionOk="0" h="6360" w="4302">
                  <a:moveTo>
                    <a:pt x="624" y="1"/>
                  </a:moveTo>
                  <a:cubicBezTo>
                    <a:pt x="369" y="1"/>
                    <a:pt x="141" y="50"/>
                    <a:pt x="0" y="174"/>
                  </a:cubicBezTo>
                  <a:cubicBezTo>
                    <a:pt x="103" y="192"/>
                    <a:pt x="634" y="774"/>
                    <a:pt x="1028" y="1494"/>
                  </a:cubicBezTo>
                  <a:cubicBezTo>
                    <a:pt x="1731" y="2796"/>
                    <a:pt x="1988" y="4955"/>
                    <a:pt x="2211" y="5589"/>
                  </a:cubicBezTo>
                  <a:cubicBezTo>
                    <a:pt x="2416" y="6206"/>
                    <a:pt x="2485" y="6257"/>
                    <a:pt x="2622" y="6360"/>
                  </a:cubicBezTo>
                  <a:lnTo>
                    <a:pt x="4181" y="6069"/>
                  </a:lnTo>
                  <a:cubicBezTo>
                    <a:pt x="4181" y="6069"/>
                    <a:pt x="4267" y="5949"/>
                    <a:pt x="4267" y="5777"/>
                  </a:cubicBezTo>
                  <a:cubicBezTo>
                    <a:pt x="4301" y="5332"/>
                    <a:pt x="3976" y="4612"/>
                    <a:pt x="3736" y="3995"/>
                  </a:cubicBezTo>
                  <a:cubicBezTo>
                    <a:pt x="3513" y="3361"/>
                    <a:pt x="2896" y="1374"/>
                    <a:pt x="2108" y="449"/>
                  </a:cubicBezTo>
                  <a:cubicBezTo>
                    <a:pt x="1941" y="258"/>
                    <a:pt x="1209" y="1"/>
                    <a:pt x="624"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8422249" y="2494297"/>
              <a:ext cx="231290" cy="137577"/>
            </a:xfrm>
            <a:custGeom>
              <a:rect b="b" l="l" r="r" t="t"/>
              <a:pathLst>
                <a:path extrusionOk="0" h="1794" w="3016">
                  <a:moveTo>
                    <a:pt x="1492" y="1"/>
                  </a:moveTo>
                  <a:cubicBezTo>
                    <a:pt x="1378" y="1"/>
                    <a:pt x="1267" y="22"/>
                    <a:pt x="1148" y="43"/>
                  </a:cubicBezTo>
                  <a:cubicBezTo>
                    <a:pt x="874" y="77"/>
                    <a:pt x="0" y="454"/>
                    <a:pt x="394" y="642"/>
                  </a:cubicBezTo>
                  <a:cubicBezTo>
                    <a:pt x="427" y="646"/>
                    <a:pt x="459" y="647"/>
                    <a:pt x="491" y="647"/>
                  </a:cubicBezTo>
                  <a:cubicBezTo>
                    <a:pt x="737" y="647"/>
                    <a:pt x="933" y="552"/>
                    <a:pt x="1114" y="552"/>
                  </a:cubicBezTo>
                  <a:cubicBezTo>
                    <a:pt x="1137" y="552"/>
                    <a:pt x="1160" y="553"/>
                    <a:pt x="1183" y="557"/>
                  </a:cubicBezTo>
                  <a:cubicBezTo>
                    <a:pt x="1186" y="557"/>
                    <a:pt x="1189" y="558"/>
                    <a:pt x="1192" y="558"/>
                  </a:cubicBezTo>
                  <a:lnTo>
                    <a:pt x="1192" y="558"/>
                  </a:lnTo>
                  <a:cubicBezTo>
                    <a:pt x="871" y="615"/>
                    <a:pt x="334" y="740"/>
                    <a:pt x="394" y="934"/>
                  </a:cubicBezTo>
                  <a:cubicBezTo>
                    <a:pt x="423" y="1031"/>
                    <a:pt x="564" y="1063"/>
                    <a:pt x="739" y="1063"/>
                  </a:cubicBezTo>
                  <a:cubicBezTo>
                    <a:pt x="1014" y="1063"/>
                    <a:pt x="1375" y="983"/>
                    <a:pt x="1516" y="949"/>
                  </a:cubicBezTo>
                  <a:lnTo>
                    <a:pt x="1516" y="949"/>
                  </a:lnTo>
                  <a:cubicBezTo>
                    <a:pt x="1319" y="1000"/>
                    <a:pt x="714" y="1172"/>
                    <a:pt x="771" y="1345"/>
                  </a:cubicBezTo>
                  <a:cubicBezTo>
                    <a:pt x="797" y="1428"/>
                    <a:pt x="945" y="1454"/>
                    <a:pt x="1122" y="1454"/>
                  </a:cubicBezTo>
                  <a:cubicBezTo>
                    <a:pt x="1254" y="1454"/>
                    <a:pt x="1401" y="1439"/>
                    <a:pt x="1525" y="1423"/>
                  </a:cubicBezTo>
                  <a:lnTo>
                    <a:pt x="1525" y="1423"/>
                  </a:lnTo>
                  <a:cubicBezTo>
                    <a:pt x="1321" y="1464"/>
                    <a:pt x="1092" y="1535"/>
                    <a:pt x="1183" y="1636"/>
                  </a:cubicBezTo>
                  <a:cubicBezTo>
                    <a:pt x="1272" y="1747"/>
                    <a:pt x="1570" y="1794"/>
                    <a:pt x="1825" y="1794"/>
                  </a:cubicBezTo>
                  <a:cubicBezTo>
                    <a:pt x="1962" y="1794"/>
                    <a:pt x="2087" y="1780"/>
                    <a:pt x="2159" y="1756"/>
                  </a:cubicBezTo>
                  <a:cubicBezTo>
                    <a:pt x="3016" y="1516"/>
                    <a:pt x="2056" y="197"/>
                    <a:pt x="2056" y="197"/>
                  </a:cubicBezTo>
                  <a:cubicBezTo>
                    <a:pt x="1833" y="45"/>
                    <a:pt x="1658" y="1"/>
                    <a:pt x="1492"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8503078" y="2455953"/>
              <a:ext cx="59816" cy="62194"/>
            </a:xfrm>
            <a:custGeom>
              <a:rect b="b" l="l" r="r" t="t"/>
              <a:pathLst>
                <a:path extrusionOk="0" h="811" w="780">
                  <a:moveTo>
                    <a:pt x="82" y="0"/>
                  </a:moveTo>
                  <a:cubicBezTo>
                    <a:pt x="12" y="0"/>
                    <a:pt x="1" y="108"/>
                    <a:pt x="26" y="234"/>
                  </a:cubicBezTo>
                  <a:cubicBezTo>
                    <a:pt x="94" y="543"/>
                    <a:pt x="231" y="662"/>
                    <a:pt x="471" y="782"/>
                  </a:cubicBezTo>
                  <a:cubicBezTo>
                    <a:pt x="508" y="802"/>
                    <a:pt x="540" y="810"/>
                    <a:pt x="569" y="810"/>
                  </a:cubicBezTo>
                  <a:cubicBezTo>
                    <a:pt x="720" y="810"/>
                    <a:pt x="780" y="594"/>
                    <a:pt x="780" y="594"/>
                  </a:cubicBezTo>
                  <a:cubicBezTo>
                    <a:pt x="454" y="371"/>
                    <a:pt x="351" y="166"/>
                    <a:pt x="180" y="46"/>
                  </a:cubicBezTo>
                  <a:cubicBezTo>
                    <a:pt x="139" y="14"/>
                    <a:pt x="107" y="0"/>
                    <a:pt x="82" y="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8440654" y="2673439"/>
              <a:ext cx="157746" cy="60813"/>
            </a:xfrm>
            <a:custGeom>
              <a:rect b="b" l="l" r="r" t="t"/>
              <a:pathLst>
                <a:path extrusionOk="0" h="793" w="2057">
                  <a:moveTo>
                    <a:pt x="1510" y="0"/>
                  </a:moveTo>
                  <a:cubicBezTo>
                    <a:pt x="1343" y="0"/>
                    <a:pt x="1147" y="23"/>
                    <a:pt x="943" y="71"/>
                  </a:cubicBezTo>
                  <a:cubicBezTo>
                    <a:pt x="411" y="191"/>
                    <a:pt x="0" y="431"/>
                    <a:pt x="34" y="619"/>
                  </a:cubicBezTo>
                  <a:cubicBezTo>
                    <a:pt x="52" y="619"/>
                    <a:pt x="86" y="791"/>
                    <a:pt x="86" y="791"/>
                  </a:cubicBezTo>
                  <a:cubicBezTo>
                    <a:pt x="86" y="791"/>
                    <a:pt x="158" y="793"/>
                    <a:pt x="268" y="793"/>
                  </a:cubicBezTo>
                  <a:cubicBezTo>
                    <a:pt x="488" y="793"/>
                    <a:pt x="857" y="785"/>
                    <a:pt x="1097" y="739"/>
                  </a:cubicBezTo>
                  <a:cubicBezTo>
                    <a:pt x="1457" y="654"/>
                    <a:pt x="2056" y="345"/>
                    <a:pt x="2056" y="345"/>
                  </a:cubicBezTo>
                  <a:lnTo>
                    <a:pt x="1988" y="157"/>
                  </a:lnTo>
                  <a:cubicBezTo>
                    <a:pt x="1947" y="54"/>
                    <a:pt x="1762" y="0"/>
                    <a:pt x="1510"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8443262" y="2685709"/>
              <a:ext cx="159050" cy="62577"/>
            </a:xfrm>
            <a:custGeom>
              <a:rect b="b" l="l" r="r" t="t"/>
              <a:pathLst>
                <a:path extrusionOk="0" h="816" w="2074">
                  <a:moveTo>
                    <a:pt x="1512" y="1"/>
                  </a:moveTo>
                  <a:cubicBezTo>
                    <a:pt x="1349" y="1"/>
                    <a:pt x="1159" y="22"/>
                    <a:pt x="960" y="65"/>
                  </a:cubicBezTo>
                  <a:cubicBezTo>
                    <a:pt x="412" y="185"/>
                    <a:pt x="0" y="442"/>
                    <a:pt x="52" y="631"/>
                  </a:cubicBezTo>
                  <a:cubicBezTo>
                    <a:pt x="74" y="751"/>
                    <a:pt x="276" y="815"/>
                    <a:pt x="562" y="815"/>
                  </a:cubicBezTo>
                  <a:cubicBezTo>
                    <a:pt x="725" y="815"/>
                    <a:pt x="915" y="794"/>
                    <a:pt x="1114" y="751"/>
                  </a:cubicBezTo>
                  <a:cubicBezTo>
                    <a:pt x="1663" y="614"/>
                    <a:pt x="2074" y="374"/>
                    <a:pt x="2022" y="185"/>
                  </a:cubicBezTo>
                  <a:cubicBezTo>
                    <a:pt x="2001" y="65"/>
                    <a:pt x="1798" y="1"/>
                    <a:pt x="1512"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8462970" y="2697212"/>
              <a:ext cx="130139" cy="178452"/>
            </a:xfrm>
            <a:custGeom>
              <a:rect b="b" l="l" r="r" t="t"/>
              <a:pathLst>
                <a:path extrusionOk="0" h="2327" w="1697">
                  <a:moveTo>
                    <a:pt x="1543" y="1"/>
                  </a:moveTo>
                  <a:lnTo>
                    <a:pt x="0" y="378"/>
                  </a:lnTo>
                  <a:cubicBezTo>
                    <a:pt x="0" y="378"/>
                    <a:pt x="857" y="2263"/>
                    <a:pt x="857" y="2263"/>
                  </a:cubicBezTo>
                  <a:cubicBezTo>
                    <a:pt x="868" y="2304"/>
                    <a:pt x="947" y="2327"/>
                    <a:pt x="1058" y="2327"/>
                  </a:cubicBezTo>
                  <a:cubicBezTo>
                    <a:pt x="1130" y="2327"/>
                    <a:pt x="1215" y="2317"/>
                    <a:pt x="1303" y="2297"/>
                  </a:cubicBezTo>
                  <a:cubicBezTo>
                    <a:pt x="1525" y="2246"/>
                    <a:pt x="1697" y="2160"/>
                    <a:pt x="1680" y="2091"/>
                  </a:cubicBezTo>
                  <a:cubicBezTo>
                    <a:pt x="1680" y="2074"/>
                    <a:pt x="1543" y="1"/>
                    <a:pt x="1543"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8516882" y="2700816"/>
              <a:ext cx="74924" cy="156826"/>
            </a:xfrm>
            <a:custGeom>
              <a:rect b="b" l="l" r="r" t="t"/>
              <a:pathLst>
                <a:path extrusionOk="0" h="2045" w="977">
                  <a:moveTo>
                    <a:pt x="458" y="1"/>
                  </a:moveTo>
                  <a:cubicBezTo>
                    <a:pt x="324" y="1"/>
                    <a:pt x="167" y="18"/>
                    <a:pt x="0" y="74"/>
                  </a:cubicBezTo>
                  <a:lnTo>
                    <a:pt x="514" y="1993"/>
                  </a:lnTo>
                  <a:cubicBezTo>
                    <a:pt x="514" y="1993"/>
                    <a:pt x="621" y="1973"/>
                    <a:pt x="734" y="1973"/>
                  </a:cubicBezTo>
                  <a:cubicBezTo>
                    <a:pt x="833" y="1973"/>
                    <a:pt x="937" y="1988"/>
                    <a:pt x="977" y="2044"/>
                  </a:cubicBezTo>
                  <a:cubicBezTo>
                    <a:pt x="942" y="1273"/>
                    <a:pt x="857" y="57"/>
                    <a:pt x="857" y="57"/>
                  </a:cubicBezTo>
                  <a:cubicBezTo>
                    <a:pt x="857" y="57"/>
                    <a:pt x="695" y="1"/>
                    <a:pt x="45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7319790" y="3120374"/>
              <a:ext cx="249771" cy="141949"/>
            </a:xfrm>
            <a:custGeom>
              <a:rect b="b" l="l" r="r" t="t"/>
              <a:pathLst>
                <a:path extrusionOk="0" h="1851" w="3257">
                  <a:moveTo>
                    <a:pt x="617" y="0"/>
                  </a:moveTo>
                  <a:cubicBezTo>
                    <a:pt x="275" y="0"/>
                    <a:pt x="1" y="0"/>
                    <a:pt x="69" y="480"/>
                  </a:cubicBezTo>
                  <a:cubicBezTo>
                    <a:pt x="121" y="788"/>
                    <a:pt x="326" y="977"/>
                    <a:pt x="532" y="1045"/>
                  </a:cubicBezTo>
                  <a:cubicBezTo>
                    <a:pt x="562" y="1053"/>
                    <a:pt x="598" y="1056"/>
                    <a:pt x="636" y="1056"/>
                  </a:cubicBezTo>
                  <a:cubicBezTo>
                    <a:pt x="797" y="1056"/>
                    <a:pt x="1015" y="1002"/>
                    <a:pt x="1188" y="1002"/>
                  </a:cubicBezTo>
                  <a:cubicBezTo>
                    <a:pt x="1251" y="1002"/>
                    <a:pt x="1308" y="1009"/>
                    <a:pt x="1354" y="1028"/>
                  </a:cubicBezTo>
                  <a:cubicBezTo>
                    <a:pt x="1560" y="1114"/>
                    <a:pt x="2965" y="1851"/>
                    <a:pt x="2965" y="1851"/>
                  </a:cubicBezTo>
                  <a:cubicBezTo>
                    <a:pt x="2965" y="1542"/>
                    <a:pt x="3256" y="1165"/>
                    <a:pt x="3256" y="1165"/>
                  </a:cubicBezTo>
                  <a:cubicBezTo>
                    <a:pt x="3256" y="1165"/>
                    <a:pt x="1114" y="17"/>
                    <a:pt x="617" y="0"/>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7315879" y="2187394"/>
              <a:ext cx="228682" cy="513423"/>
            </a:xfrm>
            <a:custGeom>
              <a:rect b="b" l="l" r="r" t="t"/>
              <a:pathLst>
                <a:path extrusionOk="0" h="6695" w="2982">
                  <a:moveTo>
                    <a:pt x="343" y="1"/>
                  </a:moveTo>
                  <a:cubicBezTo>
                    <a:pt x="343" y="1"/>
                    <a:pt x="0" y="4456"/>
                    <a:pt x="137" y="5193"/>
                  </a:cubicBezTo>
                  <a:cubicBezTo>
                    <a:pt x="261" y="5859"/>
                    <a:pt x="1747" y="6695"/>
                    <a:pt x="2358" y="6695"/>
                  </a:cubicBezTo>
                  <a:cubicBezTo>
                    <a:pt x="2422" y="6695"/>
                    <a:pt x="2477" y="6686"/>
                    <a:pt x="2519" y="6666"/>
                  </a:cubicBezTo>
                  <a:cubicBezTo>
                    <a:pt x="2982" y="6461"/>
                    <a:pt x="2656" y="3770"/>
                    <a:pt x="2176" y="2383"/>
                  </a:cubicBezTo>
                  <a:cubicBezTo>
                    <a:pt x="1696" y="995"/>
                    <a:pt x="617" y="12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7191031" y="4418080"/>
              <a:ext cx="304910" cy="245247"/>
            </a:xfrm>
            <a:custGeom>
              <a:rect b="b" l="l" r="r" t="t"/>
              <a:pathLst>
                <a:path extrusionOk="0" h="3198" w="3976">
                  <a:moveTo>
                    <a:pt x="1720" y="0"/>
                  </a:moveTo>
                  <a:cubicBezTo>
                    <a:pt x="1268" y="0"/>
                    <a:pt x="747" y="71"/>
                    <a:pt x="583" y="110"/>
                  </a:cubicBezTo>
                  <a:cubicBezTo>
                    <a:pt x="275" y="195"/>
                    <a:pt x="0" y="1857"/>
                    <a:pt x="497" y="2269"/>
                  </a:cubicBezTo>
                  <a:cubicBezTo>
                    <a:pt x="806" y="2526"/>
                    <a:pt x="926" y="2868"/>
                    <a:pt x="926" y="2868"/>
                  </a:cubicBezTo>
                  <a:cubicBezTo>
                    <a:pt x="1057" y="3109"/>
                    <a:pt x="1548" y="3198"/>
                    <a:pt x="2082" y="3198"/>
                  </a:cubicBezTo>
                  <a:cubicBezTo>
                    <a:pt x="2803" y="3198"/>
                    <a:pt x="3603" y="3036"/>
                    <a:pt x="3701" y="2868"/>
                  </a:cubicBezTo>
                  <a:cubicBezTo>
                    <a:pt x="3976" y="2389"/>
                    <a:pt x="3839" y="1669"/>
                    <a:pt x="3239" y="1446"/>
                  </a:cubicBezTo>
                  <a:cubicBezTo>
                    <a:pt x="2639" y="1206"/>
                    <a:pt x="2605" y="470"/>
                    <a:pt x="2451" y="178"/>
                  </a:cubicBezTo>
                  <a:cubicBezTo>
                    <a:pt x="2383" y="43"/>
                    <a:pt x="2073" y="0"/>
                    <a:pt x="17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7003147" y="2826047"/>
              <a:ext cx="470478" cy="1740806"/>
            </a:xfrm>
            <a:custGeom>
              <a:rect b="b" l="l" r="r" t="t"/>
              <a:pathLst>
                <a:path extrusionOk="0" h="22700" w="6135">
                  <a:moveTo>
                    <a:pt x="3119" y="0"/>
                  </a:moveTo>
                  <a:lnTo>
                    <a:pt x="240" y="52"/>
                  </a:lnTo>
                  <a:lnTo>
                    <a:pt x="0" y="5312"/>
                  </a:lnTo>
                  <a:cubicBezTo>
                    <a:pt x="925" y="12474"/>
                    <a:pt x="1131" y="21401"/>
                    <a:pt x="2348" y="22686"/>
                  </a:cubicBezTo>
                  <a:cubicBezTo>
                    <a:pt x="2357" y="22695"/>
                    <a:pt x="2370" y="22700"/>
                    <a:pt x="2387" y="22700"/>
                  </a:cubicBezTo>
                  <a:cubicBezTo>
                    <a:pt x="2616" y="22700"/>
                    <a:pt x="3505" y="21886"/>
                    <a:pt x="4335" y="21726"/>
                  </a:cubicBezTo>
                  <a:cubicBezTo>
                    <a:pt x="4369" y="21720"/>
                    <a:pt x="4406" y="21717"/>
                    <a:pt x="4446" y="21717"/>
                  </a:cubicBezTo>
                  <a:cubicBezTo>
                    <a:pt x="4903" y="21717"/>
                    <a:pt x="5709" y="22099"/>
                    <a:pt x="5867" y="22099"/>
                  </a:cubicBezTo>
                  <a:cubicBezTo>
                    <a:pt x="5884" y="22099"/>
                    <a:pt x="5893" y="22095"/>
                    <a:pt x="5894" y="22086"/>
                  </a:cubicBezTo>
                  <a:cubicBezTo>
                    <a:pt x="6134" y="20870"/>
                    <a:pt x="5723" y="14085"/>
                    <a:pt x="5449" y="12799"/>
                  </a:cubicBezTo>
                  <a:cubicBezTo>
                    <a:pt x="4849" y="10007"/>
                    <a:pt x="4918" y="5552"/>
                    <a:pt x="4849" y="4335"/>
                  </a:cubicBezTo>
                  <a:cubicBezTo>
                    <a:pt x="4712" y="2536"/>
                    <a:pt x="3410" y="943"/>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7003147" y="3011324"/>
              <a:ext cx="360124" cy="1555606"/>
            </a:xfrm>
            <a:custGeom>
              <a:rect b="b" l="l" r="r" t="t"/>
              <a:pathLst>
                <a:path extrusionOk="0" h="20285" w="4696">
                  <a:moveTo>
                    <a:pt x="137" y="0"/>
                  </a:moveTo>
                  <a:lnTo>
                    <a:pt x="0" y="2896"/>
                  </a:lnTo>
                  <a:cubicBezTo>
                    <a:pt x="925" y="10058"/>
                    <a:pt x="1131" y="18985"/>
                    <a:pt x="2348" y="20270"/>
                  </a:cubicBezTo>
                  <a:cubicBezTo>
                    <a:pt x="2358" y="20280"/>
                    <a:pt x="2372" y="20285"/>
                    <a:pt x="2389" y="20285"/>
                  </a:cubicBezTo>
                  <a:cubicBezTo>
                    <a:pt x="2554" y="20285"/>
                    <a:pt x="3043" y="19879"/>
                    <a:pt x="3616" y="19585"/>
                  </a:cubicBezTo>
                  <a:cubicBezTo>
                    <a:pt x="3598" y="19430"/>
                    <a:pt x="3564" y="19122"/>
                    <a:pt x="3564" y="18831"/>
                  </a:cubicBezTo>
                  <a:cubicBezTo>
                    <a:pt x="3564" y="18454"/>
                    <a:pt x="4695" y="18008"/>
                    <a:pt x="4472" y="17940"/>
                  </a:cubicBezTo>
                  <a:cubicBezTo>
                    <a:pt x="4446" y="17930"/>
                    <a:pt x="4407" y="17927"/>
                    <a:pt x="4356" y="17927"/>
                  </a:cubicBezTo>
                  <a:cubicBezTo>
                    <a:pt x="4101" y="17927"/>
                    <a:pt x="3575" y="18025"/>
                    <a:pt x="3203" y="18025"/>
                  </a:cubicBezTo>
                  <a:cubicBezTo>
                    <a:pt x="2967" y="18025"/>
                    <a:pt x="2793" y="17985"/>
                    <a:pt x="2793" y="17854"/>
                  </a:cubicBezTo>
                  <a:cubicBezTo>
                    <a:pt x="2793" y="17477"/>
                    <a:pt x="3701" y="17546"/>
                    <a:pt x="4387" y="17169"/>
                  </a:cubicBezTo>
                  <a:cubicBezTo>
                    <a:pt x="3855" y="16877"/>
                    <a:pt x="3102" y="16946"/>
                    <a:pt x="2947" y="16500"/>
                  </a:cubicBezTo>
                  <a:cubicBezTo>
                    <a:pt x="2810" y="16038"/>
                    <a:pt x="2656" y="12645"/>
                    <a:pt x="2416" y="11891"/>
                  </a:cubicBezTo>
                  <a:cubicBezTo>
                    <a:pt x="2193" y="11137"/>
                    <a:pt x="2656" y="8876"/>
                    <a:pt x="2416" y="8036"/>
                  </a:cubicBezTo>
                  <a:cubicBezTo>
                    <a:pt x="2193" y="7214"/>
                    <a:pt x="1217" y="942"/>
                    <a:pt x="1217" y="34"/>
                  </a:cubicBezTo>
                  <a:lnTo>
                    <a:pt x="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6763959" y="1789309"/>
              <a:ext cx="591414" cy="130676"/>
            </a:xfrm>
            <a:custGeom>
              <a:rect b="b" l="l" r="r" t="t"/>
              <a:pathLst>
                <a:path extrusionOk="0" h="1704" w="7712">
                  <a:moveTo>
                    <a:pt x="1714" y="0"/>
                  </a:moveTo>
                  <a:cubicBezTo>
                    <a:pt x="498" y="171"/>
                    <a:pt x="1" y="223"/>
                    <a:pt x="429" y="583"/>
                  </a:cubicBezTo>
                  <a:cubicBezTo>
                    <a:pt x="772" y="869"/>
                    <a:pt x="5564" y="1703"/>
                    <a:pt x="7162" y="1703"/>
                  </a:cubicBezTo>
                  <a:cubicBezTo>
                    <a:pt x="7480" y="1703"/>
                    <a:pt x="7671" y="1670"/>
                    <a:pt x="7677" y="1594"/>
                  </a:cubicBezTo>
                  <a:cubicBezTo>
                    <a:pt x="7711" y="1131"/>
                    <a:pt x="6375" y="634"/>
                    <a:pt x="4661" y="446"/>
                  </a:cubicBezTo>
                  <a:cubicBezTo>
                    <a:pt x="2948" y="274"/>
                    <a:pt x="1714" y="0"/>
                    <a:pt x="1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6594479" y="4418080"/>
              <a:ext cx="306213" cy="245247"/>
            </a:xfrm>
            <a:custGeom>
              <a:rect b="b" l="l" r="r" t="t"/>
              <a:pathLst>
                <a:path extrusionOk="0" h="3198" w="3993">
                  <a:moveTo>
                    <a:pt x="2260" y="0"/>
                  </a:moveTo>
                  <a:cubicBezTo>
                    <a:pt x="1909" y="0"/>
                    <a:pt x="1603" y="43"/>
                    <a:pt x="1543" y="178"/>
                  </a:cubicBezTo>
                  <a:cubicBezTo>
                    <a:pt x="1388" y="470"/>
                    <a:pt x="1354" y="1206"/>
                    <a:pt x="737" y="1446"/>
                  </a:cubicBezTo>
                  <a:cubicBezTo>
                    <a:pt x="137" y="1669"/>
                    <a:pt x="0" y="2389"/>
                    <a:pt x="292" y="2868"/>
                  </a:cubicBezTo>
                  <a:cubicBezTo>
                    <a:pt x="390" y="3036"/>
                    <a:pt x="1185" y="3198"/>
                    <a:pt x="1904" y="3198"/>
                  </a:cubicBezTo>
                  <a:cubicBezTo>
                    <a:pt x="2437" y="3198"/>
                    <a:pt x="2929" y="3109"/>
                    <a:pt x="3067" y="2868"/>
                  </a:cubicBezTo>
                  <a:cubicBezTo>
                    <a:pt x="3067" y="2868"/>
                    <a:pt x="3187" y="2526"/>
                    <a:pt x="3496" y="2269"/>
                  </a:cubicBezTo>
                  <a:cubicBezTo>
                    <a:pt x="3993" y="1857"/>
                    <a:pt x="3701" y="195"/>
                    <a:pt x="3410" y="110"/>
                  </a:cubicBezTo>
                  <a:cubicBezTo>
                    <a:pt x="3237" y="71"/>
                    <a:pt x="2711" y="0"/>
                    <a:pt x="22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6632593" y="2826047"/>
              <a:ext cx="437656" cy="1741343"/>
            </a:xfrm>
            <a:custGeom>
              <a:rect b="b" l="l" r="r" t="t"/>
              <a:pathLst>
                <a:path extrusionOk="0" h="22707" w="5707">
                  <a:moveTo>
                    <a:pt x="2810" y="0"/>
                  </a:moveTo>
                  <a:cubicBezTo>
                    <a:pt x="2519" y="943"/>
                    <a:pt x="874" y="2005"/>
                    <a:pt x="754" y="3804"/>
                  </a:cubicBezTo>
                  <a:cubicBezTo>
                    <a:pt x="669" y="5021"/>
                    <a:pt x="1131" y="10349"/>
                    <a:pt x="531" y="13142"/>
                  </a:cubicBezTo>
                  <a:cubicBezTo>
                    <a:pt x="257" y="14410"/>
                    <a:pt x="0" y="20270"/>
                    <a:pt x="69" y="22121"/>
                  </a:cubicBezTo>
                  <a:cubicBezTo>
                    <a:pt x="71" y="22135"/>
                    <a:pt x="87" y="22141"/>
                    <a:pt x="116" y="22141"/>
                  </a:cubicBezTo>
                  <a:cubicBezTo>
                    <a:pt x="297" y="22141"/>
                    <a:pt x="965" y="21882"/>
                    <a:pt x="1410" y="21882"/>
                  </a:cubicBezTo>
                  <a:cubicBezTo>
                    <a:pt x="1470" y="21882"/>
                    <a:pt x="1526" y="21887"/>
                    <a:pt x="1577" y="21898"/>
                  </a:cubicBezTo>
                  <a:cubicBezTo>
                    <a:pt x="2387" y="22054"/>
                    <a:pt x="3255" y="22706"/>
                    <a:pt x="3495" y="22706"/>
                  </a:cubicBezTo>
                  <a:cubicBezTo>
                    <a:pt x="3519" y="22706"/>
                    <a:pt x="3536" y="22700"/>
                    <a:pt x="3547" y="22686"/>
                  </a:cubicBezTo>
                  <a:cubicBezTo>
                    <a:pt x="4575" y="21435"/>
                    <a:pt x="4918" y="12799"/>
                    <a:pt x="5638" y="5620"/>
                  </a:cubicBezTo>
                  <a:lnTo>
                    <a:pt x="5706" y="52"/>
                  </a:lnTo>
                  <a:lnTo>
                    <a:pt x="2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6901920" y="1931181"/>
              <a:ext cx="244403" cy="504144"/>
            </a:xfrm>
            <a:custGeom>
              <a:rect b="b" l="l" r="r" t="t"/>
              <a:pathLst>
                <a:path extrusionOk="0" h="6574" w="3187">
                  <a:moveTo>
                    <a:pt x="686" y="1"/>
                  </a:moveTo>
                  <a:lnTo>
                    <a:pt x="1" y="2708"/>
                  </a:lnTo>
                  <a:cubicBezTo>
                    <a:pt x="1" y="2708"/>
                    <a:pt x="738" y="6238"/>
                    <a:pt x="1560" y="6546"/>
                  </a:cubicBezTo>
                  <a:cubicBezTo>
                    <a:pt x="1612" y="6565"/>
                    <a:pt x="1665" y="6573"/>
                    <a:pt x="1717" y="6573"/>
                  </a:cubicBezTo>
                  <a:cubicBezTo>
                    <a:pt x="2482" y="6573"/>
                    <a:pt x="3187" y="4676"/>
                    <a:pt x="3171" y="4130"/>
                  </a:cubicBezTo>
                  <a:cubicBezTo>
                    <a:pt x="3154" y="3565"/>
                    <a:pt x="2982" y="446"/>
                    <a:pt x="2982" y="446"/>
                  </a:cubicBezTo>
                  <a:lnTo>
                    <a:pt x="686"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7005754" y="1967991"/>
              <a:ext cx="169479" cy="510125"/>
            </a:xfrm>
            <a:custGeom>
              <a:rect b="b" l="l" r="r" t="t"/>
              <a:pathLst>
                <a:path extrusionOk="0" h="6652" w="2210">
                  <a:moveTo>
                    <a:pt x="1354" y="0"/>
                  </a:moveTo>
                  <a:lnTo>
                    <a:pt x="0" y="6631"/>
                  </a:lnTo>
                  <a:cubicBezTo>
                    <a:pt x="42" y="6645"/>
                    <a:pt x="85" y="6652"/>
                    <a:pt x="130" y="6652"/>
                  </a:cubicBezTo>
                  <a:cubicBezTo>
                    <a:pt x="960" y="6652"/>
                    <a:pt x="2210" y="4324"/>
                    <a:pt x="2194" y="3787"/>
                  </a:cubicBezTo>
                  <a:cubicBezTo>
                    <a:pt x="2177" y="3222"/>
                    <a:pt x="1628" y="206"/>
                    <a:pt x="1628" y="206"/>
                  </a:cubicBezTo>
                  <a:lnTo>
                    <a:pt x="1354" y="0"/>
                  </a:ln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6628605" y="2108559"/>
              <a:ext cx="520478" cy="1180451"/>
            </a:xfrm>
            <a:custGeom>
              <a:rect b="b" l="l" r="r" t="t"/>
              <a:pathLst>
                <a:path extrusionOk="0" h="15393" w="6787">
                  <a:moveTo>
                    <a:pt x="3531" y="1"/>
                  </a:moveTo>
                  <a:cubicBezTo>
                    <a:pt x="3531" y="1"/>
                    <a:pt x="2760" y="309"/>
                    <a:pt x="1423" y="840"/>
                  </a:cubicBezTo>
                  <a:cubicBezTo>
                    <a:pt x="446" y="1234"/>
                    <a:pt x="738" y="1354"/>
                    <a:pt x="669" y="1851"/>
                  </a:cubicBezTo>
                  <a:cubicBezTo>
                    <a:pt x="618" y="2365"/>
                    <a:pt x="703" y="5569"/>
                    <a:pt x="806" y="6135"/>
                  </a:cubicBezTo>
                  <a:cubicBezTo>
                    <a:pt x="926" y="6700"/>
                    <a:pt x="1166" y="7900"/>
                    <a:pt x="738" y="9545"/>
                  </a:cubicBezTo>
                  <a:cubicBezTo>
                    <a:pt x="686" y="9716"/>
                    <a:pt x="1" y="15045"/>
                    <a:pt x="326" y="15199"/>
                  </a:cubicBezTo>
                  <a:cubicBezTo>
                    <a:pt x="643" y="15353"/>
                    <a:pt x="1598" y="15392"/>
                    <a:pt x="2653" y="15392"/>
                  </a:cubicBezTo>
                  <a:cubicBezTo>
                    <a:pt x="3723" y="15392"/>
                    <a:pt x="4895" y="15352"/>
                    <a:pt x="5605" y="15352"/>
                  </a:cubicBezTo>
                  <a:cubicBezTo>
                    <a:pt x="5671" y="15352"/>
                    <a:pt x="5734" y="15352"/>
                    <a:pt x="5792" y="15353"/>
                  </a:cubicBezTo>
                  <a:cubicBezTo>
                    <a:pt x="5792" y="13280"/>
                    <a:pt x="5707" y="5809"/>
                    <a:pt x="6169" y="4781"/>
                  </a:cubicBezTo>
                  <a:cubicBezTo>
                    <a:pt x="6786" y="3411"/>
                    <a:pt x="6101" y="1354"/>
                    <a:pt x="5724" y="1149"/>
                  </a:cubicBezTo>
                  <a:cubicBezTo>
                    <a:pt x="5604" y="1080"/>
                    <a:pt x="3531" y="1"/>
                    <a:pt x="3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6980754" y="2116458"/>
              <a:ext cx="484435" cy="1170788"/>
            </a:xfrm>
            <a:custGeom>
              <a:rect b="b" l="l" r="r" t="t"/>
              <a:pathLst>
                <a:path extrusionOk="0" h="15267" w="6317">
                  <a:moveTo>
                    <a:pt x="2383" y="1"/>
                  </a:moveTo>
                  <a:cubicBezTo>
                    <a:pt x="2074" y="515"/>
                    <a:pt x="1800" y="429"/>
                    <a:pt x="1714" y="566"/>
                  </a:cubicBezTo>
                  <a:cubicBezTo>
                    <a:pt x="1530" y="821"/>
                    <a:pt x="1334" y="905"/>
                    <a:pt x="1142" y="905"/>
                  </a:cubicBezTo>
                  <a:cubicBezTo>
                    <a:pt x="778" y="905"/>
                    <a:pt x="432" y="604"/>
                    <a:pt x="218" y="604"/>
                  </a:cubicBezTo>
                  <a:cubicBezTo>
                    <a:pt x="83" y="604"/>
                    <a:pt x="1" y="724"/>
                    <a:pt x="1" y="1114"/>
                  </a:cubicBezTo>
                  <a:cubicBezTo>
                    <a:pt x="1" y="2536"/>
                    <a:pt x="1423" y="6340"/>
                    <a:pt x="1200" y="15250"/>
                  </a:cubicBezTo>
                  <a:cubicBezTo>
                    <a:pt x="1712" y="15258"/>
                    <a:pt x="2273" y="15267"/>
                    <a:pt x="2829" y="15267"/>
                  </a:cubicBezTo>
                  <a:cubicBezTo>
                    <a:pt x="4598" y="15267"/>
                    <a:pt x="6316" y="15184"/>
                    <a:pt x="6238" y="14753"/>
                  </a:cubicBezTo>
                  <a:cubicBezTo>
                    <a:pt x="5844" y="12697"/>
                    <a:pt x="4867" y="6974"/>
                    <a:pt x="4987" y="6409"/>
                  </a:cubicBezTo>
                  <a:cubicBezTo>
                    <a:pt x="5090" y="5843"/>
                    <a:pt x="4867" y="1851"/>
                    <a:pt x="4816" y="1337"/>
                  </a:cubicBezTo>
                  <a:cubicBezTo>
                    <a:pt x="4764" y="823"/>
                    <a:pt x="4679" y="892"/>
                    <a:pt x="3719" y="515"/>
                  </a:cubicBezTo>
                  <a:cubicBezTo>
                    <a:pt x="2417" y="1"/>
                    <a:pt x="2383" y="1"/>
                    <a:pt x="2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6913806" y="1652038"/>
              <a:ext cx="337732" cy="437502"/>
            </a:xfrm>
            <a:custGeom>
              <a:rect b="b" l="l" r="r" t="t"/>
              <a:pathLst>
                <a:path extrusionOk="0" h="5705" w="4404">
                  <a:moveTo>
                    <a:pt x="1978" y="1"/>
                  </a:moveTo>
                  <a:cubicBezTo>
                    <a:pt x="460" y="1"/>
                    <a:pt x="439" y="1172"/>
                    <a:pt x="223" y="2441"/>
                  </a:cubicBezTo>
                  <a:cubicBezTo>
                    <a:pt x="0" y="3829"/>
                    <a:pt x="651" y="5405"/>
                    <a:pt x="1679" y="5645"/>
                  </a:cubicBezTo>
                  <a:cubicBezTo>
                    <a:pt x="1857" y="5686"/>
                    <a:pt x="2018" y="5705"/>
                    <a:pt x="2163" y="5705"/>
                  </a:cubicBezTo>
                  <a:cubicBezTo>
                    <a:pt x="3121" y="5705"/>
                    <a:pt x="3417" y="4881"/>
                    <a:pt x="3804" y="4018"/>
                  </a:cubicBezTo>
                  <a:cubicBezTo>
                    <a:pt x="3975" y="3949"/>
                    <a:pt x="4078" y="3641"/>
                    <a:pt x="4181" y="3298"/>
                  </a:cubicBezTo>
                  <a:cubicBezTo>
                    <a:pt x="4335" y="2887"/>
                    <a:pt x="4404" y="2561"/>
                    <a:pt x="4181" y="2493"/>
                  </a:cubicBezTo>
                  <a:cubicBezTo>
                    <a:pt x="4335" y="1345"/>
                    <a:pt x="4164" y="282"/>
                    <a:pt x="2519" y="42"/>
                  </a:cubicBezTo>
                  <a:cubicBezTo>
                    <a:pt x="2320" y="14"/>
                    <a:pt x="2140" y="1"/>
                    <a:pt x="1978"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6896705" y="1651041"/>
              <a:ext cx="229986" cy="438116"/>
            </a:xfrm>
            <a:custGeom>
              <a:rect b="b" l="l" r="r" t="t"/>
              <a:pathLst>
                <a:path extrusionOk="0" h="5713" w="2999">
                  <a:moveTo>
                    <a:pt x="2193" y="0"/>
                  </a:moveTo>
                  <a:cubicBezTo>
                    <a:pt x="906" y="0"/>
                    <a:pt x="684" y="847"/>
                    <a:pt x="531" y="1872"/>
                  </a:cubicBezTo>
                  <a:cubicBezTo>
                    <a:pt x="497" y="1855"/>
                    <a:pt x="463" y="1855"/>
                    <a:pt x="446" y="1855"/>
                  </a:cubicBezTo>
                  <a:cubicBezTo>
                    <a:pt x="432" y="1853"/>
                    <a:pt x="419" y="1852"/>
                    <a:pt x="406" y="1852"/>
                  </a:cubicBezTo>
                  <a:cubicBezTo>
                    <a:pt x="117" y="1852"/>
                    <a:pt x="84" y="2217"/>
                    <a:pt x="35" y="2660"/>
                  </a:cubicBezTo>
                  <a:cubicBezTo>
                    <a:pt x="0" y="3071"/>
                    <a:pt x="137" y="3517"/>
                    <a:pt x="394" y="3619"/>
                  </a:cubicBezTo>
                  <a:cubicBezTo>
                    <a:pt x="377" y="4956"/>
                    <a:pt x="1131" y="5521"/>
                    <a:pt x="1902" y="5641"/>
                  </a:cubicBezTo>
                  <a:cubicBezTo>
                    <a:pt x="1902" y="5641"/>
                    <a:pt x="1874" y="5712"/>
                    <a:pt x="2062" y="5712"/>
                  </a:cubicBezTo>
                  <a:cubicBezTo>
                    <a:pt x="2081" y="5712"/>
                    <a:pt x="2102" y="5711"/>
                    <a:pt x="2125" y="5710"/>
                  </a:cubicBezTo>
                  <a:cubicBezTo>
                    <a:pt x="1731" y="5556"/>
                    <a:pt x="1474" y="4339"/>
                    <a:pt x="1679" y="3397"/>
                  </a:cubicBezTo>
                  <a:cubicBezTo>
                    <a:pt x="1936" y="2249"/>
                    <a:pt x="2262" y="1306"/>
                    <a:pt x="2999" y="929"/>
                  </a:cubicBezTo>
                  <a:lnTo>
                    <a:pt x="2708" y="38"/>
                  </a:lnTo>
                  <a:cubicBezTo>
                    <a:pt x="2519" y="12"/>
                    <a:pt x="2349" y="0"/>
                    <a:pt x="2193"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6888806" y="1628188"/>
              <a:ext cx="232670" cy="224234"/>
            </a:xfrm>
            <a:custGeom>
              <a:rect b="b" l="l" r="r" t="t"/>
              <a:pathLst>
                <a:path extrusionOk="0" h="2924" w="3034">
                  <a:moveTo>
                    <a:pt x="1844" y="0"/>
                  </a:moveTo>
                  <a:cubicBezTo>
                    <a:pt x="1550" y="0"/>
                    <a:pt x="1188" y="106"/>
                    <a:pt x="943" y="285"/>
                  </a:cubicBezTo>
                  <a:cubicBezTo>
                    <a:pt x="600" y="525"/>
                    <a:pt x="223" y="1090"/>
                    <a:pt x="103" y="1690"/>
                  </a:cubicBezTo>
                  <a:cubicBezTo>
                    <a:pt x="1" y="2290"/>
                    <a:pt x="120" y="2924"/>
                    <a:pt x="120" y="2924"/>
                  </a:cubicBezTo>
                  <a:lnTo>
                    <a:pt x="240" y="2512"/>
                  </a:lnTo>
                  <a:cubicBezTo>
                    <a:pt x="240" y="2512"/>
                    <a:pt x="324" y="2467"/>
                    <a:pt x="436" y="2467"/>
                  </a:cubicBezTo>
                  <a:cubicBezTo>
                    <a:pt x="492" y="2467"/>
                    <a:pt x="555" y="2478"/>
                    <a:pt x="617" y="2512"/>
                  </a:cubicBezTo>
                  <a:cubicBezTo>
                    <a:pt x="703" y="2547"/>
                    <a:pt x="772" y="2787"/>
                    <a:pt x="857" y="2821"/>
                  </a:cubicBezTo>
                  <a:cubicBezTo>
                    <a:pt x="926" y="2855"/>
                    <a:pt x="994" y="2872"/>
                    <a:pt x="1011" y="2872"/>
                  </a:cubicBezTo>
                  <a:cubicBezTo>
                    <a:pt x="1183" y="2838"/>
                    <a:pt x="1423" y="2221"/>
                    <a:pt x="1731" y="1930"/>
                  </a:cubicBezTo>
                  <a:cubicBezTo>
                    <a:pt x="1966" y="1720"/>
                    <a:pt x="2284" y="1666"/>
                    <a:pt x="2546" y="1666"/>
                  </a:cubicBezTo>
                  <a:cubicBezTo>
                    <a:pt x="2820" y="1666"/>
                    <a:pt x="3033" y="1724"/>
                    <a:pt x="3033" y="1724"/>
                  </a:cubicBezTo>
                  <a:lnTo>
                    <a:pt x="2228" y="96"/>
                  </a:lnTo>
                  <a:cubicBezTo>
                    <a:pt x="2138" y="31"/>
                    <a:pt x="2001" y="0"/>
                    <a:pt x="1844" y="0"/>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7037273" y="1619906"/>
              <a:ext cx="233974" cy="250921"/>
            </a:xfrm>
            <a:custGeom>
              <a:rect b="b" l="l" r="r" t="t"/>
              <a:pathLst>
                <a:path extrusionOk="0" h="3272" w="3051">
                  <a:moveTo>
                    <a:pt x="657" y="0"/>
                  </a:moveTo>
                  <a:cubicBezTo>
                    <a:pt x="445" y="0"/>
                    <a:pt x="258" y="49"/>
                    <a:pt x="155" y="187"/>
                  </a:cubicBezTo>
                  <a:cubicBezTo>
                    <a:pt x="1" y="393"/>
                    <a:pt x="155" y="941"/>
                    <a:pt x="155" y="941"/>
                  </a:cubicBezTo>
                  <a:cubicBezTo>
                    <a:pt x="309" y="1198"/>
                    <a:pt x="223" y="1986"/>
                    <a:pt x="772" y="2038"/>
                  </a:cubicBezTo>
                  <a:cubicBezTo>
                    <a:pt x="1320" y="2072"/>
                    <a:pt x="2108" y="2226"/>
                    <a:pt x="2245" y="2449"/>
                  </a:cubicBezTo>
                  <a:cubicBezTo>
                    <a:pt x="2468" y="2792"/>
                    <a:pt x="2417" y="3271"/>
                    <a:pt x="2417" y="3271"/>
                  </a:cubicBezTo>
                  <a:lnTo>
                    <a:pt x="2708" y="3169"/>
                  </a:lnTo>
                  <a:cubicBezTo>
                    <a:pt x="2708" y="3169"/>
                    <a:pt x="3051" y="2329"/>
                    <a:pt x="2794" y="1575"/>
                  </a:cubicBezTo>
                  <a:cubicBezTo>
                    <a:pt x="2588" y="1010"/>
                    <a:pt x="2417" y="547"/>
                    <a:pt x="1783" y="273"/>
                  </a:cubicBezTo>
                  <a:cubicBezTo>
                    <a:pt x="1600" y="193"/>
                    <a:pt x="1078" y="0"/>
                    <a:pt x="657" y="0"/>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6707440" y="3396295"/>
              <a:ext cx="331213" cy="1182675"/>
            </a:xfrm>
            <a:custGeom>
              <a:rect b="b" l="l" r="r" t="t"/>
              <a:pathLst>
                <a:path extrusionOk="0" h="15422" w="4319">
                  <a:moveTo>
                    <a:pt x="241" y="12234"/>
                  </a:moveTo>
                  <a:cubicBezTo>
                    <a:pt x="241" y="12234"/>
                    <a:pt x="242" y="12235"/>
                    <a:pt x="245" y="12235"/>
                  </a:cubicBezTo>
                  <a:lnTo>
                    <a:pt x="245" y="12235"/>
                  </a:lnTo>
                  <a:cubicBezTo>
                    <a:pt x="242" y="12235"/>
                    <a:pt x="241" y="12234"/>
                    <a:pt x="241" y="12234"/>
                  </a:cubicBezTo>
                  <a:close/>
                  <a:moveTo>
                    <a:pt x="4250" y="0"/>
                  </a:moveTo>
                  <a:cubicBezTo>
                    <a:pt x="3873" y="1200"/>
                    <a:pt x="3394" y="4233"/>
                    <a:pt x="3085" y="5518"/>
                  </a:cubicBezTo>
                  <a:cubicBezTo>
                    <a:pt x="2777" y="6803"/>
                    <a:pt x="2623" y="6974"/>
                    <a:pt x="2314" y="7420"/>
                  </a:cubicBezTo>
                  <a:cubicBezTo>
                    <a:pt x="2006" y="7882"/>
                    <a:pt x="2760" y="9836"/>
                    <a:pt x="1971" y="11857"/>
                  </a:cubicBezTo>
                  <a:cubicBezTo>
                    <a:pt x="1829" y="12222"/>
                    <a:pt x="1368" y="12310"/>
                    <a:pt x="958" y="12310"/>
                  </a:cubicBezTo>
                  <a:cubicBezTo>
                    <a:pt x="604" y="12310"/>
                    <a:pt x="287" y="12244"/>
                    <a:pt x="245" y="12235"/>
                  </a:cubicBezTo>
                  <a:lnTo>
                    <a:pt x="245" y="12235"/>
                  </a:lnTo>
                  <a:cubicBezTo>
                    <a:pt x="331" y="12254"/>
                    <a:pt x="1597" y="12536"/>
                    <a:pt x="1663" y="12834"/>
                  </a:cubicBezTo>
                  <a:cubicBezTo>
                    <a:pt x="1749" y="13142"/>
                    <a:pt x="618" y="13297"/>
                    <a:pt x="618" y="13297"/>
                  </a:cubicBezTo>
                  <a:cubicBezTo>
                    <a:pt x="618" y="13297"/>
                    <a:pt x="1903" y="13297"/>
                    <a:pt x="2040" y="13811"/>
                  </a:cubicBezTo>
                  <a:cubicBezTo>
                    <a:pt x="2098" y="14011"/>
                    <a:pt x="1822" y="14060"/>
                    <a:pt x="1455" y="14060"/>
                  </a:cubicBezTo>
                  <a:cubicBezTo>
                    <a:pt x="1103" y="14060"/>
                    <a:pt x="669" y="14015"/>
                    <a:pt x="367" y="14015"/>
                  </a:cubicBezTo>
                  <a:cubicBezTo>
                    <a:pt x="150" y="14015"/>
                    <a:pt x="1" y="14039"/>
                    <a:pt x="1" y="14119"/>
                  </a:cubicBezTo>
                  <a:cubicBezTo>
                    <a:pt x="1" y="14428"/>
                    <a:pt x="1886" y="14890"/>
                    <a:pt x="2554" y="15421"/>
                  </a:cubicBezTo>
                  <a:cubicBezTo>
                    <a:pt x="3822" y="13211"/>
                    <a:pt x="4319" y="4832"/>
                    <a:pt x="4319" y="3633"/>
                  </a:cubicBezTo>
                  <a:cubicBezTo>
                    <a:pt x="4319" y="2416"/>
                    <a:pt x="4250" y="0"/>
                    <a:pt x="4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6603682" y="3338243"/>
              <a:ext cx="134126" cy="392947"/>
            </a:xfrm>
            <a:custGeom>
              <a:rect b="b" l="l" r="r" t="t"/>
              <a:pathLst>
                <a:path extrusionOk="0" h="5124" w="1749">
                  <a:moveTo>
                    <a:pt x="1258" y="1"/>
                  </a:moveTo>
                  <a:cubicBezTo>
                    <a:pt x="822" y="1"/>
                    <a:pt x="394" y="1940"/>
                    <a:pt x="394" y="1940"/>
                  </a:cubicBezTo>
                  <a:cubicBezTo>
                    <a:pt x="394" y="1940"/>
                    <a:pt x="785" y="1789"/>
                    <a:pt x="842" y="1789"/>
                  </a:cubicBezTo>
                  <a:cubicBezTo>
                    <a:pt x="852" y="1789"/>
                    <a:pt x="852" y="1793"/>
                    <a:pt x="840" y="1803"/>
                  </a:cubicBezTo>
                  <a:cubicBezTo>
                    <a:pt x="771" y="1871"/>
                    <a:pt x="0" y="4527"/>
                    <a:pt x="69" y="4904"/>
                  </a:cubicBezTo>
                  <a:cubicBezTo>
                    <a:pt x="108" y="5077"/>
                    <a:pt x="320" y="5124"/>
                    <a:pt x="566" y="5124"/>
                  </a:cubicBezTo>
                  <a:cubicBezTo>
                    <a:pt x="857" y="5124"/>
                    <a:pt x="1196" y="5058"/>
                    <a:pt x="1354" y="5058"/>
                  </a:cubicBezTo>
                  <a:cubicBezTo>
                    <a:pt x="1662" y="5058"/>
                    <a:pt x="1680" y="2351"/>
                    <a:pt x="1748" y="1528"/>
                  </a:cubicBezTo>
                  <a:lnTo>
                    <a:pt x="1731" y="72"/>
                  </a:lnTo>
                  <a:lnTo>
                    <a:pt x="1285" y="4"/>
                  </a:lnTo>
                  <a:cubicBezTo>
                    <a:pt x="1276" y="2"/>
                    <a:pt x="1267" y="1"/>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7361814" y="3315773"/>
              <a:ext cx="133206" cy="384511"/>
            </a:xfrm>
            <a:custGeom>
              <a:rect b="b" l="l" r="r" t="t"/>
              <a:pathLst>
                <a:path extrusionOk="0" h="5014" w="1737">
                  <a:moveTo>
                    <a:pt x="382" y="1"/>
                  </a:moveTo>
                  <a:cubicBezTo>
                    <a:pt x="369" y="1"/>
                    <a:pt x="356" y="2"/>
                    <a:pt x="344" y="5"/>
                  </a:cubicBezTo>
                  <a:cubicBezTo>
                    <a:pt x="233" y="27"/>
                    <a:pt x="158" y="34"/>
                    <a:pt x="108" y="34"/>
                  </a:cubicBezTo>
                  <a:cubicBezTo>
                    <a:pt x="40" y="34"/>
                    <a:pt x="18" y="22"/>
                    <a:pt x="18" y="22"/>
                  </a:cubicBezTo>
                  <a:lnTo>
                    <a:pt x="1" y="1479"/>
                  </a:lnTo>
                  <a:cubicBezTo>
                    <a:pt x="87" y="2301"/>
                    <a:pt x="87" y="5008"/>
                    <a:pt x="395" y="5008"/>
                  </a:cubicBezTo>
                  <a:cubicBezTo>
                    <a:pt x="477" y="5008"/>
                    <a:pt x="601" y="5013"/>
                    <a:pt x="739" y="5013"/>
                  </a:cubicBezTo>
                  <a:cubicBezTo>
                    <a:pt x="1120" y="5013"/>
                    <a:pt x="1613" y="4976"/>
                    <a:pt x="1663" y="4700"/>
                  </a:cubicBezTo>
                  <a:cubicBezTo>
                    <a:pt x="1737" y="4374"/>
                    <a:pt x="1183" y="2472"/>
                    <a:pt x="977" y="1908"/>
                  </a:cubicBezTo>
                  <a:lnTo>
                    <a:pt x="977" y="1908"/>
                  </a:lnTo>
                  <a:cubicBezTo>
                    <a:pt x="996" y="1929"/>
                    <a:pt x="1020" y="1947"/>
                    <a:pt x="1046" y="1959"/>
                  </a:cubicBezTo>
                  <a:cubicBezTo>
                    <a:pt x="1052" y="1960"/>
                    <a:pt x="1058" y="1961"/>
                    <a:pt x="1064" y="1961"/>
                  </a:cubicBezTo>
                  <a:cubicBezTo>
                    <a:pt x="1187" y="1961"/>
                    <a:pt x="1389" y="1650"/>
                    <a:pt x="1389" y="1650"/>
                  </a:cubicBezTo>
                  <a:cubicBezTo>
                    <a:pt x="1389" y="1650"/>
                    <a:pt x="823"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6890110" y="1796977"/>
              <a:ext cx="185354" cy="326152"/>
            </a:xfrm>
            <a:custGeom>
              <a:rect b="b" l="l" r="r" t="t"/>
              <a:pathLst>
                <a:path extrusionOk="0" h="4253" w="2417">
                  <a:moveTo>
                    <a:pt x="282" y="0"/>
                  </a:moveTo>
                  <a:cubicBezTo>
                    <a:pt x="226" y="0"/>
                    <a:pt x="175" y="24"/>
                    <a:pt x="138" y="89"/>
                  </a:cubicBezTo>
                  <a:cubicBezTo>
                    <a:pt x="1" y="329"/>
                    <a:pt x="121" y="1305"/>
                    <a:pt x="309" y="2282"/>
                  </a:cubicBezTo>
                  <a:cubicBezTo>
                    <a:pt x="669" y="4167"/>
                    <a:pt x="2314" y="4252"/>
                    <a:pt x="2314" y="4252"/>
                  </a:cubicBezTo>
                  <a:lnTo>
                    <a:pt x="2417" y="4047"/>
                  </a:lnTo>
                  <a:cubicBezTo>
                    <a:pt x="1029" y="3841"/>
                    <a:pt x="789" y="2333"/>
                    <a:pt x="737" y="1973"/>
                  </a:cubicBezTo>
                  <a:cubicBezTo>
                    <a:pt x="635" y="1459"/>
                    <a:pt x="549" y="843"/>
                    <a:pt x="617" y="174"/>
                  </a:cubicBezTo>
                  <a:cubicBezTo>
                    <a:pt x="617" y="174"/>
                    <a:pt x="434" y="0"/>
                    <a:pt x="2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7067488" y="1866840"/>
              <a:ext cx="197164" cy="260277"/>
            </a:xfrm>
            <a:custGeom>
              <a:rect b="b" l="l" r="r" t="t"/>
              <a:pathLst>
                <a:path extrusionOk="0" h="3394" w="2571">
                  <a:moveTo>
                    <a:pt x="2297" y="0"/>
                  </a:moveTo>
                  <a:cubicBezTo>
                    <a:pt x="2297" y="0"/>
                    <a:pt x="1629" y="1953"/>
                    <a:pt x="1183" y="2553"/>
                  </a:cubicBezTo>
                  <a:cubicBezTo>
                    <a:pt x="1012" y="2810"/>
                    <a:pt x="52" y="3084"/>
                    <a:pt x="52" y="3084"/>
                  </a:cubicBezTo>
                  <a:cubicBezTo>
                    <a:pt x="52" y="3084"/>
                    <a:pt x="18" y="3136"/>
                    <a:pt x="1" y="3341"/>
                  </a:cubicBezTo>
                  <a:cubicBezTo>
                    <a:pt x="30" y="3377"/>
                    <a:pt x="80" y="3393"/>
                    <a:pt x="143" y="3393"/>
                  </a:cubicBezTo>
                  <a:cubicBezTo>
                    <a:pt x="409" y="3393"/>
                    <a:pt x="923" y="3111"/>
                    <a:pt x="1269" y="2862"/>
                  </a:cubicBezTo>
                  <a:cubicBezTo>
                    <a:pt x="1697" y="2570"/>
                    <a:pt x="2485" y="583"/>
                    <a:pt x="2571" y="154"/>
                  </a:cubicBezTo>
                  <a:lnTo>
                    <a:pt x="2297"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6840186" y="2028037"/>
              <a:ext cx="286504" cy="196167"/>
            </a:xfrm>
            <a:custGeom>
              <a:rect b="b" l="l" r="r" t="t"/>
              <a:pathLst>
                <a:path extrusionOk="0" h="2558" w="3736">
                  <a:moveTo>
                    <a:pt x="1025" y="1"/>
                  </a:moveTo>
                  <a:cubicBezTo>
                    <a:pt x="877" y="1"/>
                    <a:pt x="1" y="1462"/>
                    <a:pt x="1" y="1462"/>
                  </a:cubicBezTo>
                  <a:cubicBezTo>
                    <a:pt x="1" y="1462"/>
                    <a:pt x="1877" y="2558"/>
                    <a:pt x="2777" y="2558"/>
                  </a:cubicBezTo>
                  <a:cubicBezTo>
                    <a:pt x="2839" y="2558"/>
                    <a:pt x="2896" y="2552"/>
                    <a:pt x="2948" y="2541"/>
                  </a:cubicBezTo>
                  <a:cubicBezTo>
                    <a:pt x="3736" y="2370"/>
                    <a:pt x="3119" y="1411"/>
                    <a:pt x="3119" y="1411"/>
                  </a:cubicBezTo>
                  <a:cubicBezTo>
                    <a:pt x="3119" y="1411"/>
                    <a:pt x="1011" y="691"/>
                    <a:pt x="1046" y="57"/>
                  </a:cubicBezTo>
                  <a:cubicBezTo>
                    <a:pt x="1049" y="18"/>
                    <a:pt x="1042" y="1"/>
                    <a:pt x="1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6979451" y="2056028"/>
              <a:ext cx="226075" cy="165415"/>
            </a:xfrm>
            <a:custGeom>
              <a:rect b="b" l="l" r="r" t="t"/>
              <a:pathLst>
                <a:path extrusionOk="0" h="2157" w="2948">
                  <a:moveTo>
                    <a:pt x="2348" y="0"/>
                  </a:moveTo>
                  <a:cubicBezTo>
                    <a:pt x="2275" y="336"/>
                    <a:pt x="971" y="647"/>
                    <a:pt x="459" y="647"/>
                  </a:cubicBezTo>
                  <a:cubicBezTo>
                    <a:pt x="370" y="647"/>
                    <a:pt x="305" y="638"/>
                    <a:pt x="275" y="617"/>
                  </a:cubicBezTo>
                  <a:lnTo>
                    <a:pt x="275" y="617"/>
                  </a:lnTo>
                  <a:cubicBezTo>
                    <a:pt x="275" y="617"/>
                    <a:pt x="1" y="1714"/>
                    <a:pt x="755" y="2091"/>
                  </a:cubicBezTo>
                  <a:cubicBezTo>
                    <a:pt x="853" y="2137"/>
                    <a:pt x="957" y="2157"/>
                    <a:pt x="1065" y="2157"/>
                  </a:cubicBezTo>
                  <a:cubicBezTo>
                    <a:pt x="1798" y="2157"/>
                    <a:pt x="2674" y="1212"/>
                    <a:pt x="2794" y="1063"/>
                  </a:cubicBezTo>
                  <a:cubicBezTo>
                    <a:pt x="2948" y="891"/>
                    <a:pt x="2811" y="223"/>
                    <a:pt x="2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6874389" y="1577575"/>
              <a:ext cx="432364" cy="284051"/>
            </a:xfrm>
            <a:custGeom>
              <a:rect b="b" l="l" r="r" t="t"/>
              <a:pathLst>
                <a:path extrusionOk="0" h="3704" w="5638">
                  <a:moveTo>
                    <a:pt x="2775" y="0"/>
                  </a:moveTo>
                  <a:cubicBezTo>
                    <a:pt x="1526" y="0"/>
                    <a:pt x="362" y="924"/>
                    <a:pt x="51" y="2727"/>
                  </a:cubicBezTo>
                  <a:cubicBezTo>
                    <a:pt x="0" y="3035"/>
                    <a:pt x="1525" y="2830"/>
                    <a:pt x="3067" y="3172"/>
                  </a:cubicBezTo>
                  <a:cubicBezTo>
                    <a:pt x="4328" y="3456"/>
                    <a:pt x="4886" y="3704"/>
                    <a:pt x="5061" y="3704"/>
                  </a:cubicBezTo>
                  <a:cubicBezTo>
                    <a:pt x="5097" y="3704"/>
                    <a:pt x="5117" y="3693"/>
                    <a:pt x="5123" y="3669"/>
                  </a:cubicBezTo>
                  <a:cubicBezTo>
                    <a:pt x="5637" y="2024"/>
                    <a:pt x="4661" y="379"/>
                    <a:pt x="3376" y="71"/>
                  </a:cubicBezTo>
                  <a:cubicBezTo>
                    <a:pt x="3175" y="24"/>
                    <a:pt x="2974" y="0"/>
                    <a:pt x="2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7126614" y="1581639"/>
              <a:ext cx="194556" cy="288882"/>
            </a:xfrm>
            <a:custGeom>
              <a:rect b="b" l="l" r="r" t="t"/>
              <a:pathLst>
                <a:path extrusionOk="0" h="3767" w="2537">
                  <a:moveTo>
                    <a:pt x="1" y="1"/>
                  </a:moveTo>
                  <a:cubicBezTo>
                    <a:pt x="4" y="4"/>
                    <a:pt x="8" y="7"/>
                    <a:pt x="13" y="9"/>
                  </a:cubicBezTo>
                  <a:lnTo>
                    <a:pt x="13" y="9"/>
                  </a:lnTo>
                  <a:cubicBezTo>
                    <a:pt x="9" y="6"/>
                    <a:pt x="5" y="4"/>
                    <a:pt x="1" y="1"/>
                  </a:cubicBezTo>
                  <a:close/>
                  <a:moveTo>
                    <a:pt x="13" y="9"/>
                  </a:moveTo>
                  <a:cubicBezTo>
                    <a:pt x="384" y="270"/>
                    <a:pt x="669" y="859"/>
                    <a:pt x="703" y="995"/>
                  </a:cubicBezTo>
                  <a:cubicBezTo>
                    <a:pt x="943" y="1714"/>
                    <a:pt x="806" y="2537"/>
                    <a:pt x="601" y="3256"/>
                  </a:cubicBezTo>
                  <a:cubicBezTo>
                    <a:pt x="1752" y="3541"/>
                    <a:pt x="1948" y="3766"/>
                    <a:pt x="2001" y="3766"/>
                  </a:cubicBezTo>
                  <a:cubicBezTo>
                    <a:pt x="2012" y="3766"/>
                    <a:pt x="2017" y="3757"/>
                    <a:pt x="2023" y="3736"/>
                  </a:cubicBezTo>
                  <a:cubicBezTo>
                    <a:pt x="2537" y="2091"/>
                    <a:pt x="2023" y="446"/>
                    <a:pt x="87" y="18"/>
                  </a:cubicBezTo>
                  <a:cubicBezTo>
                    <a:pt x="59" y="18"/>
                    <a:pt x="31" y="18"/>
                    <a:pt x="13"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6784971" y="1779646"/>
              <a:ext cx="600616" cy="138498"/>
            </a:xfrm>
            <a:custGeom>
              <a:rect b="b" l="l" r="r" t="t"/>
              <a:pathLst>
                <a:path extrusionOk="0" h="1806" w="7832">
                  <a:moveTo>
                    <a:pt x="1752" y="1"/>
                  </a:moveTo>
                  <a:cubicBezTo>
                    <a:pt x="1524" y="1"/>
                    <a:pt x="1320" y="13"/>
                    <a:pt x="1149" y="40"/>
                  </a:cubicBezTo>
                  <a:cubicBezTo>
                    <a:pt x="703" y="109"/>
                    <a:pt x="1" y="417"/>
                    <a:pt x="1" y="417"/>
                  </a:cubicBezTo>
                  <a:cubicBezTo>
                    <a:pt x="123" y="380"/>
                    <a:pt x="319" y="364"/>
                    <a:pt x="555" y="364"/>
                  </a:cubicBezTo>
                  <a:cubicBezTo>
                    <a:pt x="1280" y="364"/>
                    <a:pt x="2388" y="507"/>
                    <a:pt x="2931" y="572"/>
                  </a:cubicBezTo>
                  <a:cubicBezTo>
                    <a:pt x="3668" y="640"/>
                    <a:pt x="6666" y="1274"/>
                    <a:pt x="7180" y="1805"/>
                  </a:cubicBezTo>
                  <a:cubicBezTo>
                    <a:pt x="7831" y="1737"/>
                    <a:pt x="7214" y="1240"/>
                    <a:pt x="6615" y="949"/>
                  </a:cubicBezTo>
                  <a:cubicBezTo>
                    <a:pt x="5753" y="533"/>
                    <a:pt x="3242" y="1"/>
                    <a:pt x="17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6867794" y="1739692"/>
              <a:ext cx="269403" cy="47546"/>
            </a:xfrm>
            <a:custGeom>
              <a:rect b="b" l="l" r="r" t="t"/>
              <a:pathLst>
                <a:path extrusionOk="0" h="620" w="3513">
                  <a:moveTo>
                    <a:pt x="3377" y="1"/>
                  </a:moveTo>
                  <a:cubicBezTo>
                    <a:pt x="2730" y="1"/>
                    <a:pt x="137" y="322"/>
                    <a:pt x="137" y="322"/>
                  </a:cubicBezTo>
                  <a:cubicBezTo>
                    <a:pt x="137" y="322"/>
                    <a:pt x="0" y="579"/>
                    <a:pt x="137" y="613"/>
                  </a:cubicBezTo>
                  <a:cubicBezTo>
                    <a:pt x="159" y="618"/>
                    <a:pt x="242" y="620"/>
                    <a:pt x="368" y="620"/>
                  </a:cubicBezTo>
                  <a:cubicBezTo>
                    <a:pt x="1124" y="620"/>
                    <a:pt x="3427" y="544"/>
                    <a:pt x="3427" y="544"/>
                  </a:cubicBezTo>
                  <a:cubicBezTo>
                    <a:pt x="3427" y="544"/>
                    <a:pt x="3427" y="407"/>
                    <a:pt x="3513" y="13"/>
                  </a:cubicBezTo>
                  <a:cubicBezTo>
                    <a:pt x="3494" y="5"/>
                    <a:pt x="3447" y="1"/>
                    <a:pt x="3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7196246" y="1756410"/>
              <a:ext cx="102608" cy="92255"/>
            </a:xfrm>
            <a:custGeom>
              <a:rect b="b" l="l" r="r" t="t"/>
              <a:pathLst>
                <a:path extrusionOk="0" h="1203" w="1338">
                  <a:moveTo>
                    <a:pt x="327" y="1"/>
                  </a:moveTo>
                  <a:cubicBezTo>
                    <a:pt x="327" y="1"/>
                    <a:pt x="1" y="463"/>
                    <a:pt x="104" y="515"/>
                  </a:cubicBezTo>
                  <a:cubicBezTo>
                    <a:pt x="549" y="720"/>
                    <a:pt x="1080" y="1115"/>
                    <a:pt x="1235" y="1200"/>
                  </a:cubicBezTo>
                  <a:cubicBezTo>
                    <a:pt x="1237" y="1201"/>
                    <a:pt x="1238" y="1202"/>
                    <a:pt x="1240" y="1202"/>
                  </a:cubicBezTo>
                  <a:cubicBezTo>
                    <a:pt x="1290" y="1202"/>
                    <a:pt x="1337" y="789"/>
                    <a:pt x="1337" y="789"/>
                  </a:cubicBezTo>
                  <a:lnTo>
                    <a:pt x="327"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7113500" y="1722744"/>
              <a:ext cx="128835" cy="91642"/>
            </a:xfrm>
            <a:custGeom>
              <a:rect b="b" l="l" r="r" t="t"/>
              <a:pathLst>
                <a:path extrusionOk="0" h="1195" w="1680">
                  <a:moveTo>
                    <a:pt x="411" y="1"/>
                  </a:moveTo>
                  <a:cubicBezTo>
                    <a:pt x="241" y="1"/>
                    <a:pt x="98" y="126"/>
                    <a:pt x="69" y="303"/>
                  </a:cubicBezTo>
                  <a:lnTo>
                    <a:pt x="35" y="594"/>
                  </a:lnTo>
                  <a:cubicBezTo>
                    <a:pt x="0" y="800"/>
                    <a:pt x="138" y="1005"/>
                    <a:pt x="343" y="1022"/>
                  </a:cubicBezTo>
                  <a:lnTo>
                    <a:pt x="1268" y="1194"/>
                  </a:lnTo>
                  <a:cubicBezTo>
                    <a:pt x="1277" y="1195"/>
                    <a:pt x="1286" y="1195"/>
                    <a:pt x="1294" y="1195"/>
                  </a:cubicBezTo>
                  <a:cubicBezTo>
                    <a:pt x="1452" y="1195"/>
                    <a:pt x="1561" y="1047"/>
                    <a:pt x="1577" y="868"/>
                  </a:cubicBezTo>
                  <a:lnTo>
                    <a:pt x="1645" y="628"/>
                  </a:lnTo>
                  <a:cubicBezTo>
                    <a:pt x="1680" y="440"/>
                    <a:pt x="1560" y="268"/>
                    <a:pt x="1388" y="234"/>
                  </a:cubicBezTo>
                  <a:lnTo>
                    <a:pt x="497" y="11"/>
                  </a:lnTo>
                  <a:cubicBezTo>
                    <a:pt x="468" y="4"/>
                    <a:pt x="439" y="1"/>
                    <a:pt x="4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7131905" y="1739385"/>
              <a:ext cx="97316" cy="58666"/>
            </a:xfrm>
            <a:custGeom>
              <a:rect b="b" l="l" r="r" t="t"/>
              <a:pathLst>
                <a:path extrusionOk="0" h="765" w="1269">
                  <a:moveTo>
                    <a:pt x="86" y="0"/>
                  </a:moveTo>
                  <a:cubicBezTo>
                    <a:pt x="86" y="0"/>
                    <a:pt x="0" y="189"/>
                    <a:pt x="0" y="428"/>
                  </a:cubicBezTo>
                  <a:cubicBezTo>
                    <a:pt x="0" y="634"/>
                    <a:pt x="683" y="765"/>
                    <a:pt x="973" y="765"/>
                  </a:cubicBezTo>
                  <a:cubicBezTo>
                    <a:pt x="1021" y="765"/>
                    <a:pt x="1058" y="761"/>
                    <a:pt x="1080" y="754"/>
                  </a:cubicBezTo>
                  <a:cubicBezTo>
                    <a:pt x="1268" y="685"/>
                    <a:pt x="1268" y="257"/>
                    <a:pt x="1268" y="257"/>
                  </a:cubicBezTo>
                  <a:lnTo>
                    <a:pt x="86" y="0"/>
                  </a:ln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7143715" y="1751195"/>
              <a:ext cx="73697" cy="39111"/>
            </a:xfrm>
            <a:custGeom>
              <a:rect b="b" l="l" r="r" t="t"/>
              <a:pathLst>
                <a:path extrusionOk="0" h="510" w="961">
                  <a:moveTo>
                    <a:pt x="52" y="0"/>
                  </a:moveTo>
                  <a:cubicBezTo>
                    <a:pt x="52" y="0"/>
                    <a:pt x="1" y="86"/>
                    <a:pt x="1" y="257"/>
                  </a:cubicBezTo>
                  <a:cubicBezTo>
                    <a:pt x="1" y="401"/>
                    <a:pt x="498" y="509"/>
                    <a:pt x="717" y="509"/>
                  </a:cubicBezTo>
                  <a:cubicBezTo>
                    <a:pt x="758" y="509"/>
                    <a:pt x="790" y="505"/>
                    <a:pt x="806" y="497"/>
                  </a:cubicBezTo>
                  <a:cubicBezTo>
                    <a:pt x="943" y="446"/>
                    <a:pt x="960" y="206"/>
                    <a:pt x="960" y="206"/>
                  </a:cubicBezTo>
                  <a:lnTo>
                    <a:pt x="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6795477" y="2272823"/>
              <a:ext cx="109203" cy="290492"/>
            </a:xfrm>
            <a:custGeom>
              <a:rect b="b" l="l" r="r" t="t"/>
              <a:pathLst>
                <a:path extrusionOk="0" h="3788" w="1424">
                  <a:moveTo>
                    <a:pt x="1063" y="1"/>
                  </a:moveTo>
                  <a:lnTo>
                    <a:pt x="292" y="18"/>
                  </a:lnTo>
                  <a:cubicBezTo>
                    <a:pt x="121" y="18"/>
                    <a:pt x="1" y="155"/>
                    <a:pt x="1" y="326"/>
                  </a:cubicBezTo>
                  <a:lnTo>
                    <a:pt x="52" y="3479"/>
                  </a:lnTo>
                  <a:cubicBezTo>
                    <a:pt x="52" y="3650"/>
                    <a:pt x="189" y="3787"/>
                    <a:pt x="361" y="3787"/>
                  </a:cubicBezTo>
                  <a:lnTo>
                    <a:pt x="1132" y="3770"/>
                  </a:lnTo>
                  <a:cubicBezTo>
                    <a:pt x="1286" y="3770"/>
                    <a:pt x="1423" y="3616"/>
                    <a:pt x="1423" y="3462"/>
                  </a:cubicBezTo>
                  <a:lnTo>
                    <a:pt x="1372" y="309"/>
                  </a:lnTo>
                  <a:cubicBezTo>
                    <a:pt x="1372" y="138"/>
                    <a:pt x="1235" y="1"/>
                    <a:pt x="1063" y="1"/>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6819174" y="2318836"/>
              <a:ext cx="63114" cy="243176"/>
            </a:xfrm>
            <a:custGeom>
              <a:rect b="b" l="l" r="r" t="t"/>
              <a:pathLst>
                <a:path extrusionOk="0" h="3171" w="823">
                  <a:moveTo>
                    <a:pt x="600" y="0"/>
                  </a:moveTo>
                  <a:lnTo>
                    <a:pt x="172" y="17"/>
                  </a:lnTo>
                  <a:cubicBezTo>
                    <a:pt x="69" y="17"/>
                    <a:pt x="0" y="120"/>
                    <a:pt x="0" y="257"/>
                  </a:cubicBezTo>
                  <a:lnTo>
                    <a:pt x="35" y="2947"/>
                  </a:lnTo>
                  <a:cubicBezTo>
                    <a:pt x="35" y="3067"/>
                    <a:pt x="120" y="3170"/>
                    <a:pt x="223" y="3170"/>
                  </a:cubicBezTo>
                  <a:lnTo>
                    <a:pt x="651" y="3170"/>
                  </a:lnTo>
                  <a:cubicBezTo>
                    <a:pt x="737" y="3170"/>
                    <a:pt x="823" y="3050"/>
                    <a:pt x="823" y="2930"/>
                  </a:cubicBezTo>
                  <a:lnTo>
                    <a:pt x="771" y="240"/>
                  </a:lnTo>
                  <a:cubicBezTo>
                    <a:pt x="771" y="120"/>
                    <a:pt x="703" y="0"/>
                    <a:pt x="600" y="0"/>
                  </a:cubicBezTo>
                  <a:close/>
                </a:path>
              </a:pathLst>
            </a:custGeom>
            <a:solidFill>
              <a:srgbClr val="F51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6802072" y="2289925"/>
              <a:ext cx="94709" cy="93405"/>
            </a:xfrm>
            <a:custGeom>
              <a:rect b="b" l="l" r="r" t="t"/>
              <a:pathLst>
                <a:path extrusionOk="0" h="1218" w="1235">
                  <a:moveTo>
                    <a:pt x="600" y="0"/>
                  </a:moveTo>
                  <a:cubicBezTo>
                    <a:pt x="258" y="0"/>
                    <a:pt x="1" y="292"/>
                    <a:pt x="1" y="617"/>
                  </a:cubicBezTo>
                  <a:cubicBezTo>
                    <a:pt x="1" y="950"/>
                    <a:pt x="275" y="1218"/>
                    <a:pt x="589" y="1218"/>
                  </a:cubicBezTo>
                  <a:cubicBezTo>
                    <a:pt x="598" y="1218"/>
                    <a:pt x="608" y="1217"/>
                    <a:pt x="617" y="1217"/>
                  </a:cubicBezTo>
                  <a:cubicBezTo>
                    <a:pt x="960" y="1217"/>
                    <a:pt x="1234" y="943"/>
                    <a:pt x="1217" y="600"/>
                  </a:cubicBezTo>
                  <a:cubicBezTo>
                    <a:pt x="1217" y="257"/>
                    <a:pt x="943" y="0"/>
                    <a:pt x="6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6813882" y="2301735"/>
              <a:ext cx="69709" cy="69709"/>
            </a:xfrm>
            <a:custGeom>
              <a:rect b="b" l="l" r="r" t="t"/>
              <a:pathLst>
                <a:path extrusionOk="0" h="909" w="909">
                  <a:moveTo>
                    <a:pt x="446" y="1"/>
                  </a:moveTo>
                  <a:cubicBezTo>
                    <a:pt x="206" y="18"/>
                    <a:pt x="1" y="223"/>
                    <a:pt x="1" y="463"/>
                  </a:cubicBezTo>
                  <a:cubicBezTo>
                    <a:pt x="18" y="720"/>
                    <a:pt x="224" y="909"/>
                    <a:pt x="463" y="909"/>
                  </a:cubicBezTo>
                  <a:cubicBezTo>
                    <a:pt x="720" y="909"/>
                    <a:pt x="909" y="703"/>
                    <a:pt x="909" y="446"/>
                  </a:cubicBezTo>
                  <a:cubicBezTo>
                    <a:pt x="909" y="206"/>
                    <a:pt x="703" y="1"/>
                    <a:pt x="446" y="1"/>
                  </a:cubicBezTo>
                  <a:close/>
                </a:path>
              </a:pathLst>
            </a:custGeom>
            <a:solidFill>
              <a:srgbClr val="BED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6779756" y="2442303"/>
              <a:ext cx="143252" cy="60583"/>
            </a:xfrm>
            <a:custGeom>
              <a:rect b="b" l="l" r="r" t="t"/>
              <a:pathLst>
                <a:path extrusionOk="0" h="790" w="1868">
                  <a:moveTo>
                    <a:pt x="86" y="1"/>
                  </a:moveTo>
                  <a:cubicBezTo>
                    <a:pt x="35" y="1"/>
                    <a:pt x="0" y="52"/>
                    <a:pt x="0" y="104"/>
                  </a:cubicBezTo>
                  <a:lnTo>
                    <a:pt x="0" y="686"/>
                  </a:lnTo>
                  <a:cubicBezTo>
                    <a:pt x="0" y="738"/>
                    <a:pt x="35" y="789"/>
                    <a:pt x="86" y="789"/>
                  </a:cubicBezTo>
                  <a:lnTo>
                    <a:pt x="1782" y="789"/>
                  </a:lnTo>
                  <a:cubicBezTo>
                    <a:pt x="1834" y="789"/>
                    <a:pt x="1868" y="738"/>
                    <a:pt x="1868" y="686"/>
                  </a:cubicBezTo>
                  <a:lnTo>
                    <a:pt x="1868" y="104"/>
                  </a:lnTo>
                  <a:cubicBezTo>
                    <a:pt x="1868" y="52"/>
                    <a:pt x="1834"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6419709" y="3696987"/>
              <a:ext cx="123620" cy="118482"/>
            </a:xfrm>
            <a:custGeom>
              <a:rect b="b" l="l" r="r" t="t"/>
              <a:pathLst>
                <a:path extrusionOk="0" h="1545" w="1612">
                  <a:moveTo>
                    <a:pt x="902" y="1"/>
                  </a:moveTo>
                  <a:cubicBezTo>
                    <a:pt x="856" y="1"/>
                    <a:pt x="812" y="12"/>
                    <a:pt x="772" y="37"/>
                  </a:cubicBezTo>
                  <a:lnTo>
                    <a:pt x="155" y="432"/>
                  </a:lnTo>
                  <a:cubicBezTo>
                    <a:pt x="18" y="517"/>
                    <a:pt x="1" y="723"/>
                    <a:pt x="120" y="894"/>
                  </a:cubicBezTo>
                  <a:lnTo>
                    <a:pt x="395" y="1340"/>
                  </a:lnTo>
                  <a:cubicBezTo>
                    <a:pt x="482" y="1465"/>
                    <a:pt x="607" y="1545"/>
                    <a:pt x="721" y="1545"/>
                  </a:cubicBezTo>
                  <a:cubicBezTo>
                    <a:pt x="763" y="1545"/>
                    <a:pt x="803" y="1534"/>
                    <a:pt x="840" y="1511"/>
                  </a:cubicBezTo>
                  <a:lnTo>
                    <a:pt x="1457" y="1117"/>
                  </a:lnTo>
                  <a:cubicBezTo>
                    <a:pt x="1594" y="1031"/>
                    <a:pt x="1611" y="809"/>
                    <a:pt x="1491" y="637"/>
                  </a:cubicBezTo>
                  <a:lnTo>
                    <a:pt x="1217" y="192"/>
                  </a:lnTo>
                  <a:cubicBezTo>
                    <a:pt x="1132" y="70"/>
                    <a:pt x="1013" y="1"/>
                    <a:pt x="902"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6421012" y="3696987"/>
              <a:ext cx="106519" cy="92255"/>
            </a:xfrm>
            <a:custGeom>
              <a:rect b="b" l="l" r="r" t="t"/>
              <a:pathLst>
                <a:path extrusionOk="0" h="1203" w="1389">
                  <a:moveTo>
                    <a:pt x="894" y="1"/>
                  </a:moveTo>
                  <a:cubicBezTo>
                    <a:pt x="849" y="1"/>
                    <a:pt x="807" y="12"/>
                    <a:pt x="772" y="37"/>
                  </a:cubicBezTo>
                  <a:lnTo>
                    <a:pt x="138" y="432"/>
                  </a:lnTo>
                  <a:cubicBezTo>
                    <a:pt x="18" y="517"/>
                    <a:pt x="1" y="723"/>
                    <a:pt x="103" y="894"/>
                  </a:cubicBezTo>
                  <a:lnTo>
                    <a:pt x="292" y="1203"/>
                  </a:lnTo>
                  <a:lnTo>
                    <a:pt x="1389" y="500"/>
                  </a:lnTo>
                  <a:lnTo>
                    <a:pt x="1200" y="192"/>
                  </a:lnTo>
                  <a:cubicBezTo>
                    <a:pt x="1127" y="70"/>
                    <a:pt x="1003" y="1"/>
                    <a:pt x="8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6343481" y="3235942"/>
              <a:ext cx="293100" cy="197164"/>
            </a:xfrm>
            <a:custGeom>
              <a:rect b="b" l="l" r="r" t="t"/>
              <a:pathLst>
                <a:path extrusionOk="0" h="2571" w="3822">
                  <a:moveTo>
                    <a:pt x="1496" y="1"/>
                  </a:moveTo>
                  <a:cubicBezTo>
                    <a:pt x="1443" y="1"/>
                    <a:pt x="1395" y="6"/>
                    <a:pt x="1354" y="18"/>
                  </a:cubicBezTo>
                  <a:cubicBezTo>
                    <a:pt x="875" y="155"/>
                    <a:pt x="1" y="1063"/>
                    <a:pt x="223" y="2143"/>
                  </a:cubicBezTo>
                  <a:cubicBezTo>
                    <a:pt x="289" y="2459"/>
                    <a:pt x="335" y="2571"/>
                    <a:pt x="368" y="2571"/>
                  </a:cubicBezTo>
                  <a:cubicBezTo>
                    <a:pt x="446" y="2571"/>
                    <a:pt x="446" y="1920"/>
                    <a:pt x="446" y="1920"/>
                  </a:cubicBezTo>
                  <a:cubicBezTo>
                    <a:pt x="446" y="1920"/>
                    <a:pt x="892" y="515"/>
                    <a:pt x="1371" y="412"/>
                  </a:cubicBezTo>
                  <a:cubicBezTo>
                    <a:pt x="1416" y="403"/>
                    <a:pt x="1468" y="398"/>
                    <a:pt x="1524" y="398"/>
                  </a:cubicBezTo>
                  <a:cubicBezTo>
                    <a:pt x="2073" y="398"/>
                    <a:pt x="3099" y="823"/>
                    <a:pt x="3239" y="1149"/>
                  </a:cubicBezTo>
                  <a:cubicBezTo>
                    <a:pt x="3376" y="1492"/>
                    <a:pt x="3530" y="2280"/>
                    <a:pt x="3530" y="2280"/>
                  </a:cubicBezTo>
                  <a:lnTo>
                    <a:pt x="3770" y="2366"/>
                  </a:lnTo>
                  <a:cubicBezTo>
                    <a:pt x="3822" y="2040"/>
                    <a:pt x="3667" y="1218"/>
                    <a:pt x="3479" y="909"/>
                  </a:cubicBezTo>
                  <a:cubicBezTo>
                    <a:pt x="3291" y="612"/>
                    <a:pt x="2061" y="1"/>
                    <a:pt x="1496"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6302760" y="3183181"/>
              <a:ext cx="249771" cy="232900"/>
            </a:xfrm>
            <a:custGeom>
              <a:rect b="b" l="l" r="r" t="t"/>
              <a:pathLst>
                <a:path extrusionOk="0" h="3037" w="3257">
                  <a:moveTo>
                    <a:pt x="1030" y="0"/>
                  </a:moveTo>
                  <a:cubicBezTo>
                    <a:pt x="965" y="0"/>
                    <a:pt x="906" y="7"/>
                    <a:pt x="857" y="21"/>
                  </a:cubicBezTo>
                  <a:cubicBezTo>
                    <a:pt x="395" y="141"/>
                    <a:pt x="1" y="1529"/>
                    <a:pt x="223" y="2608"/>
                  </a:cubicBezTo>
                  <a:cubicBezTo>
                    <a:pt x="289" y="2924"/>
                    <a:pt x="335" y="3036"/>
                    <a:pt x="367" y="3036"/>
                  </a:cubicBezTo>
                  <a:cubicBezTo>
                    <a:pt x="446" y="3036"/>
                    <a:pt x="446" y="2385"/>
                    <a:pt x="446" y="2385"/>
                  </a:cubicBezTo>
                  <a:cubicBezTo>
                    <a:pt x="446" y="2385"/>
                    <a:pt x="652" y="621"/>
                    <a:pt x="1149" y="518"/>
                  </a:cubicBezTo>
                  <a:cubicBezTo>
                    <a:pt x="1212" y="506"/>
                    <a:pt x="1282" y="501"/>
                    <a:pt x="1357" y="501"/>
                  </a:cubicBezTo>
                  <a:cubicBezTo>
                    <a:pt x="1854" y="501"/>
                    <a:pt x="2554" y="734"/>
                    <a:pt x="2674" y="1032"/>
                  </a:cubicBezTo>
                  <a:cubicBezTo>
                    <a:pt x="2811" y="1392"/>
                    <a:pt x="2982" y="2180"/>
                    <a:pt x="2982" y="2180"/>
                  </a:cubicBezTo>
                  <a:lnTo>
                    <a:pt x="3222" y="2265"/>
                  </a:lnTo>
                  <a:cubicBezTo>
                    <a:pt x="3256" y="1923"/>
                    <a:pt x="3119" y="1117"/>
                    <a:pt x="2931" y="809"/>
                  </a:cubicBezTo>
                  <a:cubicBezTo>
                    <a:pt x="2731" y="501"/>
                    <a:pt x="1605" y="0"/>
                    <a:pt x="1030"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6510660" y="3325206"/>
              <a:ext cx="53681" cy="40951"/>
            </a:xfrm>
            <a:custGeom>
              <a:rect b="b" l="l" r="r" t="t"/>
              <a:pathLst>
                <a:path extrusionOk="0" h="534" w="700">
                  <a:moveTo>
                    <a:pt x="275" y="0"/>
                  </a:moveTo>
                  <a:cubicBezTo>
                    <a:pt x="104" y="0"/>
                    <a:pt x="0" y="151"/>
                    <a:pt x="14" y="259"/>
                  </a:cubicBezTo>
                  <a:cubicBezTo>
                    <a:pt x="48" y="396"/>
                    <a:pt x="545" y="533"/>
                    <a:pt x="545" y="533"/>
                  </a:cubicBezTo>
                  <a:cubicBezTo>
                    <a:pt x="614" y="448"/>
                    <a:pt x="699" y="156"/>
                    <a:pt x="425" y="36"/>
                  </a:cubicBezTo>
                  <a:cubicBezTo>
                    <a:pt x="371" y="11"/>
                    <a:pt x="320" y="0"/>
                    <a:pt x="275"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6595783" y="3398673"/>
              <a:ext cx="48697" cy="42332"/>
            </a:xfrm>
            <a:custGeom>
              <a:rect b="b" l="l" r="r" t="t"/>
              <a:pathLst>
                <a:path extrusionOk="0" h="552" w="635">
                  <a:moveTo>
                    <a:pt x="339" y="1"/>
                  </a:moveTo>
                  <a:cubicBezTo>
                    <a:pt x="332" y="1"/>
                    <a:pt x="319" y="7"/>
                    <a:pt x="292" y="21"/>
                  </a:cubicBezTo>
                  <a:cubicBezTo>
                    <a:pt x="189" y="72"/>
                    <a:pt x="1" y="278"/>
                    <a:pt x="1" y="278"/>
                  </a:cubicBezTo>
                  <a:lnTo>
                    <a:pt x="292" y="552"/>
                  </a:lnTo>
                  <a:cubicBezTo>
                    <a:pt x="395" y="449"/>
                    <a:pt x="635" y="244"/>
                    <a:pt x="463" y="124"/>
                  </a:cubicBezTo>
                  <a:cubicBezTo>
                    <a:pt x="338" y="48"/>
                    <a:pt x="359" y="1"/>
                    <a:pt x="33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6251533" y="3333181"/>
              <a:ext cx="415263" cy="377226"/>
            </a:xfrm>
            <a:custGeom>
              <a:rect b="b" l="l" r="r" t="t"/>
              <a:pathLst>
                <a:path extrusionOk="0" h="4919" w="5415">
                  <a:moveTo>
                    <a:pt x="429" y="2554"/>
                  </a:moveTo>
                  <a:lnTo>
                    <a:pt x="2828" y="4919"/>
                  </a:lnTo>
                  <a:lnTo>
                    <a:pt x="5106" y="4405"/>
                  </a:lnTo>
                  <a:cubicBezTo>
                    <a:pt x="5106" y="4405"/>
                    <a:pt x="5415" y="2742"/>
                    <a:pt x="5089" y="2177"/>
                  </a:cubicBezTo>
                  <a:cubicBezTo>
                    <a:pt x="4747" y="1629"/>
                    <a:pt x="3770" y="1"/>
                    <a:pt x="3204" y="292"/>
                  </a:cubicBezTo>
                  <a:cubicBezTo>
                    <a:pt x="2639" y="601"/>
                    <a:pt x="617" y="1440"/>
                    <a:pt x="429" y="1749"/>
                  </a:cubicBezTo>
                  <a:cubicBezTo>
                    <a:pt x="257" y="2057"/>
                    <a:pt x="0" y="2194"/>
                    <a:pt x="429" y="2554"/>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6265950" y="3310865"/>
              <a:ext cx="245783" cy="143329"/>
            </a:xfrm>
            <a:custGeom>
              <a:rect b="b" l="l" r="r" t="t"/>
              <a:pathLst>
                <a:path extrusionOk="0" h="1869" w="3205">
                  <a:moveTo>
                    <a:pt x="52" y="1868"/>
                  </a:moveTo>
                  <a:cubicBezTo>
                    <a:pt x="172" y="1766"/>
                    <a:pt x="1" y="1286"/>
                    <a:pt x="155" y="1183"/>
                  </a:cubicBezTo>
                  <a:cubicBezTo>
                    <a:pt x="601" y="772"/>
                    <a:pt x="2108" y="1"/>
                    <a:pt x="2434" y="18"/>
                  </a:cubicBezTo>
                  <a:cubicBezTo>
                    <a:pt x="2777" y="52"/>
                    <a:pt x="3205" y="446"/>
                    <a:pt x="3205" y="446"/>
                  </a:cubicBezTo>
                  <a:cubicBezTo>
                    <a:pt x="3205" y="446"/>
                    <a:pt x="1920" y="1423"/>
                    <a:pt x="1183" y="1628"/>
                  </a:cubicBezTo>
                  <a:cubicBezTo>
                    <a:pt x="446" y="1834"/>
                    <a:pt x="52" y="1868"/>
                    <a:pt x="52" y="1868"/>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6465721" y="3652508"/>
              <a:ext cx="180062" cy="119632"/>
            </a:xfrm>
            <a:custGeom>
              <a:rect b="b" l="l" r="r" t="t"/>
              <a:pathLst>
                <a:path extrusionOk="0" h="1560" w="2348">
                  <a:moveTo>
                    <a:pt x="2348" y="1046"/>
                  </a:moveTo>
                  <a:lnTo>
                    <a:pt x="480" y="1560"/>
                  </a:lnTo>
                  <a:lnTo>
                    <a:pt x="35" y="755"/>
                  </a:lnTo>
                  <a:cubicBezTo>
                    <a:pt x="0" y="635"/>
                    <a:pt x="480" y="395"/>
                    <a:pt x="1114" y="206"/>
                  </a:cubicBezTo>
                  <a:cubicBezTo>
                    <a:pt x="1731" y="35"/>
                    <a:pt x="2279" y="1"/>
                    <a:pt x="2313" y="12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6477531" y="3676205"/>
              <a:ext cx="166949" cy="61810"/>
            </a:xfrm>
            <a:custGeom>
              <a:rect b="b" l="l" r="r" t="t"/>
              <a:pathLst>
                <a:path extrusionOk="0" h="806" w="2177">
                  <a:moveTo>
                    <a:pt x="2177" y="223"/>
                  </a:moveTo>
                  <a:lnTo>
                    <a:pt x="2177" y="120"/>
                  </a:lnTo>
                  <a:cubicBezTo>
                    <a:pt x="2142" y="0"/>
                    <a:pt x="1628" y="51"/>
                    <a:pt x="1046" y="206"/>
                  </a:cubicBezTo>
                  <a:cubicBezTo>
                    <a:pt x="446" y="377"/>
                    <a:pt x="0" y="600"/>
                    <a:pt x="35" y="720"/>
                  </a:cubicBezTo>
                  <a:lnTo>
                    <a:pt x="69" y="805"/>
                  </a:lnTo>
                  <a:cubicBezTo>
                    <a:pt x="155" y="685"/>
                    <a:pt x="566" y="497"/>
                    <a:pt x="1080" y="343"/>
                  </a:cubicBezTo>
                  <a:cubicBezTo>
                    <a:pt x="1594" y="206"/>
                    <a:pt x="2057" y="154"/>
                    <a:pt x="2177" y="22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6489341" y="3699824"/>
              <a:ext cx="156442" cy="57899"/>
            </a:xfrm>
            <a:custGeom>
              <a:rect b="b" l="l" r="r" t="t"/>
              <a:pathLst>
                <a:path extrusionOk="0" h="755" w="2040">
                  <a:moveTo>
                    <a:pt x="2040" y="206"/>
                  </a:moveTo>
                  <a:lnTo>
                    <a:pt x="2023" y="120"/>
                  </a:lnTo>
                  <a:cubicBezTo>
                    <a:pt x="2005" y="0"/>
                    <a:pt x="1526" y="52"/>
                    <a:pt x="977" y="206"/>
                  </a:cubicBezTo>
                  <a:cubicBezTo>
                    <a:pt x="412" y="360"/>
                    <a:pt x="1" y="566"/>
                    <a:pt x="18" y="669"/>
                  </a:cubicBezTo>
                  <a:lnTo>
                    <a:pt x="69" y="754"/>
                  </a:lnTo>
                  <a:cubicBezTo>
                    <a:pt x="138" y="652"/>
                    <a:pt x="532" y="463"/>
                    <a:pt x="1012" y="326"/>
                  </a:cubicBezTo>
                  <a:cubicBezTo>
                    <a:pt x="1491" y="189"/>
                    <a:pt x="1920" y="155"/>
                    <a:pt x="2040" y="20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6501151" y="3724825"/>
              <a:ext cx="147240" cy="55215"/>
            </a:xfrm>
            <a:custGeom>
              <a:rect b="b" l="l" r="r" t="t"/>
              <a:pathLst>
                <a:path extrusionOk="0" h="720" w="1920">
                  <a:moveTo>
                    <a:pt x="1886" y="103"/>
                  </a:moveTo>
                  <a:cubicBezTo>
                    <a:pt x="1851" y="0"/>
                    <a:pt x="1423" y="34"/>
                    <a:pt x="909" y="189"/>
                  </a:cubicBezTo>
                  <a:cubicBezTo>
                    <a:pt x="395" y="326"/>
                    <a:pt x="1" y="531"/>
                    <a:pt x="18" y="617"/>
                  </a:cubicBezTo>
                  <a:cubicBezTo>
                    <a:pt x="52" y="720"/>
                    <a:pt x="498" y="685"/>
                    <a:pt x="1012" y="548"/>
                  </a:cubicBezTo>
                  <a:cubicBezTo>
                    <a:pt x="1526" y="394"/>
                    <a:pt x="1920" y="206"/>
                    <a:pt x="1886" y="10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6235735" y="3308258"/>
              <a:ext cx="442870" cy="368023"/>
            </a:xfrm>
            <a:custGeom>
              <a:rect b="b" l="l" r="r" t="t"/>
              <a:pathLst>
                <a:path extrusionOk="0" h="4799" w="5775">
                  <a:moveTo>
                    <a:pt x="5312" y="4730"/>
                  </a:moveTo>
                  <a:cubicBezTo>
                    <a:pt x="5484" y="4318"/>
                    <a:pt x="5775" y="2982"/>
                    <a:pt x="5432" y="2382"/>
                  </a:cubicBezTo>
                  <a:cubicBezTo>
                    <a:pt x="5090" y="1765"/>
                    <a:pt x="4044" y="0"/>
                    <a:pt x="3239" y="514"/>
                  </a:cubicBezTo>
                  <a:cubicBezTo>
                    <a:pt x="1663" y="1525"/>
                    <a:pt x="1252" y="1525"/>
                    <a:pt x="446" y="1902"/>
                  </a:cubicBezTo>
                  <a:cubicBezTo>
                    <a:pt x="1" y="2434"/>
                    <a:pt x="669" y="3033"/>
                    <a:pt x="960" y="3256"/>
                  </a:cubicBezTo>
                  <a:cubicBezTo>
                    <a:pt x="960" y="3256"/>
                    <a:pt x="292" y="2502"/>
                    <a:pt x="720" y="2228"/>
                  </a:cubicBezTo>
                  <a:cubicBezTo>
                    <a:pt x="995" y="2057"/>
                    <a:pt x="1577" y="2245"/>
                    <a:pt x="3359" y="857"/>
                  </a:cubicBezTo>
                  <a:cubicBezTo>
                    <a:pt x="3719" y="789"/>
                    <a:pt x="4044" y="1046"/>
                    <a:pt x="4439" y="1525"/>
                  </a:cubicBezTo>
                  <a:cubicBezTo>
                    <a:pt x="4833" y="2005"/>
                    <a:pt x="5244" y="2639"/>
                    <a:pt x="5295" y="2999"/>
                  </a:cubicBezTo>
                  <a:cubicBezTo>
                    <a:pt x="5415" y="3770"/>
                    <a:pt x="5072" y="4798"/>
                    <a:pt x="5072" y="479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6461733" y="3398903"/>
              <a:ext cx="113114" cy="257670"/>
            </a:xfrm>
            <a:custGeom>
              <a:rect b="b" l="l" r="r" t="t"/>
              <a:pathLst>
                <a:path extrusionOk="0" h="3360" w="1475">
                  <a:moveTo>
                    <a:pt x="1474" y="3359"/>
                  </a:moveTo>
                  <a:lnTo>
                    <a:pt x="481" y="1"/>
                  </a:lnTo>
                  <a:cubicBezTo>
                    <a:pt x="481" y="1"/>
                    <a:pt x="138" y="361"/>
                    <a:pt x="1" y="395"/>
                  </a:cubicBezTo>
                  <a:cubicBezTo>
                    <a:pt x="858" y="2331"/>
                    <a:pt x="1337" y="3308"/>
                    <a:pt x="1337" y="3308"/>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6522240" y="3405498"/>
              <a:ext cx="52608" cy="251075"/>
            </a:xfrm>
            <a:custGeom>
              <a:rect b="b" l="l" r="r" t="t"/>
              <a:pathLst>
                <a:path extrusionOk="0" h="3274" w="686">
                  <a:moveTo>
                    <a:pt x="685" y="3273"/>
                  </a:moveTo>
                  <a:lnTo>
                    <a:pt x="0" y="0"/>
                  </a:lnTo>
                  <a:cubicBezTo>
                    <a:pt x="0" y="0"/>
                    <a:pt x="428" y="137"/>
                    <a:pt x="548" y="343"/>
                  </a:cubicBezTo>
                  <a:cubicBezTo>
                    <a:pt x="651" y="549"/>
                    <a:pt x="685" y="3273"/>
                    <a:pt x="685" y="32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6574771" y="3525054"/>
              <a:ext cx="63114" cy="88114"/>
            </a:xfrm>
            <a:custGeom>
              <a:rect b="b" l="l" r="r" t="t"/>
              <a:pathLst>
                <a:path extrusionOk="0" h="1149" w="823">
                  <a:moveTo>
                    <a:pt x="823" y="549"/>
                  </a:moveTo>
                  <a:cubicBezTo>
                    <a:pt x="823" y="737"/>
                    <a:pt x="771" y="909"/>
                    <a:pt x="686" y="1029"/>
                  </a:cubicBezTo>
                  <a:lnTo>
                    <a:pt x="686" y="1149"/>
                  </a:lnTo>
                  <a:lnTo>
                    <a:pt x="412" y="1149"/>
                  </a:lnTo>
                  <a:lnTo>
                    <a:pt x="412" y="1149"/>
                  </a:lnTo>
                  <a:cubicBezTo>
                    <a:pt x="206" y="1131"/>
                    <a:pt x="35" y="909"/>
                    <a:pt x="18" y="600"/>
                  </a:cubicBezTo>
                  <a:cubicBezTo>
                    <a:pt x="0" y="292"/>
                    <a:pt x="155" y="35"/>
                    <a:pt x="360" y="1"/>
                  </a:cubicBezTo>
                  <a:lnTo>
                    <a:pt x="669" y="1"/>
                  </a:lnTo>
                  <a:lnTo>
                    <a:pt x="669" y="155"/>
                  </a:lnTo>
                  <a:cubicBezTo>
                    <a:pt x="754" y="240"/>
                    <a:pt x="806" y="395"/>
                    <a:pt x="823" y="54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6591872" y="3523750"/>
              <a:ext cx="65721" cy="90721"/>
            </a:xfrm>
            <a:custGeom>
              <a:rect b="b" l="l" r="r" t="t"/>
              <a:pathLst>
                <a:path extrusionOk="0" h="1183" w="857">
                  <a:moveTo>
                    <a:pt x="823" y="566"/>
                  </a:moveTo>
                  <a:cubicBezTo>
                    <a:pt x="805" y="257"/>
                    <a:pt x="600" y="0"/>
                    <a:pt x="377" y="18"/>
                  </a:cubicBezTo>
                  <a:cubicBezTo>
                    <a:pt x="154" y="35"/>
                    <a:pt x="0" y="309"/>
                    <a:pt x="17" y="617"/>
                  </a:cubicBezTo>
                  <a:cubicBezTo>
                    <a:pt x="34" y="943"/>
                    <a:pt x="240" y="1183"/>
                    <a:pt x="463" y="1166"/>
                  </a:cubicBezTo>
                  <a:cubicBezTo>
                    <a:pt x="686" y="1148"/>
                    <a:pt x="857" y="891"/>
                    <a:pt x="823" y="56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6300153" y="2957413"/>
              <a:ext cx="237885" cy="375845"/>
            </a:xfrm>
            <a:custGeom>
              <a:rect b="b" l="l" r="r" t="t"/>
              <a:pathLst>
                <a:path extrusionOk="0" h="4901" w="3102">
                  <a:moveTo>
                    <a:pt x="977" y="1"/>
                  </a:moveTo>
                  <a:cubicBezTo>
                    <a:pt x="840" y="737"/>
                    <a:pt x="926" y="1200"/>
                    <a:pt x="634" y="1577"/>
                  </a:cubicBezTo>
                  <a:cubicBezTo>
                    <a:pt x="326" y="1971"/>
                    <a:pt x="0" y="2776"/>
                    <a:pt x="137" y="3273"/>
                  </a:cubicBezTo>
                  <a:cubicBezTo>
                    <a:pt x="223" y="3513"/>
                    <a:pt x="600" y="4164"/>
                    <a:pt x="960" y="4438"/>
                  </a:cubicBezTo>
                  <a:cubicBezTo>
                    <a:pt x="1542" y="4901"/>
                    <a:pt x="2279" y="4233"/>
                    <a:pt x="2296" y="4061"/>
                  </a:cubicBezTo>
                  <a:cubicBezTo>
                    <a:pt x="2331" y="3770"/>
                    <a:pt x="1971" y="3890"/>
                    <a:pt x="1799" y="3770"/>
                  </a:cubicBezTo>
                  <a:cubicBezTo>
                    <a:pt x="1577" y="3599"/>
                    <a:pt x="1440" y="3068"/>
                    <a:pt x="1679" y="2879"/>
                  </a:cubicBezTo>
                  <a:cubicBezTo>
                    <a:pt x="1919" y="2708"/>
                    <a:pt x="2108" y="4113"/>
                    <a:pt x="2690" y="3702"/>
                  </a:cubicBezTo>
                  <a:cubicBezTo>
                    <a:pt x="2896" y="3547"/>
                    <a:pt x="2331" y="2382"/>
                    <a:pt x="2605" y="2074"/>
                  </a:cubicBezTo>
                  <a:cubicBezTo>
                    <a:pt x="2862" y="1765"/>
                    <a:pt x="3102" y="1114"/>
                    <a:pt x="2982" y="874"/>
                  </a:cubicBezTo>
                  <a:cubicBezTo>
                    <a:pt x="2845" y="617"/>
                    <a:pt x="977" y="1"/>
                    <a:pt x="977"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6427607" y="3193917"/>
              <a:ext cx="105215" cy="99924"/>
            </a:xfrm>
            <a:custGeom>
              <a:rect b="b" l="l" r="r" t="t"/>
              <a:pathLst>
                <a:path extrusionOk="0" h="1303" w="1372">
                  <a:moveTo>
                    <a:pt x="0" y="378"/>
                  </a:moveTo>
                  <a:cubicBezTo>
                    <a:pt x="120" y="395"/>
                    <a:pt x="943" y="566"/>
                    <a:pt x="1080" y="926"/>
                  </a:cubicBezTo>
                  <a:cubicBezTo>
                    <a:pt x="1217" y="1303"/>
                    <a:pt x="1371" y="772"/>
                    <a:pt x="1371" y="772"/>
                  </a:cubicBezTo>
                  <a:cubicBezTo>
                    <a:pt x="1371" y="772"/>
                    <a:pt x="1165" y="206"/>
                    <a:pt x="86" y="1"/>
                  </a:cubicBezTo>
                  <a:cubicBezTo>
                    <a:pt x="0" y="224"/>
                    <a:pt x="0" y="378"/>
                    <a:pt x="0" y="378"/>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6325076" y="2196596"/>
              <a:ext cx="406137" cy="956677"/>
            </a:xfrm>
            <a:custGeom>
              <a:rect b="b" l="l" r="r" t="t"/>
              <a:pathLst>
                <a:path extrusionOk="0" h="12475" w="5296">
                  <a:moveTo>
                    <a:pt x="4850" y="69"/>
                  </a:moveTo>
                  <a:cubicBezTo>
                    <a:pt x="4319" y="1"/>
                    <a:pt x="3599" y="703"/>
                    <a:pt x="3256" y="1663"/>
                  </a:cubicBezTo>
                  <a:cubicBezTo>
                    <a:pt x="2811" y="2948"/>
                    <a:pt x="2040" y="5364"/>
                    <a:pt x="1440" y="6495"/>
                  </a:cubicBezTo>
                  <a:cubicBezTo>
                    <a:pt x="840" y="7626"/>
                    <a:pt x="1" y="11258"/>
                    <a:pt x="155" y="11566"/>
                  </a:cubicBezTo>
                  <a:cubicBezTo>
                    <a:pt x="909" y="11412"/>
                    <a:pt x="2228" y="12098"/>
                    <a:pt x="2759" y="12475"/>
                  </a:cubicBezTo>
                  <a:cubicBezTo>
                    <a:pt x="3445" y="10658"/>
                    <a:pt x="3873" y="9973"/>
                    <a:pt x="4233" y="8808"/>
                  </a:cubicBezTo>
                  <a:cubicBezTo>
                    <a:pt x="4850" y="6837"/>
                    <a:pt x="4696" y="7060"/>
                    <a:pt x="4987" y="6152"/>
                  </a:cubicBezTo>
                  <a:cubicBezTo>
                    <a:pt x="5295" y="5244"/>
                    <a:pt x="4850" y="69"/>
                    <a:pt x="4850"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6678606" y="3745837"/>
              <a:ext cx="319327" cy="395554"/>
            </a:xfrm>
            <a:custGeom>
              <a:rect b="b" l="l" r="r" t="t"/>
              <a:pathLst>
                <a:path extrusionOk="0" h="5158" w="4164">
                  <a:moveTo>
                    <a:pt x="514" y="0"/>
                  </a:moveTo>
                  <a:cubicBezTo>
                    <a:pt x="1302" y="291"/>
                    <a:pt x="3821" y="411"/>
                    <a:pt x="4164" y="343"/>
                  </a:cubicBezTo>
                  <a:cubicBezTo>
                    <a:pt x="4112" y="1714"/>
                    <a:pt x="3924" y="5106"/>
                    <a:pt x="3513" y="5106"/>
                  </a:cubicBezTo>
                  <a:cubicBezTo>
                    <a:pt x="3118" y="5106"/>
                    <a:pt x="0" y="5158"/>
                    <a:pt x="0" y="4592"/>
                  </a:cubicBezTo>
                  <a:cubicBezTo>
                    <a:pt x="0" y="4027"/>
                    <a:pt x="514"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7080678" y="3745837"/>
              <a:ext cx="352226" cy="413959"/>
            </a:xfrm>
            <a:custGeom>
              <a:rect b="b" l="l" r="r" t="t"/>
              <a:pathLst>
                <a:path extrusionOk="0" h="5398" w="4593">
                  <a:moveTo>
                    <a:pt x="0" y="514"/>
                  </a:moveTo>
                  <a:cubicBezTo>
                    <a:pt x="463" y="514"/>
                    <a:pt x="3598" y="172"/>
                    <a:pt x="3941" y="0"/>
                  </a:cubicBezTo>
                  <a:cubicBezTo>
                    <a:pt x="4232" y="1594"/>
                    <a:pt x="4592" y="4284"/>
                    <a:pt x="4489" y="4507"/>
                  </a:cubicBezTo>
                  <a:cubicBezTo>
                    <a:pt x="4369" y="4746"/>
                    <a:pt x="720" y="5397"/>
                    <a:pt x="480" y="5055"/>
                  </a:cubicBezTo>
                  <a:cubicBezTo>
                    <a:pt x="257" y="4712"/>
                    <a:pt x="0" y="514"/>
                    <a:pt x="0" y="5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6346165" y="2892995"/>
              <a:ext cx="248391" cy="193253"/>
            </a:xfrm>
            <a:custGeom>
              <a:rect b="b" l="l" r="r" t="t"/>
              <a:pathLst>
                <a:path extrusionOk="0" h="2520" w="3239">
                  <a:moveTo>
                    <a:pt x="326" y="1"/>
                  </a:moveTo>
                  <a:cubicBezTo>
                    <a:pt x="360" y="1"/>
                    <a:pt x="2484" y="566"/>
                    <a:pt x="3238" y="1509"/>
                  </a:cubicBezTo>
                  <a:cubicBezTo>
                    <a:pt x="3016" y="1971"/>
                    <a:pt x="2827" y="2520"/>
                    <a:pt x="2827" y="2520"/>
                  </a:cubicBezTo>
                  <a:cubicBezTo>
                    <a:pt x="2827" y="2520"/>
                    <a:pt x="1182" y="1115"/>
                    <a:pt x="0" y="1252"/>
                  </a:cubicBezTo>
                  <a:cubicBezTo>
                    <a:pt x="154" y="515"/>
                    <a:pt x="240" y="1"/>
                    <a:pt x="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6352684" y="2919299"/>
              <a:ext cx="232670" cy="145936"/>
            </a:xfrm>
            <a:custGeom>
              <a:rect b="b" l="l" r="r" t="t"/>
              <a:pathLst>
                <a:path extrusionOk="0" h="1903" w="3034">
                  <a:moveTo>
                    <a:pt x="103" y="18"/>
                  </a:moveTo>
                  <a:cubicBezTo>
                    <a:pt x="155" y="1"/>
                    <a:pt x="2280" y="515"/>
                    <a:pt x="3033" y="1457"/>
                  </a:cubicBezTo>
                  <a:cubicBezTo>
                    <a:pt x="2982" y="1594"/>
                    <a:pt x="2862" y="1903"/>
                    <a:pt x="2862" y="1903"/>
                  </a:cubicBezTo>
                  <a:cubicBezTo>
                    <a:pt x="2862" y="1903"/>
                    <a:pt x="1251" y="412"/>
                    <a:pt x="1" y="532"/>
                  </a:cubicBezTo>
                  <a:cubicBezTo>
                    <a:pt x="18" y="292"/>
                    <a:pt x="69" y="18"/>
                    <a:pt x="103" y="18"/>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6481442" y="2481720"/>
              <a:ext cx="232670" cy="256366"/>
            </a:xfrm>
            <a:custGeom>
              <a:rect b="b" l="l" r="r" t="t"/>
              <a:pathLst>
                <a:path extrusionOk="0" h="3343" w="3034">
                  <a:moveTo>
                    <a:pt x="1" y="1457"/>
                  </a:moveTo>
                  <a:cubicBezTo>
                    <a:pt x="378" y="1714"/>
                    <a:pt x="1903" y="2177"/>
                    <a:pt x="2657" y="3342"/>
                  </a:cubicBezTo>
                  <a:cubicBezTo>
                    <a:pt x="2999" y="2554"/>
                    <a:pt x="3034" y="2143"/>
                    <a:pt x="3034" y="2143"/>
                  </a:cubicBezTo>
                  <a:cubicBezTo>
                    <a:pt x="3034" y="2143"/>
                    <a:pt x="2245" y="652"/>
                    <a:pt x="532" y="1"/>
                  </a:cubicBezTo>
                  <a:cubicBezTo>
                    <a:pt x="104" y="909"/>
                    <a:pt x="1" y="1457"/>
                    <a:pt x="1"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6490644" y="2515923"/>
              <a:ext cx="218253" cy="194556"/>
            </a:xfrm>
            <a:custGeom>
              <a:rect b="b" l="l" r="r" t="t"/>
              <a:pathLst>
                <a:path extrusionOk="0" h="2537" w="2846">
                  <a:moveTo>
                    <a:pt x="1" y="600"/>
                  </a:moveTo>
                  <a:cubicBezTo>
                    <a:pt x="1012" y="823"/>
                    <a:pt x="2365" y="1765"/>
                    <a:pt x="2691" y="2536"/>
                  </a:cubicBezTo>
                  <a:cubicBezTo>
                    <a:pt x="2794" y="2211"/>
                    <a:pt x="2845" y="2039"/>
                    <a:pt x="2845" y="2039"/>
                  </a:cubicBezTo>
                  <a:cubicBezTo>
                    <a:pt x="2845" y="2039"/>
                    <a:pt x="2074" y="669"/>
                    <a:pt x="206" y="0"/>
                  </a:cubicBezTo>
                  <a:cubicBezTo>
                    <a:pt x="69" y="275"/>
                    <a:pt x="1" y="600"/>
                    <a:pt x="1" y="60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6703529" y="2557948"/>
              <a:ext cx="663654" cy="169633"/>
            </a:xfrm>
            <a:custGeom>
              <a:rect b="b" l="l" r="r" t="t"/>
              <a:pathLst>
                <a:path extrusionOk="0" h="2212" w="8654">
                  <a:moveTo>
                    <a:pt x="18" y="2211"/>
                  </a:moveTo>
                  <a:cubicBezTo>
                    <a:pt x="446" y="2023"/>
                    <a:pt x="6015" y="1132"/>
                    <a:pt x="8653" y="1920"/>
                  </a:cubicBezTo>
                  <a:cubicBezTo>
                    <a:pt x="8653" y="1183"/>
                    <a:pt x="8619" y="772"/>
                    <a:pt x="8619" y="772"/>
                  </a:cubicBezTo>
                  <a:cubicBezTo>
                    <a:pt x="8619" y="772"/>
                    <a:pt x="4575" y="1"/>
                    <a:pt x="69" y="1046"/>
                  </a:cubicBezTo>
                  <a:cubicBezTo>
                    <a:pt x="1" y="2023"/>
                    <a:pt x="18" y="2211"/>
                    <a:pt x="18" y="22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6703529" y="2585555"/>
              <a:ext cx="662350" cy="155139"/>
            </a:xfrm>
            <a:custGeom>
              <a:rect b="b" l="l" r="r" t="t"/>
              <a:pathLst>
                <a:path extrusionOk="0" h="2023" w="8637">
                  <a:moveTo>
                    <a:pt x="1" y="1491"/>
                  </a:moveTo>
                  <a:cubicBezTo>
                    <a:pt x="429" y="1286"/>
                    <a:pt x="5998" y="395"/>
                    <a:pt x="8636" y="1183"/>
                  </a:cubicBezTo>
                  <a:cubicBezTo>
                    <a:pt x="8619" y="909"/>
                    <a:pt x="8636" y="703"/>
                    <a:pt x="8636" y="703"/>
                  </a:cubicBezTo>
                  <a:cubicBezTo>
                    <a:pt x="8636" y="703"/>
                    <a:pt x="4575" y="1"/>
                    <a:pt x="52" y="1029"/>
                  </a:cubicBezTo>
                  <a:cubicBezTo>
                    <a:pt x="1" y="2022"/>
                    <a:pt x="1" y="1491"/>
                    <a:pt x="1" y="149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7146323" y="2467303"/>
              <a:ext cx="161734" cy="269403"/>
            </a:xfrm>
            <a:custGeom>
              <a:rect b="b" l="l" r="r" t="t"/>
              <a:pathLst>
                <a:path extrusionOk="0" h="3513" w="2109">
                  <a:moveTo>
                    <a:pt x="69" y="223"/>
                  </a:moveTo>
                  <a:cubicBezTo>
                    <a:pt x="172" y="634"/>
                    <a:pt x="1" y="3290"/>
                    <a:pt x="412" y="3410"/>
                  </a:cubicBezTo>
                  <a:cubicBezTo>
                    <a:pt x="806" y="3513"/>
                    <a:pt x="2057" y="3513"/>
                    <a:pt x="2057" y="3239"/>
                  </a:cubicBezTo>
                  <a:cubicBezTo>
                    <a:pt x="2057" y="2948"/>
                    <a:pt x="2108" y="223"/>
                    <a:pt x="1817" y="120"/>
                  </a:cubicBezTo>
                  <a:cubicBezTo>
                    <a:pt x="1543" y="0"/>
                    <a:pt x="69" y="223"/>
                    <a:pt x="69"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7124007" y="2434481"/>
              <a:ext cx="205062" cy="138038"/>
            </a:xfrm>
            <a:custGeom>
              <a:rect b="b" l="l" r="r" t="t"/>
              <a:pathLst>
                <a:path extrusionOk="0" h="1800" w="2674">
                  <a:moveTo>
                    <a:pt x="1" y="223"/>
                  </a:moveTo>
                  <a:cubicBezTo>
                    <a:pt x="172" y="223"/>
                    <a:pt x="2434" y="0"/>
                    <a:pt x="2417" y="189"/>
                  </a:cubicBezTo>
                  <a:cubicBezTo>
                    <a:pt x="2399" y="377"/>
                    <a:pt x="2674" y="1319"/>
                    <a:pt x="2399" y="1439"/>
                  </a:cubicBezTo>
                  <a:cubicBezTo>
                    <a:pt x="2108" y="1542"/>
                    <a:pt x="138" y="1799"/>
                    <a:pt x="138" y="1388"/>
                  </a:cubicBezTo>
                  <a:cubicBezTo>
                    <a:pt x="138" y="994"/>
                    <a:pt x="1" y="223"/>
                    <a:pt x="1"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7154221" y="2585555"/>
              <a:ext cx="152531" cy="99924"/>
            </a:xfrm>
            <a:custGeom>
              <a:rect b="b" l="l" r="r" t="t"/>
              <a:pathLst>
                <a:path extrusionOk="0" h="1303" w="1989">
                  <a:moveTo>
                    <a:pt x="69" y="1234"/>
                  </a:moveTo>
                  <a:cubicBezTo>
                    <a:pt x="172" y="1166"/>
                    <a:pt x="1748" y="1149"/>
                    <a:pt x="1971" y="1303"/>
                  </a:cubicBezTo>
                  <a:cubicBezTo>
                    <a:pt x="1988" y="892"/>
                    <a:pt x="1971" y="258"/>
                    <a:pt x="1971" y="258"/>
                  </a:cubicBezTo>
                  <a:cubicBezTo>
                    <a:pt x="1971" y="258"/>
                    <a:pt x="1577" y="1"/>
                    <a:pt x="35" y="138"/>
                  </a:cubicBezTo>
                  <a:cubicBezTo>
                    <a:pt x="1" y="532"/>
                    <a:pt x="69" y="1234"/>
                    <a:pt x="69"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7155525" y="2600049"/>
              <a:ext cx="149924" cy="63114"/>
            </a:xfrm>
            <a:custGeom>
              <a:rect b="b" l="l" r="r" t="t"/>
              <a:pathLst>
                <a:path extrusionOk="0" h="823" w="1955">
                  <a:moveTo>
                    <a:pt x="18" y="737"/>
                  </a:moveTo>
                  <a:cubicBezTo>
                    <a:pt x="52" y="703"/>
                    <a:pt x="1663" y="583"/>
                    <a:pt x="1954" y="822"/>
                  </a:cubicBezTo>
                  <a:cubicBezTo>
                    <a:pt x="1954" y="480"/>
                    <a:pt x="1954" y="377"/>
                    <a:pt x="1954" y="377"/>
                  </a:cubicBezTo>
                  <a:cubicBezTo>
                    <a:pt x="1954" y="377"/>
                    <a:pt x="1217" y="0"/>
                    <a:pt x="1" y="308"/>
                  </a:cubicBezTo>
                  <a:cubicBezTo>
                    <a:pt x="1" y="497"/>
                    <a:pt x="18" y="737"/>
                    <a:pt x="18" y="73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7263271" y="2275431"/>
              <a:ext cx="360124" cy="433744"/>
            </a:xfrm>
            <a:custGeom>
              <a:rect b="b" l="l" r="r" t="t"/>
              <a:pathLst>
                <a:path extrusionOk="0" h="5656" w="4696">
                  <a:moveTo>
                    <a:pt x="1920" y="1"/>
                  </a:moveTo>
                  <a:cubicBezTo>
                    <a:pt x="1817" y="463"/>
                    <a:pt x="275" y="1920"/>
                    <a:pt x="1" y="1971"/>
                  </a:cubicBezTo>
                  <a:cubicBezTo>
                    <a:pt x="669" y="2828"/>
                    <a:pt x="1406" y="5655"/>
                    <a:pt x="3051" y="5552"/>
                  </a:cubicBezTo>
                  <a:cubicBezTo>
                    <a:pt x="4696" y="5432"/>
                    <a:pt x="4147" y="4798"/>
                    <a:pt x="4267" y="4627"/>
                  </a:cubicBezTo>
                  <a:cubicBezTo>
                    <a:pt x="4370" y="4456"/>
                    <a:pt x="4302" y="2485"/>
                    <a:pt x="3513" y="1474"/>
                  </a:cubicBezTo>
                  <a:cubicBezTo>
                    <a:pt x="2708" y="446"/>
                    <a:pt x="1920"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7296170" y="2329342"/>
              <a:ext cx="244480" cy="229986"/>
            </a:xfrm>
            <a:custGeom>
              <a:rect b="b" l="l" r="r" t="t"/>
              <a:pathLst>
                <a:path extrusionOk="0" h="2999" w="3188">
                  <a:moveTo>
                    <a:pt x="3187" y="943"/>
                  </a:moveTo>
                  <a:cubicBezTo>
                    <a:pt x="3153" y="1457"/>
                    <a:pt x="1577" y="2862"/>
                    <a:pt x="497" y="2999"/>
                  </a:cubicBezTo>
                  <a:cubicBezTo>
                    <a:pt x="274" y="2519"/>
                    <a:pt x="0" y="2056"/>
                    <a:pt x="0" y="2056"/>
                  </a:cubicBezTo>
                  <a:cubicBezTo>
                    <a:pt x="0" y="2056"/>
                    <a:pt x="1868" y="1285"/>
                    <a:pt x="2399" y="0"/>
                  </a:cubicBezTo>
                  <a:cubicBezTo>
                    <a:pt x="2930" y="600"/>
                    <a:pt x="3170" y="891"/>
                    <a:pt x="3187"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7307980" y="2351658"/>
              <a:ext cx="219480" cy="185354"/>
            </a:xfrm>
            <a:custGeom>
              <a:rect b="b" l="l" r="r" t="t"/>
              <a:pathLst>
                <a:path extrusionOk="0" h="2417" w="2862">
                  <a:moveTo>
                    <a:pt x="2862" y="412"/>
                  </a:moveTo>
                  <a:cubicBezTo>
                    <a:pt x="2828" y="652"/>
                    <a:pt x="1285" y="2280"/>
                    <a:pt x="206" y="2417"/>
                  </a:cubicBezTo>
                  <a:cubicBezTo>
                    <a:pt x="120" y="2297"/>
                    <a:pt x="0" y="2022"/>
                    <a:pt x="0" y="2022"/>
                  </a:cubicBezTo>
                  <a:cubicBezTo>
                    <a:pt x="0" y="2022"/>
                    <a:pt x="1919" y="1371"/>
                    <a:pt x="2502" y="1"/>
                  </a:cubicBezTo>
                  <a:cubicBezTo>
                    <a:pt x="2690" y="189"/>
                    <a:pt x="2862" y="360"/>
                    <a:pt x="2862" y="412"/>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7063577" y="2020522"/>
              <a:ext cx="306213" cy="361428"/>
            </a:xfrm>
            <a:custGeom>
              <a:rect b="b" l="l" r="r" t="t"/>
              <a:pathLst>
                <a:path extrusionOk="0" h="4713" w="3993">
                  <a:moveTo>
                    <a:pt x="1799" y="4439"/>
                  </a:moveTo>
                  <a:cubicBezTo>
                    <a:pt x="1662" y="4644"/>
                    <a:pt x="1388" y="4713"/>
                    <a:pt x="1183" y="4576"/>
                  </a:cubicBezTo>
                  <a:lnTo>
                    <a:pt x="275" y="4062"/>
                  </a:lnTo>
                  <a:cubicBezTo>
                    <a:pt x="69" y="3925"/>
                    <a:pt x="0" y="3650"/>
                    <a:pt x="137" y="3445"/>
                  </a:cubicBezTo>
                  <a:lnTo>
                    <a:pt x="2194" y="275"/>
                  </a:lnTo>
                  <a:cubicBezTo>
                    <a:pt x="2331" y="69"/>
                    <a:pt x="2605" y="1"/>
                    <a:pt x="2810" y="138"/>
                  </a:cubicBezTo>
                  <a:lnTo>
                    <a:pt x="3736" y="652"/>
                  </a:lnTo>
                  <a:cubicBezTo>
                    <a:pt x="3941" y="789"/>
                    <a:pt x="3993" y="1063"/>
                    <a:pt x="3856" y="126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7102994" y="2057332"/>
              <a:ext cx="237885" cy="291796"/>
            </a:xfrm>
            <a:custGeom>
              <a:rect b="b" l="l" r="r" t="t"/>
              <a:pathLst>
                <a:path extrusionOk="0" h="3805" w="3102">
                  <a:moveTo>
                    <a:pt x="1251" y="3599"/>
                  </a:moveTo>
                  <a:cubicBezTo>
                    <a:pt x="1148" y="3770"/>
                    <a:pt x="926" y="3804"/>
                    <a:pt x="771" y="3702"/>
                  </a:cubicBezTo>
                  <a:lnTo>
                    <a:pt x="223" y="3393"/>
                  </a:lnTo>
                  <a:cubicBezTo>
                    <a:pt x="52" y="3290"/>
                    <a:pt x="0" y="3085"/>
                    <a:pt x="120" y="2913"/>
                  </a:cubicBezTo>
                  <a:lnTo>
                    <a:pt x="1868" y="223"/>
                  </a:lnTo>
                  <a:cubicBezTo>
                    <a:pt x="1971" y="52"/>
                    <a:pt x="2194" y="1"/>
                    <a:pt x="2348" y="120"/>
                  </a:cubicBezTo>
                  <a:lnTo>
                    <a:pt x="2896" y="412"/>
                  </a:lnTo>
                  <a:cubicBezTo>
                    <a:pt x="3067" y="532"/>
                    <a:pt x="3102" y="737"/>
                    <a:pt x="2999" y="909"/>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7309284" y="1886548"/>
              <a:ext cx="147240" cy="203682"/>
            </a:xfrm>
            <a:custGeom>
              <a:rect b="b" l="l" r="r" t="t"/>
              <a:pathLst>
                <a:path extrusionOk="0" h="2656" w="1920">
                  <a:moveTo>
                    <a:pt x="446" y="2656"/>
                  </a:moveTo>
                  <a:cubicBezTo>
                    <a:pt x="360" y="2502"/>
                    <a:pt x="275" y="2519"/>
                    <a:pt x="223" y="2485"/>
                  </a:cubicBezTo>
                  <a:cubicBezTo>
                    <a:pt x="172" y="2450"/>
                    <a:pt x="1" y="2365"/>
                    <a:pt x="35" y="2313"/>
                  </a:cubicBezTo>
                  <a:lnTo>
                    <a:pt x="1731" y="69"/>
                  </a:lnTo>
                  <a:cubicBezTo>
                    <a:pt x="1765" y="17"/>
                    <a:pt x="1920" y="0"/>
                    <a:pt x="1851" y="18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7104298" y="2091534"/>
              <a:ext cx="314112" cy="337732"/>
            </a:xfrm>
            <a:custGeom>
              <a:rect b="b" l="l" r="r" t="t"/>
              <a:pathLst>
                <a:path extrusionOk="0" h="4404" w="4096">
                  <a:moveTo>
                    <a:pt x="3342" y="2125"/>
                  </a:moveTo>
                  <a:cubicBezTo>
                    <a:pt x="3033" y="1439"/>
                    <a:pt x="2571" y="685"/>
                    <a:pt x="1971" y="394"/>
                  </a:cubicBezTo>
                  <a:cubicBezTo>
                    <a:pt x="1371" y="86"/>
                    <a:pt x="960" y="0"/>
                    <a:pt x="686" y="34"/>
                  </a:cubicBezTo>
                  <a:cubicBezTo>
                    <a:pt x="429" y="69"/>
                    <a:pt x="480" y="171"/>
                    <a:pt x="737" y="291"/>
                  </a:cubicBezTo>
                  <a:cubicBezTo>
                    <a:pt x="1011" y="428"/>
                    <a:pt x="1354" y="668"/>
                    <a:pt x="1354" y="668"/>
                  </a:cubicBezTo>
                  <a:cubicBezTo>
                    <a:pt x="1354" y="668"/>
                    <a:pt x="669" y="189"/>
                    <a:pt x="343" y="308"/>
                  </a:cubicBezTo>
                  <a:cubicBezTo>
                    <a:pt x="1" y="428"/>
                    <a:pt x="275" y="651"/>
                    <a:pt x="1149" y="1097"/>
                  </a:cubicBezTo>
                  <a:cubicBezTo>
                    <a:pt x="1011" y="1148"/>
                    <a:pt x="52" y="428"/>
                    <a:pt x="206" y="840"/>
                  </a:cubicBezTo>
                  <a:cubicBezTo>
                    <a:pt x="360" y="1268"/>
                    <a:pt x="1029" y="1713"/>
                    <a:pt x="1029" y="1713"/>
                  </a:cubicBezTo>
                  <a:cubicBezTo>
                    <a:pt x="1029" y="1713"/>
                    <a:pt x="258" y="960"/>
                    <a:pt x="275" y="1337"/>
                  </a:cubicBezTo>
                  <a:cubicBezTo>
                    <a:pt x="292" y="1731"/>
                    <a:pt x="994" y="2622"/>
                    <a:pt x="1577" y="2981"/>
                  </a:cubicBezTo>
                  <a:cubicBezTo>
                    <a:pt x="2159" y="3341"/>
                    <a:pt x="2194" y="3376"/>
                    <a:pt x="2348" y="3684"/>
                  </a:cubicBezTo>
                  <a:cubicBezTo>
                    <a:pt x="2502" y="3975"/>
                    <a:pt x="2639" y="4404"/>
                    <a:pt x="2639" y="4404"/>
                  </a:cubicBezTo>
                  <a:cubicBezTo>
                    <a:pt x="2639" y="4404"/>
                    <a:pt x="4096" y="3341"/>
                    <a:pt x="4044" y="2913"/>
                  </a:cubicBezTo>
                  <a:cubicBezTo>
                    <a:pt x="4010" y="2502"/>
                    <a:pt x="3342" y="2125"/>
                    <a:pt x="3342" y="2125"/>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6636504" y="4304275"/>
              <a:ext cx="325999" cy="180062"/>
            </a:xfrm>
            <a:custGeom>
              <a:rect b="b" l="l" r="r" t="t"/>
              <a:pathLst>
                <a:path extrusionOk="0" h="2348" w="4251">
                  <a:moveTo>
                    <a:pt x="1" y="1834"/>
                  </a:moveTo>
                  <a:cubicBezTo>
                    <a:pt x="463" y="1645"/>
                    <a:pt x="2742" y="1131"/>
                    <a:pt x="3976" y="2348"/>
                  </a:cubicBezTo>
                  <a:cubicBezTo>
                    <a:pt x="4216" y="1731"/>
                    <a:pt x="4250" y="1285"/>
                    <a:pt x="4250" y="1285"/>
                  </a:cubicBezTo>
                  <a:cubicBezTo>
                    <a:pt x="4250" y="1285"/>
                    <a:pt x="2365" y="0"/>
                    <a:pt x="52" y="857"/>
                  </a:cubicBezTo>
                  <a:cubicBezTo>
                    <a:pt x="1" y="1337"/>
                    <a:pt x="1" y="1834"/>
                    <a:pt x="1"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6635200" y="4335794"/>
              <a:ext cx="324618" cy="126228"/>
            </a:xfrm>
            <a:custGeom>
              <a:rect b="b" l="l" r="r" t="t"/>
              <a:pathLst>
                <a:path extrusionOk="0" h="1646" w="4233">
                  <a:moveTo>
                    <a:pt x="35" y="1097"/>
                  </a:moveTo>
                  <a:cubicBezTo>
                    <a:pt x="240" y="1046"/>
                    <a:pt x="2656" y="326"/>
                    <a:pt x="4061" y="1645"/>
                  </a:cubicBezTo>
                  <a:cubicBezTo>
                    <a:pt x="4233" y="1217"/>
                    <a:pt x="4198" y="1166"/>
                    <a:pt x="4198" y="1166"/>
                  </a:cubicBezTo>
                  <a:cubicBezTo>
                    <a:pt x="4198" y="1166"/>
                    <a:pt x="2622" y="0"/>
                    <a:pt x="69" y="703"/>
                  </a:cubicBezTo>
                  <a:cubicBezTo>
                    <a:pt x="1" y="789"/>
                    <a:pt x="35" y="1097"/>
                    <a:pt x="35" y="109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7125310" y="4304275"/>
              <a:ext cx="337808" cy="184050"/>
            </a:xfrm>
            <a:custGeom>
              <a:rect b="b" l="l" r="r" t="t"/>
              <a:pathLst>
                <a:path extrusionOk="0" h="2400" w="4405">
                  <a:moveTo>
                    <a:pt x="4370" y="1834"/>
                  </a:moveTo>
                  <a:cubicBezTo>
                    <a:pt x="3924" y="1559"/>
                    <a:pt x="1646" y="1285"/>
                    <a:pt x="275" y="2399"/>
                  </a:cubicBezTo>
                  <a:cubicBezTo>
                    <a:pt x="18" y="1782"/>
                    <a:pt x="1" y="1302"/>
                    <a:pt x="1" y="1302"/>
                  </a:cubicBezTo>
                  <a:cubicBezTo>
                    <a:pt x="1" y="1302"/>
                    <a:pt x="2177" y="0"/>
                    <a:pt x="4370" y="823"/>
                  </a:cubicBezTo>
                  <a:cubicBezTo>
                    <a:pt x="4404" y="1302"/>
                    <a:pt x="4370" y="1834"/>
                    <a:pt x="4370"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7127918" y="4327895"/>
              <a:ext cx="335201" cy="138038"/>
            </a:xfrm>
            <a:custGeom>
              <a:rect b="b" l="l" r="r" t="t"/>
              <a:pathLst>
                <a:path extrusionOk="0" h="1800" w="4371">
                  <a:moveTo>
                    <a:pt x="4336" y="1269"/>
                  </a:moveTo>
                  <a:cubicBezTo>
                    <a:pt x="4165" y="1080"/>
                    <a:pt x="1646" y="583"/>
                    <a:pt x="172" y="1800"/>
                  </a:cubicBezTo>
                  <a:cubicBezTo>
                    <a:pt x="1" y="1371"/>
                    <a:pt x="35" y="1286"/>
                    <a:pt x="35" y="1286"/>
                  </a:cubicBezTo>
                  <a:cubicBezTo>
                    <a:pt x="35" y="1286"/>
                    <a:pt x="2246" y="1"/>
                    <a:pt x="4353" y="789"/>
                  </a:cubicBezTo>
                  <a:cubicBezTo>
                    <a:pt x="4370" y="823"/>
                    <a:pt x="4336" y="1269"/>
                    <a:pt x="4336" y="1269"/>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91" name="Shape 1291"/>
        <p:cNvGrpSpPr/>
        <p:nvPr/>
      </p:nvGrpSpPr>
      <p:grpSpPr>
        <a:xfrm>
          <a:off x="0" y="0"/>
          <a:ext cx="0" cy="0"/>
          <a:chOff x="0" y="0"/>
          <a:chExt cx="0" cy="0"/>
        </a:xfrm>
      </p:grpSpPr>
      <p:sp>
        <p:nvSpPr>
          <p:cNvPr id="1292" name="Google Shape;1292;p55"/>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4" name="Google Shape;1294;p55"/>
          <p:cNvPicPr preferRelativeResize="0"/>
          <p:nvPr/>
        </p:nvPicPr>
        <p:blipFill>
          <a:blip r:embed="rId3">
            <a:alphaModFix/>
          </a:blip>
          <a:stretch>
            <a:fillRect/>
          </a:stretch>
        </p:blipFill>
        <p:spPr>
          <a:xfrm>
            <a:off x="0" y="723025"/>
            <a:ext cx="2666876" cy="1777925"/>
          </a:xfrm>
          <a:prstGeom prst="rect">
            <a:avLst/>
          </a:prstGeom>
          <a:noFill/>
          <a:ln>
            <a:noFill/>
          </a:ln>
        </p:spPr>
      </p:pic>
      <p:sp>
        <p:nvSpPr>
          <p:cNvPr id="1295" name="Google Shape;1295;p55"/>
          <p:cNvSpPr txBox="1"/>
          <p:nvPr>
            <p:ph idx="1" type="subTitle"/>
          </p:nvPr>
        </p:nvSpPr>
        <p:spPr>
          <a:xfrm>
            <a:off x="624275" y="2208225"/>
            <a:ext cx="1923300" cy="418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Real-time Alerting System</a:t>
            </a:r>
            <a:endParaRPr/>
          </a:p>
        </p:txBody>
      </p:sp>
      <p:pic>
        <p:nvPicPr>
          <p:cNvPr id="1296" name="Google Shape;1296;p55"/>
          <p:cNvPicPr preferRelativeResize="0"/>
          <p:nvPr/>
        </p:nvPicPr>
        <p:blipFill>
          <a:blip r:embed="rId4">
            <a:alphaModFix/>
          </a:blip>
          <a:stretch>
            <a:fillRect/>
          </a:stretch>
        </p:blipFill>
        <p:spPr>
          <a:xfrm>
            <a:off x="2799050" y="759318"/>
            <a:ext cx="3028650" cy="1705325"/>
          </a:xfrm>
          <a:prstGeom prst="rect">
            <a:avLst/>
          </a:prstGeom>
          <a:noFill/>
          <a:ln>
            <a:noFill/>
          </a:ln>
        </p:spPr>
      </p:pic>
      <p:sp>
        <p:nvSpPr>
          <p:cNvPr id="1297" name="Google Shape;1297;p55"/>
          <p:cNvSpPr txBox="1"/>
          <p:nvPr>
            <p:ph idx="1" type="subTitle"/>
          </p:nvPr>
        </p:nvSpPr>
        <p:spPr>
          <a:xfrm>
            <a:off x="3351725" y="2362350"/>
            <a:ext cx="1923300" cy="418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Geospatial Data Integration</a:t>
            </a:r>
            <a:endParaRPr/>
          </a:p>
        </p:txBody>
      </p:sp>
      <p:sp>
        <p:nvSpPr>
          <p:cNvPr id="1298" name="Google Shape;1298;p55"/>
          <p:cNvSpPr txBox="1"/>
          <p:nvPr>
            <p:ph idx="1" type="subTitle"/>
          </p:nvPr>
        </p:nvSpPr>
        <p:spPr>
          <a:xfrm>
            <a:off x="743575" y="2933350"/>
            <a:ext cx="1923300" cy="1437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56"/>
          <p:cNvSpPr txBox="1"/>
          <p:nvPr>
            <p:ph type="title"/>
          </p:nvPr>
        </p:nvSpPr>
        <p:spPr>
          <a:xfrm>
            <a:off x="3476875" y="1034925"/>
            <a:ext cx="5340300" cy="171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Non-Functional</a:t>
            </a:r>
            <a:endParaRPr/>
          </a:p>
          <a:p>
            <a:pPr indent="0" lvl="0" marL="0" rtl="0" algn="l">
              <a:spcBef>
                <a:spcPts val="0"/>
              </a:spcBef>
              <a:spcAft>
                <a:spcPts val="0"/>
              </a:spcAft>
              <a:buNone/>
            </a:pPr>
            <a:r>
              <a:rPr lang="en"/>
              <a:t>Requirements</a:t>
            </a:r>
            <a:endParaRPr/>
          </a:p>
        </p:txBody>
      </p:sp>
      <p:sp>
        <p:nvSpPr>
          <p:cNvPr id="1304" name="Google Shape;1304;p56"/>
          <p:cNvSpPr txBox="1"/>
          <p:nvPr>
            <p:ph idx="2" type="title"/>
          </p:nvPr>
        </p:nvSpPr>
        <p:spPr>
          <a:xfrm>
            <a:off x="1676625" y="1234025"/>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305" name="Google Shape;1305;p56"/>
          <p:cNvSpPr txBox="1"/>
          <p:nvPr>
            <p:ph idx="1" type="subTitle"/>
          </p:nvPr>
        </p:nvSpPr>
        <p:spPr>
          <a:xfrm>
            <a:off x="3476875" y="2858050"/>
            <a:ext cx="4185900" cy="4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will the system behave and establish constraints</a:t>
            </a:r>
            <a:endParaRPr/>
          </a:p>
        </p:txBody>
      </p:sp>
      <p:grpSp>
        <p:nvGrpSpPr>
          <p:cNvPr id="1306" name="Google Shape;1306;p56"/>
          <p:cNvGrpSpPr/>
          <p:nvPr/>
        </p:nvGrpSpPr>
        <p:grpSpPr>
          <a:xfrm>
            <a:off x="271828" y="3360074"/>
            <a:ext cx="2985213" cy="1755001"/>
            <a:chOff x="989400" y="3854500"/>
            <a:chExt cx="1347300" cy="792075"/>
          </a:xfrm>
        </p:grpSpPr>
        <p:sp>
          <p:nvSpPr>
            <p:cNvPr id="1307" name="Google Shape;1307;p56"/>
            <p:cNvSpPr/>
            <p:nvPr/>
          </p:nvSpPr>
          <p:spPr>
            <a:xfrm>
              <a:off x="1359600" y="4208775"/>
              <a:ext cx="23825" cy="54225"/>
            </a:xfrm>
            <a:custGeom>
              <a:rect b="b" l="l" r="r" t="t"/>
              <a:pathLst>
                <a:path extrusionOk="0" h="2169" w="953">
                  <a:moveTo>
                    <a:pt x="306" y="380"/>
                  </a:moveTo>
                  <a:lnTo>
                    <a:pt x="69" y="1630"/>
                  </a:lnTo>
                  <a:cubicBezTo>
                    <a:pt x="1" y="2006"/>
                    <a:pt x="576" y="2168"/>
                    <a:pt x="648" y="1789"/>
                  </a:cubicBezTo>
                  <a:cubicBezTo>
                    <a:pt x="726" y="1372"/>
                    <a:pt x="803" y="955"/>
                    <a:pt x="881" y="539"/>
                  </a:cubicBezTo>
                  <a:cubicBezTo>
                    <a:pt x="953" y="162"/>
                    <a:pt x="374" y="1"/>
                    <a:pt x="306" y="380"/>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1331225" y="4246025"/>
              <a:ext cx="77225" cy="59950"/>
            </a:xfrm>
            <a:custGeom>
              <a:rect b="b" l="l" r="r" t="t"/>
              <a:pathLst>
                <a:path extrusionOk="0" h="2398" w="3089">
                  <a:moveTo>
                    <a:pt x="1546" y="0"/>
                  </a:moveTo>
                  <a:cubicBezTo>
                    <a:pt x="4" y="0"/>
                    <a:pt x="1" y="2398"/>
                    <a:pt x="1546" y="2398"/>
                  </a:cubicBezTo>
                  <a:cubicBezTo>
                    <a:pt x="3086" y="2398"/>
                    <a:pt x="3089" y="0"/>
                    <a:pt x="1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1349975" y="4260550"/>
              <a:ext cx="39825" cy="30900"/>
            </a:xfrm>
            <a:custGeom>
              <a:rect b="b" l="l" r="r" t="t"/>
              <a:pathLst>
                <a:path extrusionOk="0" h="1236" w="1593">
                  <a:moveTo>
                    <a:pt x="796" y="1"/>
                  </a:moveTo>
                  <a:cubicBezTo>
                    <a:pt x="0" y="1"/>
                    <a:pt x="0" y="1235"/>
                    <a:pt x="796" y="1235"/>
                  </a:cubicBezTo>
                  <a:cubicBezTo>
                    <a:pt x="1589" y="1235"/>
                    <a:pt x="1593" y="1"/>
                    <a:pt x="796" y="1"/>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1488275" y="4213300"/>
              <a:ext cx="20850" cy="56525"/>
            </a:xfrm>
            <a:custGeom>
              <a:rect b="b" l="l" r="r" t="t"/>
              <a:pathLst>
                <a:path extrusionOk="0" h="2261" w="834">
                  <a:moveTo>
                    <a:pt x="246" y="355"/>
                  </a:moveTo>
                  <a:cubicBezTo>
                    <a:pt x="190" y="753"/>
                    <a:pt x="134" y="1151"/>
                    <a:pt x="78" y="1549"/>
                  </a:cubicBezTo>
                  <a:cubicBezTo>
                    <a:pt x="66" y="1574"/>
                    <a:pt x="56" y="1605"/>
                    <a:pt x="53" y="1636"/>
                  </a:cubicBezTo>
                  <a:cubicBezTo>
                    <a:pt x="47" y="1717"/>
                    <a:pt x="38" y="1794"/>
                    <a:pt x="32" y="1875"/>
                  </a:cubicBezTo>
                  <a:cubicBezTo>
                    <a:pt x="0" y="2183"/>
                    <a:pt x="532" y="2261"/>
                    <a:pt x="579" y="1950"/>
                  </a:cubicBezTo>
                  <a:cubicBezTo>
                    <a:pt x="647" y="1468"/>
                    <a:pt x="716" y="986"/>
                    <a:pt x="784" y="504"/>
                  </a:cubicBezTo>
                  <a:cubicBezTo>
                    <a:pt x="834" y="152"/>
                    <a:pt x="296" y="0"/>
                    <a:pt x="246" y="355"/>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1461600" y="4254425"/>
              <a:ext cx="57575" cy="55975"/>
            </a:xfrm>
            <a:custGeom>
              <a:rect b="b" l="l" r="r" t="t"/>
              <a:pathLst>
                <a:path extrusionOk="0" h="2239" w="2303">
                  <a:moveTo>
                    <a:pt x="2255" y="824"/>
                  </a:moveTo>
                  <a:cubicBezTo>
                    <a:pt x="2203" y="634"/>
                    <a:pt x="2109" y="473"/>
                    <a:pt x="1969" y="333"/>
                  </a:cubicBezTo>
                  <a:cubicBezTo>
                    <a:pt x="1895" y="274"/>
                    <a:pt x="1820" y="218"/>
                    <a:pt x="1745" y="159"/>
                  </a:cubicBezTo>
                  <a:cubicBezTo>
                    <a:pt x="1571" y="56"/>
                    <a:pt x="1385" y="6"/>
                    <a:pt x="1183" y="6"/>
                  </a:cubicBezTo>
                  <a:lnTo>
                    <a:pt x="1120" y="6"/>
                  </a:lnTo>
                  <a:cubicBezTo>
                    <a:pt x="968" y="0"/>
                    <a:pt x="825" y="31"/>
                    <a:pt x="691" y="103"/>
                  </a:cubicBezTo>
                  <a:cubicBezTo>
                    <a:pt x="554" y="146"/>
                    <a:pt x="433" y="224"/>
                    <a:pt x="334" y="333"/>
                  </a:cubicBezTo>
                  <a:cubicBezTo>
                    <a:pt x="225" y="432"/>
                    <a:pt x="147" y="554"/>
                    <a:pt x="103" y="690"/>
                  </a:cubicBezTo>
                  <a:cubicBezTo>
                    <a:pt x="32" y="824"/>
                    <a:pt x="1" y="967"/>
                    <a:pt x="7" y="1120"/>
                  </a:cubicBezTo>
                  <a:cubicBezTo>
                    <a:pt x="20" y="1219"/>
                    <a:pt x="32" y="1319"/>
                    <a:pt x="48" y="1415"/>
                  </a:cubicBezTo>
                  <a:cubicBezTo>
                    <a:pt x="100" y="1605"/>
                    <a:pt x="194" y="1769"/>
                    <a:pt x="334" y="1906"/>
                  </a:cubicBezTo>
                  <a:cubicBezTo>
                    <a:pt x="408" y="1965"/>
                    <a:pt x="483" y="2024"/>
                    <a:pt x="558" y="2080"/>
                  </a:cubicBezTo>
                  <a:cubicBezTo>
                    <a:pt x="732" y="2183"/>
                    <a:pt x="921" y="2233"/>
                    <a:pt x="1120" y="2233"/>
                  </a:cubicBezTo>
                  <a:lnTo>
                    <a:pt x="1183" y="2233"/>
                  </a:lnTo>
                  <a:cubicBezTo>
                    <a:pt x="1335" y="2239"/>
                    <a:pt x="1478" y="2208"/>
                    <a:pt x="1612" y="2139"/>
                  </a:cubicBezTo>
                  <a:cubicBezTo>
                    <a:pt x="1749" y="2093"/>
                    <a:pt x="1870" y="2015"/>
                    <a:pt x="1969" y="1906"/>
                  </a:cubicBezTo>
                  <a:cubicBezTo>
                    <a:pt x="2078" y="1807"/>
                    <a:pt x="2156" y="1689"/>
                    <a:pt x="2199" y="1549"/>
                  </a:cubicBezTo>
                  <a:cubicBezTo>
                    <a:pt x="2271" y="1415"/>
                    <a:pt x="2302" y="1272"/>
                    <a:pt x="2296" y="1120"/>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1475525" y="4268025"/>
              <a:ext cx="29725" cy="28850"/>
            </a:xfrm>
            <a:custGeom>
              <a:rect b="b" l="l" r="r" t="t"/>
              <a:pathLst>
                <a:path extrusionOk="0" h="1154" w="1189">
                  <a:moveTo>
                    <a:pt x="1164" y="423"/>
                  </a:moveTo>
                  <a:cubicBezTo>
                    <a:pt x="1136" y="327"/>
                    <a:pt x="1089" y="243"/>
                    <a:pt x="1017" y="171"/>
                  </a:cubicBezTo>
                  <a:cubicBezTo>
                    <a:pt x="977" y="140"/>
                    <a:pt x="940" y="109"/>
                    <a:pt x="899" y="81"/>
                  </a:cubicBezTo>
                  <a:cubicBezTo>
                    <a:pt x="812" y="28"/>
                    <a:pt x="716" y="3"/>
                    <a:pt x="610" y="3"/>
                  </a:cubicBezTo>
                  <a:lnTo>
                    <a:pt x="579" y="3"/>
                  </a:lnTo>
                  <a:cubicBezTo>
                    <a:pt x="501" y="0"/>
                    <a:pt x="427" y="16"/>
                    <a:pt x="358" y="50"/>
                  </a:cubicBezTo>
                  <a:cubicBezTo>
                    <a:pt x="287" y="75"/>
                    <a:pt x="224" y="115"/>
                    <a:pt x="172" y="171"/>
                  </a:cubicBezTo>
                  <a:cubicBezTo>
                    <a:pt x="116" y="221"/>
                    <a:pt x="78" y="283"/>
                    <a:pt x="53" y="355"/>
                  </a:cubicBezTo>
                  <a:cubicBezTo>
                    <a:pt x="19" y="423"/>
                    <a:pt x="1" y="498"/>
                    <a:pt x="4" y="576"/>
                  </a:cubicBezTo>
                  <a:cubicBezTo>
                    <a:pt x="13" y="628"/>
                    <a:pt x="19" y="678"/>
                    <a:pt x="25" y="728"/>
                  </a:cubicBezTo>
                  <a:cubicBezTo>
                    <a:pt x="53" y="827"/>
                    <a:pt x="103" y="911"/>
                    <a:pt x="172" y="983"/>
                  </a:cubicBezTo>
                  <a:cubicBezTo>
                    <a:pt x="212" y="1011"/>
                    <a:pt x="249" y="1042"/>
                    <a:pt x="290" y="1073"/>
                  </a:cubicBezTo>
                  <a:cubicBezTo>
                    <a:pt x="380" y="1123"/>
                    <a:pt x="476" y="1151"/>
                    <a:pt x="579" y="1151"/>
                  </a:cubicBezTo>
                  <a:lnTo>
                    <a:pt x="610" y="1151"/>
                  </a:lnTo>
                  <a:cubicBezTo>
                    <a:pt x="691" y="1154"/>
                    <a:pt x="762" y="1135"/>
                    <a:pt x="831" y="1101"/>
                  </a:cubicBezTo>
                  <a:cubicBezTo>
                    <a:pt x="902" y="1076"/>
                    <a:pt x="964" y="1039"/>
                    <a:pt x="1017" y="983"/>
                  </a:cubicBezTo>
                  <a:cubicBezTo>
                    <a:pt x="1073" y="930"/>
                    <a:pt x="1111" y="868"/>
                    <a:pt x="1136" y="796"/>
                  </a:cubicBezTo>
                  <a:cubicBezTo>
                    <a:pt x="1170" y="728"/>
                    <a:pt x="1188" y="656"/>
                    <a:pt x="1185" y="576"/>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1782050" y="3953325"/>
              <a:ext cx="136950" cy="85525"/>
            </a:xfrm>
            <a:custGeom>
              <a:rect b="b" l="l" r="r" t="t"/>
              <a:pathLst>
                <a:path extrusionOk="0" h="3421" w="5478">
                  <a:moveTo>
                    <a:pt x="638" y="2022"/>
                  </a:moveTo>
                  <a:cubicBezTo>
                    <a:pt x="362" y="1900"/>
                    <a:pt x="576" y="1583"/>
                    <a:pt x="663" y="1434"/>
                  </a:cubicBezTo>
                  <a:cubicBezTo>
                    <a:pt x="806" y="1182"/>
                    <a:pt x="1002" y="977"/>
                    <a:pt x="1226" y="806"/>
                  </a:cubicBezTo>
                  <a:cubicBezTo>
                    <a:pt x="1319" y="859"/>
                    <a:pt x="1484" y="812"/>
                    <a:pt x="1500" y="666"/>
                  </a:cubicBezTo>
                  <a:cubicBezTo>
                    <a:pt x="1534" y="352"/>
                    <a:pt x="1935" y="423"/>
                    <a:pt x="2050" y="616"/>
                  </a:cubicBezTo>
                  <a:cubicBezTo>
                    <a:pt x="2162" y="809"/>
                    <a:pt x="2115" y="1048"/>
                    <a:pt x="2007" y="1229"/>
                  </a:cubicBezTo>
                  <a:cubicBezTo>
                    <a:pt x="1966" y="1297"/>
                    <a:pt x="1916" y="1359"/>
                    <a:pt x="1860" y="1418"/>
                  </a:cubicBezTo>
                  <a:cubicBezTo>
                    <a:pt x="1714" y="1356"/>
                    <a:pt x="1587" y="1505"/>
                    <a:pt x="1621" y="1620"/>
                  </a:cubicBezTo>
                  <a:cubicBezTo>
                    <a:pt x="1466" y="1723"/>
                    <a:pt x="1298" y="1807"/>
                    <a:pt x="1136" y="1875"/>
                  </a:cubicBezTo>
                  <a:cubicBezTo>
                    <a:pt x="1036" y="1916"/>
                    <a:pt x="744" y="2068"/>
                    <a:pt x="638" y="2022"/>
                  </a:cubicBezTo>
                  <a:close/>
                  <a:moveTo>
                    <a:pt x="5281" y="3042"/>
                  </a:moveTo>
                  <a:cubicBezTo>
                    <a:pt x="4242" y="2547"/>
                    <a:pt x="3204" y="2053"/>
                    <a:pt x="2165" y="1561"/>
                  </a:cubicBezTo>
                  <a:cubicBezTo>
                    <a:pt x="2454" y="1204"/>
                    <a:pt x="2594" y="725"/>
                    <a:pt x="2259" y="333"/>
                  </a:cubicBezTo>
                  <a:cubicBezTo>
                    <a:pt x="1972" y="0"/>
                    <a:pt x="1481" y="72"/>
                    <a:pt x="1267" y="386"/>
                  </a:cubicBezTo>
                  <a:cubicBezTo>
                    <a:pt x="1245" y="389"/>
                    <a:pt x="1220" y="398"/>
                    <a:pt x="1198" y="414"/>
                  </a:cubicBezTo>
                  <a:cubicBezTo>
                    <a:pt x="750" y="706"/>
                    <a:pt x="1" y="1418"/>
                    <a:pt x="169" y="2031"/>
                  </a:cubicBezTo>
                  <a:cubicBezTo>
                    <a:pt x="365" y="2755"/>
                    <a:pt x="1512" y="2106"/>
                    <a:pt x="1848" y="1860"/>
                  </a:cubicBezTo>
                  <a:cubicBezTo>
                    <a:pt x="1870" y="1844"/>
                    <a:pt x="1892" y="1829"/>
                    <a:pt x="1913" y="1810"/>
                  </a:cubicBezTo>
                  <a:cubicBezTo>
                    <a:pt x="2980" y="2317"/>
                    <a:pt x="4047" y="2824"/>
                    <a:pt x="5113" y="3331"/>
                  </a:cubicBezTo>
                  <a:cubicBezTo>
                    <a:pt x="5306" y="3421"/>
                    <a:pt x="5477" y="3132"/>
                    <a:pt x="5281" y="30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1985500" y="4258300"/>
              <a:ext cx="43025" cy="76450"/>
            </a:xfrm>
            <a:custGeom>
              <a:rect b="b" l="l" r="r" t="t"/>
              <a:pathLst>
                <a:path extrusionOk="0" h="3058" w="1721">
                  <a:moveTo>
                    <a:pt x="924" y="402"/>
                  </a:moveTo>
                  <a:cubicBezTo>
                    <a:pt x="666" y="1095"/>
                    <a:pt x="408" y="1785"/>
                    <a:pt x="150" y="2476"/>
                  </a:cubicBezTo>
                  <a:cubicBezTo>
                    <a:pt x="1" y="2880"/>
                    <a:pt x="648" y="3057"/>
                    <a:pt x="797" y="2653"/>
                  </a:cubicBezTo>
                  <a:cubicBezTo>
                    <a:pt x="1055" y="1963"/>
                    <a:pt x="1313" y="1272"/>
                    <a:pt x="1571" y="582"/>
                  </a:cubicBezTo>
                  <a:cubicBezTo>
                    <a:pt x="1721" y="175"/>
                    <a:pt x="1074" y="1"/>
                    <a:pt x="924" y="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2025925" y="4258775"/>
              <a:ext cx="71025" cy="80400"/>
            </a:xfrm>
            <a:custGeom>
              <a:rect b="b" l="l" r="r" t="t"/>
              <a:pathLst>
                <a:path extrusionOk="0" h="3216" w="2841">
                  <a:moveTo>
                    <a:pt x="2514" y="2463"/>
                  </a:moveTo>
                  <a:cubicBezTo>
                    <a:pt x="1817" y="1866"/>
                    <a:pt x="1245" y="1173"/>
                    <a:pt x="794" y="376"/>
                  </a:cubicBezTo>
                  <a:cubicBezTo>
                    <a:pt x="582" y="0"/>
                    <a:pt x="1" y="339"/>
                    <a:pt x="215" y="715"/>
                  </a:cubicBezTo>
                  <a:cubicBezTo>
                    <a:pt x="691" y="1558"/>
                    <a:pt x="1304" y="2304"/>
                    <a:pt x="2038" y="2936"/>
                  </a:cubicBezTo>
                  <a:cubicBezTo>
                    <a:pt x="2364" y="3216"/>
                    <a:pt x="2840" y="2743"/>
                    <a:pt x="2514" y="24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1223175" y="3854600"/>
              <a:ext cx="1113525" cy="393850"/>
            </a:xfrm>
            <a:custGeom>
              <a:rect b="b" l="l" r="r" t="t"/>
              <a:pathLst>
                <a:path extrusionOk="0" h="15754" w="44541">
                  <a:moveTo>
                    <a:pt x="44002" y="12918"/>
                  </a:moveTo>
                  <a:cubicBezTo>
                    <a:pt x="43262" y="14830"/>
                    <a:pt x="40669" y="14917"/>
                    <a:pt x="38958" y="15073"/>
                  </a:cubicBezTo>
                  <a:cubicBezTo>
                    <a:pt x="33218" y="15598"/>
                    <a:pt x="27450" y="15754"/>
                    <a:pt x="21684" y="15713"/>
                  </a:cubicBezTo>
                  <a:cubicBezTo>
                    <a:pt x="15913" y="15673"/>
                    <a:pt x="10144" y="15433"/>
                    <a:pt x="4379" y="15175"/>
                  </a:cubicBezTo>
                  <a:cubicBezTo>
                    <a:pt x="3614" y="15141"/>
                    <a:pt x="2849" y="15116"/>
                    <a:pt x="2084" y="15069"/>
                  </a:cubicBezTo>
                  <a:cubicBezTo>
                    <a:pt x="1633" y="15045"/>
                    <a:pt x="1167" y="14995"/>
                    <a:pt x="784" y="14737"/>
                  </a:cubicBezTo>
                  <a:cubicBezTo>
                    <a:pt x="100" y="14273"/>
                    <a:pt x="1" y="13490"/>
                    <a:pt x="224" y="12607"/>
                  </a:cubicBezTo>
                  <a:cubicBezTo>
                    <a:pt x="451" y="11720"/>
                    <a:pt x="1005" y="10731"/>
                    <a:pt x="1636" y="9867"/>
                  </a:cubicBezTo>
                  <a:cubicBezTo>
                    <a:pt x="2386" y="8838"/>
                    <a:pt x="3241" y="7983"/>
                    <a:pt x="3769" y="7675"/>
                  </a:cubicBezTo>
                  <a:cubicBezTo>
                    <a:pt x="4538" y="7233"/>
                    <a:pt x="5439" y="7093"/>
                    <a:pt x="6316" y="6991"/>
                  </a:cubicBezTo>
                  <a:cubicBezTo>
                    <a:pt x="12452" y="6272"/>
                    <a:pt x="18655" y="6885"/>
                    <a:pt x="24831" y="6925"/>
                  </a:cubicBezTo>
                  <a:cubicBezTo>
                    <a:pt x="25761" y="6931"/>
                    <a:pt x="26831" y="6860"/>
                    <a:pt x="27390" y="6117"/>
                  </a:cubicBezTo>
                  <a:cubicBezTo>
                    <a:pt x="25742" y="4904"/>
                    <a:pt x="24023" y="3797"/>
                    <a:pt x="22238" y="2796"/>
                  </a:cubicBezTo>
                  <a:cubicBezTo>
                    <a:pt x="19971" y="1524"/>
                    <a:pt x="21675" y="594"/>
                    <a:pt x="23367" y="339"/>
                  </a:cubicBezTo>
                  <a:cubicBezTo>
                    <a:pt x="25633" y="0"/>
                    <a:pt x="27804" y="600"/>
                    <a:pt x="29894" y="1458"/>
                  </a:cubicBezTo>
                  <a:cubicBezTo>
                    <a:pt x="32789" y="2643"/>
                    <a:pt x="35619" y="4145"/>
                    <a:pt x="38181" y="5967"/>
                  </a:cubicBezTo>
                  <a:cubicBezTo>
                    <a:pt x="38582" y="6250"/>
                    <a:pt x="38974" y="6543"/>
                    <a:pt x="39360" y="6841"/>
                  </a:cubicBezTo>
                  <a:cubicBezTo>
                    <a:pt x="40174" y="7476"/>
                    <a:pt x="41505" y="8284"/>
                    <a:pt x="42559" y="9245"/>
                  </a:cubicBezTo>
                  <a:cubicBezTo>
                    <a:pt x="43713" y="10299"/>
                    <a:pt x="44540" y="11534"/>
                    <a:pt x="44002" y="1291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1722425" y="3854500"/>
              <a:ext cx="312950" cy="158250"/>
            </a:xfrm>
            <a:custGeom>
              <a:rect b="b" l="l" r="r" t="t"/>
              <a:pathLst>
                <a:path extrusionOk="0" h="6330" w="12518">
                  <a:moveTo>
                    <a:pt x="2265" y="2800"/>
                  </a:moveTo>
                  <a:cubicBezTo>
                    <a:pt x="4053" y="3801"/>
                    <a:pt x="5772" y="4908"/>
                    <a:pt x="7420" y="6121"/>
                  </a:cubicBezTo>
                  <a:cubicBezTo>
                    <a:pt x="7361" y="6198"/>
                    <a:pt x="7299" y="6264"/>
                    <a:pt x="7231" y="6329"/>
                  </a:cubicBezTo>
                  <a:cubicBezTo>
                    <a:pt x="7358" y="6307"/>
                    <a:pt x="7489" y="6295"/>
                    <a:pt x="7619" y="6292"/>
                  </a:cubicBezTo>
                  <a:cubicBezTo>
                    <a:pt x="7797" y="6289"/>
                    <a:pt x="7974" y="6279"/>
                    <a:pt x="8151" y="6270"/>
                  </a:cubicBezTo>
                  <a:cubicBezTo>
                    <a:pt x="8400" y="6205"/>
                    <a:pt x="8652" y="6158"/>
                    <a:pt x="8898" y="6080"/>
                  </a:cubicBezTo>
                  <a:cubicBezTo>
                    <a:pt x="9025" y="6040"/>
                    <a:pt x="9149" y="5996"/>
                    <a:pt x="9274" y="5950"/>
                  </a:cubicBezTo>
                  <a:cubicBezTo>
                    <a:pt x="9460" y="5776"/>
                    <a:pt x="9914" y="5648"/>
                    <a:pt x="10138" y="5542"/>
                  </a:cubicBezTo>
                  <a:cubicBezTo>
                    <a:pt x="10589" y="5328"/>
                    <a:pt x="11037" y="5116"/>
                    <a:pt x="11460" y="4849"/>
                  </a:cubicBezTo>
                  <a:cubicBezTo>
                    <a:pt x="11522" y="4812"/>
                    <a:pt x="11581" y="4768"/>
                    <a:pt x="11640" y="4725"/>
                  </a:cubicBezTo>
                  <a:cubicBezTo>
                    <a:pt x="11699" y="4672"/>
                    <a:pt x="11755" y="4619"/>
                    <a:pt x="11811" y="4563"/>
                  </a:cubicBezTo>
                  <a:cubicBezTo>
                    <a:pt x="11839" y="4529"/>
                    <a:pt x="11880" y="4485"/>
                    <a:pt x="11929" y="4426"/>
                  </a:cubicBezTo>
                  <a:cubicBezTo>
                    <a:pt x="12004" y="4302"/>
                    <a:pt x="12073" y="4174"/>
                    <a:pt x="12141" y="4047"/>
                  </a:cubicBezTo>
                  <a:cubicBezTo>
                    <a:pt x="12160" y="4000"/>
                    <a:pt x="12175" y="3950"/>
                    <a:pt x="12194" y="3900"/>
                  </a:cubicBezTo>
                  <a:cubicBezTo>
                    <a:pt x="12259" y="3698"/>
                    <a:pt x="12318" y="3493"/>
                    <a:pt x="12371" y="3285"/>
                  </a:cubicBezTo>
                  <a:cubicBezTo>
                    <a:pt x="12427" y="3064"/>
                    <a:pt x="12474" y="2843"/>
                    <a:pt x="12517" y="2619"/>
                  </a:cubicBezTo>
                  <a:cubicBezTo>
                    <a:pt x="11662" y="2206"/>
                    <a:pt x="10794" y="1817"/>
                    <a:pt x="9924" y="1459"/>
                  </a:cubicBezTo>
                  <a:cubicBezTo>
                    <a:pt x="7834" y="604"/>
                    <a:pt x="5663" y="1"/>
                    <a:pt x="3397" y="343"/>
                  </a:cubicBezTo>
                  <a:cubicBezTo>
                    <a:pt x="1705" y="598"/>
                    <a:pt x="1" y="1528"/>
                    <a:pt x="2265" y="28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1989775" y="4189575"/>
              <a:ext cx="81125" cy="81100"/>
            </a:xfrm>
            <a:custGeom>
              <a:rect b="b" l="l" r="r" t="t"/>
              <a:pathLst>
                <a:path extrusionOk="0" h="3244" w="3245">
                  <a:moveTo>
                    <a:pt x="1621" y="1"/>
                  </a:moveTo>
                  <a:cubicBezTo>
                    <a:pt x="747" y="1"/>
                    <a:pt x="1" y="744"/>
                    <a:pt x="1" y="1621"/>
                  </a:cubicBezTo>
                  <a:cubicBezTo>
                    <a:pt x="1" y="2501"/>
                    <a:pt x="741" y="3244"/>
                    <a:pt x="1621" y="3244"/>
                  </a:cubicBezTo>
                  <a:cubicBezTo>
                    <a:pt x="2498" y="3244"/>
                    <a:pt x="3244" y="2498"/>
                    <a:pt x="3244" y="1621"/>
                  </a:cubicBezTo>
                  <a:cubicBezTo>
                    <a:pt x="3244" y="741"/>
                    <a:pt x="2501" y="1"/>
                    <a:pt x="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1233750" y="4208775"/>
              <a:ext cx="1076825" cy="160250"/>
            </a:xfrm>
            <a:custGeom>
              <a:rect b="b" l="l" r="r" t="t"/>
              <a:pathLst>
                <a:path extrusionOk="0" h="6410" w="43073">
                  <a:moveTo>
                    <a:pt x="42976" y="1052"/>
                  </a:moveTo>
                  <a:cubicBezTo>
                    <a:pt x="42923" y="290"/>
                    <a:pt x="41707" y="1"/>
                    <a:pt x="41549" y="859"/>
                  </a:cubicBezTo>
                  <a:cubicBezTo>
                    <a:pt x="41092" y="3350"/>
                    <a:pt x="38047" y="3536"/>
                    <a:pt x="36035" y="3645"/>
                  </a:cubicBezTo>
                  <a:cubicBezTo>
                    <a:pt x="33240" y="3798"/>
                    <a:pt x="30447" y="3928"/>
                    <a:pt x="27652" y="4018"/>
                  </a:cubicBezTo>
                  <a:cubicBezTo>
                    <a:pt x="22138" y="4196"/>
                    <a:pt x="16615" y="4214"/>
                    <a:pt x="11105" y="3913"/>
                  </a:cubicBezTo>
                  <a:cubicBezTo>
                    <a:pt x="9261" y="3810"/>
                    <a:pt x="7423" y="3673"/>
                    <a:pt x="5585" y="3496"/>
                  </a:cubicBezTo>
                  <a:cubicBezTo>
                    <a:pt x="4665" y="3406"/>
                    <a:pt x="1030" y="2905"/>
                    <a:pt x="137" y="3854"/>
                  </a:cubicBezTo>
                  <a:cubicBezTo>
                    <a:pt x="0" y="4000"/>
                    <a:pt x="53" y="4239"/>
                    <a:pt x="53" y="4438"/>
                  </a:cubicBezTo>
                  <a:cubicBezTo>
                    <a:pt x="56" y="4507"/>
                    <a:pt x="56" y="4581"/>
                    <a:pt x="88" y="4643"/>
                  </a:cubicBezTo>
                  <a:cubicBezTo>
                    <a:pt x="109" y="4693"/>
                    <a:pt x="150" y="4730"/>
                    <a:pt x="190" y="4768"/>
                  </a:cubicBezTo>
                  <a:cubicBezTo>
                    <a:pt x="1129" y="5610"/>
                    <a:pt x="2924" y="5374"/>
                    <a:pt x="4087" y="5449"/>
                  </a:cubicBezTo>
                  <a:cubicBezTo>
                    <a:pt x="5635" y="5545"/>
                    <a:pt x="7181" y="5642"/>
                    <a:pt x="8729" y="5735"/>
                  </a:cubicBezTo>
                  <a:cubicBezTo>
                    <a:pt x="11823" y="5918"/>
                    <a:pt x="14921" y="6080"/>
                    <a:pt x="18018" y="6198"/>
                  </a:cubicBezTo>
                  <a:cubicBezTo>
                    <a:pt x="18515" y="6220"/>
                    <a:pt x="19010" y="6236"/>
                    <a:pt x="19507" y="6254"/>
                  </a:cubicBezTo>
                  <a:cubicBezTo>
                    <a:pt x="22546" y="6354"/>
                    <a:pt x="25584" y="6410"/>
                    <a:pt x="28625" y="6394"/>
                  </a:cubicBezTo>
                  <a:cubicBezTo>
                    <a:pt x="30180" y="6385"/>
                    <a:pt x="31738" y="6360"/>
                    <a:pt x="33292" y="6310"/>
                  </a:cubicBezTo>
                  <a:cubicBezTo>
                    <a:pt x="34692" y="6270"/>
                    <a:pt x="36107" y="6254"/>
                    <a:pt x="37497" y="6077"/>
                  </a:cubicBezTo>
                  <a:cubicBezTo>
                    <a:pt x="38921" y="5893"/>
                    <a:pt x="40308" y="5483"/>
                    <a:pt x="41412" y="4528"/>
                  </a:cubicBezTo>
                  <a:cubicBezTo>
                    <a:pt x="42410" y="3667"/>
                    <a:pt x="43072" y="2386"/>
                    <a:pt x="42976"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2005800" y="4205600"/>
              <a:ext cx="49000" cy="49000"/>
            </a:xfrm>
            <a:custGeom>
              <a:rect b="b" l="l" r="r" t="t"/>
              <a:pathLst>
                <a:path extrusionOk="0" h="1960" w="1960">
                  <a:moveTo>
                    <a:pt x="980" y="0"/>
                  </a:moveTo>
                  <a:cubicBezTo>
                    <a:pt x="451" y="0"/>
                    <a:pt x="1" y="451"/>
                    <a:pt x="1" y="980"/>
                  </a:cubicBezTo>
                  <a:cubicBezTo>
                    <a:pt x="1" y="1511"/>
                    <a:pt x="448" y="1959"/>
                    <a:pt x="980" y="1959"/>
                  </a:cubicBezTo>
                  <a:cubicBezTo>
                    <a:pt x="1512" y="1959"/>
                    <a:pt x="1960" y="1511"/>
                    <a:pt x="1960" y="980"/>
                  </a:cubicBezTo>
                  <a:cubicBezTo>
                    <a:pt x="1960" y="448"/>
                    <a:pt x="1512" y="0"/>
                    <a:pt x="980" y="0"/>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1228775" y="4003775"/>
              <a:ext cx="1058400" cy="175250"/>
            </a:xfrm>
            <a:custGeom>
              <a:rect b="b" l="l" r="r" t="t"/>
              <a:pathLst>
                <a:path extrusionOk="0" h="7010" w="42336">
                  <a:moveTo>
                    <a:pt x="42335" y="3278"/>
                  </a:moveTo>
                  <a:cubicBezTo>
                    <a:pt x="41710" y="4096"/>
                    <a:pt x="40684" y="4656"/>
                    <a:pt x="39701" y="4911"/>
                  </a:cubicBezTo>
                  <a:cubicBezTo>
                    <a:pt x="37960" y="5365"/>
                    <a:pt x="36110" y="5529"/>
                    <a:pt x="34325" y="5760"/>
                  </a:cubicBezTo>
                  <a:cubicBezTo>
                    <a:pt x="32450" y="6002"/>
                    <a:pt x="30565" y="6201"/>
                    <a:pt x="28681" y="6363"/>
                  </a:cubicBezTo>
                  <a:cubicBezTo>
                    <a:pt x="24906" y="6683"/>
                    <a:pt x="21121" y="6851"/>
                    <a:pt x="17334" y="6913"/>
                  </a:cubicBezTo>
                  <a:cubicBezTo>
                    <a:pt x="11553" y="7010"/>
                    <a:pt x="5775" y="6864"/>
                    <a:pt x="0" y="6640"/>
                  </a:cubicBezTo>
                  <a:cubicBezTo>
                    <a:pt x="227" y="5753"/>
                    <a:pt x="781" y="4764"/>
                    <a:pt x="1412" y="3900"/>
                  </a:cubicBezTo>
                  <a:cubicBezTo>
                    <a:pt x="3346" y="3906"/>
                    <a:pt x="5284" y="3888"/>
                    <a:pt x="7218" y="3844"/>
                  </a:cubicBezTo>
                  <a:cubicBezTo>
                    <a:pt x="12862" y="3710"/>
                    <a:pt x="18497" y="3356"/>
                    <a:pt x="24113" y="2781"/>
                  </a:cubicBezTo>
                  <a:cubicBezTo>
                    <a:pt x="26887" y="2498"/>
                    <a:pt x="29657" y="2162"/>
                    <a:pt x="32416" y="1767"/>
                  </a:cubicBezTo>
                  <a:cubicBezTo>
                    <a:pt x="33712" y="1580"/>
                    <a:pt x="35068" y="1468"/>
                    <a:pt x="36328" y="1104"/>
                  </a:cubicBezTo>
                  <a:cubicBezTo>
                    <a:pt x="36921" y="933"/>
                    <a:pt x="37634" y="557"/>
                    <a:pt x="37957" y="0"/>
                  </a:cubicBezTo>
                  <a:cubicBezTo>
                    <a:pt x="38358" y="283"/>
                    <a:pt x="38750" y="576"/>
                    <a:pt x="39139" y="874"/>
                  </a:cubicBezTo>
                  <a:cubicBezTo>
                    <a:pt x="39950" y="1509"/>
                    <a:pt x="41281" y="2317"/>
                    <a:pt x="42335" y="32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1098250" y="4208550"/>
              <a:ext cx="14550" cy="30500"/>
            </a:xfrm>
            <a:custGeom>
              <a:rect b="b" l="l" r="r" t="t"/>
              <a:pathLst>
                <a:path extrusionOk="0" h="1220" w="582">
                  <a:moveTo>
                    <a:pt x="143" y="25"/>
                  </a:moveTo>
                  <a:cubicBezTo>
                    <a:pt x="125" y="268"/>
                    <a:pt x="78" y="498"/>
                    <a:pt x="0" y="716"/>
                  </a:cubicBezTo>
                  <a:cubicBezTo>
                    <a:pt x="7" y="775"/>
                    <a:pt x="10" y="831"/>
                    <a:pt x="19" y="887"/>
                  </a:cubicBezTo>
                  <a:cubicBezTo>
                    <a:pt x="31" y="999"/>
                    <a:pt x="50" y="1107"/>
                    <a:pt x="69" y="1216"/>
                  </a:cubicBezTo>
                  <a:cubicBezTo>
                    <a:pt x="72" y="1219"/>
                    <a:pt x="75" y="1219"/>
                    <a:pt x="78" y="1219"/>
                  </a:cubicBezTo>
                  <a:cubicBezTo>
                    <a:pt x="582" y="538"/>
                    <a:pt x="339" y="0"/>
                    <a:pt x="143" y="25"/>
                  </a:cubicBezTo>
                  <a:close/>
                </a:path>
              </a:pathLst>
            </a:custGeom>
            <a:solidFill>
              <a:srgbClr val="9FB4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989400" y="4269100"/>
              <a:ext cx="509850" cy="152550"/>
            </a:xfrm>
            <a:custGeom>
              <a:rect b="b" l="l" r="r" t="t"/>
              <a:pathLst>
                <a:path extrusionOk="0" h="6102" w="20394">
                  <a:moveTo>
                    <a:pt x="19794" y="13"/>
                  </a:moveTo>
                  <a:cubicBezTo>
                    <a:pt x="19629" y="1"/>
                    <a:pt x="19191" y="122"/>
                    <a:pt x="19072" y="128"/>
                  </a:cubicBezTo>
                  <a:cubicBezTo>
                    <a:pt x="18771" y="144"/>
                    <a:pt x="18466" y="131"/>
                    <a:pt x="18164" y="141"/>
                  </a:cubicBezTo>
                  <a:cubicBezTo>
                    <a:pt x="17583" y="156"/>
                    <a:pt x="17001" y="162"/>
                    <a:pt x="16423" y="159"/>
                  </a:cubicBezTo>
                  <a:cubicBezTo>
                    <a:pt x="15686" y="153"/>
                    <a:pt x="14902" y="44"/>
                    <a:pt x="14175" y="122"/>
                  </a:cubicBezTo>
                  <a:cubicBezTo>
                    <a:pt x="13413" y="203"/>
                    <a:pt x="12620" y="439"/>
                    <a:pt x="11889" y="669"/>
                  </a:cubicBezTo>
                  <a:cubicBezTo>
                    <a:pt x="11556" y="775"/>
                    <a:pt x="11224" y="893"/>
                    <a:pt x="10888" y="993"/>
                  </a:cubicBezTo>
                  <a:cubicBezTo>
                    <a:pt x="10023" y="1254"/>
                    <a:pt x="9128" y="1409"/>
                    <a:pt x="8226" y="1459"/>
                  </a:cubicBezTo>
                  <a:cubicBezTo>
                    <a:pt x="7815" y="1481"/>
                    <a:pt x="7402" y="1484"/>
                    <a:pt x="6998" y="1552"/>
                  </a:cubicBezTo>
                  <a:cubicBezTo>
                    <a:pt x="6410" y="1655"/>
                    <a:pt x="5850" y="1904"/>
                    <a:pt x="5256" y="1954"/>
                  </a:cubicBezTo>
                  <a:cubicBezTo>
                    <a:pt x="4839" y="1985"/>
                    <a:pt x="4420" y="1919"/>
                    <a:pt x="4003" y="1963"/>
                  </a:cubicBezTo>
                  <a:cubicBezTo>
                    <a:pt x="3767" y="1991"/>
                    <a:pt x="3530" y="2050"/>
                    <a:pt x="3291" y="2025"/>
                  </a:cubicBezTo>
                  <a:cubicBezTo>
                    <a:pt x="2827" y="1972"/>
                    <a:pt x="2473" y="1599"/>
                    <a:pt x="2184" y="1232"/>
                  </a:cubicBezTo>
                  <a:cubicBezTo>
                    <a:pt x="1891" y="868"/>
                    <a:pt x="1596" y="467"/>
                    <a:pt x="1158" y="312"/>
                  </a:cubicBezTo>
                  <a:cubicBezTo>
                    <a:pt x="1077" y="284"/>
                    <a:pt x="968" y="274"/>
                    <a:pt x="931" y="349"/>
                  </a:cubicBezTo>
                  <a:cubicBezTo>
                    <a:pt x="912" y="383"/>
                    <a:pt x="918" y="427"/>
                    <a:pt x="924" y="467"/>
                  </a:cubicBezTo>
                  <a:cubicBezTo>
                    <a:pt x="1061" y="1270"/>
                    <a:pt x="1360" y="2000"/>
                    <a:pt x="1752" y="2706"/>
                  </a:cubicBezTo>
                  <a:cubicBezTo>
                    <a:pt x="1493" y="2492"/>
                    <a:pt x="1173" y="2516"/>
                    <a:pt x="934" y="2252"/>
                  </a:cubicBezTo>
                  <a:cubicBezTo>
                    <a:pt x="868" y="2178"/>
                    <a:pt x="809" y="2094"/>
                    <a:pt x="725" y="2044"/>
                  </a:cubicBezTo>
                  <a:cubicBezTo>
                    <a:pt x="610" y="1979"/>
                    <a:pt x="455" y="1991"/>
                    <a:pt x="349" y="2075"/>
                  </a:cubicBezTo>
                  <a:cubicBezTo>
                    <a:pt x="1" y="2358"/>
                    <a:pt x="374" y="3086"/>
                    <a:pt x="548" y="3362"/>
                  </a:cubicBezTo>
                  <a:cubicBezTo>
                    <a:pt x="772" y="3714"/>
                    <a:pt x="993" y="4118"/>
                    <a:pt x="1086" y="4525"/>
                  </a:cubicBezTo>
                  <a:cubicBezTo>
                    <a:pt x="1139" y="4759"/>
                    <a:pt x="1154" y="5014"/>
                    <a:pt x="1388" y="5144"/>
                  </a:cubicBezTo>
                  <a:cubicBezTo>
                    <a:pt x="1658" y="5293"/>
                    <a:pt x="1748" y="5116"/>
                    <a:pt x="2000" y="5001"/>
                  </a:cubicBezTo>
                  <a:cubicBezTo>
                    <a:pt x="2582" y="4734"/>
                    <a:pt x="3269" y="4908"/>
                    <a:pt x="3863" y="5048"/>
                  </a:cubicBezTo>
                  <a:cubicBezTo>
                    <a:pt x="5430" y="5421"/>
                    <a:pt x="6985" y="5533"/>
                    <a:pt x="8577" y="5685"/>
                  </a:cubicBezTo>
                  <a:cubicBezTo>
                    <a:pt x="9557" y="5779"/>
                    <a:pt x="10533" y="5890"/>
                    <a:pt x="11507" y="5978"/>
                  </a:cubicBezTo>
                  <a:cubicBezTo>
                    <a:pt x="12707" y="6086"/>
                    <a:pt x="13913" y="6102"/>
                    <a:pt x="15117" y="6049"/>
                  </a:cubicBezTo>
                  <a:cubicBezTo>
                    <a:pt x="15487" y="6034"/>
                    <a:pt x="15869" y="6061"/>
                    <a:pt x="16221" y="5940"/>
                  </a:cubicBezTo>
                  <a:cubicBezTo>
                    <a:pt x="16597" y="5813"/>
                    <a:pt x="16986" y="5772"/>
                    <a:pt x="17381" y="5710"/>
                  </a:cubicBezTo>
                  <a:cubicBezTo>
                    <a:pt x="18304" y="5561"/>
                    <a:pt x="19225" y="5396"/>
                    <a:pt x="20142" y="5219"/>
                  </a:cubicBezTo>
                  <a:cubicBezTo>
                    <a:pt x="20363" y="5175"/>
                    <a:pt x="20394" y="5107"/>
                    <a:pt x="20378" y="4923"/>
                  </a:cubicBezTo>
                  <a:cubicBezTo>
                    <a:pt x="20366" y="4752"/>
                    <a:pt x="20313" y="4556"/>
                    <a:pt x="20304" y="4373"/>
                  </a:cubicBezTo>
                  <a:cubicBezTo>
                    <a:pt x="20285" y="4074"/>
                    <a:pt x="20254" y="3773"/>
                    <a:pt x="20242" y="3474"/>
                  </a:cubicBezTo>
                  <a:cubicBezTo>
                    <a:pt x="20217" y="2855"/>
                    <a:pt x="20173" y="2240"/>
                    <a:pt x="20099" y="1624"/>
                  </a:cubicBezTo>
                  <a:cubicBezTo>
                    <a:pt x="20061" y="1319"/>
                    <a:pt x="20018" y="1015"/>
                    <a:pt x="19962" y="710"/>
                  </a:cubicBezTo>
                  <a:cubicBezTo>
                    <a:pt x="19943" y="604"/>
                    <a:pt x="19924" y="88"/>
                    <a:pt x="19844" y="29"/>
                  </a:cubicBezTo>
                  <a:cubicBezTo>
                    <a:pt x="19831" y="19"/>
                    <a:pt x="19816" y="16"/>
                    <a:pt x="19794" y="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992600" y="4275950"/>
              <a:ext cx="126575" cy="125800"/>
            </a:xfrm>
            <a:custGeom>
              <a:rect b="b" l="l" r="r" t="t"/>
              <a:pathLst>
                <a:path extrusionOk="0" h="5032" w="5063">
                  <a:moveTo>
                    <a:pt x="4994" y="4842"/>
                  </a:moveTo>
                  <a:cubicBezTo>
                    <a:pt x="4547" y="3816"/>
                    <a:pt x="4089" y="2780"/>
                    <a:pt x="4043" y="1677"/>
                  </a:cubicBezTo>
                  <a:cubicBezTo>
                    <a:pt x="3987" y="1680"/>
                    <a:pt x="3931" y="1683"/>
                    <a:pt x="3875" y="1689"/>
                  </a:cubicBezTo>
                  <a:cubicBezTo>
                    <a:pt x="3639" y="1717"/>
                    <a:pt x="3402" y="1776"/>
                    <a:pt x="3163" y="1751"/>
                  </a:cubicBezTo>
                  <a:cubicBezTo>
                    <a:pt x="2699" y="1698"/>
                    <a:pt x="2345" y="1325"/>
                    <a:pt x="2056" y="958"/>
                  </a:cubicBezTo>
                  <a:cubicBezTo>
                    <a:pt x="1763" y="594"/>
                    <a:pt x="1468" y="193"/>
                    <a:pt x="1030" y="38"/>
                  </a:cubicBezTo>
                  <a:cubicBezTo>
                    <a:pt x="949" y="10"/>
                    <a:pt x="840" y="0"/>
                    <a:pt x="803" y="75"/>
                  </a:cubicBezTo>
                  <a:cubicBezTo>
                    <a:pt x="784" y="109"/>
                    <a:pt x="790" y="153"/>
                    <a:pt x="796" y="193"/>
                  </a:cubicBezTo>
                  <a:cubicBezTo>
                    <a:pt x="933" y="996"/>
                    <a:pt x="1232" y="1726"/>
                    <a:pt x="1624" y="2432"/>
                  </a:cubicBezTo>
                  <a:cubicBezTo>
                    <a:pt x="1365" y="2218"/>
                    <a:pt x="1045" y="2242"/>
                    <a:pt x="806" y="1978"/>
                  </a:cubicBezTo>
                  <a:cubicBezTo>
                    <a:pt x="740" y="1904"/>
                    <a:pt x="681" y="1820"/>
                    <a:pt x="597" y="1770"/>
                  </a:cubicBezTo>
                  <a:cubicBezTo>
                    <a:pt x="482" y="1705"/>
                    <a:pt x="327" y="1717"/>
                    <a:pt x="221" y="1801"/>
                  </a:cubicBezTo>
                  <a:cubicBezTo>
                    <a:pt x="0" y="1978"/>
                    <a:pt x="69" y="2336"/>
                    <a:pt x="193" y="2647"/>
                  </a:cubicBezTo>
                  <a:cubicBezTo>
                    <a:pt x="193" y="2634"/>
                    <a:pt x="190" y="2622"/>
                    <a:pt x="190" y="2606"/>
                  </a:cubicBezTo>
                  <a:cubicBezTo>
                    <a:pt x="193" y="2628"/>
                    <a:pt x="199" y="2647"/>
                    <a:pt x="202" y="2665"/>
                  </a:cubicBezTo>
                  <a:cubicBezTo>
                    <a:pt x="271" y="2836"/>
                    <a:pt x="358" y="2992"/>
                    <a:pt x="420" y="3088"/>
                  </a:cubicBezTo>
                  <a:cubicBezTo>
                    <a:pt x="644" y="3440"/>
                    <a:pt x="865" y="3844"/>
                    <a:pt x="958" y="4251"/>
                  </a:cubicBezTo>
                  <a:cubicBezTo>
                    <a:pt x="1011" y="4485"/>
                    <a:pt x="1026" y="4740"/>
                    <a:pt x="1260" y="4870"/>
                  </a:cubicBezTo>
                  <a:cubicBezTo>
                    <a:pt x="1530" y="5019"/>
                    <a:pt x="1620" y="4842"/>
                    <a:pt x="1872" y="4727"/>
                  </a:cubicBezTo>
                  <a:cubicBezTo>
                    <a:pt x="2454" y="4460"/>
                    <a:pt x="3141" y="4634"/>
                    <a:pt x="3735" y="4774"/>
                  </a:cubicBezTo>
                  <a:cubicBezTo>
                    <a:pt x="4177" y="4879"/>
                    <a:pt x="4621" y="4963"/>
                    <a:pt x="5063" y="5032"/>
                  </a:cubicBezTo>
                  <a:cubicBezTo>
                    <a:pt x="5041" y="4970"/>
                    <a:pt x="5016" y="4907"/>
                    <a:pt x="4994" y="4842"/>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1027725" y="4292750"/>
              <a:ext cx="418675" cy="77300"/>
            </a:xfrm>
            <a:custGeom>
              <a:rect b="b" l="l" r="r" t="t"/>
              <a:pathLst>
                <a:path extrusionOk="0" h="3092" w="16747">
                  <a:moveTo>
                    <a:pt x="88" y="1515"/>
                  </a:moveTo>
                  <a:cubicBezTo>
                    <a:pt x="747" y="1769"/>
                    <a:pt x="1465" y="1769"/>
                    <a:pt x="2174" y="1717"/>
                  </a:cubicBezTo>
                  <a:cubicBezTo>
                    <a:pt x="3300" y="1633"/>
                    <a:pt x="4389" y="1577"/>
                    <a:pt x="5517" y="1667"/>
                  </a:cubicBezTo>
                  <a:cubicBezTo>
                    <a:pt x="6674" y="1763"/>
                    <a:pt x="7825" y="1888"/>
                    <a:pt x="8988" y="1894"/>
                  </a:cubicBezTo>
                  <a:cubicBezTo>
                    <a:pt x="10132" y="1903"/>
                    <a:pt x="11276" y="1832"/>
                    <a:pt x="12418" y="1720"/>
                  </a:cubicBezTo>
                  <a:cubicBezTo>
                    <a:pt x="13746" y="1589"/>
                    <a:pt x="15070" y="1403"/>
                    <a:pt x="16392" y="1216"/>
                  </a:cubicBezTo>
                  <a:cubicBezTo>
                    <a:pt x="16398" y="1219"/>
                    <a:pt x="16404" y="1219"/>
                    <a:pt x="16411" y="1219"/>
                  </a:cubicBezTo>
                  <a:cubicBezTo>
                    <a:pt x="16407" y="1225"/>
                    <a:pt x="16407" y="1235"/>
                    <a:pt x="16407" y="1244"/>
                  </a:cubicBezTo>
                  <a:cubicBezTo>
                    <a:pt x="16491" y="1822"/>
                    <a:pt x="16463" y="2398"/>
                    <a:pt x="16330" y="2970"/>
                  </a:cubicBezTo>
                  <a:cubicBezTo>
                    <a:pt x="16308" y="3044"/>
                    <a:pt x="16426" y="3091"/>
                    <a:pt x="16445" y="3010"/>
                  </a:cubicBezTo>
                  <a:cubicBezTo>
                    <a:pt x="16588" y="2419"/>
                    <a:pt x="16616" y="1825"/>
                    <a:pt x="16532" y="1222"/>
                  </a:cubicBezTo>
                  <a:cubicBezTo>
                    <a:pt x="16526" y="1185"/>
                    <a:pt x="16498" y="1169"/>
                    <a:pt x="16467" y="1172"/>
                  </a:cubicBezTo>
                  <a:cubicBezTo>
                    <a:pt x="16554" y="861"/>
                    <a:pt x="16638" y="551"/>
                    <a:pt x="16725" y="236"/>
                  </a:cubicBezTo>
                  <a:cubicBezTo>
                    <a:pt x="16746" y="162"/>
                    <a:pt x="16628" y="118"/>
                    <a:pt x="16606" y="196"/>
                  </a:cubicBezTo>
                  <a:cubicBezTo>
                    <a:pt x="16535" y="448"/>
                    <a:pt x="16467" y="703"/>
                    <a:pt x="16395" y="955"/>
                  </a:cubicBezTo>
                  <a:lnTo>
                    <a:pt x="16243" y="81"/>
                  </a:lnTo>
                  <a:cubicBezTo>
                    <a:pt x="16230" y="0"/>
                    <a:pt x="16106" y="22"/>
                    <a:pt x="16121" y="103"/>
                  </a:cubicBezTo>
                  <a:lnTo>
                    <a:pt x="16286" y="1051"/>
                  </a:lnTo>
                  <a:cubicBezTo>
                    <a:pt x="16289" y="1076"/>
                    <a:pt x="16308" y="1092"/>
                    <a:pt x="16327" y="1098"/>
                  </a:cubicBezTo>
                  <a:cubicBezTo>
                    <a:pt x="14075" y="1415"/>
                    <a:pt x="11814" y="1735"/>
                    <a:pt x="9538" y="1766"/>
                  </a:cubicBezTo>
                  <a:cubicBezTo>
                    <a:pt x="7349" y="1801"/>
                    <a:pt x="5166" y="1334"/>
                    <a:pt x="2977" y="1521"/>
                  </a:cubicBezTo>
                  <a:cubicBezTo>
                    <a:pt x="1991" y="1605"/>
                    <a:pt x="928" y="1766"/>
                    <a:pt x="1" y="1347"/>
                  </a:cubicBezTo>
                  <a:close/>
                </a:path>
              </a:pathLst>
            </a:custGeom>
            <a:solidFill>
              <a:srgbClr val="A5A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2008300" y="4376925"/>
              <a:ext cx="93775" cy="52350"/>
            </a:xfrm>
            <a:custGeom>
              <a:rect b="b" l="l" r="r" t="t"/>
              <a:pathLst>
                <a:path extrusionOk="0" h="2094" w="3751">
                  <a:moveTo>
                    <a:pt x="3722" y="697"/>
                  </a:moveTo>
                  <a:cubicBezTo>
                    <a:pt x="3707" y="822"/>
                    <a:pt x="3545" y="912"/>
                    <a:pt x="3380" y="984"/>
                  </a:cubicBezTo>
                  <a:cubicBezTo>
                    <a:pt x="3467" y="1117"/>
                    <a:pt x="3436" y="1332"/>
                    <a:pt x="3228" y="1419"/>
                  </a:cubicBezTo>
                  <a:cubicBezTo>
                    <a:pt x="3234" y="1559"/>
                    <a:pt x="3097" y="1742"/>
                    <a:pt x="2920" y="1804"/>
                  </a:cubicBezTo>
                  <a:cubicBezTo>
                    <a:pt x="2071" y="2094"/>
                    <a:pt x="911" y="1997"/>
                    <a:pt x="78" y="1801"/>
                  </a:cubicBezTo>
                  <a:cubicBezTo>
                    <a:pt x="16" y="1786"/>
                    <a:pt x="0" y="1721"/>
                    <a:pt x="16" y="1671"/>
                  </a:cubicBezTo>
                  <a:cubicBezTo>
                    <a:pt x="78" y="1450"/>
                    <a:pt x="183" y="458"/>
                    <a:pt x="563" y="399"/>
                  </a:cubicBezTo>
                  <a:cubicBezTo>
                    <a:pt x="578" y="374"/>
                    <a:pt x="603" y="355"/>
                    <a:pt x="641" y="346"/>
                  </a:cubicBezTo>
                  <a:cubicBezTo>
                    <a:pt x="1160" y="234"/>
                    <a:pt x="1682" y="122"/>
                    <a:pt x="2202" y="10"/>
                  </a:cubicBezTo>
                  <a:cubicBezTo>
                    <a:pt x="2245" y="1"/>
                    <a:pt x="2304" y="26"/>
                    <a:pt x="2320" y="66"/>
                  </a:cubicBezTo>
                  <a:cubicBezTo>
                    <a:pt x="2404" y="259"/>
                    <a:pt x="2279" y="278"/>
                    <a:pt x="2199" y="433"/>
                  </a:cubicBezTo>
                  <a:cubicBezTo>
                    <a:pt x="2158" y="511"/>
                    <a:pt x="1975" y="492"/>
                    <a:pt x="2167" y="589"/>
                  </a:cubicBezTo>
                  <a:cubicBezTo>
                    <a:pt x="2236" y="623"/>
                    <a:pt x="2575" y="551"/>
                    <a:pt x="2671" y="542"/>
                  </a:cubicBezTo>
                  <a:cubicBezTo>
                    <a:pt x="2898" y="520"/>
                    <a:pt x="3166" y="458"/>
                    <a:pt x="3393" y="474"/>
                  </a:cubicBezTo>
                  <a:cubicBezTo>
                    <a:pt x="3539" y="486"/>
                    <a:pt x="3750" y="514"/>
                    <a:pt x="3722" y="697"/>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1461675" y="4257050"/>
              <a:ext cx="571600" cy="172000"/>
            </a:xfrm>
            <a:custGeom>
              <a:rect b="b" l="l" r="r" t="t"/>
              <a:pathLst>
                <a:path extrusionOk="0" h="6880" w="22864">
                  <a:moveTo>
                    <a:pt x="13450" y="6382"/>
                  </a:moveTo>
                  <a:cubicBezTo>
                    <a:pt x="11286" y="6348"/>
                    <a:pt x="9119" y="6519"/>
                    <a:pt x="6960" y="6267"/>
                  </a:cubicBezTo>
                  <a:cubicBezTo>
                    <a:pt x="5163" y="6058"/>
                    <a:pt x="567" y="6183"/>
                    <a:pt x="119" y="5956"/>
                  </a:cubicBezTo>
                  <a:cubicBezTo>
                    <a:pt x="60" y="5007"/>
                    <a:pt x="1" y="3823"/>
                    <a:pt x="17" y="2871"/>
                  </a:cubicBezTo>
                  <a:cubicBezTo>
                    <a:pt x="23" y="2395"/>
                    <a:pt x="41" y="1919"/>
                    <a:pt x="66" y="1444"/>
                  </a:cubicBezTo>
                  <a:cubicBezTo>
                    <a:pt x="76" y="1294"/>
                    <a:pt x="35" y="445"/>
                    <a:pt x="197" y="371"/>
                  </a:cubicBezTo>
                  <a:cubicBezTo>
                    <a:pt x="1002" y="1"/>
                    <a:pt x="4802" y="607"/>
                    <a:pt x="5934" y="464"/>
                  </a:cubicBezTo>
                  <a:cubicBezTo>
                    <a:pt x="7029" y="327"/>
                    <a:pt x="8139" y="287"/>
                    <a:pt x="9240" y="340"/>
                  </a:cubicBezTo>
                  <a:cubicBezTo>
                    <a:pt x="10076" y="383"/>
                    <a:pt x="11796" y="306"/>
                    <a:pt x="12474" y="865"/>
                  </a:cubicBezTo>
                  <a:cubicBezTo>
                    <a:pt x="12720" y="1067"/>
                    <a:pt x="12844" y="1515"/>
                    <a:pt x="13080" y="1770"/>
                  </a:cubicBezTo>
                  <a:cubicBezTo>
                    <a:pt x="13429" y="2143"/>
                    <a:pt x="13851" y="2454"/>
                    <a:pt x="14262" y="2750"/>
                  </a:cubicBezTo>
                  <a:cubicBezTo>
                    <a:pt x="16498" y="4370"/>
                    <a:pt x="19878" y="4867"/>
                    <a:pt x="22605" y="5091"/>
                  </a:cubicBezTo>
                  <a:cubicBezTo>
                    <a:pt x="22667" y="5094"/>
                    <a:pt x="22736" y="5101"/>
                    <a:pt x="22782" y="5141"/>
                  </a:cubicBezTo>
                  <a:cubicBezTo>
                    <a:pt x="22863" y="5209"/>
                    <a:pt x="22854" y="5334"/>
                    <a:pt x="22838" y="5436"/>
                  </a:cubicBezTo>
                  <a:cubicBezTo>
                    <a:pt x="22779" y="5810"/>
                    <a:pt x="22720" y="6186"/>
                    <a:pt x="22664" y="6559"/>
                  </a:cubicBezTo>
                  <a:cubicBezTo>
                    <a:pt x="19573" y="6879"/>
                    <a:pt x="16538" y="6435"/>
                    <a:pt x="13450" y="63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1068225" y="4257450"/>
              <a:ext cx="339700" cy="288050"/>
            </a:xfrm>
            <a:custGeom>
              <a:rect b="b" l="l" r="r" t="t"/>
              <a:pathLst>
                <a:path extrusionOk="0" h="11522" w="13588">
                  <a:moveTo>
                    <a:pt x="13030" y="8592"/>
                  </a:moveTo>
                  <a:cubicBezTo>
                    <a:pt x="12797" y="9074"/>
                    <a:pt x="12371" y="9192"/>
                    <a:pt x="11902" y="9410"/>
                  </a:cubicBezTo>
                  <a:cubicBezTo>
                    <a:pt x="10792" y="9920"/>
                    <a:pt x="9666" y="10411"/>
                    <a:pt x="8534" y="10875"/>
                  </a:cubicBezTo>
                  <a:cubicBezTo>
                    <a:pt x="8263" y="10987"/>
                    <a:pt x="7990" y="11096"/>
                    <a:pt x="7719" y="11204"/>
                  </a:cubicBezTo>
                  <a:cubicBezTo>
                    <a:pt x="7200" y="11410"/>
                    <a:pt x="5884" y="11522"/>
                    <a:pt x="5884" y="11522"/>
                  </a:cubicBezTo>
                  <a:lnTo>
                    <a:pt x="4600" y="9591"/>
                  </a:lnTo>
                  <a:cubicBezTo>
                    <a:pt x="4597" y="9587"/>
                    <a:pt x="4594" y="9584"/>
                    <a:pt x="4588" y="9581"/>
                  </a:cubicBezTo>
                  <a:cubicBezTo>
                    <a:pt x="4560" y="9563"/>
                    <a:pt x="4529" y="9541"/>
                    <a:pt x="4498" y="9522"/>
                  </a:cubicBezTo>
                  <a:lnTo>
                    <a:pt x="4485" y="9513"/>
                  </a:lnTo>
                  <a:cubicBezTo>
                    <a:pt x="4470" y="9503"/>
                    <a:pt x="4454" y="9491"/>
                    <a:pt x="4438" y="9482"/>
                  </a:cubicBezTo>
                  <a:cubicBezTo>
                    <a:pt x="4426" y="9475"/>
                    <a:pt x="4414" y="9466"/>
                    <a:pt x="4401" y="9460"/>
                  </a:cubicBezTo>
                  <a:cubicBezTo>
                    <a:pt x="4398" y="9469"/>
                    <a:pt x="4392" y="9475"/>
                    <a:pt x="4386" y="9482"/>
                  </a:cubicBezTo>
                  <a:cubicBezTo>
                    <a:pt x="4379" y="9494"/>
                    <a:pt x="4370" y="9503"/>
                    <a:pt x="4364" y="9516"/>
                  </a:cubicBezTo>
                  <a:cubicBezTo>
                    <a:pt x="4351" y="9528"/>
                    <a:pt x="4342" y="9541"/>
                    <a:pt x="4330" y="9553"/>
                  </a:cubicBezTo>
                  <a:cubicBezTo>
                    <a:pt x="4096" y="9824"/>
                    <a:pt x="3695" y="9920"/>
                    <a:pt x="3331" y="9855"/>
                  </a:cubicBezTo>
                  <a:cubicBezTo>
                    <a:pt x="3282" y="9846"/>
                    <a:pt x="3232" y="9833"/>
                    <a:pt x="3182" y="9818"/>
                  </a:cubicBezTo>
                  <a:cubicBezTo>
                    <a:pt x="3157" y="9808"/>
                    <a:pt x="3136" y="9799"/>
                    <a:pt x="3111" y="9790"/>
                  </a:cubicBezTo>
                  <a:cubicBezTo>
                    <a:pt x="2741" y="9646"/>
                    <a:pt x="2445" y="9364"/>
                    <a:pt x="2200" y="9046"/>
                  </a:cubicBezTo>
                  <a:cubicBezTo>
                    <a:pt x="2178" y="9021"/>
                    <a:pt x="2156" y="8993"/>
                    <a:pt x="2137" y="8965"/>
                  </a:cubicBezTo>
                  <a:cubicBezTo>
                    <a:pt x="2408" y="8897"/>
                    <a:pt x="2678" y="8832"/>
                    <a:pt x="2952" y="8776"/>
                  </a:cubicBezTo>
                  <a:cubicBezTo>
                    <a:pt x="2999" y="8763"/>
                    <a:pt x="3042" y="8757"/>
                    <a:pt x="3089" y="8748"/>
                  </a:cubicBezTo>
                  <a:cubicBezTo>
                    <a:pt x="3406" y="8682"/>
                    <a:pt x="3723" y="8627"/>
                    <a:pt x="4047" y="8583"/>
                  </a:cubicBezTo>
                  <a:cubicBezTo>
                    <a:pt x="3997" y="8530"/>
                    <a:pt x="3950" y="8477"/>
                    <a:pt x="3900" y="8431"/>
                  </a:cubicBezTo>
                  <a:cubicBezTo>
                    <a:pt x="3841" y="8368"/>
                    <a:pt x="3779" y="8309"/>
                    <a:pt x="3717" y="8247"/>
                  </a:cubicBezTo>
                  <a:cubicBezTo>
                    <a:pt x="3285" y="7824"/>
                    <a:pt x="2834" y="7460"/>
                    <a:pt x="2380" y="7053"/>
                  </a:cubicBezTo>
                  <a:cubicBezTo>
                    <a:pt x="1764" y="6500"/>
                    <a:pt x="1295" y="5744"/>
                    <a:pt x="856" y="5054"/>
                  </a:cubicBezTo>
                  <a:cubicBezTo>
                    <a:pt x="750" y="4892"/>
                    <a:pt x="648" y="4730"/>
                    <a:pt x="570" y="4553"/>
                  </a:cubicBezTo>
                  <a:cubicBezTo>
                    <a:pt x="209" y="3735"/>
                    <a:pt x="1" y="3051"/>
                    <a:pt x="234" y="2177"/>
                  </a:cubicBezTo>
                  <a:cubicBezTo>
                    <a:pt x="293" y="1959"/>
                    <a:pt x="374" y="1729"/>
                    <a:pt x="548" y="1583"/>
                  </a:cubicBezTo>
                  <a:cubicBezTo>
                    <a:pt x="741" y="1428"/>
                    <a:pt x="1009" y="1400"/>
                    <a:pt x="1257" y="1378"/>
                  </a:cubicBezTo>
                  <a:cubicBezTo>
                    <a:pt x="2846" y="1232"/>
                    <a:pt x="4401" y="849"/>
                    <a:pt x="5931" y="408"/>
                  </a:cubicBezTo>
                  <a:cubicBezTo>
                    <a:pt x="6503" y="240"/>
                    <a:pt x="7075" y="69"/>
                    <a:pt x="7666" y="13"/>
                  </a:cubicBezTo>
                  <a:cubicBezTo>
                    <a:pt x="7784" y="0"/>
                    <a:pt x="7918" y="3"/>
                    <a:pt x="7999" y="87"/>
                  </a:cubicBezTo>
                  <a:cubicBezTo>
                    <a:pt x="8067" y="159"/>
                    <a:pt x="8074" y="265"/>
                    <a:pt x="8083" y="364"/>
                  </a:cubicBezTo>
                  <a:cubicBezTo>
                    <a:pt x="8173" y="1571"/>
                    <a:pt x="8795" y="2681"/>
                    <a:pt x="9772" y="3396"/>
                  </a:cubicBezTo>
                  <a:cubicBezTo>
                    <a:pt x="10322" y="3794"/>
                    <a:pt x="10922" y="4121"/>
                    <a:pt x="11454" y="4544"/>
                  </a:cubicBezTo>
                  <a:cubicBezTo>
                    <a:pt x="11516" y="4590"/>
                    <a:pt x="11575" y="4640"/>
                    <a:pt x="11631" y="4693"/>
                  </a:cubicBezTo>
                  <a:cubicBezTo>
                    <a:pt x="11867" y="4910"/>
                    <a:pt x="12070" y="5165"/>
                    <a:pt x="12269" y="5414"/>
                  </a:cubicBezTo>
                  <a:cubicBezTo>
                    <a:pt x="12996" y="6322"/>
                    <a:pt x="13587" y="7432"/>
                    <a:pt x="13030" y="85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1210825" y="4470075"/>
              <a:ext cx="70750" cy="67500"/>
            </a:xfrm>
            <a:custGeom>
              <a:rect b="b" l="l" r="r" t="t"/>
              <a:pathLst>
                <a:path extrusionOk="0" h="2700" w="2830">
                  <a:moveTo>
                    <a:pt x="2830" y="2370"/>
                  </a:moveTo>
                  <a:cubicBezTo>
                    <a:pt x="2559" y="2482"/>
                    <a:pt x="2286" y="2591"/>
                    <a:pt x="2015" y="2699"/>
                  </a:cubicBezTo>
                  <a:cubicBezTo>
                    <a:pt x="1853" y="2364"/>
                    <a:pt x="1654" y="2050"/>
                    <a:pt x="1424" y="1760"/>
                  </a:cubicBezTo>
                  <a:cubicBezTo>
                    <a:pt x="1213" y="1499"/>
                    <a:pt x="1005" y="1232"/>
                    <a:pt x="774" y="989"/>
                  </a:cubicBezTo>
                  <a:cubicBezTo>
                    <a:pt x="656" y="868"/>
                    <a:pt x="535" y="753"/>
                    <a:pt x="404" y="644"/>
                  </a:cubicBezTo>
                  <a:cubicBezTo>
                    <a:pt x="336" y="591"/>
                    <a:pt x="268" y="535"/>
                    <a:pt x="193" y="485"/>
                  </a:cubicBezTo>
                  <a:cubicBezTo>
                    <a:pt x="174" y="470"/>
                    <a:pt x="0" y="370"/>
                    <a:pt x="41" y="349"/>
                  </a:cubicBezTo>
                  <a:cubicBezTo>
                    <a:pt x="221" y="252"/>
                    <a:pt x="404" y="156"/>
                    <a:pt x="588" y="62"/>
                  </a:cubicBezTo>
                  <a:cubicBezTo>
                    <a:pt x="656" y="25"/>
                    <a:pt x="734" y="0"/>
                    <a:pt x="812" y="19"/>
                  </a:cubicBezTo>
                  <a:cubicBezTo>
                    <a:pt x="1054" y="75"/>
                    <a:pt x="1387" y="439"/>
                    <a:pt x="1515" y="557"/>
                  </a:cubicBezTo>
                  <a:cubicBezTo>
                    <a:pt x="1794" y="818"/>
                    <a:pt x="2049" y="1104"/>
                    <a:pt x="2273" y="1415"/>
                  </a:cubicBezTo>
                  <a:cubicBezTo>
                    <a:pt x="2491" y="1714"/>
                    <a:pt x="2674" y="2034"/>
                    <a:pt x="2830" y="23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1179400" y="4496575"/>
              <a:ext cx="2675" cy="1125"/>
            </a:xfrm>
            <a:custGeom>
              <a:rect b="b" l="l" r="r" t="t"/>
              <a:pathLst>
                <a:path extrusionOk="0" h="45" w="107">
                  <a:moveTo>
                    <a:pt x="107" y="44"/>
                  </a:moveTo>
                  <a:cubicBezTo>
                    <a:pt x="82" y="32"/>
                    <a:pt x="57" y="19"/>
                    <a:pt x="29" y="4"/>
                  </a:cubicBezTo>
                  <a:cubicBezTo>
                    <a:pt x="29" y="4"/>
                    <a:pt x="26" y="1"/>
                    <a:pt x="26" y="1"/>
                  </a:cubicBezTo>
                  <a:cubicBezTo>
                    <a:pt x="16" y="4"/>
                    <a:pt x="7" y="7"/>
                    <a:pt x="1" y="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1141850" y="4470925"/>
              <a:ext cx="55375" cy="27700"/>
            </a:xfrm>
            <a:custGeom>
              <a:rect b="b" l="l" r="r" t="t"/>
              <a:pathLst>
                <a:path extrusionOk="0" h="1108" w="2215">
                  <a:moveTo>
                    <a:pt x="355" y="538"/>
                  </a:moveTo>
                  <a:cubicBezTo>
                    <a:pt x="225" y="479"/>
                    <a:pt x="88" y="411"/>
                    <a:pt x="19" y="287"/>
                  </a:cubicBezTo>
                  <a:cubicBezTo>
                    <a:pt x="10" y="268"/>
                    <a:pt x="1" y="243"/>
                    <a:pt x="4" y="221"/>
                  </a:cubicBezTo>
                  <a:cubicBezTo>
                    <a:pt x="51" y="212"/>
                    <a:pt x="94" y="203"/>
                    <a:pt x="141" y="193"/>
                  </a:cubicBezTo>
                  <a:cubicBezTo>
                    <a:pt x="318" y="156"/>
                    <a:pt x="498" y="122"/>
                    <a:pt x="679" y="94"/>
                  </a:cubicBezTo>
                  <a:cubicBezTo>
                    <a:pt x="837" y="66"/>
                    <a:pt x="1021" y="0"/>
                    <a:pt x="1173" y="53"/>
                  </a:cubicBezTo>
                  <a:cubicBezTo>
                    <a:pt x="1357" y="119"/>
                    <a:pt x="1540" y="190"/>
                    <a:pt x="1714" y="271"/>
                  </a:cubicBezTo>
                  <a:cubicBezTo>
                    <a:pt x="1870" y="339"/>
                    <a:pt x="2069" y="411"/>
                    <a:pt x="2193" y="529"/>
                  </a:cubicBezTo>
                  <a:cubicBezTo>
                    <a:pt x="2199" y="538"/>
                    <a:pt x="2206" y="545"/>
                    <a:pt x="2209" y="554"/>
                  </a:cubicBezTo>
                  <a:cubicBezTo>
                    <a:pt x="2215" y="582"/>
                    <a:pt x="2187" y="604"/>
                    <a:pt x="2162" y="616"/>
                  </a:cubicBezTo>
                  <a:cubicBezTo>
                    <a:pt x="2025" y="694"/>
                    <a:pt x="1916" y="809"/>
                    <a:pt x="1798" y="908"/>
                  </a:cubicBezTo>
                  <a:cubicBezTo>
                    <a:pt x="1739" y="961"/>
                    <a:pt x="1677" y="1011"/>
                    <a:pt x="1605" y="1052"/>
                  </a:cubicBezTo>
                  <a:cubicBezTo>
                    <a:pt x="1503" y="1107"/>
                    <a:pt x="1478" y="1080"/>
                    <a:pt x="1382" y="1024"/>
                  </a:cubicBezTo>
                  <a:cubicBezTo>
                    <a:pt x="1058" y="828"/>
                    <a:pt x="701" y="691"/>
                    <a:pt x="355" y="5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1018400" y="4480875"/>
              <a:ext cx="206275" cy="165700"/>
            </a:xfrm>
            <a:custGeom>
              <a:rect b="b" l="l" r="r" t="t"/>
              <a:pathLst>
                <a:path extrusionOk="0" h="6628" w="8251">
                  <a:moveTo>
                    <a:pt x="8238" y="2588"/>
                  </a:moveTo>
                  <a:cubicBezTo>
                    <a:pt x="8251" y="2625"/>
                    <a:pt x="8235" y="2669"/>
                    <a:pt x="8192" y="2678"/>
                  </a:cubicBezTo>
                  <a:cubicBezTo>
                    <a:pt x="6910" y="2924"/>
                    <a:pt x="5405" y="3259"/>
                    <a:pt x="4774" y="4531"/>
                  </a:cubicBezTo>
                  <a:cubicBezTo>
                    <a:pt x="4821" y="4643"/>
                    <a:pt x="4864" y="4761"/>
                    <a:pt x="4898" y="4876"/>
                  </a:cubicBezTo>
                  <a:cubicBezTo>
                    <a:pt x="4926" y="4964"/>
                    <a:pt x="4951" y="5054"/>
                    <a:pt x="4967" y="5141"/>
                  </a:cubicBezTo>
                  <a:cubicBezTo>
                    <a:pt x="5013" y="5358"/>
                    <a:pt x="5026" y="5576"/>
                    <a:pt x="4985" y="5788"/>
                  </a:cubicBezTo>
                  <a:cubicBezTo>
                    <a:pt x="4979" y="5822"/>
                    <a:pt x="4973" y="5853"/>
                    <a:pt x="4964" y="5887"/>
                  </a:cubicBezTo>
                  <a:cubicBezTo>
                    <a:pt x="4852" y="6270"/>
                    <a:pt x="4507" y="6627"/>
                    <a:pt x="4081" y="6574"/>
                  </a:cubicBezTo>
                  <a:cubicBezTo>
                    <a:pt x="3574" y="6515"/>
                    <a:pt x="3322" y="5962"/>
                    <a:pt x="3151" y="5548"/>
                  </a:cubicBezTo>
                  <a:cubicBezTo>
                    <a:pt x="2880" y="4901"/>
                    <a:pt x="2715" y="4220"/>
                    <a:pt x="2638" y="3527"/>
                  </a:cubicBezTo>
                  <a:cubicBezTo>
                    <a:pt x="2628" y="3530"/>
                    <a:pt x="2622" y="3530"/>
                    <a:pt x="2610" y="3527"/>
                  </a:cubicBezTo>
                  <a:cubicBezTo>
                    <a:pt x="2569" y="3521"/>
                    <a:pt x="2532" y="3518"/>
                    <a:pt x="2498" y="3518"/>
                  </a:cubicBezTo>
                  <a:cubicBezTo>
                    <a:pt x="2386" y="3518"/>
                    <a:pt x="2296" y="3558"/>
                    <a:pt x="2227" y="3623"/>
                  </a:cubicBezTo>
                  <a:cubicBezTo>
                    <a:pt x="2190" y="3657"/>
                    <a:pt x="2162" y="3698"/>
                    <a:pt x="2137" y="3741"/>
                  </a:cubicBezTo>
                  <a:cubicBezTo>
                    <a:pt x="2025" y="3931"/>
                    <a:pt x="2003" y="4205"/>
                    <a:pt x="2034" y="4404"/>
                  </a:cubicBezTo>
                  <a:cubicBezTo>
                    <a:pt x="2056" y="4559"/>
                    <a:pt x="2100" y="4709"/>
                    <a:pt x="2140" y="4861"/>
                  </a:cubicBezTo>
                  <a:cubicBezTo>
                    <a:pt x="2171" y="4985"/>
                    <a:pt x="2196" y="5113"/>
                    <a:pt x="2199" y="5246"/>
                  </a:cubicBezTo>
                  <a:cubicBezTo>
                    <a:pt x="2202" y="5526"/>
                    <a:pt x="2115" y="5853"/>
                    <a:pt x="1854" y="6002"/>
                  </a:cubicBezTo>
                  <a:cubicBezTo>
                    <a:pt x="1176" y="6394"/>
                    <a:pt x="557" y="5349"/>
                    <a:pt x="358" y="4861"/>
                  </a:cubicBezTo>
                  <a:cubicBezTo>
                    <a:pt x="1" y="3962"/>
                    <a:pt x="26" y="2952"/>
                    <a:pt x="91" y="2003"/>
                  </a:cubicBezTo>
                  <a:cubicBezTo>
                    <a:pt x="110" y="1733"/>
                    <a:pt x="147" y="1418"/>
                    <a:pt x="315" y="1191"/>
                  </a:cubicBezTo>
                  <a:cubicBezTo>
                    <a:pt x="330" y="1170"/>
                    <a:pt x="346" y="1151"/>
                    <a:pt x="361" y="1132"/>
                  </a:cubicBezTo>
                  <a:cubicBezTo>
                    <a:pt x="585" y="884"/>
                    <a:pt x="884" y="927"/>
                    <a:pt x="1182" y="980"/>
                  </a:cubicBezTo>
                  <a:cubicBezTo>
                    <a:pt x="1792" y="1086"/>
                    <a:pt x="2370" y="809"/>
                    <a:pt x="2933" y="610"/>
                  </a:cubicBezTo>
                  <a:cubicBezTo>
                    <a:pt x="3437" y="433"/>
                    <a:pt x="3925" y="206"/>
                    <a:pt x="4432" y="22"/>
                  </a:cubicBezTo>
                  <a:cubicBezTo>
                    <a:pt x="4460" y="10"/>
                    <a:pt x="4491" y="0"/>
                    <a:pt x="4519" y="10"/>
                  </a:cubicBezTo>
                  <a:cubicBezTo>
                    <a:pt x="4535" y="13"/>
                    <a:pt x="4550" y="25"/>
                    <a:pt x="4566" y="38"/>
                  </a:cubicBezTo>
                  <a:cubicBezTo>
                    <a:pt x="4852" y="274"/>
                    <a:pt x="5066" y="619"/>
                    <a:pt x="5138" y="986"/>
                  </a:cubicBezTo>
                  <a:cubicBezTo>
                    <a:pt x="5181" y="989"/>
                    <a:pt x="5897" y="669"/>
                    <a:pt x="5962" y="641"/>
                  </a:cubicBezTo>
                  <a:cubicBezTo>
                    <a:pt x="6130" y="563"/>
                    <a:pt x="6295" y="535"/>
                    <a:pt x="6450" y="545"/>
                  </a:cubicBezTo>
                  <a:cubicBezTo>
                    <a:pt x="7336" y="604"/>
                    <a:pt x="7980" y="1897"/>
                    <a:pt x="8238" y="2588"/>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1018400" y="4508950"/>
              <a:ext cx="55075" cy="131775"/>
            </a:xfrm>
            <a:custGeom>
              <a:rect b="b" l="l" r="r" t="t"/>
              <a:pathLst>
                <a:path extrusionOk="0" h="5271" w="2203">
                  <a:moveTo>
                    <a:pt x="2199" y="4123"/>
                  </a:moveTo>
                  <a:cubicBezTo>
                    <a:pt x="2202" y="4403"/>
                    <a:pt x="2115" y="4730"/>
                    <a:pt x="1854" y="4879"/>
                  </a:cubicBezTo>
                  <a:cubicBezTo>
                    <a:pt x="1176" y="5271"/>
                    <a:pt x="557" y="4226"/>
                    <a:pt x="358" y="3738"/>
                  </a:cubicBezTo>
                  <a:cubicBezTo>
                    <a:pt x="1" y="2839"/>
                    <a:pt x="26" y="1829"/>
                    <a:pt x="91" y="880"/>
                  </a:cubicBezTo>
                  <a:cubicBezTo>
                    <a:pt x="110" y="610"/>
                    <a:pt x="147" y="295"/>
                    <a:pt x="315" y="68"/>
                  </a:cubicBezTo>
                  <a:cubicBezTo>
                    <a:pt x="473" y="0"/>
                    <a:pt x="666" y="9"/>
                    <a:pt x="834" y="109"/>
                  </a:cubicBezTo>
                  <a:cubicBezTo>
                    <a:pt x="1226" y="336"/>
                    <a:pt x="1294" y="815"/>
                    <a:pt x="1363" y="1216"/>
                  </a:cubicBezTo>
                  <a:cubicBezTo>
                    <a:pt x="1465" y="1825"/>
                    <a:pt x="1618" y="2423"/>
                    <a:pt x="1823" y="3001"/>
                  </a:cubicBezTo>
                  <a:cubicBezTo>
                    <a:pt x="1910" y="3250"/>
                    <a:pt x="2028" y="3492"/>
                    <a:pt x="2140" y="3738"/>
                  </a:cubicBezTo>
                  <a:cubicBezTo>
                    <a:pt x="2171" y="3862"/>
                    <a:pt x="2196" y="3990"/>
                    <a:pt x="2199" y="4123"/>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1086750" y="4497200"/>
              <a:ext cx="80000" cy="35175"/>
            </a:xfrm>
            <a:custGeom>
              <a:rect b="b" l="l" r="r" t="t"/>
              <a:pathLst>
                <a:path extrusionOk="0" h="1407" w="3200">
                  <a:moveTo>
                    <a:pt x="3200" y="1"/>
                  </a:moveTo>
                  <a:cubicBezTo>
                    <a:pt x="2021" y="535"/>
                    <a:pt x="1340" y="921"/>
                    <a:pt x="131" y="1378"/>
                  </a:cubicBezTo>
                  <a:cubicBezTo>
                    <a:pt x="56" y="1406"/>
                    <a:pt x="0" y="1291"/>
                    <a:pt x="78" y="1263"/>
                  </a:cubicBezTo>
                  <a:cubicBezTo>
                    <a:pt x="858" y="971"/>
                    <a:pt x="1636" y="660"/>
                    <a:pt x="2404" y="333"/>
                  </a:cubicBezTo>
                  <a:cubicBezTo>
                    <a:pt x="2404" y="333"/>
                    <a:pt x="3200" y="1"/>
                    <a:pt x="3200" y="1"/>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1064275" y="4544775"/>
              <a:ext cx="9825" cy="29650"/>
            </a:xfrm>
            <a:custGeom>
              <a:rect b="b" l="l" r="r" t="t"/>
              <a:pathLst>
                <a:path extrusionOk="0" h="1186" w="393">
                  <a:moveTo>
                    <a:pt x="392" y="1067"/>
                  </a:moveTo>
                  <a:cubicBezTo>
                    <a:pt x="355" y="1101"/>
                    <a:pt x="327" y="1142"/>
                    <a:pt x="302" y="1185"/>
                  </a:cubicBezTo>
                  <a:cubicBezTo>
                    <a:pt x="165" y="837"/>
                    <a:pt x="72" y="476"/>
                    <a:pt x="13" y="103"/>
                  </a:cubicBezTo>
                  <a:cubicBezTo>
                    <a:pt x="0" y="22"/>
                    <a:pt x="125" y="1"/>
                    <a:pt x="137" y="81"/>
                  </a:cubicBezTo>
                  <a:cubicBezTo>
                    <a:pt x="190" y="420"/>
                    <a:pt x="274" y="750"/>
                    <a:pt x="392" y="1067"/>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1124125" y="4583650"/>
              <a:ext cx="18450" cy="25750"/>
            </a:xfrm>
            <a:custGeom>
              <a:rect b="b" l="l" r="r" t="t"/>
              <a:pathLst>
                <a:path extrusionOk="0" h="1030" w="738">
                  <a:moveTo>
                    <a:pt x="738" y="1030"/>
                  </a:moveTo>
                  <a:cubicBezTo>
                    <a:pt x="480" y="750"/>
                    <a:pt x="250" y="448"/>
                    <a:pt x="44" y="122"/>
                  </a:cubicBezTo>
                  <a:cubicBezTo>
                    <a:pt x="1" y="53"/>
                    <a:pt x="116" y="0"/>
                    <a:pt x="156" y="66"/>
                  </a:cubicBezTo>
                  <a:cubicBezTo>
                    <a:pt x="312" y="315"/>
                    <a:pt x="483" y="548"/>
                    <a:pt x="669" y="765"/>
                  </a:cubicBezTo>
                  <a:cubicBezTo>
                    <a:pt x="697" y="853"/>
                    <a:pt x="722" y="943"/>
                    <a:pt x="738" y="1030"/>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1065600" y="4522775"/>
              <a:ext cx="75200" cy="123400"/>
            </a:xfrm>
            <a:custGeom>
              <a:rect b="b" l="l" r="r" t="t"/>
              <a:pathLst>
                <a:path extrusionOk="0" h="4936" w="3008">
                  <a:moveTo>
                    <a:pt x="3001" y="4220"/>
                  </a:moveTo>
                  <a:cubicBezTo>
                    <a:pt x="3007" y="4267"/>
                    <a:pt x="3007" y="4314"/>
                    <a:pt x="3001" y="4360"/>
                  </a:cubicBezTo>
                  <a:cubicBezTo>
                    <a:pt x="2942" y="4693"/>
                    <a:pt x="2507" y="4936"/>
                    <a:pt x="2193" y="4898"/>
                  </a:cubicBezTo>
                  <a:cubicBezTo>
                    <a:pt x="1686" y="4839"/>
                    <a:pt x="1434" y="4286"/>
                    <a:pt x="1263" y="3872"/>
                  </a:cubicBezTo>
                  <a:cubicBezTo>
                    <a:pt x="1154" y="3611"/>
                    <a:pt x="0" y="1"/>
                    <a:pt x="1026" y="290"/>
                  </a:cubicBezTo>
                  <a:cubicBezTo>
                    <a:pt x="1400" y="396"/>
                    <a:pt x="1589" y="958"/>
                    <a:pt x="1701" y="1276"/>
                  </a:cubicBezTo>
                  <a:cubicBezTo>
                    <a:pt x="1866" y="1736"/>
                    <a:pt x="1953" y="2218"/>
                    <a:pt x="2109" y="2684"/>
                  </a:cubicBezTo>
                  <a:cubicBezTo>
                    <a:pt x="2211" y="2992"/>
                    <a:pt x="2364" y="3278"/>
                    <a:pt x="2550" y="3546"/>
                  </a:cubicBezTo>
                  <a:cubicBezTo>
                    <a:pt x="2690" y="3751"/>
                    <a:pt x="2961" y="3956"/>
                    <a:pt x="3001" y="4220"/>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1504825" y="4237850"/>
              <a:ext cx="101250" cy="43175"/>
            </a:xfrm>
            <a:custGeom>
              <a:rect b="b" l="l" r="r" t="t"/>
              <a:pathLst>
                <a:path extrusionOk="0" h="1727" w="4050">
                  <a:moveTo>
                    <a:pt x="3782" y="1568"/>
                  </a:moveTo>
                  <a:cubicBezTo>
                    <a:pt x="3611" y="1708"/>
                    <a:pt x="3381" y="1727"/>
                    <a:pt x="3170" y="1723"/>
                  </a:cubicBezTo>
                  <a:cubicBezTo>
                    <a:pt x="2824" y="1723"/>
                    <a:pt x="2479" y="1702"/>
                    <a:pt x="2134" y="1689"/>
                  </a:cubicBezTo>
                  <a:cubicBezTo>
                    <a:pt x="1462" y="1667"/>
                    <a:pt x="791" y="1646"/>
                    <a:pt x="119" y="1624"/>
                  </a:cubicBezTo>
                  <a:cubicBezTo>
                    <a:pt x="75" y="1621"/>
                    <a:pt x="47" y="1559"/>
                    <a:pt x="75" y="1524"/>
                  </a:cubicBezTo>
                  <a:cubicBezTo>
                    <a:pt x="250" y="1307"/>
                    <a:pt x="1" y="971"/>
                    <a:pt x="237" y="775"/>
                  </a:cubicBezTo>
                  <a:cubicBezTo>
                    <a:pt x="380" y="657"/>
                    <a:pt x="641" y="663"/>
                    <a:pt x="809" y="635"/>
                  </a:cubicBezTo>
                  <a:lnTo>
                    <a:pt x="1232" y="567"/>
                  </a:lnTo>
                  <a:cubicBezTo>
                    <a:pt x="1733" y="383"/>
                    <a:pt x="2230" y="200"/>
                    <a:pt x="2731" y="16"/>
                  </a:cubicBezTo>
                  <a:cubicBezTo>
                    <a:pt x="2778" y="1"/>
                    <a:pt x="2846" y="41"/>
                    <a:pt x="2818" y="97"/>
                  </a:cubicBezTo>
                  <a:cubicBezTo>
                    <a:pt x="2728" y="281"/>
                    <a:pt x="2601" y="427"/>
                    <a:pt x="2439" y="529"/>
                  </a:cubicBezTo>
                  <a:cubicBezTo>
                    <a:pt x="2887" y="539"/>
                    <a:pt x="3381" y="573"/>
                    <a:pt x="3745" y="822"/>
                  </a:cubicBezTo>
                  <a:cubicBezTo>
                    <a:pt x="4025" y="1014"/>
                    <a:pt x="4050" y="1350"/>
                    <a:pt x="3782" y="1568"/>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1214400" y="4033550"/>
              <a:ext cx="75500" cy="88425"/>
            </a:xfrm>
            <a:custGeom>
              <a:rect b="b" l="l" r="r" t="t"/>
              <a:pathLst>
                <a:path extrusionOk="0" h="3537" w="3020">
                  <a:moveTo>
                    <a:pt x="311" y="1944"/>
                  </a:moveTo>
                  <a:cubicBezTo>
                    <a:pt x="395" y="1757"/>
                    <a:pt x="454" y="1546"/>
                    <a:pt x="557" y="1387"/>
                  </a:cubicBezTo>
                  <a:cubicBezTo>
                    <a:pt x="569" y="1366"/>
                    <a:pt x="582" y="1347"/>
                    <a:pt x="594" y="1325"/>
                  </a:cubicBezTo>
                  <a:cubicBezTo>
                    <a:pt x="610" y="1297"/>
                    <a:pt x="619" y="1269"/>
                    <a:pt x="619" y="1244"/>
                  </a:cubicBezTo>
                  <a:lnTo>
                    <a:pt x="1144" y="81"/>
                  </a:lnTo>
                  <a:cubicBezTo>
                    <a:pt x="1169" y="28"/>
                    <a:pt x="1247" y="0"/>
                    <a:pt x="1300" y="28"/>
                  </a:cubicBezTo>
                  <a:cubicBezTo>
                    <a:pt x="1850" y="352"/>
                    <a:pt x="2404" y="675"/>
                    <a:pt x="2954" y="999"/>
                  </a:cubicBezTo>
                  <a:cubicBezTo>
                    <a:pt x="3004" y="1027"/>
                    <a:pt x="3020" y="1076"/>
                    <a:pt x="3010" y="1120"/>
                  </a:cubicBezTo>
                  <a:cubicBezTo>
                    <a:pt x="3017" y="1145"/>
                    <a:pt x="3017" y="1170"/>
                    <a:pt x="3001" y="1198"/>
                  </a:cubicBezTo>
                  <a:cubicBezTo>
                    <a:pt x="2762" y="1655"/>
                    <a:pt x="2569" y="2127"/>
                    <a:pt x="2413" y="2619"/>
                  </a:cubicBezTo>
                  <a:cubicBezTo>
                    <a:pt x="2276" y="2815"/>
                    <a:pt x="2230" y="3054"/>
                    <a:pt x="2205" y="3306"/>
                  </a:cubicBezTo>
                  <a:cubicBezTo>
                    <a:pt x="2199" y="3309"/>
                    <a:pt x="2192" y="3315"/>
                    <a:pt x="2186" y="3318"/>
                  </a:cubicBezTo>
                  <a:cubicBezTo>
                    <a:pt x="2183" y="3356"/>
                    <a:pt x="2180" y="3393"/>
                    <a:pt x="2174" y="3427"/>
                  </a:cubicBezTo>
                  <a:cubicBezTo>
                    <a:pt x="2168" y="3486"/>
                    <a:pt x="2096" y="3536"/>
                    <a:pt x="2040" y="3521"/>
                  </a:cubicBezTo>
                  <a:cubicBezTo>
                    <a:pt x="1347" y="3337"/>
                    <a:pt x="700" y="3073"/>
                    <a:pt x="81" y="2709"/>
                  </a:cubicBezTo>
                  <a:cubicBezTo>
                    <a:pt x="28" y="2678"/>
                    <a:pt x="0" y="2616"/>
                    <a:pt x="28" y="2554"/>
                  </a:cubicBezTo>
                  <a:cubicBezTo>
                    <a:pt x="100" y="2395"/>
                    <a:pt x="165" y="2224"/>
                    <a:pt x="249" y="2068"/>
                  </a:cubicBezTo>
                  <a:cubicBezTo>
                    <a:pt x="274" y="2028"/>
                    <a:pt x="292" y="1988"/>
                    <a:pt x="311" y="1944"/>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1237400" y="4033550"/>
              <a:ext cx="52500" cy="56000"/>
            </a:xfrm>
            <a:custGeom>
              <a:rect b="b" l="l" r="r" t="t"/>
              <a:pathLst>
                <a:path extrusionOk="0" h="2240" w="2100">
                  <a:moveTo>
                    <a:pt x="315" y="1586"/>
                  </a:moveTo>
                  <a:cubicBezTo>
                    <a:pt x="274" y="1530"/>
                    <a:pt x="240" y="1465"/>
                    <a:pt x="212" y="1397"/>
                  </a:cubicBezTo>
                  <a:cubicBezTo>
                    <a:pt x="141" y="1226"/>
                    <a:pt x="103" y="1042"/>
                    <a:pt x="66" y="862"/>
                  </a:cubicBezTo>
                  <a:cubicBezTo>
                    <a:pt x="1" y="554"/>
                    <a:pt x="100" y="355"/>
                    <a:pt x="224" y="81"/>
                  </a:cubicBezTo>
                  <a:cubicBezTo>
                    <a:pt x="249" y="28"/>
                    <a:pt x="327" y="0"/>
                    <a:pt x="380" y="28"/>
                  </a:cubicBezTo>
                  <a:cubicBezTo>
                    <a:pt x="930" y="352"/>
                    <a:pt x="1484" y="675"/>
                    <a:pt x="2034" y="999"/>
                  </a:cubicBezTo>
                  <a:cubicBezTo>
                    <a:pt x="2084" y="1027"/>
                    <a:pt x="2100" y="1076"/>
                    <a:pt x="2090" y="1120"/>
                  </a:cubicBezTo>
                  <a:cubicBezTo>
                    <a:pt x="2097" y="1145"/>
                    <a:pt x="2097" y="1170"/>
                    <a:pt x="2081" y="1198"/>
                  </a:cubicBezTo>
                  <a:cubicBezTo>
                    <a:pt x="1904" y="1537"/>
                    <a:pt x="1754" y="1885"/>
                    <a:pt x="1624" y="2239"/>
                  </a:cubicBezTo>
                  <a:cubicBezTo>
                    <a:pt x="1142" y="2137"/>
                    <a:pt x="598" y="2003"/>
                    <a:pt x="315" y="1586"/>
                  </a:cubicBezTo>
                  <a:close/>
                </a:path>
              </a:pathLst>
            </a:custGeom>
            <a:solidFill>
              <a:srgbClr val="D05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1229950" y="3979825"/>
              <a:ext cx="93300" cy="96125"/>
            </a:xfrm>
            <a:custGeom>
              <a:rect b="b" l="l" r="r" t="t"/>
              <a:pathLst>
                <a:path extrusionOk="0" h="3845" w="3732">
                  <a:moveTo>
                    <a:pt x="1250" y="3683"/>
                  </a:moveTo>
                  <a:cubicBezTo>
                    <a:pt x="1692" y="3844"/>
                    <a:pt x="2186" y="3760"/>
                    <a:pt x="2578" y="3518"/>
                  </a:cubicBezTo>
                  <a:cubicBezTo>
                    <a:pt x="2836" y="3359"/>
                    <a:pt x="3094" y="3141"/>
                    <a:pt x="3262" y="2890"/>
                  </a:cubicBezTo>
                  <a:cubicBezTo>
                    <a:pt x="3421" y="2653"/>
                    <a:pt x="3526" y="2429"/>
                    <a:pt x="3632" y="2168"/>
                  </a:cubicBezTo>
                  <a:cubicBezTo>
                    <a:pt x="3666" y="2078"/>
                    <a:pt x="3704" y="1985"/>
                    <a:pt x="3719" y="1888"/>
                  </a:cubicBezTo>
                  <a:cubicBezTo>
                    <a:pt x="3732" y="1807"/>
                    <a:pt x="3725" y="1723"/>
                    <a:pt x="3716" y="1640"/>
                  </a:cubicBezTo>
                  <a:cubicBezTo>
                    <a:pt x="3679" y="1263"/>
                    <a:pt x="3548" y="952"/>
                    <a:pt x="3343" y="641"/>
                  </a:cubicBezTo>
                  <a:cubicBezTo>
                    <a:pt x="3057" y="200"/>
                    <a:pt x="2441" y="1"/>
                    <a:pt x="1941" y="88"/>
                  </a:cubicBezTo>
                  <a:cubicBezTo>
                    <a:pt x="1406" y="181"/>
                    <a:pt x="945" y="542"/>
                    <a:pt x="631" y="977"/>
                  </a:cubicBezTo>
                  <a:cubicBezTo>
                    <a:pt x="0" y="1851"/>
                    <a:pt x="124" y="3269"/>
                    <a:pt x="1250" y="3683"/>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1146600" y="3960250"/>
              <a:ext cx="180850" cy="101625"/>
            </a:xfrm>
            <a:custGeom>
              <a:rect b="b" l="l" r="r" t="t"/>
              <a:pathLst>
                <a:path extrusionOk="0" h="4065" w="7234">
                  <a:moveTo>
                    <a:pt x="3962" y="2034"/>
                  </a:moveTo>
                  <a:cubicBezTo>
                    <a:pt x="3959" y="2087"/>
                    <a:pt x="3956" y="2136"/>
                    <a:pt x="3950" y="2189"/>
                  </a:cubicBezTo>
                  <a:cubicBezTo>
                    <a:pt x="3801" y="2217"/>
                    <a:pt x="3717" y="2382"/>
                    <a:pt x="3689" y="2531"/>
                  </a:cubicBezTo>
                  <a:cubicBezTo>
                    <a:pt x="3657" y="2684"/>
                    <a:pt x="3661" y="2842"/>
                    <a:pt x="3586" y="2979"/>
                  </a:cubicBezTo>
                  <a:cubicBezTo>
                    <a:pt x="3511" y="3113"/>
                    <a:pt x="3319" y="3197"/>
                    <a:pt x="3203" y="3094"/>
                  </a:cubicBezTo>
                  <a:cubicBezTo>
                    <a:pt x="3147" y="3038"/>
                    <a:pt x="3132" y="2957"/>
                    <a:pt x="3116" y="2880"/>
                  </a:cubicBezTo>
                  <a:cubicBezTo>
                    <a:pt x="3088" y="2709"/>
                    <a:pt x="3057" y="2538"/>
                    <a:pt x="3029" y="2367"/>
                  </a:cubicBezTo>
                  <a:cubicBezTo>
                    <a:pt x="3008" y="2258"/>
                    <a:pt x="2989" y="2146"/>
                    <a:pt x="3001" y="2034"/>
                  </a:cubicBezTo>
                  <a:cubicBezTo>
                    <a:pt x="3042" y="1707"/>
                    <a:pt x="3561" y="1144"/>
                    <a:pt x="3032" y="1036"/>
                  </a:cubicBezTo>
                  <a:cubicBezTo>
                    <a:pt x="2796" y="986"/>
                    <a:pt x="2575" y="1185"/>
                    <a:pt x="2463" y="1399"/>
                  </a:cubicBezTo>
                  <a:cubicBezTo>
                    <a:pt x="2255" y="1788"/>
                    <a:pt x="2243" y="2251"/>
                    <a:pt x="2103" y="2671"/>
                  </a:cubicBezTo>
                  <a:cubicBezTo>
                    <a:pt x="1994" y="2998"/>
                    <a:pt x="1804" y="3296"/>
                    <a:pt x="1562" y="3536"/>
                  </a:cubicBezTo>
                  <a:cubicBezTo>
                    <a:pt x="1322" y="3775"/>
                    <a:pt x="1030" y="3959"/>
                    <a:pt x="710" y="4064"/>
                  </a:cubicBezTo>
                  <a:cubicBezTo>
                    <a:pt x="302" y="3427"/>
                    <a:pt x="63" y="2690"/>
                    <a:pt x="13" y="1937"/>
                  </a:cubicBezTo>
                  <a:cubicBezTo>
                    <a:pt x="1" y="1729"/>
                    <a:pt x="1" y="1511"/>
                    <a:pt x="78" y="1319"/>
                  </a:cubicBezTo>
                  <a:cubicBezTo>
                    <a:pt x="159" y="1123"/>
                    <a:pt x="308" y="961"/>
                    <a:pt x="455" y="809"/>
                  </a:cubicBezTo>
                  <a:cubicBezTo>
                    <a:pt x="663" y="594"/>
                    <a:pt x="881" y="379"/>
                    <a:pt x="1148" y="246"/>
                  </a:cubicBezTo>
                  <a:cubicBezTo>
                    <a:pt x="1412" y="112"/>
                    <a:pt x="1714" y="72"/>
                    <a:pt x="2012" y="44"/>
                  </a:cubicBezTo>
                  <a:cubicBezTo>
                    <a:pt x="2295" y="16"/>
                    <a:pt x="2588" y="0"/>
                    <a:pt x="2861" y="81"/>
                  </a:cubicBezTo>
                  <a:cubicBezTo>
                    <a:pt x="3101" y="152"/>
                    <a:pt x="3235" y="289"/>
                    <a:pt x="3396" y="467"/>
                  </a:cubicBezTo>
                  <a:cubicBezTo>
                    <a:pt x="3524" y="603"/>
                    <a:pt x="3726" y="824"/>
                    <a:pt x="3950" y="746"/>
                  </a:cubicBezTo>
                  <a:cubicBezTo>
                    <a:pt x="4084" y="700"/>
                    <a:pt x="4217" y="491"/>
                    <a:pt x="4360" y="420"/>
                  </a:cubicBezTo>
                  <a:cubicBezTo>
                    <a:pt x="4817" y="196"/>
                    <a:pt x="5358" y="187"/>
                    <a:pt x="5828" y="389"/>
                  </a:cubicBezTo>
                  <a:cubicBezTo>
                    <a:pt x="6724" y="765"/>
                    <a:pt x="7234" y="1692"/>
                    <a:pt x="7221" y="2640"/>
                  </a:cubicBezTo>
                  <a:cubicBezTo>
                    <a:pt x="7218" y="2786"/>
                    <a:pt x="7035" y="2855"/>
                    <a:pt x="6938" y="2780"/>
                  </a:cubicBezTo>
                  <a:cubicBezTo>
                    <a:pt x="6923" y="2802"/>
                    <a:pt x="6901" y="2824"/>
                    <a:pt x="6876" y="2839"/>
                  </a:cubicBezTo>
                  <a:cubicBezTo>
                    <a:pt x="6742" y="2945"/>
                    <a:pt x="6537" y="2911"/>
                    <a:pt x="6388" y="2808"/>
                  </a:cubicBezTo>
                  <a:cubicBezTo>
                    <a:pt x="6294" y="2796"/>
                    <a:pt x="6201" y="2783"/>
                    <a:pt x="6108" y="2771"/>
                  </a:cubicBezTo>
                  <a:cubicBezTo>
                    <a:pt x="6074" y="2805"/>
                    <a:pt x="6024" y="2821"/>
                    <a:pt x="5959" y="2796"/>
                  </a:cubicBezTo>
                  <a:cubicBezTo>
                    <a:pt x="5906" y="2774"/>
                    <a:pt x="5856" y="2755"/>
                    <a:pt x="5803" y="2733"/>
                  </a:cubicBezTo>
                  <a:cubicBezTo>
                    <a:pt x="5772" y="2730"/>
                    <a:pt x="5744" y="2727"/>
                    <a:pt x="5713" y="2724"/>
                  </a:cubicBezTo>
                  <a:cubicBezTo>
                    <a:pt x="5657" y="2718"/>
                    <a:pt x="5595" y="2690"/>
                    <a:pt x="5564" y="2640"/>
                  </a:cubicBezTo>
                  <a:cubicBezTo>
                    <a:pt x="5418" y="2584"/>
                    <a:pt x="5271" y="2528"/>
                    <a:pt x="5125" y="2472"/>
                  </a:cubicBezTo>
                  <a:cubicBezTo>
                    <a:pt x="5088" y="2472"/>
                    <a:pt x="5048" y="2469"/>
                    <a:pt x="4992" y="2351"/>
                  </a:cubicBezTo>
                  <a:cubicBezTo>
                    <a:pt x="4836" y="2488"/>
                    <a:pt x="4681" y="2752"/>
                    <a:pt x="4488" y="2908"/>
                  </a:cubicBezTo>
                  <a:cubicBezTo>
                    <a:pt x="4653" y="2771"/>
                    <a:pt x="4242" y="2385"/>
                    <a:pt x="4152" y="2323"/>
                  </a:cubicBezTo>
                  <a:cubicBezTo>
                    <a:pt x="4018" y="2236"/>
                    <a:pt x="3788" y="2171"/>
                    <a:pt x="3679" y="2062"/>
                  </a:cubicBezTo>
                  <a:cubicBezTo>
                    <a:pt x="3567" y="1956"/>
                    <a:pt x="3524" y="1713"/>
                    <a:pt x="3471" y="1567"/>
                  </a:cubicBezTo>
                  <a:cubicBezTo>
                    <a:pt x="3412" y="1409"/>
                    <a:pt x="3337" y="1238"/>
                    <a:pt x="3216" y="1129"/>
                  </a:cubicBezTo>
                  <a:close/>
                </a:path>
              </a:pathLst>
            </a:custGeom>
            <a:solidFill>
              <a:srgbClr val="C886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1220700" y="3950050"/>
              <a:ext cx="137075" cy="94725"/>
            </a:xfrm>
            <a:custGeom>
              <a:rect b="b" l="l" r="r" t="t"/>
              <a:pathLst>
                <a:path extrusionOk="0" h="3789" w="5483">
                  <a:moveTo>
                    <a:pt x="128" y="2181"/>
                  </a:moveTo>
                  <a:cubicBezTo>
                    <a:pt x="146" y="2230"/>
                    <a:pt x="180" y="2268"/>
                    <a:pt x="236" y="2286"/>
                  </a:cubicBezTo>
                  <a:cubicBezTo>
                    <a:pt x="280" y="2299"/>
                    <a:pt x="323" y="2311"/>
                    <a:pt x="367" y="2324"/>
                  </a:cubicBezTo>
                  <a:cubicBezTo>
                    <a:pt x="753" y="2538"/>
                    <a:pt x="1163" y="2694"/>
                    <a:pt x="1592" y="2793"/>
                  </a:cubicBezTo>
                  <a:cubicBezTo>
                    <a:pt x="1757" y="2855"/>
                    <a:pt x="1922" y="2918"/>
                    <a:pt x="2087" y="2977"/>
                  </a:cubicBezTo>
                  <a:cubicBezTo>
                    <a:pt x="2111" y="2986"/>
                    <a:pt x="2133" y="2989"/>
                    <a:pt x="2155" y="2986"/>
                  </a:cubicBezTo>
                  <a:cubicBezTo>
                    <a:pt x="3094" y="3350"/>
                    <a:pt x="4058" y="3599"/>
                    <a:pt x="5059" y="3735"/>
                  </a:cubicBezTo>
                  <a:lnTo>
                    <a:pt x="5103" y="3754"/>
                  </a:lnTo>
                  <a:cubicBezTo>
                    <a:pt x="5153" y="3776"/>
                    <a:pt x="5199" y="3776"/>
                    <a:pt x="5240" y="3760"/>
                  </a:cubicBezTo>
                  <a:cubicBezTo>
                    <a:pt x="5249" y="3760"/>
                    <a:pt x="5255" y="3763"/>
                    <a:pt x="5265" y="3763"/>
                  </a:cubicBezTo>
                  <a:cubicBezTo>
                    <a:pt x="5479" y="3788"/>
                    <a:pt x="5482" y="3434"/>
                    <a:pt x="5268" y="3421"/>
                  </a:cubicBezTo>
                  <a:cubicBezTo>
                    <a:pt x="5209" y="3406"/>
                    <a:pt x="5156" y="3393"/>
                    <a:pt x="5097" y="3381"/>
                  </a:cubicBezTo>
                  <a:cubicBezTo>
                    <a:pt x="4845" y="3266"/>
                    <a:pt x="4590" y="3154"/>
                    <a:pt x="4335" y="3039"/>
                  </a:cubicBezTo>
                  <a:cubicBezTo>
                    <a:pt x="4338" y="3039"/>
                    <a:pt x="4338" y="3039"/>
                    <a:pt x="4338" y="3036"/>
                  </a:cubicBezTo>
                  <a:cubicBezTo>
                    <a:pt x="4696" y="1789"/>
                    <a:pt x="3980" y="467"/>
                    <a:pt x="2674" y="218"/>
                  </a:cubicBezTo>
                  <a:cubicBezTo>
                    <a:pt x="1505" y="1"/>
                    <a:pt x="435" y="759"/>
                    <a:pt x="159" y="1876"/>
                  </a:cubicBezTo>
                  <a:cubicBezTo>
                    <a:pt x="50" y="1922"/>
                    <a:pt x="0" y="2097"/>
                    <a:pt x="128" y="21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1056425" y="4020725"/>
              <a:ext cx="482725" cy="338900"/>
            </a:xfrm>
            <a:custGeom>
              <a:rect b="b" l="l" r="r" t="t"/>
              <a:pathLst>
                <a:path extrusionOk="0" h="13556" w="19309">
                  <a:moveTo>
                    <a:pt x="19047" y="10558"/>
                  </a:moveTo>
                  <a:cubicBezTo>
                    <a:pt x="18702" y="11456"/>
                    <a:pt x="17797" y="10918"/>
                    <a:pt x="17119" y="10723"/>
                  </a:cubicBezTo>
                  <a:cubicBezTo>
                    <a:pt x="15965" y="10387"/>
                    <a:pt x="14827" y="10004"/>
                    <a:pt x="13705" y="9578"/>
                  </a:cubicBezTo>
                  <a:cubicBezTo>
                    <a:pt x="12573" y="9146"/>
                    <a:pt x="11459" y="8664"/>
                    <a:pt x="10365" y="8141"/>
                  </a:cubicBezTo>
                  <a:cubicBezTo>
                    <a:pt x="10013" y="8878"/>
                    <a:pt x="9659" y="9619"/>
                    <a:pt x="9308" y="10359"/>
                  </a:cubicBezTo>
                  <a:cubicBezTo>
                    <a:pt x="9460" y="10427"/>
                    <a:pt x="9550" y="10642"/>
                    <a:pt x="9376" y="10772"/>
                  </a:cubicBezTo>
                  <a:cubicBezTo>
                    <a:pt x="9301" y="10831"/>
                    <a:pt x="9220" y="10887"/>
                    <a:pt x="9146" y="10943"/>
                  </a:cubicBezTo>
                  <a:cubicBezTo>
                    <a:pt x="9133" y="11055"/>
                    <a:pt x="9046" y="11139"/>
                    <a:pt x="8937" y="11170"/>
                  </a:cubicBezTo>
                  <a:cubicBezTo>
                    <a:pt x="8875" y="11186"/>
                    <a:pt x="8810" y="11205"/>
                    <a:pt x="8748" y="11220"/>
                  </a:cubicBezTo>
                  <a:cubicBezTo>
                    <a:pt x="7358" y="12159"/>
                    <a:pt x="5803" y="12840"/>
                    <a:pt x="4164" y="13198"/>
                  </a:cubicBezTo>
                  <a:cubicBezTo>
                    <a:pt x="3937" y="13294"/>
                    <a:pt x="3704" y="13378"/>
                    <a:pt x="3458" y="13440"/>
                  </a:cubicBezTo>
                  <a:cubicBezTo>
                    <a:pt x="3020" y="13549"/>
                    <a:pt x="2553" y="13555"/>
                    <a:pt x="2124" y="13459"/>
                  </a:cubicBezTo>
                  <a:cubicBezTo>
                    <a:pt x="1583" y="13456"/>
                    <a:pt x="1045" y="13350"/>
                    <a:pt x="653" y="12958"/>
                  </a:cubicBezTo>
                  <a:cubicBezTo>
                    <a:pt x="0" y="12308"/>
                    <a:pt x="153" y="11270"/>
                    <a:pt x="246" y="10443"/>
                  </a:cubicBezTo>
                  <a:cubicBezTo>
                    <a:pt x="479" y="8337"/>
                    <a:pt x="977" y="6158"/>
                    <a:pt x="1882" y="4233"/>
                  </a:cubicBezTo>
                  <a:cubicBezTo>
                    <a:pt x="2497" y="2923"/>
                    <a:pt x="3496" y="1586"/>
                    <a:pt x="4938" y="1232"/>
                  </a:cubicBezTo>
                  <a:cubicBezTo>
                    <a:pt x="5495" y="0"/>
                    <a:pt x="7255" y="597"/>
                    <a:pt x="8057" y="1477"/>
                  </a:cubicBezTo>
                  <a:cubicBezTo>
                    <a:pt x="8515" y="1919"/>
                    <a:pt x="8810" y="2578"/>
                    <a:pt x="8903" y="3250"/>
                  </a:cubicBezTo>
                  <a:lnTo>
                    <a:pt x="15291" y="6972"/>
                  </a:lnTo>
                  <a:cubicBezTo>
                    <a:pt x="16310" y="7566"/>
                    <a:pt x="17464" y="8089"/>
                    <a:pt x="18391" y="8819"/>
                  </a:cubicBezTo>
                  <a:cubicBezTo>
                    <a:pt x="18916" y="9230"/>
                    <a:pt x="19308" y="9880"/>
                    <a:pt x="19047" y="105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1026100" y="4023450"/>
              <a:ext cx="252075" cy="295425"/>
            </a:xfrm>
            <a:custGeom>
              <a:rect b="b" l="l" r="r" t="t"/>
              <a:pathLst>
                <a:path extrusionOk="0" h="11817" w="10083">
                  <a:moveTo>
                    <a:pt x="9958" y="2930"/>
                  </a:moveTo>
                  <a:cubicBezTo>
                    <a:pt x="10082" y="4770"/>
                    <a:pt x="9501" y="6826"/>
                    <a:pt x="8571" y="8406"/>
                  </a:cubicBezTo>
                  <a:cubicBezTo>
                    <a:pt x="8481" y="8558"/>
                    <a:pt x="8384" y="8704"/>
                    <a:pt x="8285" y="8850"/>
                  </a:cubicBezTo>
                  <a:cubicBezTo>
                    <a:pt x="8285" y="8860"/>
                    <a:pt x="8285" y="8872"/>
                    <a:pt x="8282" y="8881"/>
                  </a:cubicBezTo>
                  <a:cubicBezTo>
                    <a:pt x="8139" y="9556"/>
                    <a:pt x="7747" y="10023"/>
                    <a:pt x="7249" y="10393"/>
                  </a:cubicBezTo>
                  <a:cubicBezTo>
                    <a:pt x="6994" y="10629"/>
                    <a:pt x="6702" y="10813"/>
                    <a:pt x="6372" y="10949"/>
                  </a:cubicBezTo>
                  <a:cubicBezTo>
                    <a:pt x="5526" y="11481"/>
                    <a:pt x="4538" y="11789"/>
                    <a:pt x="3524" y="11808"/>
                  </a:cubicBezTo>
                  <a:cubicBezTo>
                    <a:pt x="3067" y="11817"/>
                    <a:pt x="2585" y="11767"/>
                    <a:pt x="2124" y="11640"/>
                  </a:cubicBezTo>
                  <a:cubicBezTo>
                    <a:pt x="1132" y="11388"/>
                    <a:pt x="321" y="10741"/>
                    <a:pt x="147" y="9559"/>
                  </a:cubicBezTo>
                  <a:cubicBezTo>
                    <a:pt x="1" y="8570"/>
                    <a:pt x="16" y="7488"/>
                    <a:pt x="196" y="6419"/>
                  </a:cubicBezTo>
                  <a:cubicBezTo>
                    <a:pt x="349" y="4954"/>
                    <a:pt x="706" y="3514"/>
                    <a:pt x="1571" y="2298"/>
                  </a:cubicBezTo>
                  <a:cubicBezTo>
                    <a:pt x="2725" y="681"/>
                    <a:pt x="4584" y="16"/>
                    <a:pt x="6522" y="10"/>
                  </a:cubicBezTo>
                  <a:cubicBezTo>
                    <a:pt x="8381" y="0"/>
                    <a:pt x="9827" y="986"/>
                    <a:pt x="9958" y="2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1027100" y="4036025"/>
              <a:ext cx="95500" cy="273675"/>
            </a:xfrm>
            <a:custGeom>
              <a:rect b="b" l="l" r="r" t="t"/>
              <a:pathLst>
                <a:path extrusionOk="0" h="10947" w="3820">
                  <a:moveTo>
                    <a:pt x="3820" y="1"/>
                  </a:moveTo>
                  <a:cubicBezTo>
                    <a:pt x="3810" y="13"/>
                    <a:pt x="3801" y="26"/>
                    <a:pt x="3795" y="38"/>
                  </a:cubicBezTo>
                  <a:cubicBezTo>
                    <a:pt x="3434" y="604"/>
                    <a:pt x="3083" y="1226"/>
                    <a:pt x="2762" y="1885"/>
                  </a:cubicBezTo>
                  <a:cubicBezTo>
                    <a:pt x="2666" y="2084"/>
                    <a:pt x="2573" y="2283"/>
                    <a:pt x="2486" y="2489"/>
                  </a:cubicBezTo>
                  <a:cubicBezTo>
                    <a:pt x="2315" y="2877"/>
                    <a:pt x="2156" y="3279"/>
                    <a:pt x="2013" y="3686"/>
                  </a:cubicBezTo>
                  <a:cubicBezTo>
                    <a:pt x="1935" y="3919"/>
                    <a:pt x="1861" y="4152"/>
                    <a:pt x="1789" y="4389"/>
                  </a:cubicBezTo>
                  <a:cubicBezTo>
                    <a:pt x="1708" y="4672"/>
                    <a:pt x="1634" y="4955"/>
                    <a:pt x="1571" y="5241"/>
                  </a:cubicBezTo>
                  <a:cubicBezTo>
                    <a:pt x="1559" y="5294"/>
                    <a:pt x="1550" y="5350"/>
                    <a:pt x="1537" y="5406"/>
                  </a:cubicBezTo>
                  <a:cubicBezTo>
                    <a:pt x="1425" y="5869"/>
                    <a:pt x="1341" y="6342"/>
                    <a:pt x="1291" y="6817"/>
                  </a:cubicBezTo>
                  <a:cubicBezTo>
                    <a:pt x="1282" y="6908"/>
                    <a:pt x="1273" y="6998"/>
                    <a:pt x="1270" y="7085"/>
                  </a:cubicBezTo>
                  <a:cubicBezTo>
                    <a:pt x="1251" y="7324"/>
                    <a:pt x="1245" y="7561"/>
                    <a:pt x="1248" y="7800"/>
                  </a:cubicBezTo>
                  <a:cubicBezTo>
                    <a:pt x="1257" y="8531"/>
                    <a:pt x="1357" y="9258"/>
                    <a:pt x="1534" y="9971"/>
                  </a:cubicBezTo>
                  <a:cubicBezTo>
                    <a:pt x="1562" y="10083"/>
                    <a:pt x="1593" y="10198"/>
                    <a:pt x="1624" y="10310"/>
                  </a:cubicBezTo>
                  <a:cubicBezTo>
                    <a:pt x="1621" y="10334"/>
                    <a:pt x="1618" y="10362"/>
                    <a:pt x="1615" y="10387"/>
                  </a:cubicBezTo>
                  <a:cubicBezTo>
                    <a:pt x="1609" y="10431"/>
                    <a:pt x="1602" y="10471"/>
                    <a:pt x="1596" y="10512"/>
                  </a:cubicBezTo>
                  <a:cubicBezTo>
                    <a:pt x="1574" y="10658"/>
                    <a:pt x="1556" y="10801"/>
                    <a:pt x="1537" y="10947"/>
                  </a:cubicBezTo>
                  <a:cubicBezTo>
                    <a:pt x="1341" y="10860"/>
                    <a:pt x="1161" y="10751"/>
                    <a:pt x="996" y="10624"/>
                  </a:cubicBezTo>
                  <a:cubicBezTo>
                    <a:pt x="962" y="10599"/>
                    <a:pt x="931" y="10571"/>
                    <a:pt x="897" y="10546"/>
                  </a:cubicBezTo>
                  <a:cubicBezTo>
                    <a:pt x="750" y="10418"/>
                    <a:pt x="617" y="10272"/>
                    <a:pt x="505" y="10104"/>
                  </a:cubicBezTo>
                  <a:cubicBezTo>
                    <a:pt x="458" y="10036"/>
                    <a:pt x="411" y="9964"/>
                    <a:pt x="371" y="9890"/>
                  </a:cubicBezTo>
                  <a:cubicBezTo>
                    <a:pt x="244" y="9647"/>
                    <a:pt x="150" y="9370"/>
                    <a:pt x="107" y="9056"/>
                  </a:cubicBezTo>
                  <a:cubicBezTo>
                    <a:pt x="66" y="8798"/>
                    <a:pt x="41" y="8534"/>
                    <a:pt x="26" y="8266"/>
                  </a:cubicBezTo>
                  <a:cubicBezTo>
                    <a:pt x="23" y="8207"/>
                    <a:pt x="20" y="8151"/>
                    <a:pt x="17" y="8092"/>
                  </a:cubicBezTo>
                  <a:cubicBezTo>
                    <a:pt x="1" y="7719"/>
                    <a:pt x="7" y="7340"/>
                    <a:pt x="32" y="6954"/>
                  </a:cubicBezTo>
                  <a:cubicBezTo>
                    <a:pt x="38" y="6889"/>
                    <a:pt x="41" y="6824"/>
                    <a:pt x="48" y="6758"/>
                  </a:cubicBezTo>
                  <a:cubicBezTo>
                    <a:pt x="72" y="6478"/>
                    <a:pt x="110" y="6199"/>
                    <a:pt x="156" y="5916"/>
                  </a:cubicBezTo>
                  <a:cubicBezTo>
                    <a:pt x="169" y="5797"/>
                    <a:pt x="184" y="5676"/>
                    <a:pt x="200" y="5555"/>
                  </a:cubicBezTo>
                  <a:cubicBezTo>
                    <a:pt x="206" y="5502"/>
                    <a:pt x="212" y="5446"/>
                    <a:pt x="222" y="5390"/>
                  </a:cubicBezTo>
                  <a:cubicBezTo>
                    <a:pt x="222" y="5390"/>
                    <a:pt x="222" y="5387"/>
                    <a:pt x="222" y="5387"/>
                  </a:cubicBezTo>
                  <a:cubicBezTo>
                    <a:pt x="287" y="4933"/>
                    <a:pt x="374" y="4482"/>
                    <a:pt x="495" y="4044"/>
                  </a:cubicBezTo>
                  <a:cubicBezTo>
                    <a:pt x="542" y="3869"/>
                    <a:pt x="595" y="3698"/>
                    <a:pt x="654" y="3530"/>
                  </a:cubicBezTo>
                  <a:cubicBezTo>
                    <a:pt x="778" y="3170"/>
                    <a:pt x="928" y="2818"/>
                    <a:pt x="1111" y="2479"/>
                  </a:cubicBezTo>
                  <a:cubicBezTo>
                    <a:pt x="1195" y="2318"/>
                    <a:pt x="1288" y="2156"/>
                    <a:pt x="1391" y="2001"/>
                  </a:cubicBezTo>
                  <a:cubicBezTo>
                    <a:pt x="1422" y="1954"/>
                    <a:pt x="1456" y="1904"/>
                    <a:pt x="1490" y="1854"/>
                  </a:cubicBezTo>
                  <a:cubicBezTo>
                    <a:pt x="1503" y="1836"/>
                    <a:pt x="1518" y="1817"/>
                    <a:pt x="1531" y="1795"/>
                  </a:cubicBezTo>
                  <a:cubicBezTo>
                    <a:pt x="1870" y="1323"/>
                    <a:pt x="2268" y="931"/>
                    <a:pt x="2713" y="610"/>
                  </a:cubicBezTo>
                  <a:cubicBezTo>
                    <a:pt x="2762" y="576"/>
                    <a:pt x="2815" y="539"/>
                    <a:pt x="2865" y="505"/>
                  </a:cubicBezTo>
                  <a:cubicBezTo>
                    <a:pt x="3167" y="306"/>
                    <a:pt x="3487" y="138"/>
                    <a:pt x="3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1129650" y="4040000"/>
              <a:ext cx="146175" cy="265125"/>
            </a:xfrm>
            <a:custGeom>
              <a:rect b="b" l="l" r="r" t="t"/>
              <a:pathLst>
                <a:path extrusionOk="0" h="10605" w="5847">
                  <a:moveTo>
                    <a:pt x="5813" y="2243"/>
                  </a:moveTo>
                  <a:cubicBezTo>
                    <a:pt x="5813" y="2249"/>
                    <a:pt x="5816" y="2258"/>
                    <a:pt x="5816" y="2268"/>
                  </a:cubicBezTo>
                  <a:cubicBezTo>
                    <a:pt x="5819" y="2311"/>
                    <a:pt x="5822" y="2355"/>
                    <a:pt x="5825" y="2401"/>
                  </a:cubicBezTo>
                  <a:cubicBezTo>
                    <a:pt x="5847" y="2905"/>
                    <a:pt x="5822" y="3424"/>
                    <a:pt x="5750" y="3944"/>
                  </a:cubicBezTo>
                  <a:cubicBezTo>
                    <a:pt x="5741" y="4003"/>
                    <a:pt x="5732" y="4065"/>
                    <a:pt x="5722" y="4124"/>
                  </a:cubicBezTo>
                  <a:cubicBezTo>
                    <a:pt x="5713" y="4180"/>
                    <a:pt x="5704" y="4233"/>
                    <a:pt x="5694" y="4289"/>
                  </a:cubicBezTo>
                  <a:cubicBezTo>
                    <a:pt x="5685" y="4351"/>
                    <a:pt x="5673" y="4413"/>
                    <a:pt x="5657" y="4475"/>
                  </a:cubicBezTo>
                  <a:cubicBezTo>
                    <a:pt x="5570" y="4929"/>
                    <a:pt x="5452" y="5383"/>
                    <a:pt x="5303" y="5819"/>
                  </a:cubicBezTo>
                  <a:cubicBezTo>
                    <a:pt x="5275" y="5900"/>
                    <a:pt x="5247" y="5980"/>
                    <a:pt x="5219" y="6058"/>
                  </a:cubicBezTo>
                  <a:cubicBezTo>
                    <a:pt x="5200" y="6108"/>
                    <a:pt x="5181" y="6158"/>
                    <a:pt x="5166" y="6204"/>
                  </a:cubicBezTo>
                  <a:cubicBezTo>
                    <a:pt x="5147" y="6254"/>
                    <a:pt x="5125" y="6304"/>
                    <a:pt x="5107" y="6351"/>
                  </a:cubicBezTo>
                  <a:cubicBezTo>
                    <a:pt x="4926" y="6808"/>
                    <a:pt x="4715" y="7243"/>
                    <a:pt x="4482" y="7650"/>
                  </a:cubicBezTo>
                  <a:cubicBezTo>
                    <a:pt x="4463" y="7681"/>
                    <a:pt x="4447" y="7713"/>
                    <a:pt x="4429" y="7744"/>
                  </a:cubicBezTo>
                  <a:cubicBezTo>
                    <a:pt x="4376" y="7834"/>
                    <a:pt x="4323" y="7921"/>
                    <a:pt x="4264" y="8005"/>
                  </a:cubicBezTo>
                  <a:cubicBezTo>
                    <a:pt x="4227" y="8067"/>
                    <a:pt x="4186" y="8129"/>
                    <a:pt x="4143" y="8188"/>
                  </a:cubicBezTo>
                  <a:cubicBezTo>
                    <a:pt x="4143" y="8198"/>
                    <a:pt x="4143" y="8210"/>
                    <a:pt x="4140" y="8219"/>
                  </a:cubicBezTo>
                  <a:cubicBezTo>
                    <a:pt x="4087" y="8462"/>
                    <a:pt x="4006" y="8677"/>
                    <a:pt x="3897" y="8869"/>
                  </a:cubicBezTo>
                  <a:cubicBezTo>
                    <a:pt x="3875" y="8910"/>
                    <a:pt x="3850" y="8950"/>
                    <a:pt x="3825" y="8988"/>
                  </a:cubicBezTo>
                  <a:cubicBezTo>
                    <a:pt x="3639" y="9280"/>
                    <a:pt x="3390" y="9519"/>
                    <a:pt x="3107" y="9731"/>
                  </a:cubicBezTo>
                  <a:cubicBezTo>
                    <a:pt x="3095" y="9740"/>
                    <a:pt x="3085" y="9749"/>
                    <a:pt x="3076" y="9759"/>
                  </a:cubicBezTo>
                  <a:cubicBezTo>
                    <a:pt x="3045" y="9787"/>
                    <a:pt x="3014" y="9815"/>
                    <a:pt x="2980" y="9840"/>
                  </a:cubicBezTo>
                  <a:cubicBezTo>
                    <a:pt x="2768" y="10017"/>
                    <a:pt x="2532" y="10160"/>
                    <a:pt x="2271" y="10269"/>
                  </a:cubicBezTo>
                  <a:cubicBezTo>
                    <a:pt x="2258" y="10275"/>
                    <a:pt x="2246" y="10281"/>
                    <a:pt x="2230" y="10287"/>
                  </a:cubicBezTo>
                  <a:cubicBezTo>
                    <a:pt x="2208" y="10303"/>
                    <a:pt x="2184" y="10315"/>
                    <a:pt x="2159" y="10331"/>
                  </a:cubicBezTo>
                  <a:cubicBezTo>
                    <a:pt x="1991" y="10430"/>
                    <a:pt x="1820" y="10521"/>
                    <a:pt x="1643" y="10605"/>
                  </a:cubicBezTo>
                  <a:cubicBezTo>
                    <a:pt x="1490" y="10564"/>
                    <a:pt x="1338" y="10511"/>
                    <a:pt x="1192" y="10458"/>
                  </a:cubicBezTo>
                  <a:cubicBezTo>
                    <a:pt x="1154" y="10415"/>
                    <a:pt x="1120" y="10374"/>
                    <a:pt x="1086" y="10331"/>
                  </a:cubicBezTo>
                  <a:cubicBezTo>
                    <a:pt x="1061" y="10297"/>
                    <a:pt x="1033" y="10266"/>
                    <a:pt x="1008" y="10231"/>
                  </a:cubicBezTo>
                  <a:cubicBezTo>
                    <a:pt x="968" y="10179"/>
                    <a:pt x="927" y="10129"/>
                    <a:pt x="890" y="10076"/>
                  </a:cubicBezTo>
                  <a:cubicBezTo>
                    <a:pt x="672" y="9790"/>
                    <a:pt x="495" y="9485"/>
                    <a:pt x="355" y="9171"/>
                  </a:cubicBezTo>
                  <a:cubicBezTo>
                    <a:pt x="336" y="9134"/>
                    <a:pt x="321" y="9093"/>
                    <a:pt x="305" y="9056"/>
                  </a:cubicBezTo>
                  <a:cubicBezTo>
                    <a:pt x="169" y="8726"/>
                    <a:pt x="72" y="8387"/>
                    <a:pt x="1" y="8039"/>
                  </a:cubicBezTo>
                  <a:cubicBezTo>
                    <a:pt x="29" y="7849"/>
                    <a:pt x="57" y="7660"/>
                    <a:pt x="85" y="7470"/>
                  </a:cubicBezTo>
                  <a:cubicBezTo>
                    <a:pt x="94" y="7420"/>
                    <a:pt x="100" y="7374"/>
                    <a:pt x="106" y="7324"/>
                  </a:cubicBezTo>
                  <a:cubicBezTo>
                    <a:pt x="134" y="7162"/>
                    <a:pt x="159" y="6997"/>
                    <a:pt x="184" y="6836"/>
                  </a:cubicBezTo>
                  <a:cubicBezTo>
                    <a:pt x="197" y="6752"/>
                    <a:pt x="209" y="6671"/>
                    <a:pt x="221" y="6590"/>
                  </a:cubicBezTo>
                  <a:cubicBezTo>
                    <a:pt x="262" y="6326"/>
                    <a:pt x="302" y="6061"/>
                    <a:pt x="346" y="5797"/>
                  </a:cubicBezTo>
                  <a:cubicBezTo>
                    <a:pt x="352" y="5747"/>
                    <a:pt x="361" y="5701"/>
                    <a:pt x="368" y="5654"/>
                  </a:cubicBezTo>
                  <a:cubicBezTo>
                    <a:pt x="414" y="5352"/>
                    <a:pt x="461" y="5051"/>
                    <a:pt x="511" y="4749"/>
                  </a:cubicBezTo>
                  <a:cubicBezTo>
                    <a:pt x="514" y="4730"/>
                    <a:pt x="517" y="4709"/>
                    <a:pt x="520" y="4690"/>
                  </a:cubicBezTo>
                  <a:cubicBezTo>
                    <a:pt x="532" y="4606"/>
                    <a:pt x="545" y="4522"/>
                    <a:pt x="560" y="4438"/>
                  </a:cubicBezTo>
                  <a:cubicBezTo>
                    <a:pt x="635" y="3981"/>
                    <a:pt x="722" y="3524"/>
                    <a:pt x="837" y="3076"/>
                  </a:cubicBezTo>
                  <a:cubicBezTo>
                    <a:pt x="862" y="2977"/>
                    <a:pt x="890" y="2880"/>
                    <a:pt x="918" y="2784"/>
                  </a:cubicBezTo>
                  <a:cubicBezTo>
                    <a:pt x="1039" y="2351"/>
                    <a:pt x="1192" y="1932"/>
                    <a:pt x="1388" y="1534"/>
                  </a:cubicBezTo>
                  <a:cubicBezTo>
                    <a:pt x="1388" y="1531"/>
                    <a:pt x="1391" y="1527"/>
                    <a:pt x="1391" y="1527"/>
                  </a:cubicBezTo>
                  <a:cubicBezTo>
                    <a:pt x="1416" y="1475"/>
                    <a:pt x="1443" y="1428"/>
                    <a:pt x="1471" y="1378"/>
                  </a:cubicBezTo>
                  <a:cubicBezTo>
                    <a:pt x="1717" y="958"/>
                    <a:pt x="2069" y="688"/>
                    <a:pt x="2473" y="498"/>
                  </a:cubicBezTo>
                  <a:cubicBezTo>
                    <a:pt x="2510" y="479"/>
                    <a:pt x="2551" y="464"/>
                    <a:pt x="2588" y="448"/>
                  </a:cubicBezTo>
                  <a:cubicBezTo>
                    <a:pt x="2737" y="386"/>
                    <a:pt x="2893" y="333"/>
                    <a:pt x="3054" y="287"/>
                  </a:cubicBezTo>
                  <a:cubicBezTo>
                    <a:pt x="3110" y="293"/>
                    <a:pt x="3166" y="293"/>
                    <a:pt x="3225" y="293"/>
                  </a:cubicBezTo>
                  <a:cubicBezTo>
                    <a:pt x="3337" y="312"/>
                    <a:pt x="3452" y="308"/>
                    <a:pt x="3571" y="290"/>
                  </a:cubicBezTo>
                  <a:lnTo>
                    <a:pt x="4230" y="175"/>
                  </a:lnTo>
                  <a:cubicBezTo>
                    <a:pt x="4261" y="169"/>
                    <a:pt x="4289" y="162"/>
                    <a:pt x="4317" y="153"/>
                  </a:cubicBezTo>
                  <a:cubicBezTo>
                    <a:pt x="4435" y="122"/>
                    <a:pt x="4547" y="69"/>
                    <a:pt x="4646" y="1"/>
                  </a:cubicBezTo>
                  <a:cubicBezTo>
                    <a:pt x="4957" y="228"/>
                    <a:pt x="5219" y="514"/>
                    <a:pt x="5415" y="862"/>
                  </a:cubicBezTo>
                  <a:cubicBezTo>
                    <a:pt x="5436" y="899"/>
                    <a:pt x="5458" y="937"/>
                    <a:pt x="5477" y="977"/>
                  </a:cubicBezTo>
                  <a:cubicBezTo>
                    <a:pt x="5660" y="1338"/>
                    <a:pt x="5778" y="1761"/>
                    <a:pt x="5813" y="22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1131750" y="4043800"/>
              <a:ext cx="143550" cy="254475"/>
            </a:xfrm>
            <a:custGeom>
              <a:rect b="b" l="l" r="r" t="t"/>
              <a:pathLst>
                <a:path extrusionOk="0" h="10179" w="5742">
                  <a:moveTo>
                    <a:pt x="4889" y="2800"/>
                  </a:moveTo>
                  <a:cubicBezTo>
                    <a:pt x="4727" y="2473"/>
                    <a:pt x="4572" y="2140"/>
                    <a:pt x="4423" y="1805"/>
                  </a:cubicBezTo>
                  <a:cubicBezTo>
                    <a:pt x="4758" y="1490"/>
                    <a:pt x="5082" y="1164"/>
                    <a:pt x="5393" y="825"/>
                  </a:cubicBezTo>
                  <a:cubicBezTo>
                    <a:pt x="5374" y="785"/>
                    <a:pt x="5352" y="747"/>
                    <a:pt x="5331" y="710"/>
                  </a:cubicBezTo>
                  <a:cubicBezTo>
                    <a:pt x="5026" y="1046"/>
                    <a:pt x="4705" y="1369"/>
                    <a:pt x="4373" y="1680"/>
                  </a:cubicBezTo>
                  <a:cubicBezTo>
                    <a:pt x="4196" y="1276"/>
                    <a:pt x="4031" y="865"/>
                    <a:pt x="3878" y="449"/>
                  </a:cubicBezTo>
                  <a:cubicBezTo>
                    <a:pt x="4003" y="306"/>
                    <a:pt x="4121" y="156"/>
                    <a:pt x="4233" y="1"/>
                  </a:cubicBezTo>
                  <a:cubicBezTo>
                    <a:pt x="4205" y="10"/>
                    <a:pt x="4177" y="17"/>
                    <a:pt x="4146" y="23"/>
                  </a:cubicBezTo>
                  <a:lnTo>
                    <a:pt x="4049" y="38"/>
                  </a:lnTo>
                  <a:cubicBezTo>
                    <a:pt x="3978" y="132"/>
                    <a:pt x="3903" y="222"/>
                    <a:pt x="3829" y="312"/>
                  </a:cubicBezTo>
                  <a:cubicBezTo>
                    <a:pt x="3804" y="237"/>
                    <a:pt x="3776" y="166"/>
                    <a:pt x="3751" y="91"/>
                  </a:cubicBezTo>
                  <a:lnTo>
                    <a:pt x="3626" y="113"/>
                  </a:lnTo>
                  <a:cubicBezTo>
                    <a:pt x="3661" y="216"/>
                    <a:pt x="3698" y="318"/>
                    <a:pt x="3735" y="421"/>
                  </a:cubicBezTo>
                  <a:cubicBezTo>
                    <a:pt x="3459" y="747"/>
                    <a:pt x="3154" y="1049"/>
                    <a:pt x="2833" y="1329"/>
                  </a:cubicBezTo>
                  <a:cubicBezTo>
                    <a:pt x="2715" y="987"/>
                    <a:pt x="2606" y="645"/>
                    <a:pt x="2504" y="296"/>
                  </a:cubicBezTo>
                  <a:cubicBezTo>
                    <a:pt x="2467" y="312"/>
                    <a:pt x="2426" y="327"/>
                    <a:pt x="2389" y="346"/>
                  </a:cubicBezTo>
                  <a:cubicBezTo>
                    <a:pt x="2495" y="707"/>
                    <a:pt x="2610" y="1061"/>
                    <a:pt x="2731" y="1416"/>
                  </a:cubicBezTo>
                  <a:cubicBezTo>
                    <a:pt x="2404" y="1690"/>
                    <a:pt x="2059" y="1941"/>
                    <a:pt x="1695" y="2165"/>
                  </a:cubicBezTo>
                  <a:cubicBezTo>
                    <a:pt x="1587" y="1854"/>
                    <a:pt x="1484" y="1540"/>
                    <a:pt x="1387" y="1226"/>
                  </a:cubicBezTo>
                  <a:cubicBezTo>
                    <a:pt x="1359" y="1276"/>
                    <a:pt x="1332" y="1323"/>
                    <a:pt x="1307" y="1375"/>
                  </a:cubicBezTo>
                  <a:cubicBezTo>
                    <a:pt x="1307" y="1375"/>
                    <a:pt x="1304" y="1379"/>
                    <a:pt x="1304" y="1382"/>
                  </a:cubicBezTo>
                  <a:cubicBezTo>
                    <a:pt x="1394" y="1668"/>
                    <a:pt x="1487" y="1948"/>
                    <a:pt x="1587" y="2231"/>
                  </a:cubicBezTo>
                  <a:cubicBezTo>
                    <a:pt x="1344" y="2377"/>
                    <a:pt x="1092" y="2510"/>
                    <a:pt x="834" y="2632"/>
                  </a:cubicBezTo>
                  <a:cubicBezTo>
                    <a:pt x="806" y="2728"/>
                    <a:pt x="778" y="2825"/>
                    <a:pt x="753" y="2924"/>
                  </a:cubicBezTo>
                  <a:cubicBezTo>
                    <a:pt x="868" y="3300"/>
                    <a:pt x="993" y="3677"/>
                    <a:pt x="1129" y="4044"/>
                  </a:cubicBezTo>
                  <a:cubicBezTo>
                    <a:pt x="924" y="4162"/>
                    <a:pt x="713" y="4274"/>
                    <a:pt x="501" y="4379"/>
                  </a:cubicBezTo>
                  <a:cubicBezTo>
                    <a:pt x="492" y="4348"/>
                    <a:pt x="483" y="4317"/>
                    <a:pt x="476" y="4286"/>
                  </a:cubicBezTo>
                  <a:cubicBezTo>
                    <a:pt x="461" y="4370"/>
                    <a:pt x="448" y="4454"/>
                    <a:pt x="436" y="4538"/>
                  </a:cubicBezTo>
                  <a:cubicBezTo>
                    <a:pt x="433" y="4557"/>
                    <a:pt x="430" y="4578"/>
                    <a:pt x="427" y="4597"/>
                  </a:cubicBezTo>
                  <a:cubicBezTo>
                    <a:pt x="492" y="4849"/>
                    <a:pt x="563" y="5101"/>
                    <a:pt x="644" y="5350"/>
                  </a:cubicBezTo>
                  <a:cubicBezTo>
                    <a:pt x="523" y="5402"/>
                    <a:pt x="405" y="5452"/>
                    <a:pt x="284" y="5502"/>
                  </a:cubicBezTo>
                  <a:cubicBezTo>
                    <a:pt x="277" y="5549"/>
                    <a:pt x="268" y="5595"/>
                    <a:pt x="262" y="5645"/>
                  </a:cubicBezTo>
                  <a:cubicBezTo>
                    <a:pt x="402" y="5589"/>
                    <a:pt x="545" y="5530"/>
                    <a:pt x="685" y="5471"/>
                  </a:cubicBezTo>
                  <a:cubicBezTo>
                    <a:pt x="815" y="5872"/>
                    <a:pt x="968" y="6270"/>
                    <a:pt x="1132" y="6659"/>
                  </a:cubicBezTo>
                  <a:cubicBezTo>
                    <a:pt x="884" y="6783"/>
                    <a:pt x="629" y="6901"/>
                    <a:pt x="374" y="7016"/>
                  </a:cubicBezTo>
                  <a:cubicBezTo>
                    <a:pt x="293" y="6827"/>
                    <a:pt x="212" y="6634"/>
                    <a:pt x="137" y="6438"/>
                  </a:cubicBezTo>
                  <a:cubicBezTo>
                    <a:pt x="125" y="6519"/>
                    <a:pt x="113" y="6600"/>
                    <a:pt x="100" y="6684"/>
                  </a:cubicBezTo>
                  <a:cubicBezTo>
                    <a:pt x="150" y="6814"/>
                    <a:pt x="206" y="6942"/>
                    <a:pt x="259" y="7069"/>
                  </a:cubicBezTo>
                  <a:cubicBezTo>
                    <a:pt x="181" y="7103"/>
                    <a:pt x="103" y="7138"/>
                    <a:pt x="22" y="7172"/>
                  </a:cubicBezTo>
                  <a:cubicBezTo>
                    <a:pt x="16" y="7222"/>
                    <a:pt x="10" y="7268"/>
                    <a:pt x="1" y="7318"/>
                  </a:cubicBezTo>
                  <a:cubicBezTo>
                    <a:pt x="106" y="7274"/>
                    <a:pt x="209" y="7228"/>
                    <a:pt x="312" y="7184"/>
                  </a:cubicBezTo>
                  <a:cubicBezTo>
                    <a:pt x="514" y="7645"/>
                    <a:pt x="744" y="8092"/>
                    <a:pt x="993" y="8531"/>
                  </a:cubicBezTo>
                  <a:cubicBezTo>
                    <a:pt x="738" y="8658"/>
                    <a:pt x="479" y="8783"/>
                    <a:pt x="221" y="8904"/>
                  </a:cubicBezTo>
                  <a:cubicBezTo>
                    <a:pt x="237" y="8941"/>
                    <a:pt x="252" y="8982"/>
                    <a:pt x="271" y="9019"/>
                  </a:cubicBezTo>
                  <a:cubicBezTo>
                    <a:pt x="535" y="8898"/>
                    <a:pt x="797" y="8773"/>
                    <a:pt x="1055" y="8643"/>
                  </a:cubicBezTo>
                  <a:cubicBezTo>
                    <a:pt x="1244" y="8972"/>
                    <a:pt x="1447" y="9293"/>
                    <a:pt x="1661" y="9607"/>
                  </a:cubicBezTo>
                  <a:cubicBezTo>
                    <a:pt x="1419" y="9768"/>
                    <a:pt x="1173" y="9927"/>
                    <a:pt x="924" y="10079"/>
                  </a:cubicBezTo>
                  <a:cubicBezTo>
                    <a:pt x="949" y="10114"/>
                    <a:pt x="977" y="10145"/>
                    <a:pt x="1002" y="10179"/>
                  </a:cubicBezTo>
                  <a:cubicBezTo>
                    <a:pt x="1248" y="10027"/>
                    <a:pt x="1493" y="9871"/>
                    <a:pt x="1733" y="9712"/>
                  </a:cubicBezTo>
                  <a:cubicBezTo>
                    <a:pt x="1845" y="9871"/>
                    <a:pt x="1957" y="10027"/>
                    <a:pt x="2075" y="10179"/>
                  </a:cubicBezTo>
                  <a:cubicBezTo>
                    <a:pt x="2100" y="10163"/>
                    <a:pt x="2124" y="10151"/>
                    <a:pt x="2146" y="10135"/>
                  </a:cubicBezTo>
                  <a:cubicBezTo>
                    <a:pt x="2162" y="10129"/>
                    <a:pt x="2174" y="10123"/>
                    <a:pt x="2187" y="10117"/>
                  </a:cubicBezTo>
                  <a:cubicBezTo>
                    <a:pt x="2065" y="9961"/>
                    <a:pt x="1950" y="9803"/>
                    <a:pt x="1838" y="9641"/>
                  </a:cubicBezTo>
                  <a:cubicBezTo>
                    <a:pt x="2068" y="9489"/>
                    <a:pt x="2296" y="9330"/>
                    <a:pt x="2519" y="9168"/>
                  </a:cubicBezTo>
                  <a:cubicBezTo>
                    <a:pt x="2641" y="9345"/>
                    <a:pt x="2765" y="9517"/>
                    <a:pt x="2896" y="9688"/>
                  </a:cubicBezTo>
                  <a:cubicBezTo>
                    <a:pt x="2930" y="9663"/>
                    <a:pt x="2961" y="9635"/>
                    <a:pt x="2992" y="9607"/>
                  </a:cubicBezTo>
                  <a:cubicBezTo>
                    <a:pt x="2865" y="9439"/>
                    <a:pt x="2740" y="9268"/>
                    <a:pt x="2622" y="9094"/>
                  </a:cubicBezTo>
                  <a:cubicBezTo>
                    <a:pt x="2905" y="8885"/>
                    <a:pt x="3188" y="8671"/>
                    <a:pt x="3462" y="8453"/>
                  </a:cubicBezTo>
                  <a:cubicBezTo>
                    <a:pt x="3555" y="8581"/>
                    <a:pt x="3648" y="8708"/>
                    <a:pt x="3741" y="8836"/>
                  </a:cubicBezTo>
                  <a:cubicBezTo>
                    <a:pt x="3766" y="8798"/>
                    <a:pt x="3791" y="8758"/>
                    <a:pt x="3813" y="8717"/>
                  </a:cubicBezTo>
                  <a:cubicBezTo>
                    <a:pt x="3729" y="8605"/>
                    <a:pt x="3645" y="8490"/>
                    <a:pt x="3561" y="8372"/>
                  </a:cubicBezTo>
                  <a:cubicBezTo>
                    <a:pt x="3769" y="8204"/>
                    <a:pt x="3975" y="8030"/>
                    <a:pt x="4180" y="7853"/>
                  </a:cubicBezTo>
                  <a:cubicBezTo>
                    <a:pt x="4239" y="7769"/>
                    <a:pt x="4292" y="7682"/>
                    <a:pt x="4345" y="7592"/>
                  </a:cubicBezTo>
                  <a:cubicBezTo>
                    <a:pt x="4363" y="7561"/>
                    <a:pt x="4379" y="7529"/>
                    <a:pt x="4398" y="7498"/>
                  </a:cubicBezTo>
                  <a:cubicBezTo>
                    <a:pt x="4385" y="7511"/>
                    <a:pt x="4373" y="7520"/>
                    <a:pt x="4360" y="7533"/>
                  </a:cubicBezTo>
                  <a:cubicBezTo>
                    <a:pt x="4217" y="7312"/>
                    <a:pt x="4074" y="7088"/>
                    <a:pt x="3937" y="6861"/>
                  </a:cubicBezTo>
                  <a:cubicBezTo>
                    <a:pt x="4279" y="6609"/>
                    <a:pt x="4615" y="6345"/>
                    <a:pt x="4945" y="6071"/>
                  </a:cubicBezTo>
                  <a:cubicBezTo>
                    <a:pt x="4970" y="6115"/>
                    <a:pt x="4998" y="6158"/>
                    <a:pt x="5023" y="6199"/>
                  </a:cubicBezTo>
                  <a:cubicBezTo>
                    <a:pt x="5041" y="6152"/>
                    <a:pt x="5063" y="6102"/>
                    <a:pt x="5082" y="6052"/>
                  </a:cubicBezTo>
                  <a:cubicBezTo>
                    <a:pt x="5066" y="6031"/>
                    <a:pt x="5054" y="6009"/>
                    <a:pt x="5038" y="5987"/>
                  </a:cubicBezTo>
                  <a:cubicBezTo>
                    <a:pt x="5072" y="5959"/>
                    <a:pt x="5104" y="5934"/>
                    <a:pt x="5135" y="5906"/>
                  </a:cubicBezTo>
                  <a:cubicBezTo>
                    <a:pt x="5163" y="5828"/>
                    <a:pt x="5191" y="5748"/>
                    <a:pt x="5219" y="5667"/>
                  </a:cubicBezTo>
                  <a:cubicBezTo>
                    <a:pt x="5138" y="5738"/>
                    <a:pt x="5057" y="5810"/>
                    <a:pt x="4973" y="5878"/>
                  </a:cubicBezTo>
                  <a:cubicBezTo>
                    <a:pt x="4777" y="5552"/>
                    <a:pt x="4584" y="5222"/>
                    <a:pt x="4401" y="4886"/>
                  </a:cubicBezTo>
                  <a:cubicBezTo>
                    <a:pt x="4758" y="4637"/>
                    <a:pt x="5110" y="4382"/>
                    <a:pt x="5455" y="4115"/>
                  </a:cubicBezTo>
                  <a:cubicBezTo>
                    <a:pt x="5495" y="4187"/>
                    <a:pt x="5536" y="4255"/>
                    <a:pt x="5573" y="4323"/>
                  </a:cubicBezTo>
                  <a:cubicBezTo>
                    <a:pt x="5589" y="4261"/>
                    <a:pt x="5601" y="4199"/>
                    <a:pt x="5610" y="4137"/>
                  </a:cubicBezTo>
                  <a:cubicBezTo>
                    <a:pt x="5592" y="4106"/>
                    <a:pt x="5573" y="4072"/>
                    <a:pt x="5554" y="4037"/>
                  </a:cubicBezTo>
                  <a:cubicBezTo>
                    <a:pt x="5582" y="4016"/>
                    <a:pt x="5610" y="3994"/>
                    <a:pt x="5638" y="3972"/>
                  </a:cubicBezTo>
                  <a:cubicBezTo>
                    <a:pt x="5648" y="3913"/>
                    <a:pt x="5657" y="3851"/>
                    <a:pt x="5666" y="3792"/>
                  </a:cubicBezTo>
                  <a:cubicBezTo>
                    <a:pt x="5607" y="3838"/>
                    <a:pt x="5548" y="3882"/>
                    <a:pt x="5492" y="3928"/>
                  </a:cubicBezTo>
                  <a:cubicBezTo>
                    <a:pt x="5303" y="3596"/>
                    <a:pt x="5119" y="3260"/>
                    <a:pt x="4948" y="2918"/>
                  </a:cubicBezTo>
                  <a:cubicBezTo>
                    <a:pt x="5219" y="2700"/>
                    <a:pt x="5483" y="2479"/>
                    <a:pt x="5741" y="2249"/>
                  </a:cubicBezTo>
                  <a:cubicBezTo>
                    <a:pt x="5738" y="2203"/>
                    <a:pt x="5735" y="2159"/>
                    <a:pt x="5732" y="2116"/>
                  </a:cubicBezTo>
                  <a:cubicBezTo>
                    <a:pt x="5732" y="2106"/>
                    <a:pt x="5729" y="2097"/>
                    <a:pt x="5729" y="2091"/>
                  </a:cubicBezTo>
                  <a:cubicBezTo>
                    <a:pt x="5455" y="2333"/>
                    <a:pt x="5178" y="2573"/>
                    <a:pt x="4889" y="2800"/>
                  </a:cubicBezTo>
                  <a:close/>
                  <a:moveTo>
                    <a:pt x="5390" y="4006"/>
                  </a:moveTo>
                  <a:cubicBezTo>
                    <a:pt x="5048" y="4271"/>
                    <a:pt x="4696" y="4529"/>
                    <a:pt x="4342" y="4774"/>
                  </a:cubicBezTo>
                  <a:cubicBezTo>
                    <a:pt x="4161" y="4435"/>
                    <a:pt x="3987" y="4093"/>
                    <a:pt x="3822" y="3748"/>
                  </a:cubicBezTo>
                  <a:cubicBezTo>
                    <a:pt x="4171" y="3506"/>
                    <a:pt x="4516" y="3257"/>
                    <a:pt x="4849" y="2996"/>
                  </a:cubicBezTo>
                  <a:cubicBezTo>
                    <a:pt x="5020" y="3335"/>
                    <a:pt x="5203" y="3673"/>
                    <a:pt x="5390" y="4006"/>
                  </a:cubicBezTo>
                  <a:close/>
                  <a:moveTo>
                    <a:pt x="4877" y="5962"/>
                  </a:moveTo>
                  <a:cubicBezTo>
                    <a:pt x="4550" y="6236"/>
                    <a:pt x="4214" y="6500"/>
                    <a:pt x="3872" y="6755"/>
                  </a:cubicBezTo>
                  <a:cubicBezTo>
                    <a:pt x="3651" y="6388"/>
                    <a:pt x="3437" y="6021"/>
                    <a:pt x="3238" y="5645"/>
                  </a:cubicBezTo>
                  <a:cubicBezTo>
                    <a:pt x="3595" y="5424"/>
                    <a:pt x="3950" y="5194"/>
                    <a:pt x="4298" y="4955"/>
                  </a:cubicBezTo>
                  <a:cubicBezTo>
                    <a:pt x="4482" y="5297"/>
                    <a:pt x="4678" y="5629"/>
                    <a:pt x="4877" y="5962"/>
                  </a:cubicBezTo>
                  <a:close/>
                  <a:moveTo>
                    <a:pt x="4267" y="7617"/>
                  </a:moveTo>
                  <a:cubicBezTo>
                    <a:pt x="4012" y="7840"/>
                    <a:pt x="3751" y="8055"/>
                    <a:pt x="3490" y="8270"/>
                  </a:cubicBezTo>
                  <a:cubicBezTo>
                    <a:pt x="3315" y="8024"/>
                    <a:pt x="3148" y="7775"/>
                    <a:pt x="2989" y="7520"/>
                  </a:cubicBezTo>
                  <a:cubicBezTo>
                    <a:pt x="3275" y="7334"/>
                    <a:pt x="3558" y="7138"/>
                    <a:pt x="3835" y="6936"/>
                  </a:cubicBezTo>
                  <a:cubicBezTo>
                    <a:pt x="3975" y="7166"/>
                    <a:pt x="4121" y="7393"/>
                    <a:pt x="4267" y="7617"/>
                  </a:cubicBezTo>
                  <a:close/>
                  <a:moveTo>
                    <a:pt x="2550" y="8991"/>
                  </a:moveTo>
                  <a:cubicBezTo>
                    <a:pt x="2358" y="8705"/>
                    <a:pt x="2177" y="8419"/>
                    <a:pt x="2009" y="8123"/>
                  </a:cubicBezTo>
                  <a:cubicBezTo>
                    <a:pt x="2305" y="7952"/>
                    <a:pt x="2597" y="7775"/>
                    <a:pt x="2883" y="7589"/>
                  </a:cubicBezTo>
                  <a:cubicBezTo>
                    <a:pt x="3048" y="7847"/>
                    <a:pt x="3216" y="8099"/>
                    <a:pt x="3390" y="8347"/>
                  </a:cubicBezTo>
                  <a:cubicBezTo>
                    <a:pt x="3116" y="8568"/>
                    <a:pt x="2837" y="8783"/>
                    <a:pt x="2550" y="8991"/>
                  </a:cubicBezTo>
                  <a:close/>
                  <a:moveTo>
                    <a:pt x="1767" y="9538"/>
                  </a:moveTo>
                  <a:cubicBezTo>
                    <a:pt x="1555" y="9227"/>
                    <a:pt x="1353" y="8910"/>
                    <a:pt x="1164" y="8584"/>
                  </a:cubicBezTo>
                  <a:cubicBezTo>
                    <a:pt x="1412" y="8456"/>
                    <a:pt x="1658" y="8322"/>
                    <a:pt x="1901" y="8186"/>
                  </a:cubicBezTo>
                  <a:cubicBezTo>
                    <a:pt x="2072" y="8484"/>
                    <a:pt x="2255" y="8776"/>
                    <a:pt x="2448" y="9063"/>
                  </a:cubicBezTo>
                  <a:cubicBezTo>
                    <a:pt x="2224" y="9224"/>
                    <a:pt x="1997" y="9383"/>
                    <a:pt x="1767" y="9538"/>
                  </a:cubicBezTo>
                  <a:close/>
                  <a:moveTo>
                    <a:pt x="427" y="7131"/>
                  </a:moveTo>
                  <a:cubicBezTo>
                    <a:pt x="682" y="7016"/>
                    <a:pt x="933" y="6898"/>
                    <a:pt x="1185" y="6774"/>
                  </a:cubicBezTo>
                  <a:cubicBezTo>
                    <a:pt x="1381" y="7218"/>
                    <a:pt x="1599" y="7654"/>
                    <a:pt x="1838" y="8077"/>
                  </a:cubicBezTo>
                  <a:cubicBezTo>
                    <a:pt x="1596" y="8214"/>
                    <a:pt x="1350" y="8347"/>
                    <a:pt x="1105" y="8475"/>
                  </a:cubicBezTo>
                  <a:cubicBezTo>
                    <a:pt x="856" y="8036"/>
                    <a:pt x="629" y="7592"/>
                    <a:pt x="427" y="7131"/>
                  </a:cubicBezTo>
                  <a:close/>
                  <a:moveTo>
                    <a:pt x="800" y="5421"/>
                  </a:moveTo>
                  <a:cubicBezTo>
                    <a:pt x="1052" y="5309"/>
                    <a:pt x="1300" y="5194"/>
                    <a:pt x="1546" y="5073"/>
                  </a:cubicBezTo>
                  <a:cubicBezTo>
                    <a:pt x="1708" y="5446"/>
                    <a:pt x="1885" y="5810"/>
                    <a:pt x="2072" y="6174"/>
                  </a:cubicBezTo>
                  <a:cubicBezTo>
                    <a:pt x="1798" y="6323"/>
                    <a:pt x="1524" y="6466"/>
                    <a:pt x="1244" y="6603"/>
                  </a:cubicBezTo>
                  <a:cubicBezTo>
                    <a:pt x="1080" y="6217"/>
                    <a:pt x="930" y="5822"/>
                    <a:pt x="800" y="5421"/>
                  </a:cubicBezTo>
                  <a:close/>
                  <a:moveTo>
                    <a:pt x="532" y="4504"/>
                  </a:moveTo>
                  <a:cubicBezTo>
                    <a:pt x="750" y="4398"/>
                    <a:pt x="961" y="4283"/>
                    <a:pt x="1176" y="4165"/>
                  </a:cubicBezTo>
                  <a:cubicBezTo>
                    <a:pt x="1276" y="4432"/>
                    <a:pt x="1384" y="4693"/>
                    <a:pt x="1496" y="4958"/>
                  </a:cubicBezTo>
                  <a:cubicBezTo>
                    <a:pt x="1254" y="5076"/>
                    <a:pt x="1008" y="5191"/>
                    <a:pt x="759" y="5300"/>
                  </a:cubicBezTo>
                  <a:cubicBezTo>
                    <a:pt x="675" y="5039"/>
                    <a:pt x="601" y="4771"/>
                    <a:pt x="532" y="4504"/>
                  </a:cubicBezTo>
                  <a:close/>
                  <a:moveTo>
                    <a:pt x="837" y="2769"/>
                  </a:moveTo>
                  <a:cubicBezTo>
                    <a:pt x="1111" y="2644"/>
                    <a:pt x="1375" y="2504"/>
                    <a:pt x="1630" y="2352"/>
                  </a:cubicBezTo>
                  <a:cubicBezTo>
                    <a:pt x="1767" y="2731"/>
                    <a:pt x="1913" y="3108"/>
                    <a:pt x="2068" y="3481"/>
                  </a:cubicBezTo>
                  <a:cubicBezTo>
                    <a:pt x="1798" y="3655"/>
                    <a:pt x="1521" y="3823"/>
                    <a:pt x="1241" y="3984"/>
                  </a:cubicBezTo>
                  <a:cubicBezTo>
                    <a:pt x="1092" y="3583"/>
                    <a:pt x="958" y="3179"/>
                    <a:pt x="837" y="2769"/>
                  </a:cubicBezTo>
                  <a:close/>
                  <a:moveTo>
                    <a:pt x="2778" y="1543"/>
                  </a:moveTo>
                  <a:cubicBezTo>
                    <a:pt x="2911" y="1926"/>
                    <a:pt x="3054" y="2302"/>
                    <a:pt x="3210" y="2675"/>
                  </a:cubicBezTo>
                  <a:cubicBezTo>
                    <a:pt x="2874" y="2933"/>
                    <a:pt x="2529" y="3179"/>
                    <a:pt x="2174" y="3412"/>
                  </a:cubicBezTo>
                  <a:cubicBezTo>
                    <a:pt x="2022" y="3039"/>
                    <a:pt x="1876" y="2663"/>
                    <a:pt x="1739" y="2287"/>
                  </a:cubicBezTo>
                  <a:cubicBezTo>
                    <a:pt x="2103" y="2063"/>
                    <a:pt x="2448" y="1814"/>
                    <a:pt x="2778" y="1543"/>
                  </a:cubicBezTo>
                  <a:close/>
                  <a:moveTo>
                    <a:pt x="3785" y="558"/>
                  </a:moveTo>
                  <a:cubicBezTo>
                    <a:pt x="3937" y="968"/>
                    <a:pt x="4102" y="1369"/>
                    <a:pt x="4276" y="1770"/>
                  </a:cubicBezTo>
                  <a:cubicBezTo>
                    <a:pt x="3965" y="2056"/>
                    <a:pt x="3642" y="2330"/>
                    <a:pt x="3309" y="2591"/>
                  </a:cubicBezTo>
                  <a:cubicBezTo>
                    <a:pt x="3157" y="2218"/>
                    <a:pt x="3011" y="1839"/>
                    <a:pt x="2877" y="1456"/>
                  </a:cubicBezTo>
                  <a:cubicBezTo>
                    <a:pt x="3200" y="1180"/>
                    <a:pt x="3505" y="881"/>
                    <a:pt x="3785" y="558"/>
                  </a:cubicBezTo>
                  <a:close/>
                  <a:moveTo>
                    <a:pt x="2653" y="4482"/>
                  </a:moveTo>
                  <a:cubicBezTo>
                    <a:pt x="3014" y="4274"/>
                    <a:pt x="3371" y="4050"/>
                    <a:pt x="3717" y="3817"/>
                  </a:cubicBezTo>
                  <a:cubicBezTo>
                    <a:pt x="3881" y="4165"/>
                    <a:pt x="4056" y="4507"/>
                    <a:pt x="4236" y="4846"/>
                  </a:cubicBezTo>
                  <a:cubicBezTo>
                    <a:pt x="3888" y="5082"/>
                    <a:pt x="3536" y="5315"/>
                    <a:pt x="3176" y="5533"/>
                  </a:cubicBezTo>
                  <a:cubicBezTo>
                    <a:pt x="2992" y="5188"/>
                    <a:pt x="2818" y="4836"/>
                    <a:pt x="2653" y="4482"/>
                  </a:cubicBezTo>
                  <a:close/>
                  <a:moveTo>
                    <a:pt x="2240" y="6223"/>
                  </a:moveTo>
                  <a:cubicBezTo>
                    <a:pt x="2541" y="6059"/>
                    <a:pt x="2837" y="5888"/>
                    <a:pt x="3129" y="5710"/>
                  </a:cubicBezTo>
                  <a:cubicBezTo>
                    <a:pt x="3331" y="6087"/>
                    <a:pt x="3549" y="6460"/>
                    <a:pt x="3769" y="6827"/>
                  </a:cubicBezTo>
                  <a:cubicBezTo>
                    <a:pt x="3493" y="7029"/>
                    <a:pt x="3210" y="7225"/>
                    <a:pt x="2921" y="7414"/>
                  </a:cubicBezTo>
                  <a:cubicBezTo>
                    <a:pt x="2678" y="7026"/>
                    <a:pt x="2454" y="6628"/>
                    <a:pt x="2240" y="6223"/>
                  </a:cubicBezTo>
                  <a:close/>
                  <a:moveTo>
                    <a:pt x="2815" y="7483"/>
                  </a:moveTo>
                  <a:cubicBezTo>
                    <a:pt x="2529" y="7666"/>
                    <a:pt x="2240" y="7844"/>
                    <a:pt x="1947" y="8015"/>
                  </a:cubicBezTo>
                  <a:cubicBezTo>
                    <a:pt x="1708" y="7595"/>
                    <a:pt x="1490" y="7163"/>
                    <a:pt x="1297" y="6718"/>
                  </a:cubicBezTo>
                  <a:cubicBezTo>
                    <a:pt x="1577" y="6578"/>
                    <a:pt x="1854" y="6435"/>
                    <a:pt x="2131" y="6286"/>
                  </a:cubicBezTo>
                  <a:cubicBezTo>
                    <a:pt x="2342" y="6690"/>
                    <a:pt x="2572" y="7091"/>
                    <a:pt x="2815" y="7483"/>
                  </a:cubicBezTo>
                  <a:close/>
                  <a:moveTo>
                    <a:pt x="2541" y="4544"/>
                  </a:moveTo>
                  <a:cubicBezTo>
                    <a:pt x="2709" y="4899"/>
                    <a:pt x="2886" y="5250"/>
                    <a:pt x="3070" y="5598"/>
                  </a:cubicBezTo>
                  <a:cubicBezTo>
                    <a:pt x="2778" y="5776"/>
                    <a:pt x="2482" y="5947"/>
                    <a:pt x="2180" y="6115"/>
                  </a:cubicBezTo>
                  <a:cubicBezTo>
                    <a:pt x="1994" y="5754"/>
                    <a:pt x="1820" y="5387"/>
                    <a:pt x="1658" y="5017"/>
                  </a:cubicBezTo>
                  <a:cubicBezTo>
                    <a:pt x="1957" y="4868"/>
                    <a:pt x="2252" y="4709"/>
                    <a:pt x="2541" y="4544"/>
                  </a:cubicBezTo>
                  <a:close/>
                  <a:moveTo>
                    <a:pt x="2224" y="3530"/>
                  </a:moveTo>
                  <a:cubicBezTo>
                    <a:pt x="2578" y="3297"/>
                    <a:pt x="2924" y="3052"/>
                    <a:pt x="3259" y="2793"/>
                  </a:cubicBezTo>
                  <a:cubicBezTo>
                    <a:pt x="3387" y="3101"/>
                    <a:pt x="3524" y="3403"/>
                    <a:pt x="3664" y="3701"/>
                  </a:cubicBezTo>
                  <a:cubicBezTo>
                    <a:pt x="3315" y="3935"/>
                    <a:pt x="2961" y="4159"/>
                    <a:pt x="2597" y="4367"/>
                  </a:cubicBezTo>
                  <a:cubicBezTo>
                    <a:pt x="2470" y="4090"/>
                    <a:pt x="2342" y="3810"/>
                    <a:pt x="2224" y="3530"/>
                  </a:cubicBezTo>
                  <a:close/>
                  <a:moveTo>
                    <a:pt x="2488" y="4429"/>
                  </a:moveTo>
                  <a:cubicBezTo>
                    <a:pt x="2199" y="4594"/>
                    <a:pt x="1904" y="4753"/>
                    <a:pt x="1608" y="4902"/>
                  </a:cubicBezTo>
                  <a:cubicBezTo>
                    <a:pt x="1493" y="4637"/>
                    <a:pt x="1384" y="4370"/>
                    <a:pt x="1285" y="4103"/>
                  </a:cubicBezTo>
                  <a:cubicBezTo>
                    <a:pt x="1568" y="3944"/>
                    <a:pt x="1845" y="3773"/>
                    <a:pt x="2118" y="3599"/>
                  </a:cubicBezTo>
                  <a:cubicBezTo>
                    <a:pt x="2236" y="3879"/>
                    <a:pt x="2361" y="4155"/>
                    <a:pt x="2488" y="4429"/>
                  </a:cubicBezTo>
                  <a:close/>
                  <a:moveTo>
                    <a:pt x="4789" y="2881"/>
                  </a:moveTo>
                  <a:cubicBezTo>
                    <a:pt x="4457" y="3142"/>
                    <a:pt x="4118" y="3390"/>
                    <a:pt x="3769" y="3630"/>
                  </a:cubicBezTo>
                  <a:cubicBezTo>
                    <a:pt x="3626" y="3328"/>
                    <a:pt x="3490" y="3024"/>
                    <a:pt x="3362" y="2713"/>
                  </a:cubicBezTo>
                  <a:cubicBezTo>
                    <a:pt x="3695" y="2454"/>
                    <a:pt x="4015" y="2178"/>
                    <a:pt x="4326" y="1892"/>
                  </a:cubicBezTo>
                  <a:cubicBezTo>
                    <a:pt x="4472" y="2224"/>
                    <a:pt x="4628" y="2554"/>
                    <a:pt x="4789" y="288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1027500" y="4048625"/>
              <a:ext cx="77850" cy="253000"/>
            </a:xfrm>
            <a:custGeom>
              <a:rect b="b" l="l" r="r" t="t"/>
              <a:pathLst>
                <a:path extrusionOk="0" h="10120" w="3114">
                  <a:moveTo>
                    <a:pt x="1502" y="4886"/>
                  </a:moveTo>
                  <a:cubicBezTo>
                    <a:pt x="1291" y="5113"/>
                    <a:pt x="1073" y="5334"/>
                    <a:pt x="849" y="5545"/>
                  </a:cubicBezTo>
                  <a:cubicBezTo>
                    <a:pt x="685" y="5343"/>
                    <a:pt x="529" y="5135"/>
                    <a:pt x="383" y="4917"/>
                  </a:cubicBezTo>
                  <a:cubicBezTo>
                    <a:pt x="650" y="4734"/>
                    <a:pt x="915" y="4547"/>
                    <a:pt x="1176" y="4348"/>
                  </a:cubicBezTo>
                  <a:cubicBezTo>
                    <a:pt x="1275" y="4535"/>
                    <a:pt x="1387" y="4712"/>
                    <a:pt x="1502" y="4886"/>
                  </a:cubicBezTo>
                  <a:close/>
                  <a:moveTo>
                    <a:pt x="2973" y="523"/>
                  </a:moveTo>
                  <a:cubicBezTo>
                    <a:pt x="2896" y="598"/>
                    <a:pt x="2815" y="669"/>
                    <a:pt x="2734" y="744"/>
                  </a:cubicBezTo>
                  <a:cubicBezTo>
                    <a:pt x="2749" y="492"/>
                    <a:pt x="2787" y="243"/>
                    <a:pt x="2849" y="1"/>
                  </a:cubicBezTo>
                  <a:cubicBezTo>
                    <a:pt x="2799" y="35"/>
                    <a:pt x="2746" y="72"/>
                    <a:pt x="2697" y="106"/>
                  </a:cubicBezTo>
                  <a:cubicBezTo>
                    <a:pt x="2641" y="355"/>
                    <a:pt x="2610" y="607"/>
                    <a:pt x="2603" y="856"/>
                  </a:cubicBezTo>
                  <a:cubicBezTo>
                    <a:pt x="2258" y="1154"/>
                    <a:pt x="1901" y="1434"/>
                    <a:pt x="1527" y="1692"/>
                  </a:cubicBezTo>
                  <a:cubicBezTo>
                    <a:pt x="1512" y="1590"/>
                    <a:pt x="1499" y="1490"/>
                    <a:pt x="1490" y="1388"/>
                  </a:cubicBezTo>
                  <a:cubicBezTo>
                    <a:pt x="1487" y="1372"/>
                    <a:pt x="1484" y="1360"/>
                    <a:pt x="1474" y="1350"/>
                  </a:cubicBezTo>
                  <a:cubicBezTo>
                    <a:pt x="1440" y="1400"/>
                    <a:pt x="1406" y="1450"/>
                    <a:pt x="1375" y="1497"/>
                  </a:cubicBezTo>
                  <a:cubicBezTo>
                    <a:pt x="1384" y="1590"/>
                    <a:pt x="1397" y="1680"/>
                    <a:pt x="1409" y="1770"/>
                  </a:cubicBezTo>
                  <a:cubicBezTo>
                    <a:pt x="1307" y="1842"/>
                    <a:pt x="1201" y="1907"/>
                    <a:pt x="1095" y="1975"/>
                  </a:cubicBezTo>
                  <a:cubicBezTo>
                    <a:pt x="1055" y="2047"/>
                    <a:pt x="1017" y="2118"/>
                    <a:pt x="983" y="2190"/>
                  </a:cubicBezTo>
                  <a:cubicBezTo>
                    <a:pt x="1136" y="2100"/>
                    <a:pt x="1288" y="2003"/>
                    <a:pt x="1437" y="1904"/>
                  </a:cubicBezTo>
                  <a:cubicBezTo>
                    <a:pt x="1481" y="2153"/>
                    <a:pt x="1546" y="2392"/>
                    <a:pt x="1627" y="2628"/>
                  </a:cubicBezTo>
                  <a:cubicBezTo>
                    <a:pt x="1375" y="2852"/>
                    <a:pt x="1114" y="3070"/>
                    <a:pt x="843" y="3275"/>
                  </a:cubicBezTo>
                  <a:cubicBezTo>
                    <a:pt x="793" y="3126"/>
                    <a:pt x="750" y="2974"/>
                    <a:pt x="713" y="2821"/>
                  </a:cubicBezTo>
                  <a:cubicBezTo>
                    <a:pt x="685" y="2890"/>
                    <a:pt x="660" y="2958"/>
                    <a:pt x="638" y="3026"/>
                  </a:cubicBezTo>
                  <a:cubicBezTo>
                    <a:pt x="669" y="3138"/>
                    <a:pt x="700" y="3244"/>
                    <a:pt x="738" y="3353"/>
                  </a:cubicBezTo>
                  <a:cubicBezTo>
                    <a:pt x="654" y="3415"/>
                    <a:pt x="566" y="3477"/>
                    <a:pt x="479" y="3540"/>
                  </a:cubicBezTo>
                  <a:cubicBezTo>
                    <a:pt x="464" y="3602"/>
                    <a:pt x="445" y="3664"/>
                    <a:pt x="430" y="3726"/>
                  </a:cubicBezTo>
                  <a:cubicBezTo>
                    <a:pt x="548" y="3645"/>
                    <a:pt x="666" y="3561"/>
                    <a:pt x="781" y="3477"/>
                  </a:cubicBezTo>
                  <a:cubicBezTo>
                    <a:pt x="874" y="3735"/>
                    <a:pt x="989" y="3990"/>
                    <a:pt x="1117" y="4236"/>
                  </a:cubicBezTo>
                  <a:cubicBezTo>
                    <a:pt x="853" y="4435"/>
                    <a:pt x="582" y="4628"/>
                    <a:pt x="311" y="4815"/>
                  </a:cubicBezTo>
                  <a:cubicBezTo>
                    <a:pt x="287" y="4774"/>
                    <a:pt x="259" y="4734"/>
                    <a:pt x="234" y="4693"/>
                  </a:cubicBezTo>
                  <a:cubicBezTo>
                    <a:pt x="224" y="4759"/>
                    <a:pt x="215" y="4821"/>
                    <a:pt x="206" y="4883"/>
                  </a:cubicBezTo>
                  <a:cubicBezTo>
                    <a:pt x="206" y="4883"/>
                    <a:pt x="209" y="4883"/>
                    <a:pt x="209" y="4886"/>
                  </a:cubicBezTo>
                  <a:cubicBezTo>
                    <a:pt x="206" y="4886"/>
                    <a:pt x="206" y="4886"/>
                    <a:pt x="206" y="4886"/>
                  </a:cubicBezTo>
                  <a:cubicBezTo>
                    <a:pt x="196" y="4942"/>
                    <a:pt x="190" y="4998"/>
                    <a:pt x="184" y="5051"/>
                  </a:cubicBezTo>
                  <a:cubicBezTo>
                    <a:pt x="215" y="5032"/>
                    <a:pt x="246" y="5010"/>
                    <a:pt x="277" y="4989"/>
                  </a:cubicBezTo>
                  <a:cubicBezTo>
                    <a:pt x="430" y="5209"/>
                    <a:pt x="591" y="5424"/>
                    <a:pt x="759" y="5632"/>
                  </a:cubicBezTo>
                  <a:cubicBezTo>
                    <a:pt x="526" y="5850"/>
                    <a:pt x="287" y="6061"/>
                    <a:pt x="44" y="6267"/>
                  </a:cubicBezTo>
                  <a:cubicBezTo>
                    <a:pt x="41" y="6261"/>
                    <a:pt x="35" y="6257"/>
                    <a:pt x="32" y="6254"/>
                  </a:cubicBezTo>
                  <a:cubicBezTo>
                    <a:pt x="25" y="6320"/>
                    <a:pt x="22" y="6385"/>
                    <a:pt x="16" y="6450"/>
                  </a:cubicBezTo>
                  <a:cubicBezTo>
                    <a:pt x="22" y="6447"/>
                    <a:pt x="29" y="6444"/>
                    <a:pt x="32" y="6438"/>
                  </a:cubicBezTo>
                  <a:cubicBezTo>
                    <a:pt x="221" y="6634"/>
                    <a:pt x="423" y="6820"/>
                    <a:pt x="632" y="6994"/>
                  </a:cubicBezTo>
                  <a:cubicBezTo>
                    <a:pt x="420" y="7190"/>
                    <a:pt x="212" y="7389"/>
                    <a:pt x="1" y="7588"/>
                  </a:cubicBezTo>
                  <a:cubicBezTo>
                    <a:pt x="4" y="7647"/>
                    <a:pt x="7" y="7703"/>
                    <a:pt x="10" y="7762"/>
                  </a:cubicBezTo>
                  <a:cubicBezTo>
                    <a:pt x="383" y="8061"/>
                    <a:pt x="781" y="8322"/>
                    <a:pt x="1201" y="8546"/>
                  </a:cubicBezTo>
                  <a:cubicBezTo>
                    <a:pt x="943" y="8845"/>
                    <a:pt x="669" y="9131"/>
                    <a:pt x="383" y="9398"/>
                  </a:cubicBezTo>
                  <a:cubicBezTo>
                    <a:pt x="374" y="9395"/>
                    <a:pt x="364" y="9389"/>
                    <a:pt x="355" y="9386"/>
                  </a:cubicBezTo>
                  <a:cubicBezTo>
                    <a:pt x="395" y="9460"/>
                    <a:pt x="442" y="9532"/>
                    <a:pt x="489" y="9600"/>
                  </a:cubicBezTo>
                  <a:cubicBezTo>
                    <a:pt x="672" y="9697"/>
                    <a:pt x="859" y="9778"/>
                    <a:pt x="1052" y="9849"/>
                  </a:cubicBezTo>
                  <a:cubicBezTo>
                    <a:pt x="996" y="9914"/>
                    <a:pt x="940" y="9977"/>
                    <a:pt x="881" y="10042"/>
                  </a:cubicBezTo>
                  <a:cubicBezTo>
                    <a:pt x="915" y="10067"/>
                    <a:pt x="946" y="10095"/>
                    <a:pt x="980" y="10120"/>
                  </a:cubicBezTo>
                  <a:cubicBezTo>
                    <a:pt x="1048" y="10045"/>
                    <a:pt x="1114" y="9970"/>
                    <a:pt x="1179" y="9893"/>
                  </a:cubicBezTo>
                  <a:cubicBezTo>
                    <a:pt x="1310" y="9939"/>
                    <a:pt x="1443" y="9977"/>
                    <a:pt x="1580" y="10008"/>
                  </a:cubicBezTo>
                  <a:cubicBezTo>
                    <a:pt x="1586" y="9967"/>
                    <a:pt x="1593" y="9927"/>
                    <a:pt x="1599" y="9883"/>
                  </a:cubicBezTo>
                  <a:cubicBezTo>
                    <a:pt x="1487" y="9855"/>
                    <a:pt x="1372" y="9824"/>
                    <a:pt x="1263" y="9787"/>
                  </a:cubicBezTo>
                  <a:cubicBezTo>
                    <a:pt x="1350" y="9681"/>
                    <a:pt x="1437" y="9575"/>
                    <a:pt x="1518" y="9467"/>
                  </a:cubicBezTo>
                  <a:cubicBezTo>
                    <a:pt x="1506" y="9414"/>
                    <a:pt x="1493" y="9361"/>
                    <a:pt x="1481" y="9308"/>
                  </a:cubicBezTo>
                  <a:cubicBezTo>
                    <a:pt x="1372" y="9457"/>
                    <a:pt x="1257" y="9603"/>
                    <a:pt x="1139" y="9746"/>
                  </a:cubicBezTo>
                  <a:cubicBezTo>
                    <a:pt x="918" y="9669"/>
                    <a:pt x="703" y="9575"/>
                    <a:pt x="498" y="9463"/>
                  </a:cubicBezTo>
                  <a:cubicBezTo>
                    <a:pt x="787" y="9193"/>
                    <a:pt x="1058" y="8907"/>
                    <a:pt x="1316" y="8605"/>
                  </a:cubicBezTo>
                  <a:cubicBezTo>
                    <a:pt x="1325" y="8608"/>
                    <a:pt x="1335" y="8615"/>
                    <a:pt x="1347" y="8618"/>
                  </a:cubicBezTo>
                  <a:cubicBezTo>
                    <a:pt x="1335" y="8549"/>
                    <a:pt x="1325" y="8478"/>
                    <a:pt x="1316" y="8409"/>
                  </a:cubicBezTo>
                  <a:cubicBezTo>
                    <a:pt x="1307" y="8422"/>
                    <a:pt x="1294" y="8434"/>
                    <a:pt x="1285" y="8447"/>
                  </a:cubicBezTo>
                  <a:cubicBezTo>
                    <a:pt x="865" y="8226"/>
                    <a:pt x="467" y="7968"/>
                    <a:pt x="94" y="7672"/>
                  </a:cubicBezTo>
                  <a:cubicBezTo>
                    <a:pt x="305" y="7473"/>
                    <a:pt x="517" y="7274"/>
                    <a:pt x="728" y="7075"/>
                  </a:cubicBezTo>
                  <a:cubicBezTo>
                    <a:pt x="893" y="7206"/>
                    <a:pt x="1061" y="7333"/>
                    <a:pt x="1235" y="7452"/>
                  </a:cubicBezTo>
                  <a:cubicBezTo>
                    <a:pt x="1232" y="7399"/>
                    <a:pt x="1232" y="7346"/>
                    <a:pt x="1232" y="7296"/>
                  </a:cubicBezTo>
                  <a:cubicBezTo>
                    <a:pt x="1092" y="7200"/>
                    <a:pt x="955" y="7097"/>
                    <a:pt x="821" y="6988"/>
                  </a:cubicBezTo>
                  <a:cubicBezTo>
                    <a:pt x="965" y="6851"/>
                    <a:pt x="1108" y="6718"/>
                    <a:pt x="1254" y="6581"/>
                  </a:cubicBezTo>
                  <a:cubicBezTo>
                    <a:pt x="1257" y="6519"/>
                    <a:pt x="1263" y="6456"/>
                    <a:pt x="1266" y="6394"/>
                  </a:cubicBezTo>
                  <a:cubicBezTo>
                    <a:pt x="1086" y="6565"/>
                    <a:pt x="905" y="6736"/>
                    <a:pt x="722" y="6907"/>
                  </a:cubicBezTo>
                  <a:cubicBezTo>
                    <a:pt x="517" y="6733"/>
                    <a:pt x="318" y="6553"/>
                    <a:pt x="131" y="6357"/>
                  </a:cubicBezTo>
                  <a:cubicBezTo>
                    <a:pt x="371" y="6155"/>
                    <a:pt x="607" y="5946"/>
                    <a:pt x="837" y="5729"/>
                  </a:cubicBezTo>
                  <a:cubicBezTo>
                    <a:pt x="980" y="5903"/>
                    <a:pt x="1129" y="6068"/>
                    <a:pt x="1285" y="6233"/>
                  </a:cubicBezTo>
                  <a:cubicBezTo>
                    <a:pt x="1288" y="6177"/>
                    <a:pt x="1297" y="6124"/>
                    <a:pt x="1303" y="6071"/>
                  </a:cubicBezTo>
                  <a:cubicBezTo>
                    <a:pt x="1173" y="5931"/>
                    <a:pt x="1048" y="5788"/>
                    <a:pt x="927" y="5645"/>
                  </a:cubicBezTo>
                  <a:cubicBezTo>
                    <a:pt x="1114" y="5464"/>
                    <a:pt x="1297" y="5284"/>
                    <a:pt x="1478" y="5097"/>
                  </a:cubicBezTo>
                  <a:cubicBezTo>
                    <a:pt x="1490" y="5032"/>
                    <a:pt x="1506" y="4967"/>
                    <a:pt x="1521" y="4902"/>
                  </a:cubicBezTo>
                  <a:cubicBezTo>
                    <a:pt x="1534" y="4846"/>
                    <a:pt x="1543" y="4790"/>
                    <a:pt x="1555" y="4737"/>
                  </a:cubicBezTo>
                  <a:cubicBezTo>
                    <a:pt x="1456" y="4584"/>
                    <a:pt x="1363" y="4432"/>
                    <a:pt x="1275" y="4273"/>
                  </a:cubicBezTo>
                  <a:cubicBezTo>
                    <a:pt x="1443" y="4143"/>
                    <a:pt x="1611" y="4015"/>
                    <a:pt x="1773" y="3885"/>
                  </a:cubicBezTo>
                  <a:cubicBezTo>
                    <a:pt x="1795" y="3813"/>
                    <a:pt x="1817" y="3742"/>
                    <a:pt x="1841" y="3670"/>
                  </a:cubicBezTo>
                  <a:cubicBezTo>
                    <a:pt x="1633" y="3838"/>
                    <a:pt x="1428" y="4000"/>
                    <a:pt x="1216" y="4158"/>
                  </a:cubicBezTo>
                  <a:cubicBezTo>
                    <a:pt x="1092" y="3913"/>
                    <a:pt x="980" y="3658"/>
                    <a:pt x="887" y="3397"/>
                  </a:cubicBezTo>
                  <a:cubicBezTo>
                    <a:pt x="1157" y="3194"/>
                    <a:pt x="1419" y="2980"/>
                    <a:pt x="1674" y="2756"/>
                  </a:cubicBezTo>
                  <a:cubicBezTo>
                    <a:pt x="1748" y="2958"/>
                    <a:pt x="1838" y="3157"/>
                    <a:pt x="1944" y="3350"/>
                  </a:cubicBezTo>
                  <a:cubicBezTo>
                    <a:pt x="1960" y="3294"/>
                    <a:pt x="1978" y="3238"/>
                    <a:pt x="1997" y="3182"/>
                  </a:cubicBezTo>
                  <a:cubicBezTo>
                    <a:pt x="1910" y="3014"/>
                    <a:pt x="1835" y="2843"/>
                    <a:pt x="1773" y="2666"/>
                  </a:cubicBezTo>
                  <a:cubicBezTo>
                    <a:pt x="2012" y="2448"/>
                    <a:pt x="2246" y="2221"/>
                    <a:pt x="2470" y="1985"/>
                  </a:cubicBezTo>
                  <a:cubicBezTo>
                    <a:pt x="2522" y="1860"/>
                    <a:pt x="2575" y="1742"/>
                    <a:pt x="2634" y="1621"/>
                  </a:cubicBezTo>
                  <a:cubicBezTo>
                    <a:pt x="2348" y="1944"/>
                    <a:pt x="2047" y="2249"/>
                    <a:pt x="1729" y="2538"/>
                  </a:cubicBezTo>
                  <a:cubicBezTo>
                    <a:pt x="1652" y="2305"/>
                    <a:pt x="1593" y="2069"/>
                    <a:pt x="1549" y="1826"/>
                  </a:cubicBezTo>
                  <a:cubicBezTo>
                    <a:pt x="1913" y="1580"/>
                    <a:pt x="2264" y="1313"/>
                    <a:pt x="2600" y="1027"/>
                  </a:cubicBezTo>
                  <a:cubicBezTo>
                    <a:pt x="2600" y="1217"/>
                    <a:pt x="2616" y="1409"/>
                    <a:pt x="2644" y="1599"/>
                  </a:cubicBezTo>
                  <a:cubicBezTo>
                    <a:pt x="2678" y="1528"/>
                    <a:pt x="2712" y="1456"/>
                    <a:pt x="2746" y="1385"/>
                  </a:cubicBezTo>
                  <a:cubicBezTo>
                    <a:pt x="2731" y="1226"/>
                    <a:pt x="2725" y="1070"/>
                    <a:pt x="2728" y="915"/>
                  </a:cubicBezTo>
                  <a:cubicBezTo>
                    <a:pt x="2837" y="819"/>
                    <a:pt x="2948" y="719"/>
                    <a:pt x="3057" y="616"/>
                  </a:cubicBezTo>
                  <a:cubicBezTo>
                    <a:pt x="3113" y="564"/>
                    <a:pt x="3032" y="467"/>
                    <a:pt x="2973" y="523"/>
                  </a:cubicBezTo>
                  <a:close/>
                  <a:moveTo>
                    <a:pt x="2634" y="1621"/>
                  </a:moveTo>
                  <a:cubicBezTo>
                    <a:pt x="2638" y="1618"/>
                    <a:pt x="2641" y="1612"/>
                    <a:pt x="2647" y="1608"/>
                  </a:cubicBezTo>
                  <a:lnTo>
                    <a:pt x="2644" y="1599"/>
                  </a:lnTo>
                  <a:cubicBezTo>
                    <a:pt x="2641" y="1605"/>
                    <a:pt x="2634" y="1615"/>
                    <a:pt x="2634" y="1621"/>
                  </a:cubicBezTo>
                  <a:close/>
                  <a:moveTo>
                    <a:pt x="1944" y="3350"/>
                  </a:moveTo>
                  <a:cubicBezTo>
                    <a:pt x="1907" y="3456"/>
                    <a:pt x="1873" y="3564"/>
                    <a:pt x="1841" y="3670"/>
                  </a:cubicBezTo>
                  <a:cubicBezTo>
                    <a:pt x="1904" y="3617"/>
                    <a:pt x="1969" y="3564"/>
                    <a:pt x="2031" y="3512"/>
                  </a:cubicBezTo>
                  <a:cubicBezTo>
                    <a:pt x="2000" y="3459"/>
                    <a:pt x="1972" y="3403"/>
                    <a:pt x="1944" y="335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1265475" y="4186700"/>
              <a:ext cx="69825" cy="55850"/>
            </a:xfrm>
            <a:custGeom>
              <a:rect b="b" l="l" r="r" t="t"/>
              <a:pathLst>
                <a:path extrusionOk="0" h="2234" w="2793">
                  <a:moveTo>
                    <a:pt x="2721" y="2078"/>
                  </a:moveTo>
                  <a:cubicBezTo>
                    <a:pt x="1735" y="1583"/>
                    <a:pt x="865" y="902"/>
                    <a:pt x="146" y="63"/>
                  </a:cubicBezTo>
                  <a:cubicBezTo>
                    <a:pt x="97" y="1"/>
                    <a:pt x="0" y="81"/>
                    <a:pt x="53" y="144"/>
                  </a:cubicBezTo>
                  <a:cubicBezTo>
                    <a:pt x="784" y="999"/>
                    <a:pt x="1670" y="1692"/>
                    <a:pt x="2678" y="2196"/>
                  </a:cubicBezTo>
                  <a:cubicBezTo>
                    <a:pt x="2749" y="2233"/>
                    <a:pt x="2793" y="2115"/>
                    <a:pt x="2721" y="20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1129175" y="4355175"/>
              <a:ext cx="185600" cy="141825"/>
            </a:xfrm>
            <a:custGeom>
              <a:rect b="b" l="l" r="r" t="t"/>
              <a:pathLst>
                <a:path extrusionOk="0" h="5673" w="7424">
                  <a:moveTo>
                    <a:pt x="7346" y="3841"/>
                  </a:moveTo>
                  <a:cubicBezTo>
                    <a:pt x="5704" y="3962"/>
                    <a:pt x="4115" y="4469"/>
                    <a:pt x="2737" y="5296"/>
                  </a:cubicBezTo>
                  <a:cubicBezTo>
                    <a:pt x="2538" y="5411"/>
                    <a:pt x="2349" y="5535"/>
                    <a:pt x="2159" y="5666"/>
                  </a:cubicBezTo>
                  <a:cubicBezTo>
                    <a:pt x="2156" y="5669"/>
                    <a:pt x="2153" y="5669"/>
                    <a:pt x="2150" y="5672"/>
                  </a:cubicBezTo>
                  <a:cubicBezTo>
                    <a:pt x="2122" y="5654"/>
                    <a:pt x="2091" y="5632"/>
                    <a:pt x="2060" y="5613"/>
                  </a:cubicBezTo>
                  <a:lnTo>
                    <a:pt x="2047" y="5604"/>
                  </a:lnTo>
                  <a:cubicBezTo>
                    <a:pt x="2050" y="5604"/>
                    <a:pt x="2053" y="5601"/>
                    <a:pt x="2056" y="5598"/>
                  </a:cubicBezTo>
                  <a:cubicBezTo>
                    <a:pt x="2274" y="5445"/>
                    <a:pt x="2495" y="5302"/>
                    <a:pt x="2725" y="5168"/>
                  </a:cubicBezTo>
                  <a:cubicBezTo>
                    <a:pt x="3347" y="4798"/>
                    <a:pt x="4012" y="4494"/>
                    <a:pt x="4706" y="4260"/>
                  </a:cubicBezTo>
                  <a:cubicBezTo>
                    <a:pt x="3848" y="3262"/>
                    <a:pt x="2986" y="2264"/>
                    <a:pt x="2128" y="1263"/>
                  </a:cubicBezTo>
                  <a:cubicBezTo>
                    <a:pt x="2119" y="1250"/>
                    <a:pt x="2116" y="1238"/>
                    <a:pt x="2116" y="1228"/>
                  </a:cubicBezTo>
                  <a:cubicBezTo>
                    <a:pt x="1456" y="1415"/>
                    <a:pt x="785" y="1564"/>
                    <a:pt x="100" y="1670"/>
                  </a:cubicBezTo>
                  <a:cubicBezTo>
                    <a:pt x="23" y="1682"/>
                    <a:pt x="1" y="1558"/>
                    <a:pt x="79" y="1546"/>
                  </a:cubicBezTo>
                  <a:cubicBezTo>
                    <a:pt x="1739" y="1291"/>
                    <a:pt x="3344" y="784"/>
                    <a:pt x="4846" y="37"/>
                  </a:cubicBezTo>
                  <a:cubicBezTo>
                    <a:pt x="4920" y="0"/>
                    <a:pt x="4973" y="115"/>
                    <a:pt x="4899" y="153"/>
                  </a:cubicBezTo>
                  <a:cubicBezTo>
                    <a:pt x="4040" y="579"/>
                    <a:pt x="3148" y="924"/>
                    <a:pt x="2231" y="1194"/>
                  </a:cubicBezTo>
                  <a:cubicBezTo>
                    <a:pt x="3098" y="2202"/>
                    <a:pt x="3966" y="3209"/>
                    <a:pt x="4833" y="4220"/>
                  </a:cubicBezTo>
                  <a:cubicBezTo>
                    <a:pt x="5636" y="3959"/>
                    <a:pt x="6475" y="3791"/>
                    <a:pt x="7324" y="3729"/>
                  </a:cubicBezTo>
                  <a:cubicBezTo>
                    <a:pt x="7405" y="3722"/>
                    <a:pt x="7424" y="3834"/>
                    <a:pt x="7346" y="3841"/>
                  </a:cubicBezTo>
                  <a:close/>
                </a:path>
              </a:pathLst>
            </a:custGeom>
            <a:solidFill>
              <a:srgbClr val="60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1805225" y="4255025"/>
              <a:ext cx="93625" cy="77775"/>
            </a:xfrm>
            <a:custGeom>
              <a:rect b="b" l="l" r="r" t="t"/>
              <a:pathLst>
                <a:path extrusionOk="0" h="3111" w="3745">
                  <a:moveTo>
                    <a:pt x="3294" y="1534"/>
                  </a:moveTo>
                  <a:cubicBezTo>
                    <a:pt x="3287" y="1497"/>
                    <a:pt x="3278" y="1459"/>
                    <a:pt x="3266" y="1422"/>
                  </a:cubicBezTo>
                  <a:cubicBezTo>
                    <a:pt x="3315" y="1151"/>
                    <a:pt x="3216" y="921"/>
                    <a:pt x="3039" y="732"/>
                  </a:cubicBezTo>
                  <a:cubicBezTo>
                    <a:pt x="3085" y="564"/>
                    <a:pt x="3008" y="343"/>
                    <a:pt x="2787" y="296"/>
                  </a:cubicBezTo>
                  <a:cubicBezTo>
                    <a:pt x="1997" y="125"/>
                    <a:pt x="1011" y="1"/>
                    <a:pt x="423" y="701"/>
                  </a:cubicBezTo>
                  <a:cubicBezTo>
                    <a:pt x="349" y="791"/>
                    <a:pt x="287" y="887"/>
                    <a:pt x="240" y="990"/>
                  </a:cubicBezTo>
                  <a:cubicBezTo>
                    <a:pt x="147" y="1158"/>
                    <a:pt x="85" y="1351"/>
                    <a:pt x="66" y="1556"/>
                  </a:cubicBezTo>
                  <a:cubicBezTo>
                    <a:pt x="1" y="2330"/>
                    <a:pt x="576" y="2946"/>
                    <a:pt x="1325" y="3048"/>
                  </a:cubicBezTo>
                  <a:cubicBezTo>
                    <a:pt x="1779" y="3111"/>
                    <a:pt x="2233" y="2992"/>
                    <a:pt x="2641" y="2790"/>
                  </a:cubicBezTo>
                  <a:cubicBezTo>
                    <a:pt x="3014" y="2604"/>
                    <a:pt x="3524" y="2364"/>
                    <a:pt x="3658" y="1951"/>
                  </a:cubicBezTo>
                  <a:cubicBezTo>
                    <a:pt x="3745" y="1689"/>
                    <a:pt x="3499" y="1503"/>
                    <a:pt x="3294" y="1534"/>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1820475" y="4243775"/>
              <a:ext cx="98675" cy="101000"/>
            </a:xfrm>
            <a:custGeom>
              <a:rect b="b" l="l" r="r" t="t"/>
              <a:pathLst>
                <a:path extrusionOk="0" h="4040" w="3947">
                  <a:moveTo>
                    <a:pt x="3219" y="3144"/>
                  </a:moveTo>
                  <a:cubicBezTo>
                    <a:pt x="3184" y="3097"/>
                    <a:pt x="3125" y="3069"/>
                    <a:pt x="3063" y="3100"/>
                  </a:cubicBezTo>
                  <a:cubicBezTo>
                    <a:pt x="3032" y="3116"/>
                    <a:pt x="3001" y="3131"/>
                    <a:pt x="2970" y="3147"/>
                  </a:cubicBezTo>
                  <a:cubicBezTo>
                    <a:pt x="2970" y="3138"/>
                    <a:pt x="2970" y="3128"/>
                    <a:pt x="2970" y="3122"/>
                  </a:cubicBezTo>
                  <a:cubicBezTo>
                    <a:pt x="3044" y="3094"/>
                    <a:pt x="3119" y="3063"/>
                    <a:pt x="3197" y="3029"/>
                  </a:cubicBezTo>
                  <a:cubicBezTo>
                    <a:pt x="3225" y="3051"/>
                    <a:pt x="3265" y="3057"/>
                    <a:pt x="3312" y="3032"/>
                  </a:cubicBezTo>
                  <a:cubicBezTo>
                    <a:pt x="3327" y="3023"/>
                    <a:pt x="3343" y="3013"/>
                    <a:pt x="3359" y="3004"/>
                  </a:cubicBezTo>
                  <a:cubicBezTo>
                    <a:pt x="3318" y="3054"/>
                    <a:pt x="3268" y="3100"/>
                    <a:pt x="3219" y="3144"/>
                  </a:cubicBezTo>
                  <a:close/>
                  <a:moveTo>
                    <a:pt x="3306" y="3371"/>
                  </a:moveTo>
                  <a:cubicBezTo>
                    <a:pt x="3452" y="3293"/>
                    <a:pt x="3573" y="3184"/>
                    <a:pt x="3663" y="3044"/>
                  </a:cubicBezTo>
                  <a:cubicBezTo>
                    <a:pt x="3735" y="3103"/>
                    <a:pt x="3862" y="3072"/>
                    <a:pt x="3868" y="2964"/>
                  </a:cubicBezTo>
                  <a:cubicBezTo>
                    <a:pt x="3872" y="2908"/>
                    <a:pt x="3872" y="2855"/>
                    <a:pt x="3875" y="2802"/>
                  </a:cubicBezTo>
                  <a:cubicBezTo>
                    <a:pt x="3921" y="2656"/>
                    <a:pt x="3909" y="2460"/>
                    <a:pt x="3881" y="2298"/>
                  </a:cubicBezTo>
                  <a:cubicBezTo>
                    <a:pt x="3946" y="1866"/>
                    <a:pt x="3875" y="1415"/>
                    <a:pt x="3694" y="1032"/>
                  </a:cubicBezTo>
                  <a:cubicBezTo>
                    <a:pt x="3673" y="936"/>
                    <a:pt x="3648" y="840"/>
                    <a:pt x="3617" y="743"/>
                  </a:cubicBezTo>
                  <a:cubicBezTo>
                    <a:pt x="3595" y="665"/>
                    <a:pt x="3526" y="634"/>
                    <a:pt x="3464" y="647"/>
                  </a:cubicBezTo>
                  <a:cubicBezTo>
                    <a:pt x="3449" y="650"/>
                    <a:pt x="3100" y="283"/>
                    <a:pt x="3044" y="246"/>
                  </a:cubicBezTo>
                  <a:cubicBezTo>
                    <a:pt x="2886" y="143"/>
                    <a:pt x="2709" y="68"/>
                    <a:pt x="2522" y="34"/>
                  </a:cubicBezTo>
                  <a:cubicBezTo>
                    <a:pt x="2314" y="0"/>
                    <a:pt x="2059" y="3"/>
                    <a:pt x="1860" y="84"/>
                  </a:cubicBezTo>
                  <a:cubicBezTo>
                    <a:pt x="1689" y="155"/>
                    <a:pt x="1574" y="317"/>
                    <a:pt x="1390" y="351"/>
                  </a:cubicBezTo>
                  <a:cubicBezTo>
                    <a:pt x="1356" y="358"/>
                    <a:pt x="1322" y="364"/>
                    <a:pt x="1297" y="386"/>
                  </a:cubicBezTo>
                  <a:cubicBezTo>
                    <a:pt x="1247" y="429"/>
                    <a:pt x="1272" y="513"/>
                    <a:pt x="1312" y="566"/>
                  </a:cubicBezTo>
                  <a:cubicBezTo>
                    <a:pt x="1415" y="700"/>
                    <a:pt x="1561" y="809"/>
                    <a:pt x="1654" y="948"/>
                  </a:cubicBezTo>
                  <a:cubicBezTo>
                    <a:pt x="1769" y="1123"/>
                    <a:pt x="1900" y="1287"/>
                    <a:pt x="2046" y="1440"/>
                  </a:cubicBezTo>
                  <a:cubicBezTo>
                    <a:pt x="2102" y="1499"/>
                    <a:pt x="2164" y="1558"/>
                    <a:pt x="2186" y="1639"/>
                  </a:cubicBezTo>
                  <a:cubicBezTo>
                    <a:pt x="2217" y="1748"/>
                    <a:pt x="2168" y="1860"/>
                    <a:pt x="2149" y="1968"/>
                  </a:cubicBezTo>
                  <a:cubicBezTo>
                    <a:pt x="2102" y="2251"/>
                    <a:pt x="2251" y="2528"/>
                    <a:pt x="2077" y="2780"/>
                  </a:cubicBezTo>
                  <a:cubicBezTo>
                    <a:pt x="1903" y="3026"/>
                    <a:pt x="1502" y="3147"/>
                    <a:pt x="1232" y="3200"/>
                  </a:cubicBezTo>
                  <a:cubicBezTo>
                    <a:pt x="936" y="3256"/>
                    <a:pt x="638" y="3312"/>
                    <a:pt x="339" y="3293"/>
                  </a:cubicBezTo>
                  <a:cubicBezTo>
                    <a:pt x="221" y="3284"/>
                    <a:pt x="68" y="3284"/>
                    <a:pt x="25" y="3393"/>
                  </a:cubicBezTo>
                  <a:cubicBezTo>
                    <a:pt x="0" y="3458"/>
                    <a:pt x="34" y="3536"/>
                    <a:pt x="84" y="3582"/>
                  </a:cubicBezTo>
                  <a:cubicBezTo>
                    <a:pt x="137" y="3629"/>
                    <a:pt x="205" y="3651"/>
                    <a:pt x="274" y="3673"/>
                  </a:cubicBezTo>
                  <a:cubicBezTo>
                    <a:pt x="815" y="3856"/>
                    <a:pt x="1371" y="4030"/>
                    <a:pt x="1944" y="4036"/>
                  </a:cubicBezTo>
                  <a:cubicBezTo>
                    <a:pt x="2444" y="4039"/>
                    <a:pt x="2880" y="3598"/>
                    <a:pt x="3306" y="3371"/>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1841925" y="4238700"/>
              <a:ext cx="103175" cy="108800"/>
            </a:xfrm>
            <a:custGeom>
              <a:rect b="b" l="l" r="r" t="t"/>
              <a:pathLst>
                <a:path extrusionOk="0" h="4352" w="4127">
                  <a:moveTo>
                    <a:pt x="2700" y="4009"/>
                  </a:moveTo>
                  <a:cubicBezTo>
                    <a:pt x="1981" y="4351"/>
                    <a:pt x="1151" y="4302"/>
                    <a:pt x="389" y="4190"/>
                  </a:cubicBezTo>
                  <a:cubicBezTo>
                    <a:pt x="296" y="4174"/>
                    <a:pt x="199" y="4159"/>
                    <a:pt x="122" y="4106"/>
                  </a:cubicBezTo>
                  <a:cubicBezTo>
                    <a:pt x="47" y="4050"/>
                    <a:pt x="0" y="3944"/>
                    <a:pt x="41" y="3860"/>
                  </a:cubicBezTo>
                  <a:cubicBezTo>
                    <a:pt x="63" y="3816"/>
                    <a:pt x="106" y="3785"/>
                    <a:pt x="146" y="3760"/>
                  </a:cubicBezTo>
                  <a:cubicBezTo>
                    <a:pt x="324" y="3645"/>
                    <a:pt x="520" y="3552"/>
                    <a:pt x="725" y="3515"/>
                  </a:cubicBezTo>
                  <a:cubicBezTo>
                    <a:pt x="1148" y="3440"/>
                    <a:pt x="1524" y="3369"/>
                    <a:pt x="1729" y="2940"/>
                  </a:cubicBezTo>
                  <a:cubicBezTo>
                    <a:pt x="1801" y="2793"/>
                    <a:pt x="1816" y="2629"/>
                    <a:pt x="1819" y="2467"/>
                  </a:cubicBezTo>
                  <a:cubicBezTo>
                    <a:pt x="1826" y="2231"/>
                    <a:pt x="1804" y="1994"/>
                    <a:pt x="1757" y="1764"/>
                  </a:cubicBezTo>
                  <a:cubicBezTo>
                    <a:pt x="1680" y="1372"/>
                    <a:pt x="1434" y="1008"/>
                    <a:pt x="1347" y="604"/>
                  </a:cubicBezTo>
                  <a:cubicBezTo>
                    <a:pt x="1331" y="533"/>
                    <a:pt x="1316" y="458"/>
                    <a:pt x="1331" y="386"/>
                  </a:cubicBezTo>
                  <a:cubicBezTo>
                    <a:pt x="1362" y="262"/>
                    <a:pt x="1481" y="175"/>
                    <a:pt x="1605" y="147"/>
                  </a:cubicBezTo>
                  <a:cubicBezTo>
                    <a:pt x="2280" y="1"/>
                    <a:pt x="3340" y="673"/>
                    <a:pt x="3645" y="1248"/>
                  </a:cubicBezTo>
                  <a:cubicBezTo>
                    <a:pt x="4127" y="2162"/>
                    <a:pt x="3614" y="3565"/>
                    <a:pt x="2700" y="40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1753600" y="4243925"/>
              <a:ext cx="76300" cy="105525"/>
            </a:xfrm>
            <a:custGeom>
              <a:rect b="b" l="l" r="r" t="t"/>
              <a:pathLst>
                <a:path extrusionOk="0" h="4221" w="3052">
                  <a:moveTo>
                    <a:pt x="3036" y="3408"/>
                  </a:moveTo>
                  <a:cubicBezTo>
                    <a:pt x="3005" y="4009"/>
                    <a:pt x="2464" y="4220"/>
                    <a:pt x="1932" y="4180"/>
                  </a:cubicBezTo>
                  <a:cubicBezTo>
                    <a:pt x="1322" y="4130"/>
                    <a:pt x="959" y="3769"/>
                    <a:pt x="744" y="3216"/>
                  </a:cubicBezTo>
                  <a:cubicBezTo>
                    <a:pt x="511" y="2619"/>
                    <a:pt x="1" y="1257"/>
                    <a:pt x="374" y="678"/>
                  </a:cubicBezTo>
                  <a:cubicBezTo>
                    <a:pt x="676" y="205"/>
                    <a:pt x="1633" y="0"/>
                    <a:pt x="2125" y="196"/>
                  </a:cubicBezTo>
                  <a:cubicBezTo>
                    <a:pt x="2529" y="355"/>
                    <a:pt x="2532" y="986"/>
                    <a:pt x="2610" y="1340"/>
                  </a:cubicBezTo>
                  <a:cubicBezTo>
                    <a:pt x="2697" y="1742"/>
                    <a:pt x="2784" y="2140"/>
                    <a:pt x="2871" y="2541"/>
                  </a:cubicBezTo>
                  <a:cubicBezTo>
                    <a:pt x="2933" y="2811"/>
                    <a:pt x="3051" y="3125"/>
                    <a:pt x="3036" y="3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1075550" y="4106150"/>
              <a:ext cx="66575" cy="73650"/>
            </a:xfrm>
            <a:custGeom>
              <a:rect b="b" l="l" r="r" t="t"/>
              <a:pathLst>
                <a:path extrusionOk="0" h="2946" w="2663">
                  <a:moveTo>
                    <a:pt x="2541" y="1605"/>
                  </a:moveTo>
                  <a:cubicBezTo>
                    <a:pt x="2662" y="828"/>
                    <a:pt x="2236" y="128"/>
                    <a:pt x="1583" y="44"/>
                  </a:cubicBezTo>
                  <a:cubicBezTo>
                    <a:pt x="1266" y="1"/>
                    <a:pt x="930" y="119"/>
                    <a:pt x="666" y="368"/>
                  </a:cubicBezTo>
                  <a:cubicBezTo>
                    <a:pt x="69" y="924"/>
                    <a:pt x="0" y="1966"/>
                    <a:pt x="520" y="2529"/>
                  </a:cubicBezTo>
                  <a:cubicBezTo>
                    <a:pt x="688" y="2713"/>
                    <a:pt x="905" y="2828"/>
                    <a:pt x="1142" y="2859"/>
                  </a:cubicBezTo>
                  <a:cubicBezTo>
                    <a:pt x="1791" y="2946"/>
                    <a:pt x="2416" y="2383"/>
                    <a:pt x="2541" y="16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1086275" y="4116500"/>
              <a:ext cx="43400" cy="53050"/>
            </a:xfrm>
            <a:custGeom>
              <a:rect b="b" l="l" r="r" t="t"/>
              <a:pathLst>
                <a:path extrusionOk="0" h="2122" w="1736">
                  <a:moveTo>
                    <a:pt x="992" y="1757"/>
                  </a:moveTo>
                  <a:cubicBezTo>
                    <a:pt x="1027" y="1618"/>
                    <a:pt x="1058" y="1478"/>
                    <a:pt x="1092" y="1338"/>
                  </a:cubicBezTo>
                  <a:cubicBezTo>
                    <a:pt x="1089" y="1347"/>
                    <a:pt x="1403" y="1381"/>
                    <a:pt x="1431" y="1384"/>
                  </a:cubicBezTo>
                  <a:cubicBezTo>
                    <a:pt x="1478" y="1387"/>
                    <a:pt x="1524" y="1394"/>
                    <a:pt x="1568" y="1381"/>
                  </a:cubicBezTo>
                  <a:cubicBezTo>
                    <a:pt x="1701" y="1353"/>
                    <a:pt x="1736" y="1223"/>
                    <a:pt x="1729" y="1089"/>
                  </a:cubicBezTo>
                  <a:cubicBezTo>
                    <a:pt x="1723" y="983"/>
                    <a:pt x="1708" y="958"/>
                    <a:pt x="1630" y="909"/>
                  </a:cubicBezTo>
                  <a:cubicBezTo>
                    <a:pt x="1577" y="874"/>
                    <a:pt x="1524" y="840"/>
                    <a:pt x="1462" y="828"/>
                  </a:cubicBezTo>
                  <a:cubicBezTo>
                    <a:pt x="1390" y="815"/>
                    <a:pt x="1254" y="818"/>
                    <a:pt x="1219" y="731"/>
                  </a:cubicBezTo>
                  <a:cubicBezTo>
                    <a:pt x="1188" y="654"/>
                    <a:pt x="1275" y="526"/>
                    <a:pt x="1291" y="448"/>
                  </a:cubicBezTo>
                  <a:cubicBezTo>
                    <a:pt x="1313" y="352"/>
                    <a:pt x="1325" y="249"/>
                    <a:pt x="1272" y="168"/>
                  </a:cubicBezTo>
                  <a:cubicBezTo>
                    <a:pt x="1204" y="63"/>
                    <a:pt x="1058" y="0"/>
                    <a:pt x="949" y="91"/>
                  </a:cubicBezTo>
                  <a:cubicBezTo>
                    <a:pt x="887" y="140"/>
                    <a:pt x="846" y="221"/>
                    <a:pt x="821" y="305"/>
                  </a:cubicBezTo>
                  <a:cubicBezTo>
                    <a:pt x="812" y="333"/>
                    <a:pt x="722" y="657"/>
                    <a:pt x="756" y="663"/>
                  </a:cubicBezTo>
                  <a:cubicBezTo>
                    <a:pt x="657" y="641"/>
                    <a:pt x="560" y="616"/>
                    <a:pt x="464" y="594"/>
                  </a:cubicBezTo>
                  <a:cubicBezTo>
                    <a:pt x="162" y="523"/>
                    <a:pt x="0" y="1080"/>
                    <a:pt x="302" y="1151"/>
                  </a:cubicBezTo>
                  <a:cubicBezTo>
                    <a:pt x="408" y="1176"/>
                    <a:pt x="517" y="1201"/>
                    <a:pt x="622" y="1229"/>
                  </a:cubicBezTo>
                  <a:lnTo>
                    <a:pt x="532" y="1608"/>
                  </a:lnTo>
                  <a:cubicBezTo>
                    <a:pt x="448" y="1972"/>
                    <a:pt x="908" y="2121"/>
                    <a:pt x="992" y="175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 name="Google Shape;1358;p56"/>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3" name="Shape 1363"/>
        <p:cNvGrpSpPr/>
        <p:nvPr/>
      </p:nvGrpSpPr>
      <p:grpSpPr>
        <a:xfrm>
          <a:off x="0" y="0"/>
          <a:ext cx="0" cy="0"/>
          <a:chOff x="0" y="0"/>
          <a:chExt cx="0" cy="0"/>
        </a:xfrm>
      </p:grpSpPr>
      <p:sp>
        <p:nvSpPr>
          <p:cNvPr id="1364" name="Google Shape;1364;p57"/>
          <p:cNvSpPr txBox="1"/>
          <p:nvPr>
            <p:ph type="title"/>
          </p:nvPr>
        </p:nvSpPr>
        <p:spPr>
          <a:xfrm>
            <a:off x="4086475" y="425325"/>
            <a:ext cx="5115300" cy="1877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Data Requirements</a:t>
            </a:r>
            <a:endParaRPr/>
          </a:p>
        </p:txBody>
      </p:sp>
      <p:sp>
        <p:nvSpPr>
          <p:cNvPr id="1365" name="Google Shape;1365;p57"/>
          <p:cNvSpPr txBox="1"/>
          <p:nvPr>
            <p:ph idx="2" type="title"/>
          </p:nvPr>
        </p:nvSpPr>
        <p:spPr>
          <a:xfrm>
            <a:off x="2286225" y="624425"/>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1366" name="Google Shape;1366;p57"/>
          <p:cNvSpPr txBox="1"/>
          <p:nvPr>
            <p:ph idx="1" type="subTitle"/>
          </p:nvPr>
        </p:nvSpPr>
        <p:spPr>
          <a:xfrm>
            <a:off x="4086475" y="2248450"/>
            <a:ext cx="4185900" cy="73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t</a:t>
            </a:r>
            <a:r>
              <a:rPr lang="en"/>
              <a:t>hat</a:t>
            </a:r>
            <a:r>
              <a:rPr lang="en"/>
              <a:t> </a:t>
            </a:r>
            <a:r>
              <a:rPr lang="en"/>
              <a:t>will </a:t>
            </a:r>
            <a:r>
              <a:rPr lang="en"/>
              <a:t>be collected, stored and processed by the system.</a:t>
            </a:r>
            <a:endParaRPr/>
          </a:p>
        </p:txBody>
      </p:sp>
      <p:sp>
        <p:nvSpPr>
          <p:cNvPr id="1367" name="Google Shape;1367;p57"/>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7"/>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 name="Google Shape;1369;p57"/>
          <p:cNvGrpSpPr/>
          <p:nvPr/>
        </p:nvGrpSpPr>
        <p:grpSpPr>
          <a:xfrm>
            <a:off x="92229" y="1761839"/>
            <a:ext cx="1187966" cy="2925015"/>
            <a:chOff x="5201604" y="1736701"/>
            <a:chExt cx="1187966" cy="2925015"/>
          </a:xfrm>
        </p:grpSpPr>
        <p:sp>
          <p:nvSpPr>
            <p:cNvPr id="1370" name="Google Shape;1370;p57"/>
            <p:cNvSpPr/>
            <p:nvPr/>
          </p:nvSpPr>
          <p:spPr>
            <a:xfrm>
              <a:off x="5687803" y="1915843"/>
              <a:ext cx="507288" cy="224158"/>
            </a:xfrm>
            <a:custGeom>
              <a:rect b="b" l="l" r="r" t="t"/>
              <a:pathLst>
                <a:path extrusionOk="0" h="2923" w="6615">
                  <a:moveTo>
                    <a:pt x="1141" y="0"/>
                  </a:moveTo>
                  <a:cubicBezTo>
                    <a:pt x="837" y="0"/>
                    <a:pt x="606" y="26"/>
                    <a:pt x="498" y="81"/>
                  </a:cubicBezTo>
                  <a:cubicBezTo>
                    <a:pt x="1" y="321"/>
                    <a:pt x="2794" y="2188"/>
                    <a:pt x="4593" y="2651"/>
                  </a:cubicBezTo>
                  <a:cubicBezTo>
                    <a:pt x="5376" y="2850"/>
                    <a:pt x="5836" y="2923"/>
                    <a:pt x="6115" y="2923"/>
                  </a:cubicBezTo>
                  <a:cubicBezTo>
                    <a:pt x="6532" y="2923"/>
                    <a:pt x="6543" y="2760"/>
                    <a:pt x="6615" y="2617"/>
                  </a:cubicBezTo>
                  <a:cubicBezTo>
                    <a:pt x="6615" y="2617"/>
                    <a:pt x="6152" y="1708"/>
                    <a:pt x="5192" y="955"/>
                  </a:cubicBezTo>
                  <a:cubicBezTo>
                    <a:pt x="4436" y="360"/>
                    <a:pt x="2275" y="0"/>
                    <a:pt x="1141" y="0"/>
                  </a:cubicBezTo>
                  <a:close/>
                </a:path>
              </a:pathLst>
            </a:custGeom>
            <a:solidFill>
              <a:srgbClr val="783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7"/>
            <p:cNvSpPr/>
            <p:nvPr/>
          </p:nvSpPr>
          <p:spPr>
            <a:xfrm>
              <a:off x="5739030" y="1919371"/>
              <a:ext cx="132823" cy="252379"/>
            </a:xfrm>
            <a:custGeom>
              <a:rect b="b" l="l" r="r" t="t"/>
              <a:pathLst>
                <a:path extrusionOk="0" h="3291" w="1732">
                  <a:moveTo>
                    <a:pt x="960" y="0"/>
                  </a:moveTo>
                  <a:cubicBezTo>
                    <a:pt x="909" y="412"/>
                    <a:pt x="1" y="2399"/>
                    <a:pt x="464" y="2845"/>
                  </a:cubicBezTo>
                  <a:cubicBezTo>
                    <a:pt x="809" y="3178"/>
                    <a:pt x="1145" y="3291"/>
                    <a:pt x="1322" y="3291"/>
                  </a:cubicBezTo>
                  <a:cubicBezTo>
                    <a:pt x="1382" y="3291"/>
                    <a:pt x="1423" y="3278"/>
                    <a:pt x="1440" y="3256"/>
                  </a:cubicBezTo>
                  <a:cubicBezTo>
                    <a:pt x="1509" y="3170"/>
                    <a:pt x="1732" y="309"/>
                    <a:pt x="1732" y="309"/>
                  </a:cubicBezTo>
                  <a:lnTo>
                    <a:pt x="9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7"/>
            <p:cNvSpPr/>
            <p:nvPr/>
          </p:nvSpPr>
          <p:spPr>
            <a:xfrm>
              <a:off x="5703601" y="1747207"/>
              <a:ext cx="184050" cy="181443"/>
            </a:xfrm>
            <a:custGeom>
              <a:rect b="b" l="l" r="r" t="t"/>
              <a:pathLst>
                <a:path extrusionOk="0" h="2366" w="2400">
                  <a:moveTo>
                    <a:pt x="788" y="755"/>
                  </a:moveTo>
                  <a:cubicBezTo>
                    <a:pt x="1422" y="258"/>
                    <a:pt x="2091" y="18"/>
                    <a:pt x="2228" y="18"/>
                  </a:cubicBezTo>
                  <a:cubicBezTo>
                    <a:pt x="2399" y="1"/>
                    <a:pt x="1799" y="412"/>
                    <a:pt x="1542" y="858"/>
                  </a:cubicBezTo>
                  <a:cubicBezTo>
                    <a:pt x="1200" y="1217"/>
                    <a:pt x="1097" y="1680"/>
                    <a:pt x="1080" y="2006"/>
                  </a:cubicBezTo>
                  <a:cubicBezTo>
                    <a:pt x="754" y="2365"/>
                    <a:pt x="549" y="2228"/>
                    <a:pt x="326" y="2211"/>
                  </a:cubicBezTo>
                  <a:cubicBezTo>
                    <a:pt x="120" y="2211"/>
                    <a:pt x="0" y="1851"/>
                    <a:pt x="69" y="1629"/>
                  </a:cubicBezTo>
                  <a:cubicBezTo>
                    <a:pt x="155" y="1337"/>
                    <a:pt x="566" y="943"/>
                    <a:pt x="788" y="755"/>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7"/>
            <p:cNvSpPr/>
            <p:nvPr/>
          </p:nvSpPr>
          <p:spPr>
            <a:xfrm>
              <a:off x="5485425" y="4352895"/>
              <a:ext cx="412732" cy="257593"/>
            </a:xfrm>
            <a:custGeom>
              <a:rect b="b" l="l" r="r" t="t"/>
              <a:pathLst>
                <a:path extrusionOk="0" h="3359" w="5382">
                  <a:moveTo>
                    <a:pt x="5176" y="497"/>
                  </a:moveTo>
                  <a:cubicBezTo>
                    <a:pt x="5381" y="1834"/>
                    <a:pt x="5107" y="2707"/>
                    <a:pt x="4387" y="2690"/>
                  </a:cubicBezTo>
                  <a:cubicBezTo>
                    <a:pt x="4130" y="2690"/>
                    <a:pt x="3839" y="2382"/>
                    <a:pt x="3496" y="2622"/>
                  </a:cubicBezTo>
                  <a:cubicBezTo>
                    <a:pt x="2468" y="3359"/>
                    <a:pt x="1937" y="3119"/>
                    <a:pt x="1629" y="3119"/>
                  </a:cubicBezTo>
                  <a:cubicBezTo>
                    <a:pt x="378" y="3119"/>
                    <a:pt x="1" y="1440"/>
                    <a:pt x="943" y="1422"/>
                  </a:cubicBezTo>
                  <a:cubicBezTo>
                    <a:pt x="1903" y="1422"/>
                    <a:pt x="2742" y="0"/>
                    <a:pt x="274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7"/>
            <p:cNvSpPr/>
            <p:nvPr/>
          </p:nvSpPr>
          <p:spPr>
            <a:xfrm>
              <a:off x="5530134" y="3292460"/>
              <a:ext cx="97316" cy="353529"/>
            </a:xfrm>
            <a:custGeom>
              <a:rect b="b" l="l" r="r" t="t"/>
              <a:pathLst>
                <a:path extrusionOk="0" h="4610" w="1269">
                  <a:moveTo>
                    <a:pt x="360" y="1320"/>
                  </a:moveTo>
                  <a:cubicBezTo>
                    <a:pt x="429" y="1783"/>
                    <a:pt x="69" y="4302"/>
                    <a:pt x="429" y="4456"/>
                  </a:cubicBezTo>
                  <a:cubicBezTo>
                    <a:pt x="789" y="4610"/>
                    <a:pt x="1200" y="4559"/>
                    <a:pt x="1200" y="4559"/>
                  </a:cubicBezTo>
                  <a:lnTo>
                    <a:pt x="1269" y="1"/>
                  </a:lnTo>
                  <a:lnTo>
                    <a:pt x="583" y="138"/>
                  </a:lnTo>
                  <a:lnTo>
                    <a:pt x="1" y="12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7"/>
            <p:cNvSpPr/>
            <p:nvPr/>
          </p:nvSpPr>
          <p:spPr>
            <a:xfrm>
              <a:off x="5585349" y="2933793"/>
              <a:ext cx="371934" cy="1568950"/>
            </a:xfrm>
            <a:custGeom>
              <a:rect b="b" l="l" r="r" t="t"/>
              <a:pathLst>
                <a:path extrusionOk="0" h="20459" w="4850">
                  <a:moveTo>
                    <a:pt x="0" y="2622"/>
                  </a:moveTo>
                  <a:cubicBezTo>
                    <a:pt x="17" y="3273"/>
                    <a:pt x="223" y="11549"/>
                    <a:pt x="274" y="12354"/>
                  </a:cubicBezTo>
                  <a:cubicBezTo>
                    <a:pt x="429" y="14856"/>
                    <a:pt x="806" y="13502"/>
                    <a:pt x="514" y="19293"/>
                  </a:cubicBezTo>
                  <a:lnTo>
                    <a:pt x="4147" y="20202"/>
                  </a:lnTo>
                  <a:cubicBezTo>
                    <a:pt x="4147" y="20202"/>
                    <a:pt x="4849" y="20459"/>
                    <a:pt x="4404" y="12131"/>
                  </a:cubicBezTo>
                  <a:cubicBezTo>
                    <a:pt x="4318" y="10315"/>
                    <a:pt x="4507" y="4078"/>
                    <a:pt x="4232" y="2330"/>
                  </a:cubicBezTo>
                  <a:cubicBezTo>
                    <a:pt x="3958" y="583"/>
                    <a:pt x="3581" y="0"/>
                    <a:pt x="3581" y="0"/>
                  </a:cubicBezTo>
                  <a:lnTo>
                    <a:pt x="206" y="7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7"/>
            <p:cNvSpPr/>
            <p:nvPr/>
          </p:nvSpPr>
          <p:spPr>
            <a:xfrm>
              <a:off x="5586652" y="3019146"/>
              <a:ext cx="257593" cy="1442875"/>
            </a:xfrm>
            <a:custGeom>
              <a:rect b="b" l="l" r="r" t="t"/>
              <a:pathLst>
                <a:path extrusionOk="0" h="18815" w="3359">
                  <a:moveTo>
                    <a:pt x="908" y="635"/>
                  </a:moveTo>
                  <a:cubicBezTo>
                    <a:pt x="1131" y="2057"/>
                    <a:pt x="737" y="10196"/>
                    <a:pt x="1388" y="11481"/>
                  </a:cubicBezTo>
                  <a:cubicBezTo>
                    <a:pt x="2039" y="12749"/>
                    <a:pt x="2005" y="13126"/>
                    <a:pt x="2005" y="13126"/>
                  </a:cubicBezTo>
                  <a:cubicBezTo>
                    <a:pt x="2005" y="13126"/>
                    <a:pt x="1799" y="14171"/>
                    <a:pt x="1868" y="14616"/>
                  </a:cubicBezTo>
                  <a:cubicBezTo>
                    <a:pt x="1937" y="15062"/>
                    <a:pt x="3067" y="15268"/>
                    <a:pt x="3136" y="15627"/>
                  </a:cubicBezTo>
                  <a:cubicBezTo>
                    <a:pt x="2074" y="15319"/>
                    <a:pt x="1680" y="15747"/>
                    <a:pt x="1680" y="15747"/>
                  </a:cubicBezTo>
                  <a:cubicBezTo>
                    <a:pt x="1680" y="15747"/>
                    <a:pt x="3187" y="15970"/>
                    <a:pt x="2947" y="16193"/>
                  </a:cubicBezTo>
                  <a:cubicBezTo>
                    <a:pt x="2708" y="16416"/>
                    <a:pt x="1525" y="16501"/>
                    <a:pt x="1525" y="16501"/>
                  </a:cubicBezTo>
                  <a:cubicBezTo>
                    <a:pt x="1525" y="16501"/>
                    <a:pt x="3222" y="17444"/>
                    <a:pt x="3290" y="17889"/>
                  </a:cubicBezTo>
                  <a:cubicBezTo>
                    <a:pt x="3359" y="18335"/>
                    <a:pt x="2999" y="18814"/>
                    <a:pt x="2999" y="18814"/>
                  </a:cubicBezTo>
                  <a:lnTo>
                    <a:pt x="497" y="18180"/>
                  </a:lnTo>
                  <a:cubicBezTo>
                    <a:pt x="497" y="18180"/>
                    <a:pt x="669" y="14120"/>
                    <a:pt x="343" y="12629"/>
                  </a:cubicBezTo>
                  <a:cubicBezTo>
                    <a:pt x="86" y="11429"/>
                    <a:pt x="0" y="2126"/>
                    <a:pt x="17" y="1063"/>
                  </a:cubicBezTo>
                  <a:cubicBezTo>
                    <a:pt x="35" y="1"/>
                    <a:pt x="908" y="635"/>
                    <a:pt x="908" y="6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7"/>
            <p:cNvSpPr/>
            <p:nvPr/>
          </p:nvSpPr>
          <p:spPr>
            <a:xfrm>
              <a:off x="5623462" y="4306883"/>
              <a:ext cx="307517" cy="128835"/>
            </a:xfrm>
            <a:custGeom>
              <a:rect b="b" l="l" r="r" t="t"/>
              <a:pathLst>
                <a:path extrusionOk="0" h="1680" w="4010">
                  <a:moveTo>
                    <a:pt x="86" y="103"/>
                  </a:moveTo>
                  <a:cubicBezTo>
                    <a:pt x="309" y="18"/>
                    <a:pt x="805" y="1"/>
                    <a:pt x="1525" y="69"/>
                  </a:cubicBezTo>
                  <a:cubicBezTo>
                    <a:pt x="3050" y="292"/>
                    <a:pt x="3890" y="720"/>
                    <a:pt x="4010" y="772"/>
                  </a:cubicBezTo>
                  <a:cubicBezTo>
                    <a:pt x="3975" y="1286"/>
                    <a:pt x="3872" y="1680"/>
                    <a:pt x="3872" y="1680"/>
                  </a:cubicBezTo>
                  <a:cubicBezTo>
                    <a:pt x="3872" y="1680"/>
                    <a:pt x="2262" y="1063"/>
                    <a:pt x="1319" y="960"/>
                  </a:cubicBezTo>
                  <a:cubicBezTo>
                    <a:pt x="240" y="806"/>
                    <a:pt x="52" y="892"/>
                    <a:pt x="34" y="840"/>
                  </a:cubicBezTo>
                  <a:cubicBezTo>
                    <a:pt x="0" y="446"/>
                    <a:pt x="86" y="103"/>
                    <a:pt x="86" y="10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7"/>
            <p:cNvSpPr/>
            <p:nvPr/>
          </p:nvSpPr>
          <p:spPr>
            <a:xfrm>
              <a:off x="5624766" y="4310794"/>
              <a:ext cx="304910" cy="105215"/>
            </a:xfrm>
            <a:custGeom>
              <a:rect b="b" l="l" r="r" t="t"/>
              <a:pathLst>
                <a:path extrusionOk="0" h="1372" w="3976">
                  <a:moveTo>
                    <a:pt x="17" y="549"/>
                  </a:moveTo>
                  <a:cubicBezTo>
                    <a:pt x="497" y="549"/>
                    <a:pt x="1954" y="481"/>
                    <a:pt x="3907" y="1372"/>
                  </a:cubicBezTo>
                  <a:cubicBezTo>
                    <a:pt x="3975" y="1115"/>
                    <a:pt x="3958" y="995"/>
                    <a:pt x="3958" y="995"/>
                  </a:cubicBezTo>
                  <a:cubicBezTo>
                    <a:pt x="3958" y="995"/>
                    <a:pt x="1731" y="1"/>
                    <a:pt x="35" y="258"/>
                  </a:cubicBezTo>
                  <a:cubicBezTo>
                    <a:pt x="0" y="361"/>
                    <a:pt x="17" y="549"/>
                    <a:pt x="17" y="549"/>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7"/>
            <p:cNvSpPr/>
            <p:nvPr/>
          </p:nvSpPr>
          <p:spPr>
            <a:xfrm>
              <a:off x="6100382" y="4283263"/>
              <a:ext cx="289189" cy="378453"/>
            </a:xfrm>
            <a:custGeom>
              <a:rect b="b" l="l" r="r" t="t"/>
              <a:pathLst>
                <a:path extrusionOk="0" h="4935" w="3771">
                  <a:moveTo>
                    <a:pt x="2537" y="531"/>
                  </a:moveTo>
                  <a:cubicBezTo>
                    <a:pt x="1954" y="1148"/>
                    <a:pt x="3017" y="2279"/>
                    <a:pt x="3325" y="3033"/>
                  </a:cubicBezTo>
                  <a:cubicBezTo>
                    <a:pt x="3770" y="4112"/>
                    <a:pt x="2725" y="4866"/>
                    <a:pt x="2057" y="4883"/>
                  </a:cubicBezTo>
                  <a:cubicBezTo>
                    <a:pt x="875" y="4935"/>
                    <a:pt x="258" y="4164"/>
                    <a:pt x="378" y="2947"/>
                  </a:cubicBezTo>
                  <a:cubicBezTo>
                    <a:pt x="498" y="1851"/>
                    <a:pt x="138" y="2073"/>
                    <a:pt x="69" y="891"/>
                  </a:cubicBezTo>
                  <a:cubicBezTo>
                    <a:pt x="1" y="0"/>
                    <a:pt x="2537" y="531"/>
                    <a:pt x="2537" y="53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7"/>
            <p:cNvSpPr/>
            <p:nvPr/>
          </p:nvSpPr>
          <p:spPr>
            <a:xfrm>
              <a:off x="5771929" y="3041539"/>
              <a:ext cx="582135" cy="1501925"/>
            </a:xfrm>
            <a:custGeom>
              <a:rect b="b" l="l" r="r" t="t"/>
              <a:pathLst>
                <a:path extrusionOk="0" h="19585" w="7591">
                  <a:moveTo>
                    <a:pt x="0" y="3753"/>
                  </a:moveTo>
                  <a:cubicBezTo>
                    <a:pt x="754" y="7831"/>
                    <a:pt x="2005" y="11189"/>
                    <a:pt x="2313" y="12748"/>
                  </a:cubicBezTo>
                  <a:cubicBezTo>
                    <a:pt x="2656" y="14633"/>
                    <a:pt x="3958" y="17683"/>
                    <a:pt x="4130" y="18642"/>
                  </a:cubicBezTo>
                  <a:cubicBezTo>
                    <a:pt x="4301" y="19585"/>
                    <a:pt x="7197" y="18591"/>
                    <a:pt x="7437" y="17786"/>
                  </a:cubicBezTo>
                  <a:cubicBezTo>
                    <a:pt x="7591" y="17254"/>
                    <a:pt x="6409" y="13468"/>
                    <a:pt x="6134" y="10281"/>
                  </a:cubicBezTo>
                  <a:cubicBezTo>
                    <a:pt x="5809" y="6460"/>
                    <a:pt x="5620" y="3633"/>
                    <a:pt x="5021" y="1439"/>
                  </a:cubicBezTo>
                  <a:cubicBezTo>
                    <a:pt x="4627" y="0"/>
                    <a:pt x="1405" y="446"/>
                    <a:pt x="1405" y="4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7"/>
            <p:cNvSpPr/>
            <p:nvPr/>
          </p:nvSpPr>
          <p:spPr>
            <a:xfrm>
              <a:off x="5992636" y="3368688"/>
              <a:ext cx="273391" cy="344327"/>
            </a:xfrm>
            <a:custGeom>
              <a:rect b="b" l="l" r="r" t="t"/>
              <a:pathLst>
                <a:path extrusionOk="0" h="4490" w="3565">
                  <a:moveTo>
                    <a:pt x="2657" y="1"/>
                  </a:moveTo>
                  <a:cubicBezTo>
                    <a:pt x="2777" y="857"/>
                    <a:pt x="3565" y="3290"/>
                    <a:pt x="3222" y="3496"/>
                  </a:cubicBezTo>
                  <a:cubicBezTo>
                    <a:pt x="2879" y="3702"/>
                    <a:pt x="618" y="4490"/>
                    <a:pt x="703" y="3650"/>
                  </a:cubicBezTo>
                  <a:cubicBezTo>
                    <a:pt x="738" y="3427"/>
                    <a:pt x="155" y="755"/>
                    <a:pt x="104" y="549"/>
                  </a:cubicBezTo>
                  <a:cubicBezTo>
                    <a:pt x="1" y="172"/>
                    <a:pt x="2657" y="1"/>
                    <a:pt x="2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7"/>
            <p:cNvSpPr/>
            <p:nvPr/>
          </p:nvSpPr>
          <p:spPr>
            <a:xfrm>
              <a:off x="5984814" y="3312169"/>
              <a:ext cx="239495" cy="134433"/>
            </a:xfrm>
            <a:custGeom>
              <a:rect b="b" l="l" r="r" t="t"/>
              <a:pathLst>
                <a:path extrusionOk="0" h="1753" w="3123">
                  <a:moveTo>
                    <a:pt x="3099" y="1122"/>
                  </a:moveTo>
                  <a:lnTo>
                    <a:pt x="3099" y="1122"/>
                  </a:lnTo>
                  <a:cubicBezTo>
                    <a:pt x="3101" y="1139"/>
                    <a:pt x="3101" y="1149"/>
                    <a:pt x="3101" y="1149"/>
                  </a:cubicBezTo>
                  <a:cubicBezTo>
                    <a:pt x="3101" y="1149"/>
                    <a:pt x="3123" y="1130"/>
                    <a:pt x="3099" y="1122"/>
                  </a:cubicBezTo>
                  <a:close/>
                  <a:moveTo>
                    <a:pt x="2690" y="1"/>
                  </a:moveTo>
                  <a:lnTo>
                    <a:pt x="0" y="481"/>
                  </a:lnTo>
                  <a:cubicBezTo>
                    <a:pt x="0" y="481"/>
                    <a:pt x="34" y="1577"/>
                    <a:pt x="120" y="1714"/>
                  </a:cubicBezTo>
                  <a:cubicBezTo>
                    <a:pt x="138" y="1741"/>
                    <a:pt x="192" y="1753"/>
                    <a:pt x="274" y="1753"/>
                  </a:cubicBezTo>
                  <a:cubicBezTo>
                    <a:pt x="666" y="1753"/>
                    <a:pt x="1696" y="1481"/>
                    <a:pt x="2433" y="1269"/>
                  </a:cubicBezTo>
                  <a:cubicBezTo>
                    <a:pt x="2836" y="1149"/>
                    <a:pt x="3003" y="1119"/>
                    <a:pt x="3069" y="1119"/>
                  </a:cubicBezTo>
                  <a:cubicBezTo>
                    <a:pt x="3083" y="1119"/>
                    <a:pt x="3092" y="1120"/>
                    <a:pt x="3099" y="1122"/>
                  </a:cubicBezTo>
                  <a:lnTo>
                    <a:pt x="3099" y="1122"/>
                  </a:lnTo>
                  <a:cubicBezTo>
                    <a:pt x="3082" y="966"/>
                    <a:pt x="2983" y="171"/>
                    <a:pt x="2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7"/>
            <p:cNvSpPr/>
            <p:nvPr/>
          </p:nvSpPr>
          <p:spPr>
            <a:xfrm>
              <a:off x="5796853" y="3441004"/>
              <a:ext cx="486275" cy="1058978"/>
            </a:xfrm>
            <a:custGeom>
              <a:rect b="b" l="l" r="r" t="t"/>
              <a:pathLst>
                <a:path extrusionOk="0" h="13809" w="6341">
                  <a:moveTo>
                    <a:pt x="1" y="0"/>
                  </a:moveTo>
                  <a:lnTo>
                    <a:pt x="1" y="0"/>
                  </a:lnTo>
                  <a:cubicBezTo>
                    <a:pt x="155" y="874"/>
                    <a:pt x="1629" y="6254"/>
                    <a:pt x="1988" y="7539"/>
                  </a:cubicBezTo>
                  <a:cubicBezTo>
                    <a:pt x="2331" y="8824"/>
                    <a:pt x="2725" y="10332"/>
                    <a:pt x="2999" y="11035"/>
                  </a:cubicBezTo>
                  <a:cubicBezTo>
                    <a:pt x="3291" y="11720"/>
                    <a:pt x="3805" y="13262"/>
                    <a:pt x="3822" y="13588"/>
                  </a:cubicBezTo>
                  <a:cubicBezTo>
                    <a:pt x="3839" y="13744"/>
                    <a:pt x="4189" y="13808"/>
                    <a:pt x="4585" y="13808"/>
                  </a:cubicBezTo>
                  <a:cubicBezTo>
                    <a:pt x="4968" y="13808"/>
                    <a:pt x="5393" y="13749"/>
                    <a:pt x="5604" y="13656"/>
                  </a:cubicBezTo>
                  <a:cubicBezTo>
                    <a:pt x="6341" y="13313"/>
                    <a:pt x="4661" y="11651"/>
                    <a:pt x="4576" y="11292"/>
                  </a:cubicBezTo>
                  <a:cubicBezTo>
                    <a:pt x="4507" y="10915"/>
                    <a:pt x="5398" y="10452"/>
                    <a:pt x="4713" y="10332"/>
                  </a:cubicBezTo>
                  <a:cubicBezTo>
                    <a:pt x="4045" y="10212"/>
                    <a:pt x="3376" y="8910"/>
                    <a:pt x="3342" y="8464"/>
                  </a:cubicBezTo>
                  <a:cubicBezTo>
                    <a:pt x="3325" y="8002"/>
                    <a:pt x="1474" y="4027"/>
                    <a:pt x="1337" y="3684"/>
                  </a:cubicBezTo>
                  <a:cubicBezTo>
                    <a:pt x="806" y="2348"/>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7"/>
            <p:cNvSpPr/>
            <p:nvPr/>
          </p:nvSpPr>
          <p:spPr>
            <a:xfrm>
              <a:off x="6063035" y="4302972"/>
              <a:ext cx="277915" cy="150231"/>
            </a:xfrm>
            <a:custGeom>
              <a:rect b="b" l="l" r="r" t="t"/>
              <a:pathLst>
                <a:path extrusionOk="0" h="1959" w="3624">
                  <a:moveTo>
                    <a:pt x="3469" y="0"/>
                  </a:moveTo>
                  <a:cubicBezTo>
                    <a:pt x="3469" y="0"/>
                    <a:pt x="2270" y="977"/>
                    <a:pt x="1293" y="1114"/>
                  </a:cubicBezTo>
                  <a:cubicBezTo>
                    <a:pt x="1049" y="1148"/>
                    <a:pt x="848" y="1160"/>
                    <a:pt x="684" y="1160"/>
                  </a:cubicBezTo>
                  <a:cubicBezTo>
                    <a:pt x="274" y="1160"/>
                    <a:pt x="92" y="1084"/>
                    <a:pt x="30" y="1084"/>
                  </a:cubicBezTo>
                  <a:cubicBezTo>
                    <a:pt x="6" y="1084"/>
                    <a:pt x="0" y="1097"/>
                    <a:pt x="8" y="1131"/>
                  </a:cubicBezTo>
                  <a:cubicBezTo>
                    <a:pt x="77" y="1457"/>
                    <a:pt x="231" y="1834"/>
                    <a:pt x="231" y="1834"/>
                  </a:cubicBezTo>
                  <a:cubicBezTo>
                    <a:pt x="480" y="1913"/>
                    <a:pt x="729" y="1958"/>
                    <a:pt x="1002" y="1958"/>
                  </a:cubicBezTo>
                  <a:cubicBezTo>
                    <a:pt x="1198" y="1958"/>
                    <a:pt x="1407" y="1935"/>
                    <a:pt x="1636" y="1885"/>
                  </a:cubicBezTo>
                  <a:cubicBezTo>
                    <a:pt x="2750" y="1628"/>
                    <a:pt x="3469" y="1011"/>
                    <a:pt x="3623" y="891"/>
                  </a:cubicBezTo>
                  <a:cubicBezTo>
                    <a:pt x="3606" y="428"/>
                    <a:pt x="3469" y="0"/>
                    <a:pt x="3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7"/>
            <p:cNvSpPr/>
            <p:nvPr/>
          </p:nvSpPr>
          <p:spPr>
            <a:xfrm>
              <a:off x="6068863" y="4321377"/>
              <a:ext cx="269480" cy="111427"/>
            </a:xfrm>
            <a:custGeom>
              <a:rect b="b" l="l" r="r" t="t"/>
              <a:pathLst>
                <a:path extrusionOk="0" h="1453" w="3514">
                  <a:moveTo>
                    <a:pt x="3462" y="0"/>
                  </a:moveTo>
                  <a:cubicBezTo>
                    <a:pt x="2406" y="976"/>
                    <a:pt x="1493" y="1191"/>
                    <a:pt x="691" y="1191"/>
                  </a:cubicBezTo>
                  <a:cubicBezTo>
                    <a:pt x="451" y="1191"/>
                    <a:pt x="221" y="1172"/>
                    <a:pt x="1" y="1148"/>
                  </a:cubicBezTo>
                  <a:lnTo>
                    <a:pt x="1" y="1148"/>
                  </a:lnTo>
                  <a:cubicBezTo>
                    <a:pt x="1" y="1148"/>
                    <a:pt x="35" y="1302"/>
                    <a:pt x="69" y="1388"/>
                  </a:cubicBezTo>
                  <a:cubicBezTo>
                    <a:pt x="297" y="1433"/>
                    <a:pt x="519" y="1453"/>
                    <a:pt x="734" y="1453"/>
                  </a:cubicBezTo>
                  <a:cubicBezTo>
                    <a:pt x="2318" y="1453"/>
                    <a:pt x="3513" y="377"/>
                    <a:pt x="3513" y="377"/>
                  </a:cubicBezTo>
                  <a:cubicBezTo>
                    <a:pt x="3513" y="377"/>
                    <a:pt x="3513" y="274"/>
                    <a:pt x="3462"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p:nvPr/>
          </p:nvSpPr>
          <p:spPr>
            <a:xfrm>
              <a:off x="5800840" y="2078344"/>
              <a:ext cx="279909" cy="300998"/>
            </a:xfrm>
            <a:custGeom>
              <a:rect b="b" l="l" r="r" t="t"/>
              <a:pathLst>
                <a:path extrusionOk="0" h="3925" w="3650">
                  <a:moveTo>
                    <a:pt x="3650" y="1"/>
                  </a:moveTo>
                  <a:lnTo>
                    <a:pt x="3650" y="1"/>
                  </a:lnTo>
                  <a:cubicBezTo>
                    <a:pt x="3650" y="1"/>
                    <a:pt x="274" y="1234"/>
                    <a:pt x="480" y="1320"/>
                  </a:cubicBezTo>
                  <a:cubicBezTo>
                    <a:pt x="1268" y="1680"/>
                    <a:pt x="0" y="3753"/>
                    <a:pt x="0" y="3753"/>
                  </a:cubicBezTo>
                  <a:lnTo>
                    <a:pt x="2999" y="3924"/>
                  </a:lnTo>
                  <a:lnTo>
                    <a:pt x="3479" y="2400"/>
                  </a:lnTo>
                  <a:lnTo>
                    <a:pt x="3479" y="2400"/>
                  </a:lnTo>
                  <a:cubicBezTo>
                    <a:pt x="3479" y="2400"/>
                    <a:pt x="3476" y="2402"/>
                    <a:pt x="3469" y="2402"/>
                  </a:cubicBezTo>
                  <a:cubicBezTo>
                    <a:pt x="3439" y="2402"/>
                    <a:pt x="3331" y="2356"/>
                    <a:pt x="3050" y="1851"/>
                  </a:cubicBezTo>
                  <a:cubicBezTo>
                    <a:pt x="2707" y="1234"/>
                    <a:pt x="3650" y="463"/>
                    <a:pt x="3650"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7"/>
            <p:cNvSpPr/>
            <p:nvPr/>
          </p:nvSpPr>
          <p:spPr>
            <a:xfrm>
              <a:off x="5861270" y="2170369"/>
              <a:ext cx="240569" cy="268099"/>
            </a:xfrm>
            <a:custGeom>
              <a:rect b="b" l="l" r="r" t="t"/>
              <a:pathLst>
                <a:path extrusionOk="0" h="3496" w="3137">
                  <a:moveTo>
                    <a:pt x="0" y="497"/>
                  </a:moveTo>
                  <a:lnTo>
                    <a:pt x="2245" y="3496"/>
                  </a:lnTo>
                  <a:lnTo>
                    <a:pt x="3136" y="1628"/>
                  </a:lnTo>
                  <a:cubicBezTo>
                    <a:pt x="3136" y="1628"/>
                    <a:pt x="2228" y="891"/>
                    <a:pt x="2211" y="446"/>
                  </a:cubicBezTo>
                  <a:cubicBezTo>
                    <a:pt x="2176" y="0"/>
                    <a:pt x="2159" y="69"/>
                    <a:pt x="2159"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7"/>
            <p:cNvSpPr/>
            <p:nvPr/>
          </p:nvSpPr>
          <p:spPr>
            <a:xfrm>
              <a:off x="5611576" y="2241305"/>
              <a:ext cx="653147" cy="1042797"/>
            </a:xfrm>
            <a:custGeom>
              <a:rect b="b" l="l" r="r" t="t"/>
              <a:pathLst>
                <a:path extrusionOk="0" h="13598" w="8517">
                  <a:moveTo>
                    <a:pt x="5844" y="0"/>
                  </a:moveTo>
                  <a:cubicBezTo>
                    <a:pt x="5844" y="0"/>
                    <a:pt x="4408" y="1062"/>
                    <a:pt x="3465" y="1062"/>
                  </a:cubicBezTo>
                  <a:cubicBezTo>
                    <a:pt x="3398" y="1062"/>
                    <a:pt x="3334" y="1057"/>
                    <a:pt x="3274" y="1046"/>
                  </a:cubicBezTo>
                  <a:cubicBezTo>
                    <a:pt x="3271" y="1045"/>
                    <a:pt x="3269" y="1045"/>
                    <a:pt x="3267" y="1045"/>
                  </a:cubicBezTo>
                  <a:cubicBezTo>
                    <a:pt x="3003" y="1045"/>
                    <a:pt x="2260" y="3849"/>
                    <a:pt x="1937" y="4986"/>
                  </a:cubicBezTo>
                  <a:cubicBezTo>
                    <a:pt x="1629" y="6117"/>
                    <a:pt x="1" y="13348"/>
                    <a:pt x="1" y="13348"/>
                  </a:cubicBezTo>
                  <a:cubicBezTo>
                    <a:pt x="180" y="13486"/>
                    <a:pt x="1936" y="13597"/>
                    <a:pt x="3746" y="13597"/>
                  </a:cubicBezTo>
                  <a:cubicBezTo>
                    <a:pt x="5750" y="13597"/>
                    <a:pt x="7820" y="13461"/>
                    <a:pt x="7883" y="13074"/>
                  </a:cubicBezTo>
                  <a:cubicBezTo>
                    <a:pt x="8140" y="11583"/>
                    <a:pt x="7609" y="6786"/>
                    <a:pt x="7797" y="5740"/>
                  </a:cubicBezTo>
                  <a:cubicBezTo>
                    <a:pt x="8003" y="4695"/>
                    <a:pt x="8517" y="1782"/>
                    <a:pt x="8517" y="1782"/>
                  </a:cubicBezTo>
                  <a:cubicBezTo>
                    <a:pt x="8517" y="1782"/>
                    <a:pt x="8020" y="1217"/>
                    <a:pt x="5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7"/>
            <p:cNvSpPr/>
            <p:nvPr/>
          </p:nvSpPr>
          <p:spPr>
            <a:xfrm>
              <a:off x="5792942" y="1864769"/>
              <a:ext cx="333821" cy="356674"/>
            </a:xfrm>
            <a:custGeom>
              <a:rect b="b" l="l" r="r" t="t"/>
              <a:pathLst>
                <a:path extrusionOk="0" h="4651" w="4353">
                  <a:moveTo>
                    <a:pt x="2058" y="1"/>
                  </a:moveTo>
                  <a:cubicBezTo>
                    <a:pt x="1123" y="1"/>
                    <a:pt x="432" y="614"/>
                    <a:pt x="257" y="1501"/>
                  </a:cubicBezTo>
                  <a:cubicBezTo>
                    <a:pt x="0" y="2820"/>
                    <a:pt x="172" y="4311"/>
                    <a:pt x="874" y="4585"/>
                  </a:cubicBezTo>
                  <a:cubicBezTo>
                    <a:pt x="983" y="4629"/>
                    <a:pt x="1119" y="4651"/>
                    <a:pt x="1274" y="4651"/>
                  </a:cubicBezTo>
                  <a:cubicBezTo>
                    <a:pt x="2021" y="4651"/>
                    <a:pt x="3193" y="4139"/>
                    <a:pt x="3719" y="3146"/>
                  </a:cubicBezTo>
                  <a:cubicBezTo>
                    <a:pt x="4353" y="1946"/>
                    <a:pt x="4096" y="575"/>
                    <a:pt x="2879" y="147"/>
                  </a:cubicBezTo>
                  <a:cubicBezTo>
                    <a:pt x="2591" y="47"/>
                    <a:pt x="2315" y="1"/>
                    <a:pt x="2058"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7"/>
            <p:cNvSpPr/>
            <p:nvPr/>
          </p:nvSpPr>
          <p:spPr>
            <a:xfrm>
              <a:off x="5929599" y="1840383"/>
              <a:ext cx="212961" cy="351075"/>
            </a:xfrm>
            <a:custGeom>
              <a:rect b="b" l="l" r="r" t="t"/>
              <a:pathLst>
                <a:path extrusionOk="0" h="4578" w="2777">
                  <a:moveTo>
                    <a:pt x="916" y="0"/>
                  </a:moveTo>
                  <a:cubicBezTo>
                    <a:pt x="150" y="0"/>
                    <a:pt x="69" y="945"/>
                    <a:pt x="69" y="945"/>
                  </a:cubicBezTo>
                  <a:cubicBezTo>
                    <a:pt x="0" y="1270"/>
                    <a:pt x="1046" y="1373"/>
                    <a:pt x="1354" y="1699"/>
                  </a:cubicBezTo>
                  <a:cubicBezTo>
                    <a:pt x="1645" y="2007"/>
                    <a:pt x="1628" y="2710"/>
                    <a:pt x="1628" y="2830"/>
                  </a:cubicBezTo>
                  <a:cubicBezTo>
                    <a:pt x="1625" y="2853"/>
                    <a:pt x="1634" y="2860"/>
                    <a:pt x="1652" y="2860"/>
                  </a:cubicBezTo>
                  <a:cubicBezTo>
                    <a:pt x="1691" y="2860"/>
                    <a:pt x="1772" y="2823"/>
                    <a:pt x="1854" y="2823"/>
                  </a:cubicBezTo>
                  <a:cubicBezTo>
                    <a:pt x="1931" y="2823"/>
                    <a:pt x="2010" y="2856"/>
                    <a:pt x="2057" y="2984"/>
                  </a:cubicBezTo>
                  <a:cubicBezTo>
                    <a:pt x="2176" y="3309"/>
                    <a:pt x="1645" y="3823"/>
                    <a:pt x="1474" y="3823"/>
                  </a:cubicBezTo>
                  <a:cubicBezTo>
                    <a:pt x="1472" y="3823"/>
                    <a:pt x="1470" y="3823"/>
                    <a:pt x="1468" y="3823"/>
                  </a:cubicBezTo>
                  <a:cubicBezTo>
                    <a:pt x="1284" y="3823"/>
                    <a:pt x="1234" y="4577"/>
                    <a:pt x="1234" y="4577"/>
                  </a:cubicBezTo>
                  <a:cubicBezTo>
                    <a:pt x="1234" y="4577"/>
                    <a:pt x="2416" y="3840"/>
                    <a:pt x="2605" y="2281"/>
                  </a:cubicBezTo>
                  <a:cubicBezTo>
                    <a:pt x="2776" y="739"/>
                    <a:pt x="1525" y="54"/>
                    <a:pt x="977" y="2"/>
                  </a:cubicBezTo>
                  <a:cubicBezTo>
                    <a:pt x="956" y="1"/>
                    <a:pt x="936" y="0"/>
                    <a:pt x="916" y="0"/>
                  </a:cubicBezTo>
                  <a:close/>
                </a:path>
              </a:pathLst>
            </a:custGeom>
            <a:solidFill>
              <a:srgbClr val="1E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7"/>
            <p:cNvSpPr/>
            <p:nvPr/>
          </p:nvSpPr>
          <p:spPr>
            <a:xfrm>
              <a:off x="5802144" y="1900889"/>
              <a:ext cx="111734" cy="318176"/>
            </a:xfrm>
            <a:custGeom>
              <a:rect b="b" l="l" r="r" t="t"/>
              <a:pathLst>
                <a:path extrusionOk="0" h="4149" w="1457">
                  <a:moveTo>
                    <a:pt x="1083" y="0"/>
                  </a:moveTo>
                  <a:cubicBezTo>
                    <a:pt x="777" y="0"/>
                    <a:pt x="394" y="19"/>
                    <a:pt x="394" y="19"/>
                  </a:cubicBezTo>
                  <a:cubicBezTo>
                    <a:pt x="309" y="396"/>
                    <a:pt x="18" y="1287"/>
                    <a:pt x="18" y="1732"/>
                  </a:cubicBezTo>
                  <a:cubicBezTo>
                    <a:pt x="0" y="2160"/>
                    <a:pt x="35" y="3497"/>
                    <a:pt x="480" y="3942"/>
                  </a:cubicBezTo>
                  <a:cubicBezTo>
                    <a:pt x="688" y="4136"/>
                    <a:pt x="819" y="4148"/>
                    <a:pt x="850" y="4148"/>
                  </a:cubicBezTo>
                  <a:cubicBezTo>
                    <a:pt x="855" y="4148"/>
                    <a:pt x="857" y="4148"/>
                    <a:pt x="857" y="4148"/>
                  </a:cubicBezTo>
                  <a:cubicBezTo>
                    <a:pt x="857" y="4148"/>
                    <a:pt x="326" y="3703"/>
                    <a:pt x="720" y="1766"/>
                  </a:cubicBezTo>
                  <a:cubicBezTo>
                    <a:pt x="943" y="636"/>
                    <a:pt x="1440" y="104"/>
                    <a:pt x="1457" y="36"/>
                  </a:cubicBezTo>
                  <a:cubicBezTo>
                    <a:pt x="1457" y="8"/>
                    <a:pt x="1287" y="0"/>
                    <a:pt x="1083"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7"/>
            <p:cNvSpPr/>
            <p:nvPr/>
          </p:nvSpPr>
          <p:spPr>
            <a:xfrm>
              <a:off x="5888878" y="2196596"/>
              <a:ext cx="208973" cy="155139"/>
            </a:xfrm>
            <a:custGeom>
              <a:rect b="b" l="l" r="r" t="t"/>
              <a:pathLst>
                <a:path extrusionOk="0" h="2023" w="2725">
                  <a:moveTo>
                    <a:pt x="1971" y="1"/>
                  </a:moveTo>
                  <a:cubicBezTo>
                    <a:pt x="1714" y="241"/>
                    <a:pt x="651" y="772"/>
                    <a:pt x="326" y="772"/>
                  </a:cubicBezTo>
                  <a:cubicBezTo>
                    <a:pt x="0" y="789"/>
                    <a:pt x="668" y="2023"/>
                    <a:pt x="668" y="2023"/>
                  </a:cubicBezTo>
                  <a:cubicBezTo>
                    <a:pt x="668" y="2023"/>
                    <a:pt x="2519" y="1714"/>
                    <a:pt x="2656" y="840"/>
                  </a:cubicBezTo>
                  <a:cubicBezTo>
                    <a:pt x="2725" y="429"/>
                    <a:pt x="1971" y="1"/>
                    <a:pt x="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7"/>
            <p:cNvSpPr/>
            <p:nvPr/>
          </p:nvSpPr>
          <p:spPr>
            <a:xfrm>
              <a:off x="5733816" y="2165538"/>
              <a:ext cx="291793" cy="195855"/>
            </a:xfrm>
            <a:custGeom>
              <a:rect b="b" l="l" r="r" t="t"/>
              <a:pathLst>
                <a:path extrusionOk="0" h="2234" w="3531">
                  <a:moveTo>
                    <a:pt x="977" y="0"/>
                  </a:moveTo>
                  <a:lnTo>
                    <a:pt x="309" y="943"/>
                  </a:lnTo>
                  <a:cubicBezTo>
                    <a:pt x="309" y="943"/>
                    <a:pt x="0" y="1080"/>
                    <a:pt x="960" y="1902"/>
                  </a:cubicBezTo>
                  <a:cubicBezTo>
                    <a:pt x="1252" y="2155"/>
                    <a:pt x="1637" y="2234"/>
                    <a:pt x="2003" y="2234"/>
                  </a:cubicBezTo>
                  <a:cubicBezTo>
                    <a:pt x="2604" y="2234"/>
                    <a:pt x="3153" y="2022"/>
                    <a:pt x="3153" y="2022"/>
                  </a:cubicBezTo>
                  <a:cubicBezTo>
                    <a:pt x="3153" y="2022"/>
                    <a:pt x="3530" y="1491"/>
                    <a:pt x="2896" y="685"/>
                  </a:cubicBezTo>
                  <a:cubicBezTo>
                    <a:pt x="2707" y="743"/>
                    <a:pt x="2532" y="767"/>
                    <a:pt x="2371" y="767"/>
                  </a:cubicBezTo>
                  <a:cubicBezTo>
                    <a:pt x="1613" y="767"/>
                    <a:pt x="1161" y="226"/>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5808739" y="1788235"/>
              <a:ext cx="374542" cy="259817"/>
            </a:xfrm>
            <a:custGeom>
              <a:rect b="b" l="l" r="r" t="t"/>
              <a:pathLst>
                <a:path extrusionOk="0" h="3388" w="4884">
                  <a:moveTo>
                    <a:pt x="2222" y="1"/>
                  </a:moveTo>
                  <a:cubicBezTo>
                    <a:pt x="1269" y="1"/>
                    <a:pt x="291" y="657"/>
                    <a:pt x="34" y="1882"/>
                  </a:cubicBezTo>
                  <a:cubicBezTo>
                    <a:pt x="0" y="1985"/>
                    <a:pt x="497" y="1985"/>
                    <a:pt x="1799" y="2379"/>
                  </a:cubicBezTo>
                  <a:cubicBezTo>
                    <a:pt x="2943" y="2735"/>
                    <a:pt x="3881" y="3388"/>
                    <a:pt x="4166" y="3388"/>
                  </a:cubicBezTo>
                  <a:cubicBezTo>
                    <a:pt x="4210" y="3388"/>
                    <a:pt x="4238" y="3372"/>
                    <a:pt x="4249" y="3338"/>
                  </a:cubicBezTo>
                  <a:cubicBezTo>
                    <a:pt x="4883" y="1608"/>
                    <a:pt x="4232" y="511"/>
                    <a:pt x="2793" y="83"/>
                  </a:cubicBezTo>
                  <a:cubicBezTo>
                    <a:pt x="2608" y="28"/>
                    <a:pt x="2415" y="1"/>
                    <a:pt x="2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5796853" y="1782637"/>
              <a:ext cx="231366" cy="169633"/>
            </a:xfrm>
            <a:custGeom>
              <a:rect b="b" l="l" r="r" t="t"/>
              <a:pathLst>
                <a:path extrusionOk="0" h="2212" w="3017">
                  <a:moveTo>
                    <a:pt x="1929" y="1"/>
                  </a:moveTo>
                  <a:cubicBezTo>
                    <a:pt x="813" y="1"/>
                    <a:pt x="403" y="735"/>
                    <a:pt x="35" y="1783"/>
                  </a:cubicBezTo>
                  <a:cubicBezTo>
                    <a:pt x="1" y="1886"/>
                    <a:pt x="69" y="1869"/>
                    <a:pt x="1269" y="2212"/>
                  </a:cubicBezTo>
                  <a:cubicBezTo>
                    <a:pt x="1423" y="1578"/>
                    <a:pt x="1680" y="910"/>
                    <a:pt x="2160" y="447"/>
                  </a:cubicBezTo>
                  <a:cubicBezTo>
                    <a:pt x="2245" y="378"/>
                    <a:pt x="2622" y="207"/>
                    <a:pt x="3016" y="190"/>
                  </a:cubicBezTo>
                  <a:cubicBezTo>
                    <a:pt x="2999" y="173"/>
                    <a:pt x="2965" y="173"/>
                    <a:pt x="2948" y="156"/>
                  </a:cubicBezTo>
                  <a:cubicBezTo>
                    <a:pt x="2553" y="50"/>
                    <a:pt x="2218" y="1"/>
                    <a:pt x="19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6120090" y="1958788"/>
              <a:ext cx="73697" cy="48697"/>
            </a:xfrm>
            <a:custGeom>
              <a:rect b="b" l="l" r="r" t="t"/>
              <a:pathLst>
                <a:path extrusionOk="0" h="635" w="961">
                  <a:moveTo>
                    <a:pt x="292" y="0"/>
                  </a:moveTo>
                  <a:cubicBezTo>
                    <a:pt x="138" y="0"/>
                    <a:pt x="18" y="120"/>
                    <a:pt x="18" y="257"/>
                  </a:cubicBezTo>
                  <a:lnTo>
                    <a:pt x="1" y="326"/>
                  </a:lnTo>
                  <a:cubicBezTo>
                    <a:pt x="1" y="480"/>
                    <a:pt x="121" y="600"/>
                    <a:pt x="275" y="617"/>
                  </a:cubicBezTo>
                  <a:lnTo>
                    <a:pt x="669" y="634"/>
                  </a:lnTo>
                  <a:cubicBezTo>
                    <a:pt x="806" y="634"/>
                    <a:pt x="943" y="515"/>
                    <a:pt x="943" y="377"/>
                  </a:cubicBezTo>
                  <a:lnTo>
                    <a:pt x="943" y="309"/>
                  </a:lnTo>
                  <a:cubicBezTo>
                    <a:pt x="960" y="155"/>
                    <a:pt x="840" y="35"/>
                    <a:pt x="686" y="18"/>
                  </a:cubicBezTo>
                  <a:lnTo>
                    <a:pt x="2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5748233" y="1736701"/>
              <a:ext cx="440263" cy="260277"/>
            </a:xfrm>
            <a:custGeom>
              <a:rect b="b" l="l" r="r" t="t"/>
              <a:pathLst>
                <a:path extrusionOk="0" h="3394" w="5741">
                  <a:moveTo>
                    <a:pt x="5501" y="2845"/>
                  </a:moveTo>
                  <a:cubicBezTo>
                    <a:pt x="5364" y="2794"/>
                    <a:pt x="5107" y="2468"/>
                    <a:pt x="4936" y="2228"/>
                  </a:cubicBezTo>
                  <a:cubicBezTo>
                    <a:pt x="4764" y="1988"/>
                    <a:pt x="4267" y="1029"/>
                    <a:pt x="3702" y="652"/>
                  </a:cubicBezTo>
                  <a:cubicBezTo>
                    <a:pt x="2965" y="155"/>
                    <a:pt x="1886" y="1"/>
                    <a:pt x="1440" y="172"/>
                  </a:cubicBezTo>
                  <a:cubicBezTo>
                    <a:pt x="686" y="481"/>
                    <a:pt x="1" y="1029"/>
                    <a:pt x="1" y="1029"/>
                  </a:cubicBezTo>
                  <a:cubicBezTo>
                    <a:pt x="1" y="1029"/>
                    <a:pt x="1149" y="772"/>
                    <a:pt x="2297" y="1372"/>
                  </a:cubicBezTo>
                  <a:cubicBezTo>
                    <a:pt x="2794" y="1629"/>
                    <a:pt x="3770" y="2691"/>
                    <a:pt x="4147" y="2845"/>
                  </a:cubicBezTo>
                  <a:cubicBezTo>
                    <a:pt x="4987" y="3188"/>
                    <a:pt x="5295" y="3376"/>
                    <a:pt x="5518" y="3393"/>
                  </a:cubicBezTo>
                  <a:cubicBezTo>
                    <a:pt x="5741" y="3393"/>
                    <a:pt x="5501" y="2845"/>
                    <a:pt x="5501" y="2845"/>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7"/>
            <p:cNvSpPr/>
            <p:nvPr/>
          </p:nvSpPr>
          <p:spPr>
            <a:xfrm>
              <a:off x="6162192" y="1966687"/>
              <a:ext cx="25000" cy="34203"/>
            </a:xfrm>
            <a:custGeom>
              <a:rect b="b" l="l" r="r" t="t"/>
              <a:pathLst>
                <a:path extrusionOk="0" h="446" w="326">
                  <a:moveTo>
                    <a:pt x="0" y="206"/>
                  </a:moveTo>
                  <a:cubicBezTo>
                    <a:pt x="0" y="326"/>
                    <a:pt x="69" y="429"/>
                    <a:pt x="154" y="429"/>
                  </a:cubicBezTo>
                  <a:cubicBezTo>
                    <a:pt x="240" y="446"/>
                    <a:pt x="309" y="343"/>
                    <a:pt x="326" y="223"/>
                  </a:cubicBezTo>
                  <a:cubicBezTo>
                    <a:pt x="326" y="103"/>
                    <a:pt x="257" y="17"/>
                    <a:pt x="172" y="0"/>
                  </a:cubicBezTo>
                  <a:cubicBezTo>
                    <a:pt x="86" y="0"/>
                    <a:pt x="17" y="103"/>
                    <a:pt x="0" y="206"/>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7"/>
            <p:cNvSpPr/>
            <p:nvPr/>
          </p:nvSpPr>
          <p:spPr>
            <a:xfrm>
              <a:off x="6008433" y="2008712"/>
              <a:ext cx="151151" cy="243176"/>
            </a:xfrm>
            <a:custGeom>
              <a:rect b="b" l="l" r="r" t="t"/>
              <a:pathLst>
                <a:path extrusionOk="0" h="3171" w="1971">
                  <a:moveTo>
                    <a:pt x="515" y="1"/>
                  </a:moveTo>
                  <a:cubicBezTo>
                    <a:pt x="515" y="395"/>
                    <a:pt x="0" y="1851"/>
                    <a:pt x="138" y="2194"/>
                  </a:cubicBezTo>
                  <a:cubicBezTo>
                    <a:pt x="275" y="2536"/>
                    <a:pt x="926" y="3153"/>
                    <a:pt x="1148" y="3153"/>
                  </a:cubicBezTo>
                  <a:cubicBezTo>
                    <a:pt x="1354" y="3170"/>
                    <a:pt x="1971" y="754"/>
                    <a:pt x="1645" y="463"/>
                  </a:cubicBezTo>
                  <a:cubicBezTo>
                    <a:pt x="1320" y="172"/>
                    <a:pt x="515" y="1"/>
                    <a:pt x="5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5719322" y="1899662"/>
              <a:ext cx="479680" cy="233974"/>
            </a:xfrm>
            <a:custGeom>
              <a:rect b="b" l="l" r="r" t="t"/>
              <a:pathLst>
                <a:path extrusionOk="0" h="3051" w="6255">
                  <a:moveTo>
                    <a:pt x="6101" y="2982"/>
                  </a:moveTo>
                  <a:cubicBezTo>
                    <a:pt x="5878" y="2759"/>
                    <a:pt x="5758" y="2211"/>
                    <a:pt x="4781" y="1714"/>
                  </a:cubicBezTo>
                  <a:cubicBezTo>
                    <a:pt x="3805" y="1217"/>
                    <a:pt x="429" y="69"/>
                    <a:pt x="52" y="412"/>
                  </a:cubicBezTo>
                  <a:cubicBezTo>
                    <a:pt x="1" y="275"/>
                    <a:pt x="35" y="120"/>
                    <a:pt x="344" y="138"/>
                  </a:cubicBezTo>
                  <a:cubicBezTo>
                    <a:pt x="669" y="155"/>
                    <a:pt x="1029" y="0"/>
                    <a:pt x="1166" y="0"/>
                  </a:cubicBezTo>
                  <a:cubicBezTo>
                    <a:pt x="1303" y="18"/>
                    <a:pt x="4490" y="891"/>
                    <a:pt x="5193" y="1371"/>
                  </a:cubicBezTo>
                  <a:cubicBezTo>
                    <a:pt x="5895" y="1868"/>
                    <a:pt x="6255" y="2605"/>
                    <a:pt x="6204" y="2828"/>
                  </a:cubicBezTo>
                  <a:cubicBezTo>
                    <a:pt x="6135" y="3050"/>
                    <a:pt x="6101" y="2982"/>
                    <a:pt x="6101" y="29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5480210" y="2238697"/>
              <a:ext cx="431060" cy="1018410"/>
            </a:xfrm>
            <a:custGeom>
              <a:rect b="b" l="l" r="r" t="t"/>
              <a:pathLst>
                <a:path extrusionOk="0" h="13280" w="5621">
                  <a:moveTo>
                    <a:pt x="1920" y="4506"/>
                  </a:moveTo>
                  <a:cubicBezTo>
                    <a:pt x="2074" y="3975"/>
                    <a:pt x="2177" y="3358"/>
                    <a:pt x="2279" y="2793"/>
                  </a:cubicBezTo>
                  <a:cubicBezTo>
                    <a:pt x="1680" y="2724"/>
                    <a:pt x="514" y="2467"/>
                    <a:pt x="874" y="1988"/>
                  </a:cubicBezTo>
                  <a:cubicBezTo>
                    <a:pt x="1371" y="1354"/>
                    <a:pt x="2519" y="617"/>
                    <a:pt x="2913" y="548"/>
                  </a:cubicBezTo>
                  <a:cubicBezTo>
                    <a:pt x="3393" y="309"/>
                    <a:pt x="3530" y="291"/>
                    <a:pt x="4335" y="0"/>
                  </a:cubicBezTo>
                  <a:cubicBezTo>
                    <a:pt x="4335" y="0"/>
                    <a:pt x="4455" y="857"/>
                    <a:pt x="4884" y="1148"/>
                  </a:cubicBezTo>
                  <a:cubicBezTo>
                    <a:pt x="5621" y="1645"/>
                    <a:pt x="3582" y="5689"/>
                    <a:pt x="3050" y="7762"/>
                  </a:cubicBezTo>
                  <a:cubicBezTo>
                    <a:pt x="2588" y="9630"/>
                    <a:pt x="2228" y="13279"/>
                    <a:pt x="2228" y="13279"/>
                  </a:cubicBezTo>
                  <a:cubicBezTo>
                    <a:pt x="2228" y="13279"/>
                    <a:pt x="0" y="12919"/>
                    <a:pt x="18" y="12525"/>
                  </a:cubicBezTo>
                  <a:cubicBezTo>
                    <a:pt x="103" y="10623"/>
                    <a:pt x="1697" y="5295"/>
                    <a:pt x="1920" y="45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p:nvPr/>
          </p:nvSpPr>
          <p:spPr>
            <a:xfrm>
              <a:off x="5201604" y="2296520"/>
              <a:ext cx="805602" cy="922474"/>
            </a:xfrm>
            <a:custGeom>
              <a:rect b="b" l="l" r="r" t="t"/>
              <a:pathLst>
                <a:path extrusionOk="0" h="12029" w="10505">
                  <a:moveTo>
                    <a:pt x="3085" y="0"/>
                  </a:moveTo>
                  <a:cubicBezTo>
                    <a:pt x="2571" y="206"/>
                    <a:pt x="1" y="1405"/>
                    <a:pt x="1012" y="4318"/>
                  </a:cubicBezTo>
                  <a:cubicBezTo>
                    <a:pt x="2143" y="7608"/>
                    <a:pt x="3753" y="9492"/>
                    <a:pt x="5398" y="10606"/>
                  </a:cubicBezTo>
                  <a:cubicBezTo>
                    <a:pt x="6683" y="11463"/>
                    <a:pt x="8020" y="11908"/>
                    <a:pt x="9116" y="11977"/>
                  </a:cubicBezTo>
                  <a:cubicBezTo>
                    <a:pt x="9990" y="12028"/>
                    <a:pt x="10504" y="10897"/>
                    <a:pt x="10504" y="10383"/>
                  </a:cubicBezTo>
                  <a:cubicBezTo>
                    <a:pt x="10504" y="9887"/>
                    <a:pt x="8620" y="4386"/>
                    <a:pt x="6992" y="3050"/>
                  </a:cubicBezTo>
                  <a:cubicBezTo>
                    <a:pt x="5347" y="1713"/>
                    <a:pt x="3085" y="0"/>
                    <a:pt x="3085"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7"/>
            <p:cNvSpPr/>
            <p:nvPr/>
          </p:nvSpPr>
          <p:spPr>
            <a:xfrm>
              <a:off x="5223997" y="2370063"/>
              <a:ext cx="700387" cy="820019"/>
            </a:xfrm>
            <a:custGeom>
              <a:rect b="b" l="l" r="r" t="t"/>
              <a:pathLst>
                <a:path extrusionOk="0" h="10693" w="9133">
                  <a:moveTo>
                    <a:pt x="8430" y="10692"/>
                  </a:moveTo>
                  <a:cubicBezTo>
                    <a:pt x="8139" y="10692"/>
                    <a:pt x="4558" y="9596"/>
                    <a:pt x="3102" y="7180"/>
                  </a:cubicBezTo>
                  <a:cubicBezTo>
                    <a:pt x="1645" y="4764"/>
                    <a:pt x="0" y="1337"/>
                    <a:pt x="1422" y="326"/>
                  </a:cubicBezTo>
                  <a:cubicBezTo>
                    <a:pt x="3016" y="1"/>
                    <a:pt x="8122" y="5535"/>
                    <a:pt x="8636" y="7334"/>
                  </a:cubicBezTo>
                  <a:cubicBezTo>
                    <a:pt x="9133" y="9116"/>
                    <a:pt x="8653" y="10675"/>
                    <a:pt x="8430" y="10692"/>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7"/>
            <p:cNvSpPr/>
            <p:nvPr/>
          </p:nvSpPr>
          <p:spPr>
            <a:xfrm>
              <a:off x="5242402" y="2370063"/>
              <a:ext cx="700387" cy="820019"/>
            </a:xfrm>
            <a:custGeom>
              <a:rect b="b" l="l" r="r" t="t"/>
              <a:pathLst>
                <a:path extrusionOk="0" h="10693" w="9133">
                  <a:moveTo>
                    <a:pt x="8259" y="10521"/>
                  </a:moveTo>
                  <a:cubicBezTo>
                    <a:pt x="7608" y="10692"/>
                    <a:pt x="4558" y="9596"/>
                    <a:pt x="3101" y="7180"/>
                  </a:cubicBezTo>
                  <a:cubicBezTo>
                    <a:pt x="1645" y="4764"/>
                    <a:pt x="0" y="1320"/>
                    <a:pt x="1405" y="309"/>
                  </a:cubicBezTo>
                  <a:cubicBezTo>
                    <a:pt x="3016" y="1"/>
                    <a:pt x="8122" y="5535"/>
                    <a:pt x="8619" y="7317"/>
                  </a:cubicBezTo>
                  <a:cubicBezTo>
                    <a:pt x="9133" y="9116"/>
                    <a:pt x="8482" y="10470"/>
                    <a:pt x="8259" y="1052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5248920" y="2352962"/>
              <a:ext cx="700464" cy="820019"/>
            </a:xfrm>
            <a:custGeom>
              <a:rect b="b" l="l" r="r" t="t"/>
              <a:pathLst>
                <a:path extrusionOk="0" h="10693" w="9134">
                  <a:moveTo>
                    <a:pt x="8414" y="10675"/>
                  </a:moveTo>
                  <a:cubicBezTo>
                    <a:pt x="8140" y="10693"/>
                    <a:pt x="4559" y="9596"/>
                    <a:pt x="3102" y="7180"/>
                  </a:cubicBezTo>
                  <a:cubicBezTo>
                    <a:pt x="1646" y="4747"/>
                    <a:pt x="1" y="1320"/>
                    <a:pt x="1406" y="309"/>
                  </a:cubicBezTo>
                  <a:cubicBezTo>
                    <a:pt x="3016" y="1"/>
                    <a:pt x="8123" y="5535"/>
                    <a:pt x="8619" y="7317"/>
                  </a:cubicBezTo>
                  <a:cubicBezTo>
                    <a:pt x="9133" y="9099"/>
                    <a:pt x="8654" y="10675"/>
                    <a:pt x="8414" y="10675"/>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7"/>
            <p:cNvSpPr/>
            <p:nvPr/>
          </p:nvSpPr>
          <p:spPr>
            <a:xfrm>
              <a:off x="5260807" y="2352962"/>
              <a:ext cx="700387" cy="820019"/>
            </a:xfrm>
            <a:custGeom>
              <a:rect b="b" l="l" r="r" t="t"/>
              <a:pathLst>
                <a:path extrusionOk="0" h="10693" w="9133">
                  <a:moveTo>
                    <a:pt x="8430" y="10675"/>
                  </a:moveTo>
                  <a:cubicBezTo>
                    <a:pt x="8139" y="10693"/>
                    <a:pt x="4558" y="9596"/>
                    <a:pt x="3101" y="7180"/>
                  </a:cubicBezTo>
                  <a:cubicBezTo>
                    <a:pt x="1645" y="4747"/>
                    <a:pt x="0" y="1320"/>
                    <a:pt x="1422" y="309"/>
                  </a:cubicBezTo>
                  <a:cubicBezTo>
                    <a:pt x="3016" y="1"/>
                    <a:pt x="8139" y="5535"/>
                    <a:pt x="8636" y="7317"/>
                  </a:cubicBezTo>
                  <a:cubicBezTo>
                    <a:pt x="9133" y="9099"/>
                    <a:pt x="8653" y="10675"/>
                    <a:pt x="8430" y="10675"/>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7"/>
            <p:cNvSpPr/>
            <p:nvPr/>
          </p:nvSpPr>
          <p:spPr>
            <a:xfrm>
              <a:off x="5298844" y="2363468"/>
              <a:ext cx="590110" cy="749083"/>
            </a:xfrm>
            <a:custGeom>
              <a:rect b="b" l="l" r="r" t="t"/>
              <a:pathLst>
                <a:path extrusionOk="0" h="9768" w="7695">
                  <a:moveTo>
                    <a:pt x="6478" y="9733"/>
                  </a:moveTo>
                  <a:cubicBezTo>
                    <a:pt x="6255" y="9733"/>
                    <a:pt x="3616" y="8482"/>
                    <a:pt x="2400" y="6426"/>
                  </a:cubicBezTo>
                  <a:cubicBezTo>
                    <a:pt x="1217" y="4404"/>
                    <a:pt x="1" y="1783"/>
                    <a:pt x="858" y="1166"/>
                  </a:cubicBezTo>
                  <a:cubicBezTo>
                    <a:pt x="2811" y="1"/>
                    <a:pt x="6666" y="6169"/>
                    <a:pt x="7180" y="7728"/>
                  </a:cubicBezTo>
                  <a:cubicBezTo>
                    <a:pt x="7694" y="9271"/>
                    <a:pt x="7197" y="9767"/>
                    <a:pt x="6478" y="9733"/>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5292326" y="2451505"/>
              <a:ext cx="571629" cy="653147"/>
            </a:xfrm>
            <a:custGeom>
              <a:rect b="b" l="l" r="r" t="t"/>
              <a:pathLst>
                <a:path extrusionOk="0" h="8517" w="7454">
                  <a:moveTo>
                    <a:pt x="6734" y="8517"/>
                  </a:moveTo>
                  <a:cubicBezTo>
                    <a:pt x="5946" y="8517"/>
                    <a:pt x="3873" y="7386"/>
                    <a:pt x="2656" y="5330"/>
                  </a:cubicBezTo>
                  <a:cubicBezTo>
                    <a:pt x="1457" y="3291"/>
                    <a:pt x="0" y="258"/>
                    <a:pt x="1131" y="69"/>
                  </a:cubicBezTo>
                  <a:cubicBezTo>
                    <a:pt x="2245" y="1"/>
                    <a:pt x="6426" y="5141"/>
                    <a:pt x="6957" y="6683"/>
                  </a:cubicBezTo>
                  <a:cubicBezTo>
                    <a:pt x="7454" y="8191"/>
                    <a:pt x="6923" y="8499"/>
                    <a:pt x="6734" y="8517"/>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7"/>
            <p:cNvSpPr/>
            <p:nvPr/>
          </p:nvSpPr>
          <p:spPr>
            <a:xfrm>
              <a:off x="5318553" y="2423974"/>
              <a:ext cx="550693" cy="658362"/>
            </a:xfrm>
            <a:custGeom>
              <a:rect b="b" l="l" r="r" t="t"/>
              <a:pathLst>
                <a:path extrusionOk="0" h="8585" w="7181">
                  <a:moveTo>
                    <a:pt x="6066" y="8533"/>
                  </a:moveTo>
                  <a:cubicBezTo>
                    <a:pt x="5570" y="8584"/>
                    <a:pt x="3582" y="7608"/>
                    <a:pt x="2348" y="5534"/>
                  </a:cubicBezTo>
                  <a:cubicBezTo>
                    <a:pt x="1149" y="3495"/>
                    <a:pt x="1" y="960"/>
                    <a:pt x="875" y="343"/>
                  </a:cubicBezTo>
                  <a:cubicBezTo>
                    <a:pt x="2211" y="0"/>
                    <a:pt x="6152" y="5329"/>
                    <a:pt x="6666" y="6888"/>
                  </a:cubicBezTo>
                  <a:cubicBezTo>
                    <a:pt x="7180" y="8413"/>
                    <a:pt x="6238" y="8516"/>
                    <a:pt x="6066" y="8533"/>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5335654" y="2425278"/>
              <a:ext cx="537503" cy="646552"/>
            </a:xfrm>
            <a:custGeom>
              <a:rect b="b" l="l" r="r" t="t"/>
              <a:pathLst>
                <a:path extrusionOk="0" h="8431" w="7009">
                  <a:moveTo>
                    <a:pt x="5501" y="8208"/>
                  </a:moveTo>
                  <a:cubicBezTo>
                    <a:pt x="5278" y="8139"/>
                    <a:pt x="3479" y="7625"/>
                    <a:pt x="2245" y="5552"/>
                  </a:cubicBezTo>
                  <a:cubicBezTo>
                    <a:pt x="1046" y="3496"/>
                    <a:pt x="1" y="1182"/>
                    <a:pt x="875" y="566"/>
                  </a:cubicBezTo>
                  <a:cubicBezTo>
                    <a:pt x="1937" y="0"/>
                    <a:pt x="5501" y="3667"/>
                    <a:pt x="6495" y="6888"/>
                  </a:cubicBezTo>
                  <a:cubicBezTo>
                    <a:pt x="7009" y="8430"/>
                    <a:pt x="5689" y="8259"/>
                    <a:pt x="5501" y="8208"/>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7"/>
            <p:cNvSpPr/>
            <p:nvPr/>
          </p:nvSpPr>
          <p:spPr>
            <a:xfrm>
              <a:off x="5352755" y="2439695"/>
              <a:ext cx="465186" cy="601920"/>
            </a:xfrm>
            <a:custGeom>
              <a:rect b="b" l="l" r="r" t="t"/>
              <a:pathLst>
                <a:path extrusionOk="0" h="7849" w="6066">
                  <a:moveTo>
                    <a:pt x="5106" y="7814"/>
                  </a:moveTo>
                  <a:cubicBezTo>
                    <a:pt x="4935" y="7814"/>
                    <a:pt x="3016" y="6666"/>
                    <a:pt x="2108" y="5141"/>
                  </a:cubicBezTo>
                  <a:cubicBezTo>
                    <a:pt x="1217" y="3616"/>
                    <a:pt x="0" y="1337"/>
                    <a:pt x="652" y="892"/>
                  </a:cubicBezTo>
                  <a:cubicBezTo>
                    <a:pt x="2108" y="1"/>
                    <a:pt x="5295" y="4935"/>
                    <a:pt x="5672" y="6100"/>
                  </a:cubicBezTo>
                  <a:cubicBezTo>
                    <a:pt x="6066" y="7248"/>
                    <a:pt x="5638" y="7848"/>
                    <a:pt x="5106" y="7814"/>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7"/>
            <p:cNvSpPr/>
            <p:nvPr/>
          </p:nvSpPr>
          <p:spPr>
            <a:xfrm>
              <a:off x="5361958" y="2481720"/>
              <a:ext cx="445478" cy="537503"/>
            </a:xfrm>
            <a:custGeom>
              <a:rect b="b" l="l" r="r" t="t"/>
              <a:pathLst>
                <a:path extrusionOk="0" h="7009" w="5809">
                  <a:moveTo>
                    <a:pt x="5175" y="7009"/>
                  </a:moveTo>
                  <a:cubicBezTo>
                    <a:pt x="4575" y="7009"/>
                    <a:pt x="3016" y="6152"/>
                    <a:pt x="2108" y="4610"/>
                  </a:cubicBezTo>
                  <a:cubicBezTo>
                    <a:pt x="1200" y="3085"/>
                    <a:pt x="0" y="618"/>
                    <a:pt x="840" y="481"/>
                  </a:cubicBezTo>
                  <a:cubicBezTo>
                    <a:pt x="2502" y="1"/>
                    <a:pt x="5055" y="4473"/>
                    <a:pt x="5432" y="5621"/>
                  </a:cubicBezTo>
                  <a:cubicBezTo>
                    <a:pt x="5809" y="6752"/>
                    <a:pt x="5295" y="7009"/>
                    <a:pt x="5175" y="7009"/>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5390869" y="2508024"/>
              <a:ext cx="412655" cy="494174"/>
            </a:xfrm>
            <a:custGeom>
              <a:rect b="b" l="l" r="r" t="t"/>
              <a:pathLst>
                <a:path extrusionOk="0" h="6444" w="5381">
                  <a:moveTo>
                    <a:pt x="4541" y="6409"/>
                  </a:moveTo>
                  <a:cubicBezTo>
                    <a:pt x="4164" y="6443"/>
                    <a:pt x="2673" y="5706"/>
                    <a:pt x="1765" y="4164"/>
                  </a:cubicBezTo>
                  <a:cubicBezTo>
                    <a:pt x="857" y="2639"/>
                    <a:pt x="0" y="737"/>
                    <a:pt x="651" y="275"/>
                  </a:cubicBezTo>
                  <a:cubicBezTo>
                    <a:pt x="1662" y="1"/>
                    <a:pt x="4609" y="4010"/>
                    <a:pt x="5004" y="5175"/>
                  </a:cubicBezTo>
                  <a:cubicBezTo>
                    <a:pt x="5381" y="6306"/>
                    <a:pt x="4678" y="6392"/>
                    <a:pt x="4541" y="6409"/>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5406590" y="2521138"/>
              <a:ext cx="378529" cy="481061"/>
            </a:xfrm>
            <a:custGeom>
              <a:rect b="b" l="l" r="r" t="t"/>
              <a:pathLst>
                <a:path extrusionOk="0" h="6273" w="4936">
                  <a:moveTo>
                    <a:pt x="4079" y="5998"/>
                  </a:moveTo>
                  <a:cubicBezTo>
                    <a:pt x="3908" y="5947"/>
                    <a:pt x="2554" y="5570"/>
                    <a:pt x="1646" y="4010"/>
                  </a:cubicBezTo>
                  <a:cubicBezTo>
                    <a:pt x="738" y="2485"/>
                    <a:pt x="1" y="892"/>
                    <a:pt x="669" y="446"/>
                  </a:cubicBezTo>
                  <a:cubicBezTo>
                    <a:pt x="1457" y="1"/>
                    <a:pt x="4165" y="3976"/>
                    <a:pt x="4559" y="5124"/>
                  </a:cubicBezTo>
                  <a:cubicBezTo>
                    <a:pt x="4936" y="6272"/>
                    <a:pt x="4233" y="6049"/>
                    <a:pt x="4079" y="5998"/>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7"/>
            <p:cNvSpPr/>
            <p:nvPr/>
          </p:nvSpPr>
          <p:spPr>
            <a:xfrm>
              <a:off x="5423691" y="2557948"/>
              <a:ext cx="310201" cy="411352"/>
            </a:xfrm>
            <a:custGeom>
              <a:rect b="b" l="l" r="r" t="t"/>
              <a:pathLst>
                <a:path extrusionOk="0" h="5364" w="4045">
                  <a:moveTo>
                    <a:pt x="3410" y="5141"/>
                  </a:moveTo>
                  <a:cubicBezTo>
                    <a:pt x="3308" y="5141"/>
                    <a:pt x="2434" y="4781"/>
                    <a:pt x="1577" y="3342"/>
                  </a:cubicBezTo>
                  <a:cubicBezTo>
                    <a:pt x="1046" y="2451"/>
                    <a:pt x="1" y="755"/>
                    <a:pt x="378" y="480"/>
                  </a:cubicBezTo>
                  <a:cubicBezTo>
                    <a:pt x="1046" y="1"/>
                    <a:pt x="3479" y="3239"/>
                    <a:pt x="3702" y="3925"/>
                  </a:cubicBezTo>
                  <a:cubicBezTo>
                    <a:pt x="3942" y="4610"/>
                    <a:pt x="4044" y="5364"/>
                    <a:pt x="3410" y="514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7"/>
            <p:cNvSpPr/>
            <p:nvPr/>
          </p:nvSpPr>
          <p:spPr>
            <a:xfrm>
              <a:off x="5426299" y="2598669"/>
              <a:ext cx="289189" cy="333897"/>
            </a:xfrm>
            <a:custGeom>
              <a:rect b="b" l="l" r="r" t="t"/>
              <a:pathLst>
                <a:path extrusionOk="0" h="4354" w="3771">
                  <a:moveTo>
                    <a:pt x="3445" y="4353"/>
                  </a:moveTo>
                  <a:cubicBezTo>
                    <a:pt x="3085" y="4353"/>
                    <a:pt x="2160" y="3856"/>
                    <a:pt x="1629" y="2931"/>
                  </a:cubicBezTo>
                  <a:cubicBezTo>
                    <a:pt x="1098" y="2023"/>
                    <a:pt x="1" y="121"/>
                    <a:pt x="498" y="35"/>
                  </a:cubicBezTo>
                  <a:cubicBezTo>
                    <a:pt x="995" y="1"/>
                    <a:pt x="3308" y="2845"/>
                    <a:pt x="3531" y="3531"/>
                  </a:cubicBezTo>
                  <a:cubicBezTo>
                    <a:pt x="3771" y="4216"/>
                    <a:pt x="3531" y="4353"/>
                    <a:pt x="3445" y="4353"/>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7"/>
            <p:cNvSpPr/>
            <p:nvPr/>
          </p:nvSpPr>
          <p:spPr>
            <a:xfrm>
              <a:off x="5448691" y="2626276"/>
              <a:ext cx="245783" cy="287885"/>
            </a:xfrm>
            <a:custGeom>
              <a:rect b="b" l="l" r="r" t="t"/>
              <a:pathLst>
                <a:path extrusionOk="0" h="3754" w="3205">
                  <a:moveTo>
                    <a:pt x="2742" y="3736"/>
                  </a:moveTo>
                  <a:cubicBezTo>
                    <a:pt x="2536" y="3753"/>
                    <a:pt x="1816" y="3171"/>
                    <a:pt x="1302" y="2331"/>
                  </a:cubicBezTo>
                  <a:cubicBezTo>
                    <a:pt x="788" y="1491"/>
                    <a:pt x="0" y="498"/>
                    <a:pt x="377" y="258"/>
                  </a:cubicBezTo>
                  <a:cubicBezTo>
                    <a:pt x="566" y="1"/>
                    <a:pt x="2759" y="2434"/>
                    <a:pt x="2982" y="3068"/>
                  </a:cubicBezTo>
                  <a:cubicBezTo>
                    <a:pt x="3204" y="3685"/>
                    <a:pt x="2810" y="3719"/>
                    <a:pt x="2742" y="3736"/>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7"/>
            <p:cNvSpPr/>
            <p:nvPr/>
          </p:nvSpPr>
          <p:spPr>
            <a:xfrm>
              <a:off x="5471007" y="2657795"/>
              <a:ext cx="202455" cy="237961"/>
            </a:xfrm>
            <a:custGeom>
              <a:rect b="b" l="l" r="r" t="t"/>
              <a:pathLst>
                <a:path extrusionOk="0" h="3103" w="2640">
                  <a:moveTo>
                    <a:pt x="2211" y="3017"/>
                  </a:moveTo>
                  <a:cubicBezTo>
                    <a:pt x="2125" y="2999"/>
                    <a:pt x="1645" y="2640"/>
                    <a:pt x="1149" y="1851"/>
                  </a:cubicBezTo>
                  <a:cubicBezTo>
                    <a:pt x="669" y="1080"/>
                    <a:pt x="1" y="1"/>
                    <a:pt x="223" y="69"/>
                  </a:cubicBezTo>
                  <a:cubicBezTo>
                    <a:pt x="395" y="18"/>
                    <a:pt x="2211" y="1937"/>
                    <a:pt x="2434" y="2537"/>
                  </a:cubicBezTo>
                  <a:cubicBezTo>
                    <a:pt x="2639" y="3102"/>
                    <a:pt x="2279" y="3034"/>
                    <a:pt x="2211" y="3017"/>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7"/>
            <p:cNvSpPr/>
            <p:nvPr/>
          </p:nvSpPr>
          <p:spPr>
            <a:xfrm>
              <a:off x="5319933" y="2262317"/>
              <a:ext cx="764804" cy="908057"/>
            </a:xfrm>
            <a:custGeom>
              <a:rect b="b" l="l" r="r" t="t"/>
              <a:pathLst>
                <a:path extrusionOk="0" h="11841" w="9973">
                  <a:moveTo>
                    <a:pt x="7488" y="11840"/>
                  </a:moveTo>
                  <a:cubicBezTo>
                    <a:pt x="8053" y="11755"/>
                    <a:pt x="8567" y="11703"/>
                    <a:pt x="8670" y="11583"/>
                  </a:cubicBezTo>
                  <a:cubicBezTo>
                    <a:pt x="9150" y="11035"/>
                    <a:pt x="9972" y="9990"/>
                    <a:pt x="9852" y="9681"/>
                  </a:cubicBezTo>
                  <a:cubicBezTo>
                    <a:pt x="9732" y="9304"/>
                    <a:pt x="8276" y="3016"/>
                    <a:pt x="2433" y="634"/>
                  </a:cubicBezTo>
                  <a:cubicBezTo>
                    <a:pt x="2433" y="634"/>
                    <a:pt x="548" y="1"/>
                    <a:pt x="0" y="1782"/>
                  </a:cubicBezTo>
                  <a:cubicBezTo>
                    <a:pt x="0" y="1782"/>
                    <a:pt x="2587" y="1406"/>
                    <a:pt x="6031" y="6614"/>
                  </a:cubicBezTo>
                  <a:cubicBezTo>
                    <a:pt x="8670" y="10624"/>
                    <a:pt x="7488" y="11840"/>
                    <a:pt x="7488" y="1184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7"/>
            <p:cNvSpPr/>
            <p:nvPr/>
          </p:nvSpPr>
          <p:spPr>
            <a:xfrm>
              <a:off x="5222693" y="2380569"/>
              <a:ext cx="725387" cy="844943"/>
            </a:xfrm>
            <a:custGeom>
              <a:rect b="b" l="l" r="r" t="t"/>
              <a:pathLst>
                <a:path extrusionOk="0" h="11018" w="9459">
                  <a:moveTo>
                    <a:pt x="840" y="600"/>
                  </a:moveTo>
                  <a:cubicBezTo>
                    <a:pt x="925" y="412"/>
                    <a:pt x="1165" y="1"/>
                    <a:pt x="2056" y="240"/>
                  </a:cubicBezTo>
                  <a:cubicBezTo>
                    <a:pt x="3770" y="686"/>
                    <a:pt x="8722" y="5158"/>
                    <a:pt x="9304" y="8585"/>
                  </a:cubicBezTo>
                  <a:cubicBezTo>
                    <a:pt x="9458" y="9527"/>
                    <a:pt x="9184" y="9939"/>
                    <a:pt x="8961" y="10247"/>
                  </a:cubicBezTo>
                  <a:cubicBezTo>
                    <a:pt x="8396" y="11018"/>
                    <a:pt x="6665" y="10093"/>
                    <a:pt x="6408" y="10041"/>
                  </a:cubicBezTo>
                  <a:cubicBezTo>
                    <a:pt x="6049" y="9956"/>
                    <a:pt x="3153" y="8653"/>
                    <a:pt x="1936" y="5843"/>
                  </a:cubicBezTo>
                  <a:cubicBezTo>
                    <a:pt x="737" y="3033"/>
                    <a:pt x="0" y="2417"/>
                    <a:pt x="840" y="60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7"/>
            <p:cNvSpPr/>
            <p:nvPr/>
          </p:nvSpPr>
          <p:spPr>
            <a:xfrm>
              <a:off x="5330439" y="2292532"/>
              <a:ext cx="750771" cy="886507"/>
            </a:xfrm>
            <a:custGeom>
              <a:rect b="b" l="l" r="r" t="t"/>
              <a:pathLst>
                <a:path extrusionOk="0" h="11560" w="9790">
                  <a:moveTo>
                    <a:pt x="2502" y="1"/>
                  </a:moveTo>
                  <a:cubicBezTo>
                    <a:pt x="2502" y="1"/>
                    <a:pt x="0" y="292"/>
                    <a:pt x="0" y="1149"/>
                  </a:cubicBezTo>
                  <a:cubicBezTo>
                    <a:pt x="0" y="1149"/>
                    <a:pt x="3376" y="1388"/>
                    <a:pt x="6374" y="6666"/>
                  </a:cubicBezTo>
                  <a:cubicBezTo>
                    <a:pt x="8670" y="10727"/>
                    <a:pt x="7488" y="11498"/>
                    <a:pt x="7488" y="11498"/>
                  </a:cubicBezTo>
                  <a:cubicBezTo>
                    <a:pt x="7649" y="11540"/>
                    <a:pt x="7800" y="11559"/>
                    <a:pt x="7941" y="11559"/>
                  </a:cubicBezTo>
                  <a:cubicBezTo>
                    <a:pt x="9294" y="11559"/>
                    <a:pt x="9790" y="9800"/>
                    <a:pt x="9681" y="9459"/>
                  </a:cubicBezTo>
                  <a:cubicBezTo>
                    <a:pt x="9561" y="9065"/>
                    <a:pt x="8225" y="2691"/>
                    <a:pt x="2502"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7"/>
            <p:cNvSpPr/>
            <p:nvPr/>
          </p:nvSpPr>
          <p:spPr>
            <a:xfrm>
              <a:off x="5339642" y="2293989"/>
              <a:ext cx="731829" cy="896247"/>
            </a:xfrm>
            <a:custGeom>
              <a:rect b="b" l="l" r="r" t="t"/>
              <a:pathLst>
                <a:path extrusionOk="0" h="11687" w="9543">
                  <a:moveTo>
                    <a:pt x="1620" y="1"/>
                  </a:moveTo>
                  <a:cubicBezTo>
                    <a:pt x="1138" y="1"/>
                    <a:pt x="487" y="187"/>
                    <a:pt x="0" y="1027"/>
                  </a:cubicBezTo>
                  <a:cubicBezTo>
                    <a:pt x="0" y="1027"/>
                    <a:pt x="1" y="1027"/>
                    <a:pt x="3" y="1027"/>
                  </a:cubicBezTo>
                  <a:cubicBezTo>
                    <a:pt x="122" y="1027"/>
                    <a:pt x="3347" y="1076"/>
                    <a:pt x="6374" y="6424"/>
                  </a:cubicBezTo>
                  <a:cubicBezTo>
                    <a:pt x="8550" y="10262"/>
                    <a:pt x="7676" y="11684"/>
                    <a:pt x="7676" y="11684"/>
                  </a:cubicBezTo>
                  <a:cubicBezTo>
                    <a:pt x="7698" y="11686"/>
                    <a:pt x="7720" y="11686"/>
                    <a:pt x="7741" y="11686"/>
                  </a:cubicBezTo>
                  <a:cubicBezTo>
                    <a:pt x="8771" y="11686"/>
                    <a:pt x="9543" y="10117"/>
                    <a:pt x="9493" y="9714"/>
                  </a:cubicBezTo>
                  <a:cubicBezTo>
                    <a:pt x="9407" y="8840"/>
                    <a:pt x="8002" y="2792"/>
                    <a:pt x="2279" y="119"/>
                  </a:cubicBezTo>
                  <a:cubicBezTo>
                    <a:pt x="2279" y="119"/>
                    <a:pt x="2003" y="1"/>
                    <a:pt x="1620"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7"/>
            <p:cNvSpPr/>
            <p:nvPr/>
          </p:nvSpPr>
          <p:spPr>
            <a:xfrm>
              <a:off x="5327755" y="2276428"/>
              <a:ext cx="771323" cy="919023"/>
            </a:xfrm>
            <a:custGeom>
              <a:rect b="b" l="l" r="r" t="t"/>
              <a:pathLst>
                <a:path extrusionOk="0" h="11984" w="10058">
                  <a:moveTo>
                    <a:pt x="1799" y="0"/>
                  </a:moveTo>
                  <a:cubicBezTo>
                    <a:pt x="1325" y="0"/>
                    <a:pt x="569" y="174"/>
                    <a:pt x="1" y="1136"/>
                  </a:cubicBezTo>
                  <a:cubicBezTo>
                    <a:pt x="1" y="1136"/>
                    <a:pt x="4" y="1136"/>
                    <a:pt x="11" y="1136"/>
                  </a:cubicBezTo>
                  <a:cubicBezTo>
                    <a:pt x="227" y="1136"/>
                    <a:pt x="3796" y="1216"/>
                    <a:pt x="6786" y="6482"/>
                  </a:cubicBezTo>
                  <a:cubicBezTo>
                    <a:pt x="8962" y="10337"/>
                    <a:pt x="7814" y="11982"/>
                    <a:pt x="7814" y="11982"/>
                  </a:cubicBezTo>
                  <a:cubicBezTo>
                    <a:pt x="7834" y="11983"/>
                    <a:pt x="7854" y="11983"/>
                    <a:pt x="7874" y="11983"/>
                  </a:cubicBezTo>
                  <a:cubicBezTo>
                    <a:pt x="8968" y="11983"/>
                    <a:pt x="10058" y="10612"/>
                    <a:pt x="10007" y="9737"/>
                  </a:cubicBezTo>
                  <a:cubicBezTo>
                    <a:pt x="9887" y="7544"/>
                    <a:pt x="7814" y="1136"/>
                    <a:pt x="2245" y="56"/>
                  </a:cubicBezTo>
                  <a:cubicBezTo>
                    <a:pt x="2245" y="56"/>
                    <a:pt x="2068" y="0"/>
                    <a:pt x="1799"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7"/>
            <p:cNvSpPr/>
            <p:nvPr/>
          </p:nvSpPr>
          <p:spPr>
            <a:xfrm>
              <a:off x="5673386" y="2376888"/>
              <a:ext cx="422701" cy="823700"/>
            </a:xfrm>
            <a:custGeom>
              <a:rect b="b" l="l" r="r" t="t"/>
              <a:pathLst>
                <a:path extrusionOk="0" h="10741" w="5512">
                  <a:moveTo>
                    <a:pt x="897" y="1"/>
                  </a:moveTo>
                  <a:cubicBezTo>
                    <a:pt x="843" y="1"/>
                    <a:pt x="790" y="5"/>
                    <a:pt x="737" y="14"/>
                  </a:cubicBezTo>
                  <a:cubicBezTo>
                    <a:pt x="737" y="14"/>
                    <a:pt x="411" y="220"/>
                    <a:pt x="172" y="1111"/>
                  </a:cubicBezTo>
                  <a:cubicBezTo>
                    <a:pt x="172" y="1111"/>
                    <a:pt x="0" y="1162"/>
                    <a:pt x="2005" y="4161"/>
                  </a:cubicBezTo>
                  <a:cubicBezTo>
                    <a:pt x="4901" y="8496"/>
                    <a:pt x="3324" y="10740"/>
                    <a:pt x="3324" y="10740"/>
                  </a:cubicBezTo>
                  <a:cubicBezTo>
                    <a:pt x="3330" y="10741"/>
                    <a:pt x="3336" y="10741"/>
                    <a:pt x="3342" y="10741"/>
                  </a:cubicBezTo>
                  <a:cubicBezTo>
                    <a:pt x="4162" y="10741"/>
                    <a:pt x="5209" y="9589"/>
                    <a:pt x="5260" y="9181"/>
                  </a:cubicBezTo>
                  <a:cubicBezTo>
                    <a:pt x="5511" y="7159"/>
                    <a:pt x="3023" y="1"/>
                    <a:pt x="897"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5658892" y="2350354"/>
              <a:ext cx="85507" cy="140415"/>
            </a:xfrm>
            <a:custGeom>
              <a:rect b="b" l="l" r="r" t="t"/>
              <a:pathLst>
                <a:path extrusionOk="0" h="1831" w="1115">
                  <a:moveTo>
                    <a:pt x="823" y="1"/>
                  </a:moveTo>
                  <a:cubicBezTo>
                    <a:pt x="823" y="1"/>
                    <a:pt x="412" y="497"/>
                    <a:pt x="258" y="806"/>
                  </a:cubicBezTo>
                  <a:cubicBezTo>
                    <a:pt x="121" y="1131"/>
                    <a:pt x="1" y="1748"/>
                    <a:pt x="1" y="1748"/>
                  </a:cubicBezTo>
                  <a:cubicBezTo>
                    <a:pt x="1" y="1748"/>
                    <a:pt x="155" y="1817"/>
                    <a:pt x="155" y="1817"/>
                  </a:cubicBezTo>
                  <a:cubicBezTo>
                    <a:pt x="173" y="1826"/>
                    <a:pt x="193" y="1830"/>
                    <a:pt x="215" y="1830"/>
                  </a:cubicBezTo>
                  <a:cubicBezTo>
                    <a:pt x="392" y="1830"/>
                    <a:pt x="659" y="1525"/>
                    <a:pt x="857" y="1097"/>
                  </a:cubicBezTo>
                  <a:cubicBezTo>
                    <a:pt x="1063" y="634"/>
                    <a:pt x="1114" y="206"/>
                    <a:pt x="977" y="103"/>
                  </a:cubicBezTo>
                  <a:lnTo>
                    <a:pt x="977" y="86"/>
                  </a:lnTo>
                  <a:lnTo>
                    <a:pt x="823" y="1"/>
                  </a:ln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5647082" y="2349358"/>
              <a:ext cx="88114" cy="136120"/>
            </a:xfrm>
            <a:custGeom>
              <a:rect b="b" l="l" r="r" t="t"/>
              <a:pathLst>
                <a:path extrusionOk="0" h="1775" w="1149">
                  <a:moveTo>
                    <a:pt x="920" y="0"/>
                  </a:moveTo>
                  <a:cubicBezTo>
                    <a:pt x="743" y="0"/>
                    <a:pt x="473" y="320"/>
                    <a:pt x="258" y="750"/>
                  </a:cubicBezTo>
                  <a:cubicBezTo>
                    <a:pt x="35" y="1230"/>
                    <a:pt x="1" y="1693"/>
                    <a:pt x="155" y="1761"/>
                  </a:cubicBezTo>
                  <a:cubicBezTo>
                    <a:pt x="173" y="1770"/>
                    <a:pt x="193" y="1775"/>
                    <a:pt x="215" y="1775"/>
                  </a:cubicBezTo>
                  <a:cubicBezTo>
                    <a:pt x="395" y="1775"/>
                    <a:pt x="676" y="1468"/>
                    <a:pt x="874" y="1024"/>
                  </a:cubicBezTo>
                  <a:cubicBezTo>
                    <a:pt x="1097" y="545"/>
                    <a:pt x="1149" y="82"/>
                    <a:pt x="977" y="14"/>
                  </a:cubicBezTo>
                  <a:cubicBezTo>
                    <a:pt x="959" y="5"/>
                    <a:pt x="940" y="0"/>
                    <a:pt x="920" y="0"/>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5543247" y="2323974"/>
              <a:ext cx="177532" cy="147317"/>
            </a:xfrm>
            <a:custGeom>
              <a:rect b="b" l="l" r="r" t="t"/>
              <a:pathLst>
                <a:path extrusionOk="0" h="1921" w="2315">
                  <a:moveTo>
                    <a:pt x="383" y="0"/>
                  </a:moveTo>
                  <a:cubicBezTo>
                    <a:pt x="313" y="0"/>
                    <a:pt x="202" y="133"/>
                    <a:pt x="121" y="327"/>
                  </a:cubicBezTo>
                  <a:cubicBezTo>
                    <a:pt x="18" y="516"/>
                    <a:pt x="1" y="704"/>
                    <a:pt x="69" y="739"/>
                  </a:cubicBezTo>
                  <a:cubicBezTo>
                    <a:pt x="69" y="739"/>
                    <a:pt x="1663" y="1921"/>
                    <a:pt x="1663" y="1921"/>
                  </a:cubicBezTo>
                  <a:lnTo>
                    <a:pt x="2314" y="550"/>
                  </a:lnTo>
                  <a:cubicBezTo>
                    <a:pt x="2314" y="550"/>
                    <a:pt x="395" y="2"/>
                    <a:pt x="395" y="2"/>
                  </a:cubicBezTo>
                  <a:cubicBezTo>
                    <a:pt x="391" y="1"/>
                    <a:pt x="387" y="0"/>
                    <a:pt x="383" y="0"/>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7"/>
            <p:cNvSpPr/>
            <p:nvPr/>
          </p:nvSpPr>
          <p:spPr>
            <a:xfrm>
              <a:off x="5569551" y="2324051"/>
              <a:ext cx="147240" cy="100001"/>
            </a:xfrm>
            <a:custGeom>
              <a:rect b="b" l="l" r="r" t="t"/>
              <a:pathLst>
                <a:path extrusionOk="0" h="1304" w="1920">
                  <a:moveTo>
                    <a:pt x="52" y="1"/>
                  </a:moveTo>
                  <a:lnTo>
                    <a:pt x="52" y="1"/>
                  </a:lnTo>
                  <a:cubicBezTo>
                    <a:pt x="138" y="104"/>
                    <a:pt x="1" y="446"/>
                    <a:pt x="1" y="446"/>
                  </a:cubicBezTo>
                  <a:lnTo>
                    <a:pt x="1697" y="1303"/>
                  </a:lnTo>
                  <a:cubicBezTo>
                    <a:pt x="1920" y="909"/>
                    <a:pt x="1885" y="532"/>
                    <a:pt x="1885" y="532"/>
                  </a:cubicBezTo>
                  <a:cubicBezTo>
                    <a:pt x="1885" y="532"/>
                    <a:pt x="755" y="206"/>
                    <a:pt x="52"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7"/>
            <p:cNvSpPr/>
            <p:nvPr/>
          </p:nvSpPr>
          <p:spPr>
            <a:xfrm>
              <a:off x="5263414" y="2662933"/>
              <a:ext cx="226075" cy="160200"/>
            </a:xfrm>
            <a:custGeom>
              <a:rect b="b" l="l" r="r" t="t"/>
              <a:pathLst>
                <a:path extrusionOk="0" h="2089" w="2948">
                  <a:moveTo>
                    <a:pt x="347" y="1"/>
                  </a:moveTo>
                  <a:cubicBezTo>
                    <a:pt x="332" y="1"/>
                    <a:pt x="319" y="1"/>
                    <a:pt x="309" y="2"/>
                  </a:cubicBezTo>
                  <a:cubicBezTo>
                    <a:pt x="154" y="20"/>
                    <a:pt x="0" y="876"/>
                    <a:pt x="154" y="1236"/>
                  </a:cubicBezTo>
                  <a:cubicBezTo>
                    <a:pt x="309" y="1613"/>
                    <a:pt x="788" y="2007"/>
                    <a:pt x="1097" y="2076"/>
                  </a:cubicBezTo>
                  <a:cubicBezTo>
                    <a:pt x="1136" y="2084"/>
                    <a:pt x="1185" y="2088"/>
                    <a:pt x="1240" y="2088"/>
                  </a:cubicBezTo>
                  <a:cubicBezTo>
                    <a:pt x="1623" y="2088"/>
                    <a:pt x="2335" y="1898"/>
                    <a:pt x="2485" y="1733"/>
                  </a:cubicBezTo>
                  <a:cubicBezTo>
                    <a:pt x="2540" y="1678"/>
                    <a:pt x="2528" y="1645"/>
                    <a:pt x="2480" y="1626"/>
                  </a:cubicBezTo>
                  <a:lnTo>
                    <a:pt x="2480" y="1626"/>
                  </a:lnTo>
                  <a:cubicBezTo>
                    <a:pt x="2604" y="1597"/>
                    <a:pt x="2702" y="1533"/>
                    <a:pt x="2725" y="1390"/>
                  </a:cubicBezTo>
                  <a:cubicBezTo>
                    <a:pt x="2743" y="1304"/>
                    <a:pt x="2708" y="1254"/>
                    <a:pt x="2647" y="1227"/>
                  </a:cubicBezTo>
                  <a:lnTo>
                    <a:pt x="2647" y="1227"/>
                  </a:lnTo>
                  <a:cubicBezTo>
                    <a:pt x="2733" y="1194"/>
                    <a:pt x="2796" y="1148"/>
                    <a:pt x="2845" y="1099"/>
                  </a:cubicBezTo>
                  <a:cubicBezTo>
                    <a:pt x="2947" y="979"/>
                    <a:pt x="2382" y="876"/>
                    <a:pt x="2176" y="842"/>
                  </a:cubicBezTo>
                  <a:cubicBezTo>
                    <a:pt x="1885" y="791"/>
                    <a:pt x="1388" y="568"/>
                    <a:pt x="1388" y="568"/>
                  </a:cubicBezTo>
                  <a:lnTo>
                    <a:pt x="1388" y="568"/>
                  </a:lnTo>
                  <a:cubicBezTo>
                    <a:pt x="1443" y="571"/>
                    <a:pt x="1493" y="572"/>
                    <a:pt x="1539" y="572"/>
                  </a:cubicBezTo>
                  <a:cubicBezTo>
                    <a:pt x="2100" y="572"/>
                    <a:pt x="2047" y="390"/>
                    <a:pt x="1936" y="311"/>
                  </a:cubicBezTo>
                  <a:cubicBezTo>
                    <a:pt x="1817" y="242"/>
                    <a:pt x="1542" y="242"/>
                    <a:pt x="1183" y="105"/>
                  </a:cubicBezTo>
                  <a:cubicBezTo>
                    <a:pt x="1183" y="105"/>
                    <a:pt x="556" y="1"/>
                    <a:pt x="3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5515716" y="2706721"/>
              <a:ext cx="318023" cy="200384"/>
            </a:xfrm>
            <a:custGeom>
              <a:rect b="b" l="l" r="r" t="t"/>
              <a:pathLst>
                <a:path extrusionOk="0" h="2613" w="4147">
                  <a:moveTo>
                    <a:pt x="1474" y="1"/>
                  </a:moveTo>
                  <a:cubicBezTo>
                    <a:pt x="1356" y="1"/>
                    <a:pt x="1279" y="24"/>
                    <a:pt x="1268" y="83"/>
                  </a:cubicBezTo>
                  <a:cubicBezTo>
                    <a:pt x="1234" y="271"/>
                    <a:pt x="1696" y="391"/>
                    <a:pt x="1662" y="545"/>
                  </a:cubicBezTo>
                  <a:cubicBezTo>
                    <a:pt x="1662" y="545"/>
                    <a:pt x="1542" y="682"/>
                    <a:pt x="1457" y="699"/>
                  </a:cubicBezTo>
                  <a:lnTo>
                    <a:pt x="1422" y="699"/>
                  </a:lnTo>
                  <a:cubicBezTo>
                    <a:pt x="1148" y="665"/>
                    <a:pt x="600" y="477"/>
                    <a:pt x="394" y="460"/>
                  </a:cubicBezTo>
                  <a:cubicBezTo>
                    <a:pt x="379" y="457"/>
                    <a:pt x="364" y="456"/>
                    <a:pt x="351" y="456"/>
                  </a:cubicBezTo>
                  <a:cubicBezTo>
                    <a:pt x="177" y="456"/>
                    <a:pt x="220" y="655"/>
                    <a:pt x="411" y="751"/>
                  </a:cubicBezTo>
                  <a:cubicBezTo>
                    <a:pt x="446" y="768"/>
                    <a:pt x="497" y="785"/>
                    <a:pt x="531" y="802"/>
                  </a:cubicBezTo>
                  <a:cubicBezTo>
                    <a:pt x="425" y="767"/>
                    <a:pt x="304" y="736"/>
                    <a:pt x="208" y="736"/>
                  </a:cubicBezTo>
                  <a:cubicBezTo>
                    <a:pt x="119" y="736"/>
                    <a:pt x="51" y="762"/>
                    <a:pt x="34" y="837"/>
                  </a:cubicBezTo>
                  <a:cubicBezTo>
                    <a:pt x="17" y="974"/>
                    <a:pt x="189" y="1111"/>
                    <a:pt x="360" y="1213"/>
                  </a:cubicBezTo>
                  <a:cubicBezTo>
                    <a:pt x="257" y="1168"/>
                    <a:pt x="162" y="1137"/>
                    <a:pt x="105" y="1137"/>
                  </a:cubicBezTo>
                  <a:cubicBezTo>
                    <a:pt x="76" y="1137"/>
                    <a:pt x="57" y="1145"/>
                    <a:pt x="51" y="1162"/>
                  </a:cubicBezTo>
                  <a:cubicBezTo>
                    <a:pt x="0" y="1351"/>
                    <a:pt x="137" y="1488"/>
                    <a:pt x="326" y="1608"/>
                  </a:cubicBezTo>
                  <a:cubicBezTo>
                    <a:pt x="274" y="1608"/>
                    <a:pt x="223" y="1642"/>
                    <a:pt x="206" y="1710"/>
                  </a:cubicBezTo>
                  <a:cubicBezTo>
                    <a:pt x="155" y="1846"/>
                    <a:pt x="975" y="2567"/>
                    <a:pt x="1457" y="2567"/>
                  </a:cubicBezTo>
                  <a:cubicBezTo>
                    <a:pt x="1463" y="2567"/>
                    <a:pt x="1468" y="2567"/>
                    <a:pt x="1474" y="2567"/>
                  </a:cubicBezTo>
                  <a:cubicBezTo>
                    <a:pt x="1550" y="2591"/>
                    <a:pt x="1673" y="2612"/>
                    <a:pt x="1837" y="2612"/>
                  </a:cubicBezTo>
                  <a:cubicBezTo>
                    <a:pt x="2149" y="2612"/>
                    <a:pt x="2608" y="2534"/>
                    <a:pt x="3170" y="2242"/>
                  </a:cubicBezTo>
                  <a:cubicBezTo>
                    <a:pt x="4147" y="1745"/>
                    <a:pt x="3204" y="357"/>
                    <a:pt x="3204" y="357"/>
                  </a:cubicBezTo>
                  <a:cubicBezTo>
                    <a:pt x="2894" y="316"/>
                    <a:pt x="1907" y="1"/>
                    <a:pt x="1474"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7"/>
            <p:cNvSpPr/>
            <p:nvPr/>
          </p:nvSpPr>
          <p:spPr>
            <a:xfrm>
              <a:off x="5720702" y="2361397"/>
              <a:ext cx="621552" cy="598393"/>
            </a:xfrm>
            <a:custGeom>
              <a:rect b="b" l="l" r="r" t="t"/>
              <a:pathLst>
                <a:path extrusionOk="0" h="7803" w="8105">
                  <a:moveTo>
                    <a:pt x="6471" y="1"/>
                  </a:moveTo>
                  <a:cubicBezTo>
                    <a:pt x="6107" y="1"/>
                    <a:pt x="5665" y="136"/>
                    <a:pt x="5277" y="610"/>
                  </a:cubicBezTo>
                  <a:cubicBezTo>
                    <a:pt x="3838" y="2221"/>
                    <a:pt x="3478" y="3009"/>
                    <a:pt x="2896" y="3455"/>
                  </a:cubicBezTo>
                  <a:cubicBezTo>
                    <a:pt x="2296" y="3917"/>
                    <a:pt x="1165" y="4089"/>
                    <a:pt x="0" y="4723"/>
                  </a:cubicBezTo>
                  <a:cubicBezTo>
                    <a:pt x="257" y="5494"/>
                    <a:pt x="377" y="6745"/>
                    <a:pt x="103" y="7773"/>
                  </a:cubicBezTo>
                  <a:cubicBezTo>
                    <a:pt x="306" y="7793"/>
                    <a:pt x="502" y="7803"/>
                    <a:pt x="689" y="7803"/>
                  </a:cubicBezTo>
                  <a:cubicBezTo>
                    <a:pt x="2397" y="7803"/>
                    <a:pt x="3482" y="7007"/>
                    <a:pt x="4609" y="6282"/>
                  </a:cubicBezTo>
                  <a:cubicBezTo>
                    <a:pt x="5894" y="5237"/>
                    <a:pt x="6734" y="3712"/>
                    <a:pt x="6734" y="3712"/>
                  </a:cubicBezTo>
                  <a:cubicBezTo>
                    <a:pt x="8105" y="1313"/>
                    <a:pt x="7573" y="388"/>
                    <a:pt x="7111" y="148"/>
                  </a:cubicBezTo>
                  <a:cubicBezTo>
                    <a:pt x="6984" y="81"/>
                    <a:pt x="6751" y="1"/>
                    <a:pt x="6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7"/>
            <p:cNvSpPr/>
            <p:nvPr/>
          </p:nvSpPr>
          <p:spPr>
            <a:xfrm>
              <a:off x="6000535" y="2489619"/>
              <a:ext cx="228759" cy="261581"/>
            </a:xfrm>
            <a:custGeom>
              <a:rect b="b" l="l" r="r" t="t"/>
              <a:pathLst>
                <a:path extrusionOk="0" h="3411" w="2983">
                  <a:moveTo>
                    <a:pt x="686" y="1"/>
                  </a:moveTo>
                  <a:cubicBezTo>
                    <a:pt x="686" y="1"/>
                    <a:pt x="275" y="481"/>
                    <a:pt x="1" y="943"/>
                  </a:cubicBezTo>
                  <a:cubicBezTo>
                    <a:pt x="309" y="1012"/>
                    <a:pt x="1046" y="1474"/>
                    <a:pt x="1474" y="2040"/>
                  </a:cubicBezTo>
                  <a:cubicBezTo>
                    <a:pt x="1817" y="2502"/>
                    <a:pt x="1954" y="2965"/>
                    <a:pt x="2160" y="3410"/>
                  </a:cubicBezTo>
                  <a:cubicBezTo>
                    <a:pt x="2160" y="3410"/>
                    <a:pt x="2537" y="2931"/>
                    <a:pt x="2914" y="2297"/>
                  </a:cubicBezTo>
                  <a:cubicBezTo>
                    <a:pt x="2982" y="2194"/>
                    <a:pt x="2588" y="1491"/>
                    <a:pt x="2091" y="943"/>
                  </a:cubicBezTo>
                  <a:cubicBezTo>
                    <a:pt x="1594" y="395"/>
                    <a:pt x="686" y="1"/>
                    <a:pt x="6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7"/>
            <p:cNvSpPr/>
            <p:nvPr/>
          </p:nvSpPr>
          <p:spPr>
            <a:xfrm>
              <a:off x="6016332" y="2510631"/>
              <a:ext cx="190568" cy="210354"/>
            </a:xfrm>
            <a:custGeom>
              <a:rect b="b" l="l" r="r" t="t"/>
              <a:pathLst>
                <a:path extrusionOk="0" h="2743" w="2485">
                  <a:moveTo>
                    <a:pt x="274" y="1"/>
                  </a:moveTo>
                  <a:cubicBezTo>
                    <a:pt x="120" y="155"/>
                    <a:pt x="0" y="361"/>
                    <a:pt x="0" y="361"/>
                  </a:cubicBezTo>
                  <a:cubicBezTo>
                    <a:pt x="103" y="395"/>
                    <a:pt x="720" y="549"/>
                    <a:pt x="1371" y="1235"/>
                  </a:cubicBezTo>
                  <a:cubicBezTo>
                    <a:pt x="1765" y="1731"/>
                    <a:pt x="2193" y="2622"/>
                    <a:pt x="2245" y="2742"/>
                  </a:cubicBezTo>
                  <a:cubicBezTo>
                    <a:pt x="2468" y="2417"/>
                    <a:pt x="2485" y="2400"/>
                    <a:pt x="2485" y="2400"/>
                  </a:cubicBezTo>
                  <a:cubicBezTo>
                    <a:pt x="2485" y="2400"/>
                    <a:pt x="2228" y="1560"/>
                    <a:pt x="1628" y="892"/>
                  </a:cubicBezTo>
                  <a:cubicBezTo>
                    <a:pt x="1011" y="258"/>
                    <a:pt x="531" y="121"/>
                    <a:pt x="274"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7"/>
            <p:cNvSpPr/>
            <p:nvPr/>
          </p:nvSpPr>
          <p:spPr>
            <a:xfrm>
              <a:off x="5754828" y="2678884"/>
              <a:ext cx="128835" cy="281827"/>
            </a:xfrm>
            <a:custGeom>
              <a:rect b="b" l="l" r="r" t="t"/>
              <a:pathLst>
                <a:path extrusionOk="0" h="3675" w="1680">
                  <a:moveTo>
                    <a:pt x="977" y="0"/>
                  </a:moveTo>
                  <a:cubicBezTo>
                    <a:pt x="977" y="0"/>
                    <a:pt x="480" y="120"/>
                    <a:pt x="1" y="360"/>
                  </a:cubicBezTo>
                  <a:cubicBezTo>
                    <a:pt x="86" y="634"/>
                    <a:pt x="258" y="823"/>
                    <a:pt x="412" y="1953"/>
                  </a:cubicBezTo>
                  <a:cubicBezTo>
                    <a:pt x="480" y="2639"/>
                    <a:pt x="360" y="3461"/>
                    <a:pt x="258" y="3667"/>
                  </a:cubicBezTo>
                  <a:cubicBezTo>
                    <a:pt x="258" y="3667"/>
                    <a:pt x="330" y="3674"/>
                    <a:pt x="455" y="3674"/>
                  </a:cubicBezTo>
                  <a:cubicBezTo>
                    <a:pt x="662" y="3674"/>
                    <a:pt x="1016" y="3654"/>
                    <a:pt x="1423" y="3547"/>
                  </a:cubicBezTo>
                  <a:cubicBezTo>
                    <a:pt x="1560" y="3496"/>
                    <a:pt x="1680" y="2707"/>
                    <a:pt x="1543" y="1714"/>
                  </a:cubicBezTo>
                  <a:cubicBezTo>
                    <a:pt x="1440" y="651"/>
                    <a:pt x="977" y="0"/>
                    <a:pt x="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7"/>
            <p:cNvSpPr/>
            <p:nvPr/>
          </p:nvSpPr>
          <p:spPr>
            <a:xfrm>
              <a:off x="5771929" y="2684098"/>
              <a:ext cx="88114" cy="278222"/>
            </a:xfrm>
            <a:custGeom>
              <a:rect b="b" l="l" r="r" t="t"/>
              <a:pathLst>
                <a:path extrusionOk="0" h="3628" w="1149">
                  <a:moveTo>
                    <a:pt x="446" y="1"/>
                  </a:moveTo>
                  <a:cubicBezTo>
                    <a:pt x="0" y="121"/>
                    <a:pt x="120" y="189"/>
                    <a:pt x="120" y="189"/>
                  </a:cubicBezTo>
                  <a:cubicBezTo>
                    <a:pt x="120" y="189"/>
                    <a:pt x="960" y="1903"/>
                    <a:pt x="463" y="3616"/>
                  </a:cubicBezTo>
                  <a:cubicBezTo>
                    <a:pt x="514" y="3624"/>
                    <a:pt x="561" y="3628"/>
                    <a:pt x="602" y="3628"/>
                  </a:cubicBezTo>
                  <a:cubicBezTo>
                    <a:pt x="823" y="3628"/>
                    <a:pt x="908" y="3530"/>
                    <a:pt x="908" y="3530"/>
                  </a:cubicBezTo>
                  <a:cubicBezTo>
                    <a:pt x="1148" y="2622"/>
                    <a:pt x="1063" y="1080"/>
                    <a:pt x="446"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7"/>
          <p:cNvGrpSpPr/>
          <p:nvPr/>
        </p:nvGrpSpPr>
        <p:grpSpPr>
          <a:xfrm>
            <a:off x="1280186" y="1889402"/>
            <a:ext cx="1343265" cy="2736880"/>
            <a:chOff x="2199275" y="410100"/>
            <a:chExt cx="550925" cy="1122500"/>
          </a:xfrm>
        </p:grpSpPr>
        <p:sp>
          <p:nvSpPr>
            <p:cNvPr id="1437" name="Google Shape;1437;p57"/>
            <p:cNvSpPr/>
            <p:nvPr/>
          </p:nvSpPr>
          <p:spPr>
            <a:xfrm>
              <a:off x="2527675" y="602425"/>
              <a:ext cx="150675" cy="403550"/>
            </a:xfrm>
            <a:custGeom>
              <a:rect b="b" l="l" r="r" t="t"/>
              <a:pathLst>
                <a:path extrusionOk="0" h="16142" w="6027">
                  <a:moveTo>
                    <a:pt x="2030" y="0"/>
                  </a:moveTo>
                  <a:cubicBezTo>
                    <a:pt x="1622" y="0"/>
                    <a:pt x="1133" y="251"/>
                    <a:pt x="698" y="772"/>
                  </a:cubicBezTo>
                  <a:cubicBezTo>
                    <a:pt x="1" y="1609"/>
                    <a:pt x="2009" y="12602"/>
                    <a:pt x="2344" y="14415"/>
                  </a:cubicBezTo>
                  <a:cubicBezTo>
                    <a:pt x="2573" y="15766"/>
                    <a:pt x="3374" y="16141"/>
                    <a:pt x="4033" y="16141"/>
                  </a:cubicBezTo>
                  <a:cubicBezTo>
                    <a:pt x="4259" y="16141"/>
                    <a:pt x="4468" y="16097"/>
                    <a:pt x="4632" y="16033"/>
                  </a:cubicBezTo>
                  <a:cubicBezTo>
                    <a:pt x="4632" y="16033"/>
                    <a:pt x="5273" y="12546"/>
                    <a:pt x="5636" y="9951"/>
                  </a:cubicBezTo>
                  <a:cubicBezTo>
                    <a:pt x="6027" y="7357"/>
                    <a:pt x="3069" y="745"/>
                    <a:pt x="2651" y="270"/>
                  </a:cubicBezTo>
                  <a:cubicBezTo>
                    <a:pt x="2493" y="92"/>
                    <a:pt x="2276" y="0"/>
                    <a:pt x="2030"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7"/>
            <p:cNvSpPr/>
            <p:nvPr/>
          </p:nvSpPr>
          <p:spPr>
            <a:xfrm>
              <a:off x="2568125" y="627300"/>
              <a:ext cx="156275" cy="185600"/>
            </a:xfrm>
            <a:custGeom>
              <a:rect b="b" l="l" r="r" t="t"/>
              <a:pathLst>
                <a:path extrusionOk="0" h="7424" w="6251">
                  <a:moveTo>
                    <a:pt x="1451" y="1"/>
                  </a:moveTo>
                  <a:cubicBezTo>
                    <a:pt x="1451" y="1"/>
                    <a:pt x="1" y="3153"/>
                    <a:pt x="419" y="4520"/>
                  </a:cubicBezTo>
                  <a:cubicBezTo>
                    <a:pt x="642" y="5218"/>
                    <a:pt x="1451" y="6892"/>
                    <a:pt x="2595" y="7394"/>
                  </a:cubicBezTo>
                  <a:cubicBezTo>
                    <a:pt x="2640" y="7414"/>
                    <a:pt x="2691" y="7424"/>
                    <a:pt x="2747" y="7424"/>
                  </a:cubicBezTo>
                  <a:cubicBezTo>
                    <a:pt x="3458" y="7424"/>
                    <a:pt x="5003" y="5881"/>
                    <a:pt x="5469" y="5441"/>
                  </a:cubicBezTo>
                  <a:cubicBezTo>
                    <a:pt x="5720" y="5218"/>
                    <a:pt x="6250" y="3795"/>
                    <a:pt x="4548" y="2846"/>
                  </a:cubicBezTo>
                  <a:cubicBezTo>
                    <a:pt x="4548" y="2747"/>
                    <a:pt x="4507" y="2709"/>
                    <a:pt x="4443" y="2709"/>
                  </a:cubicBezTo>
                  <a:cubicBezTo>
                    <a:pt x="4218" y="2709"/>
                    <a:pt x="3711" y="3181"/>
                    <a:pt x="3711" y="3181"/>
                  </a:cubicBezTo>
                  <a:cubicBezTo>
                    <a:pt x="2456" y="949"/>
                    <a:pt x="1870" y="559"/>
                    <a:pt x="1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7"/>
            <p:cNvSpPr/>
            <p:nvPr/>
          </p:nvSpPr>
          <p:spPr>
            <a:xfrm>
              <a:off x="2599525" y="1028350"/>
              <a:ext cx="37675" cy="115125"/>
            </a:xfrm>
            <a:custGeom>
              <a:rect b="b" l="l" r="r" t="t"/>
              <a:pathLst>
                <a:path extrusionOk="0" h="4605" w="1507">
                  <a:moveTo>
                    <a:pt x="419" y="1"/>
                  </a:moveTo>
                  <a:lnTo>
                    <a:pt x="0" y="280"/>
                  </a:lnTo>
                  <a:lnTo>
                    <a:pt x="391" y="4604"/>
                  </a:lnTo>
                  <a:cubicBezTo>
                    <a:pt x="391" y="4604"/>
                    <a:pt x="809" y="4604"/>
                    <a:pt x="1144" y="4409"/>
                  </a:cubicBezTo>
                  <a:cubicBezTo>
                    <a:pt x="1507" y="4186"/>
                    <a:pt x="809" y="1675"/>
                    <a:pt x="809" y="1200"/>
                  </a:cubicBezTo>
                  <a:lnTo>
                    <a:pt x="1144" y="1061"/>
                  </a:lnTo>
                  <a:lnTo>
                    <a:pt x="4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7"/>
            <p:cNvSpPr/>
            <p:nvPr/>
          </p:nvSpPr>
          <p:spPr>
            <a:xfrm>
              <a:off x="2567425" y="461300"/>
              <a:ext cx="8400" cy="13275"/>
            </a:xfrm>
            <a:custGeom>
              <a:rect b="b" l="l" r="r" t="t"/>
              <a:pathLst>
                <a:path extrusionOk="0" h="531" w="336">
                  <a:moveTo>
                    <a:pt x="168" y="1"/>
                  </a:moveTo>
                  <a:cubicBezTo>
                    <a:pt x="84" y="1"/>
                    <a:pt x="1" y="140"/>
                    <a:pt x="1" y="280"/>
                  </a:cubicBezTo>
                  <a:cubicBezTo>
                    <a:pt x="1" y="419"/>
                    <a:pt x="84" y="531"/>
                    <a:pt x="168" y="531"/>
                  </a:cubicBezTo>
                  <a:cubicBezTo>
                    <a:pt x="280" y="531"/>
                    <a:pt x="336" y="391"/>
                    <a:pt x="336" y="252"/>
                  </a:cubicBezTo>
                  <a:cubicBezTo>
                    <a:pt x="336" y="112"/>
                    <a:pt x="252" y="1"/>
                    <a:pt x="168"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7"/>
            <p:cNvSpPr/>
            <p:nvPr/>
          </p:nvSpPr>
          <p:spPr>
            <a:xfrm>
              <a:off x="2566025" y="461300"/>
              <a:ext cx="8400" cy="13275"/>
            </a:xfrm>
            <a:custGeom>
              <a:rect b="b" l="l" r="r" t="t"/>
              <a:pathLst>
                <a:path extrusionOk="0" h="531" w="336">
                  <a:moveTo>
                    <a:pt x="168" y="1"/>
                  </a:moveTo>
                  <a:cubicBezTo>
                    <a:pt x="85" y="1"/>
                    <a:pt x="1" y="140"/>
                    <a:pt x="1" y="280"/>
                  </a:cubicBezTo>
                  <a:cubicBezTo>
                    <a:pt x="1" y="419"/>
                    <a:pt x="85" y="531"/>
                    <a:pt x="168" y="531"/>
                  </a:cubicBezTo>
                  <a:cubicBezTo>
                    <a:pt x="280" y="531"/>
                    <a:pt x="336" y="391"/>
                    <a:pt x="336" y="252"/>
                  </a:cubicBezTo>
                  <a:cubicBezTo>
                    <a:pt x="336" y="112"/>
                    <a:pt x="280" y="1"/>
                    <a:pt x="168"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7"/>
            <p:cNvSpPr/>
            <p:nvPr/>
          </p:nvSpPr>
          <p:spPr>
            <a:xfrm>
              <a:off x="2551400" y="456425"/>
              <a:ext cx="21625" cy="18850"/>
            </a:xfrm>
            <a:custGeom>
              <a:rect b="b" l="l" r="r" t="t"/>
              <a:pathLst>
                <a:path extrusionOk="0" h="754" w="865">
                  <a:moveTo>
                    <a:pt x="0" y="0"/>
                  </a:moveTo>
                  <a:cubicBezTo>
                    <a:pt x="0" y="0"/>
                    <a:pt x="56" y="112"/>
                    <a:pt x="28" y="307"/>
                  </a:cubicBezTo>
                  <a:cubicBezTo>
                    <a:pt x="28" y="530"/>
                    <a:pt x="307" y="754"/>
                    <a:pt x="307" y="754"/>
                  </a:cubicBezTo>
                  <a:cubicBezTo>
                    <a:pt x="363" y="754"/>
                    <a:pt x="753" y="754"/>
                    <a:pt x="781" y="642"/>
                  </a:cubicBezTo>
                  <a:cubicBezTo>
                    <a:pt x="865" y="363"/>
                    <a:pt x="753" y="252"/>
                    <a:pt x="753" y="252"/>
                  </a:cubicBezTo>
                  <a:cubicBezTo>
                    <a:pt x="502" y="224"/>
                    <a:pt x="0" y="0"/>
                    <a:pt x="0"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7"/>
            <p:cNvSpPr/>
            <p:nvPr/>
          </p:nvSpPr>
          <p:spPr>
            <a:xfrm>
              <a:off x="2509550" y="479750"/>
              <a:ext cx="55825" cy="95450"/>
            </a:xfrm>
            <a:custGeom>
              <a:rect b="b" l="l" r="r" t="t"/>
              <a:pathLst>
                <a:path extrusionOk="0" h="3818" w="2233">
                  <a:moveTo>
                    <a:pt x="957" y="0"/>
                  </a:moveTo>
                  <a:cubicBezTo>
                    <a:pt x="840" y="0"/>
                    <a:pt x="724" y="14"/>
                    <a:pt x="614" y="44"/>
                  </a:cubicBezTo>
                  <a:cubicBezTo>
                    <a:pt x="0" y="211"/>
                    <a:pt x="279" y="2443"/>
                    <a:pt x="223" y="3169"/>
                  </a:cubicBezTo>
                  <a:cubicBezTo>
                    <a:pt x="205" y="3659"/>
                    <a:pt x="886" y="3818"/>
                    <a:pt x="1493" y="3818"/>
                  </a:cubicBezTo>
                  <a:cubicBezTo>
                    <a:pt x="1785" y="3818"/>
                    <a:pt x="2060" y="3781"/>
                    <a:pt x="2232" y="3727"/>
                  </a:cubicBezTo>
                  <a:cubicBezTo>
                    <a:pt x="2232" y="3727"/>
                    <a:pt x="1897" y="1132"/>
                    <a:pt x="1981" y="658"/>
                  </a:cubicBezTo>
                  <a:cubicBezTo>
                    <a:pt x="2027" y="291"/>
                    <a:pt x="149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7"/>
            <p:cNvSpPr/>
            <p:nvPr/>
          </p:nvSpPr>
          <p:spPr>
            <a:xfrm>
              <a:off x="2507450" y="1377800"/>
              <a:ext cx="146325" cy="127650"/>
            </a:xfrm>
            <a:custGeom>
              <a:rect b="b" l="l" r="r" t="t"/>
              <a:pathLst>
                <a:path extrusionOk="0" h="5106" w="5853">
                  <a:moveTo>
                    <a:pt x="2232" y="0"/>
                  </a:moveTo>
                  <a:cubicBezTo>
                    <a:pt x="2232" y="0"/>
                    <a:pt x="196" y="0"/>
                    <a:pt x="196" y="279"/>
                  </a:cubicBezTo>
                  <a:cubicBezTo>
                    <a:pt x="279" y="2539"/>
                    <a:pt x="28" y="3181"/>
                    <a:pt x="28" y="3627"/>
                  </a:cubicBezTo>
                  <a:cubicBezTo>
                    <a:pt x="0" y="4408"/>
                    <a:pt x="447" y="4743"/>
                    <a:pt x="447" y="4743"/>
                  </a:cubicBezTo>
                  <a:cubicBezTo>
                    <a:pt x="447" y="4743"/>
                    <a:pt x="705" y="4771"/>
                    <a:pt x="984" y="4771"/>
                  </a:cubicBezTo>
                  <a:cubicBezTo>
                    <a:pt x="1263" y="4771"/>
                    <a:pt x="1563" y="4743"/>
                    <a:pt x="1647" y="4631"/>
                  </a:cubicBezTo>
                  <a:cubicBezTo>
                    <a:pt x="1736" y="4519"/>
                    <a:pt x="1820" y="4474"/>
                    <a:pt x="1914" y="4474"/>
                  </a:cubicBezTo>
                  <a:cubicBezTo>
                    <a:pt x="2263" y="4474"/>
                    <a:pt x="2752" y="5084"/>
                    <a:pt x="4157" y="5106"/>
                  </a:cubicBezTo>
                  <a:cubicBezTo>
                    <a:pt x="4170" y="5106"/>
                    <a:pt x="4182" y="5106"/>
                    <a:pt x="4194" y="5106"/>
                  </a:cubicBezTo>
                  <a:cubicBezTo>
                    <a:pt x="5749" y="5106"/>
                    <a:pt x="5852" y="3319"/>
                    <a:pt x="4939" y="3236"/>
                  </a:cubicBezTo>
                  <a:cubicBezTo>
                    <a:pt x="2595" y="3013"/>
                    <a:pt x="2093" y="1116"/>
                    <a:pt x="223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7"/>
            <p:cNvSpPr/>
            <p:nvPr/>
          </p:nvSpPr>
          <p:spPr>
            <a:xfrm>
              <a:off x="2443275" y="854675"/>
              <a:ext cx="157300" cy="611600"/>
            </a:xfrm>
            <a:custGeom>
              <a:rect b="b" l="l" r="r" t="t"/>
              <a:pathLst>
                <a:path extrusionOk="0" h="24464" w="6292">
                  <a:moveTo>
                    <a:pt x="5525" y="1"/>
                  </a:moveTo>
                  <a:lnTo>
                    <a:pt x="2177" y="280"/>
                  </a:lnTo>
                  <a:cubicBezTo>
                    <a:pt x="2177" y="280"/>
                    <a:pt x="1898" y="5357"/>
                    <a:pt x="1898" y="6222"/>
                  </a:cubicBezTo>
                  <a:cubicBezTo>
                    <a:pt x="1898" y="7059"/>
                    <a:pt x="2316" y="12946"/>
                    <a:pt x="2316" y="14006"/>
                  </a:cubicBezTo>
                  <a:cubicBezTo>
                    <a:pt x="2316" y="15066"/>
                    <a:pt x="1" y="23269"/>
                    <a:pt x="2484" y="24440"/>
                  </a:cubicBezTo>
                  <a:cubicBezTo>
                    <a:pt x="2515" y="24456"/>
                    <a:pt x="2547" y="24463"/>
                    <a:pt x="2580" y="24463"/>
                  </a:cubicBezTo>
                  <a:cubicBezTo>
                    <a:pt x="2981" y="24463"/>
                    <a:pt x="3561" y="23401"/>
                    <a:pt x="5026" y="23401"/>
                  </a:cubicBezTo>
                  <a:cubicBezTo>
                    <a:pt x="5174" y="23401"/>
                    <a:pt x="5330" y="23412"/>
                    <a:pt x="5497" y="23436"/>
                  </a:cubicBezTo>
                  <a:cubicBezTo>
                    <a:pt x="5508" y="23438"/>
                    <a:pt x="5519" y="23438"/>
                    <a:pt x="5530" y="23438"/>
                  </a:cubicBezTo>
                  <a:cubicBezTo>
                    <a:pt x="6291" y="23438"/>
                    <a:pt x="5777" y="19549"/>
                    <a:pt x="5832" y="16880"/>
                  </a:cubicBezTo>
                  <a:cubicBezTo>
                    <a:pt x="5832" y="16071"/>
                    <a:pt x="5636" y="14983"/>
                    <a:pt x="5832" y="14006"/>
                  </a:cubicBezTo>
                  <a:cubicBezTo>
                    <a:pt x="6111" y="12444"/>
                    <a:pt x="6027" y="5776"/>
                    <a:pt x="6027" y="3656"/>
                  </a:cubicBezTo>
                  <a:cubicBezTo>
                    <a:pt x="6027" y="1535"/>
                    <a:pt x="5999" y="1256"/>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7"/>
            <p:cNvSpPr/>
            <p:nvPr/>
          </p:nvSpPr>
          <p:spPr>
            <a:xfrm>
              <a:off x="2509550" y="910475"/>
              <a:ext cx="108825" cy="538475"/>
            </a:xfrm>
            <a:custGeom>
              <a:rect b="b" l="l" r="r" t="t"/>
              <a:pathLst>
                <a:path extrusionOk="0" h="21539" w="4353">
                  <a:moveTo>
                    <a:pt x="3376" y="1"/>
                  </a:moveTo>
                  <a:cubicBezTo>
                    <a:pt x="2567" y="224"/>
                    <a:pt x="1869" y="475"/>
                    <a:pt x="1869" y="475"/>
                  </a:cubicBezTo>
                  <a:cubicBezTo>
                    <a:pt x="2706" y="4353"/>
                    <a:pt x="3153" y="8817"/>
                    <a:pt x="2930" y="10156"/>
                  </a:cubicBezTo>
                  <a:cubicBezTo>
                    <a:pt x="2846" y="10658"/>
                    <a:pt x="3013" y="11356"/>
                    <a:pt x="2148" y="12695"/>
                  </a:cubicBezTo>
                  <a:cubicBezTo>
                    <a:pt x="1646" y="13448"/>
                    <a:pt x="1981" y="16489"/>
                    <a:pt x="1786" y="17103"/>
                  </a:cubicBezTo>
                  <a:cubicBezTo>
                    <a:pt x="1563" y="17745"/>
                    <a:pt x="1228" y="18191"/>
                    <a:pt x="1116" y="18805"/>
                  </a:cubicBezTo>
                  <a:cubicBezTo>
                    <a:pt x="1206" y="18777"/>
                    <a:pt x="1291" y="18766"/>
                    <a:pt x="1371" y="18766"/>
                  </a:cubicBezTo>
                  <a:cubicBezTo>
                    <a:pt x="1721" y="18766"/>
                    <a:pt x="1987" y="18984"/>
                    <a:pt x="2258" y="19049"/>
                  </a:cubicBezTo>
                  <a:lnTo>
                    <a:pt x="2258" y="19049"/>
                  </a:lnTo>
                  <a:cubicBezTo>
                    <a:pt x="1233" y="19174"/>
                    <a:pt x="271" y="19808"/>
                    <a:pt x="471" y="19808"/>
                  </a:cubicBezTo>
                  <a:cubicBezTo>
                    <a:pt x="493" y="19808"/>
                    <a:pt x="531" y="19799"/>
                    <a:pt x="586" y="19781"/>
                  </a:cubicBezTo>
                  <a:cubicBezTo>
                    <a:pt x="830" y="19705"/>
                    <a:pt x="1087" y="19672"/>
                    <a:pt x="1340" y="19672"/>
                  </a:cubicBezTo>
                  <a:cubicBezTo>
                    <a:pt x="2011" y="19672"/>
                    <a:pt x="2654" y="19901"/>
                    <a:pt x="2957" y="20144"/>
                  </a:cubicBezTo>
                  <a:cubicBezTo>
                    <a:pt x="2427" y="20646"/>
                    <a:pt x="0" y="21120"/>
                    <a:pt x="419" y="21204"/>
                  </a:cubicBezTo>
                  <a:cubicBezTo>
                    <a:pt x="558" y="21260"/>
                    <a:pt x="837" y="21371"/>
                    <a:pt x="1144" y="21539"/>
                  </a:cubicBezTo>
                  <a:cubicBezTo>
                    <a:pt x="1533" y="21370"/>
                    <a:pt x="1850" y="21241"/>
                    <a:pt x="2239" y="21241"/>
                  </a:cubicBezTo>
                  <a:cubicBezTo>
                    <a:pt x="2491" y="21241"/>
                    <a:pt x="2773" y="21295"/>
                    <a:pt x="3125" y="21427"/>
                  </a:cubicBezTo>
                  <a:cubicBezTo>
                    <a:pt x="3144" y="21434"/>
                    <a:pt x="3163" y="21438"/>
                    <a:pt x="3181" y="21438"/>
                  </a:cubicBezTo>
                  <a:cubicBezTo>
                    <a:pt x="3863" y="21438"/>
                    <a:pt x="3573" y="16364"/>
                    <a:pt x="3627" y="13727"/>
                  </a:cubicBezTo>
                  <a:cubicBezTo>
                    <a:pt x="3655" y="12946"/>
                    <a:pt x="3878" y="11858"/>
                    <a:pt x="4046" y="10881"/>
                  </a:cubicBezTo>
                  <a:cubicBezTo>
                    <a:pt x="4352" y="9319"/>
                    <a:pt x="3767" y="3404"/>
                    <a:pt x="3767" y="1284"/>
                  </a:cubicBezTo>
                  <a:cubicBezTo>
                    <a:pt x="3767" y="726"/>
                    <a:pt x="3432" y="363"/>
                    <a:pt x="3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7"/>
            <p:cNvSpPr/>
            <p:nvPr/>
          </p:nvSpPr>
          <p:spPr>
            <a:xfrm>
              <a:off x="2378425" y="1446100"/>
              <a:ext cx="108825" cy="86500"/>
            </a:xfrm>
            <a:custGeom>
              <a:rect b="b" l="l" r="r" t="t"/>
              <a:pathLst>
                <a:path extrusionOk="0" h="3460" w="4353">
                  <a:moveTo>
                    <a:pt x="653" y="1"/>
                  </a:moveTo>
                  <a:cubicBezTo>
                    <a:pt x="524" y="1"/>
                    <a:pt x="447" y="2"/>
                    <a:pt x="447" y="2"/>
                  </a:cubicBezTo>
                  <a:cubicBezTo>
                    <a:pt x="0" y="923"/>
                    <a:pt x="168" y="2513"/>
                    <a:pt x="447" y="2569"/>
                  </a:cubicBezTo>
                  <a:cubicBezTo>
                    <a:pt x="698" y="2625"/>
                    <a:pt x="642" y="2625"/>
                    <a:pt x="977" y="3043"/>
                  </a:cubicBezTo>
                  <a:cubicBezTo>
                    <a:pt x="1163" y="3298"/>
                    <a:pt x="1823" y="3459"/>
                    <a:pt x="2507" y="3459"/>
                  </a:cubicBezTo>
                  <a:cubicBezTo>
                    <a:pt x="2948" y="3459"/>
                    <a:pt x="3399" y="3392"/>
                    <a:pt x="3739" y="3239"/>
                  </a:cubicBezTo>
                  <a:cubicBezTo>
                    <a:pt x="4352" y="2960"/>
                    <a:pt x="4269" y="2011"/>
                    <a:pt x="4046" y="1760"/>
                  </a:cubicBezTo>
                  <a:cubicBezTo>
                    <a:pt x="3850" y="1509"/>
                    <a:pt x="3236" y="1397"/>
                    <a:pt x="3097" y="476"/>
                  </a:cubicBezTo>
                  <a:cubicBezTo>
                    <a:pt x="3028" y="39"/>
                    <a:pt x="1264" y="1"/>
                    <a:pt x="6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7"/>
            <p:cNvSpPr/>
            <p:nvPr/>
          </p:nvSpPr>
          <p:spPr>
            <a:xfrm>
              <a:off x="2349825" y="592425"/>
              <a:ext cx="220825" cy="411125"/>
            </a:xfrm>
            <a:custGeom>
              <a:rect b="b" l="l" r="r" t="t"/>
              <a:pathLst>
                <a:path extrusionOk="0" h="16445" w="8833">
                  <a:moveTo>
                    <a:pt x="3906" y="1"/>
                  </a:moveTo>
                  <a:cubicBezTo>
                    <a:pt x="3069" y="503"/>
                    <a:pt x="1005" y="754"/>
                    <a:pt x="363" y="2009"/>
                  </a:cubicBezTo>
                  <a:cubicBezTo>
                    <a:pt x="2037" y="4409"/>
                    <a:pt x="1367" y="8064"/>
                    <a:pt x="1256" y="8705"/>
                  </a:cubicBezTo>
                  <a:cubicBezTo>
                    <a:pt x="1144" y="9319"/>
                    <a:pt x="0" y="13085"/>
                    <a:pt x="419" y="14146"/>
                  </a:cubicBezTo>
                  <a:cubicBezTo>
                    <a:pt x="419" y="14146"/>
                    <a:pt x="1033" y="16057"/>
                    <a:pt x="2447" y="16057"/>
                  </a:cubicBezTo>
                  <a:cubicBezTo>
                    <a:pt x="2599" y="16057"/>
                    <a:pt x="2760" y="16036"/>
                    <a:pt x="2930" y="15987"/>
                  </a:cubicBezTo>
                  <a:cubicBezTo>
                    <a:pt x="3407" y="15845"/>
                    <a:pt x="3905" y="15789"/>
                    <a:pt x="4398" y="15789"/>
                  </a:cubicBezTo>
                  <a:cubicBezTo>
                    <a:pt x="5746" y="15789"/>
                    <a:pt x="7056" y="16209"/>
                    <a:pt x="7812" y="16433"/>
                  </a:cubicBezTo>
                  <a:cubicBezTo>
                    <a:pt x="7835" y="16440"/>
                    <a:pt x="7857" y="16444"/>
                    <a:pt x="7878" y="16444"/>
                  </a:cubicBezTo>
                  <a:cubicBezTo>
                    <a:pt x="8833" y="16444"/>
                    <a:pt x="7949" y="9137"/>
                    <a:pt x="7840" y="7199"/>
                  </a:cubicBezTo>
                  <a:cubicBezTo>
                    <a:pt x="7728" y="5190"/>
                    <a:pt x="6836" y="336"/>
                    <a:pt x="6836" y="336"/>
                  </a:cubicBezTo>
                  <a:lnTo>
                    <a:pt x="3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7"/>
            <p:cNvSpPr/>
            <p:nvPr/>
          </p:nvSpPr>
          <p:spPr>
            <a:xfrm>
              <a:off x="2510250" y="591025"/>
              <a:ext cx="129050" cy="397325"/>
            </a:xfrm>
            <a:custGeom>
              <a:rect b="b" l="l" r="r" t="t"/>
              <a:pathLst>
                <a:path extrusionOk="0" h="15893" w="5162">
                  <a:moveTo>
                    <a:pt x="1395" y="1"/>
                  </a:moveTo>
                  <a:cubicBezTo>
                    <a:pt x="1395" y="1"/>
                    <a:pt x="419" y="252"/>
                    <a:pt x="223" y="754"/>
                  </a:cubicBezTo>
                  <a:cubicBezTo>
                    <a:pt x="0" y="1284"/>
                    <a:pt x="781" y="3963"/>
                    <a:pt x="1200" y="7729"/>
                  </a:cubicBezTo>
                  <a:cubicBezTo>
                    <a:pt x="1451" y="9821"/>
                    <a:pt x="2092" y="15401"/>
                    <a:pt x="2092" y="15708"/>
                  </a:cubicBezTo>
                  <a:cubicBezTo>
                    <a:pt x="2092" y="15832"/>
                    <a:pt x="2357" y="15892"/>
                    <a:pt x="2721" y="15892"/>
                  </a:cubicBezTo>
                  <a:cubicBezTo>
                    <a:pt x="3256" y="15892"/>
                    <a:pt x="4004" y="15762"/>
                    <a:pt x="4436" y="15513"/>
                  </a:cubicBezTo>
                  <a:cubicBezTo>
                    <a:pt x="5161" y="15094"/>
                    <a:pt x="4045" y="11328"/>
                    <a:pt x="3850" y="10798"/>
                  </a:cubicBezTo>
                  <a:cubicBezTo>
                    <a:pt x="3627" y="10296"/>
                    <a:pt x="3683" y="9040"/>
                    <a:pt x="3990" y="7562"/>
                  </a:cubicBezTo>
                  <a:cubicBezTo>
                    <a:pt x="4297" y="6111"/>
                    <a:pt x="3766" y="1452"/>
                    <a:pt x="3766" y="1452"/>
                  </a:cubicBezTo>
                  <a:cubicBezTo>
                    <a:pt x="3543" y="922"/>
                    <a:pt x="2009" y="336"/>
                    <a:pt x="1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a:off x="2388875" y="474325"/>
              <a:ext cx="194325" cy="40150"/>
            </a:xfrm>
            <a:custGeom>
              <a:rect b="b" l="l" r="r" t="t"/>
              <a:pathLst>
                <a:path extrusionOk="0" h="1606" w="7773">
                  <a:moveTo>
                    <a:pt x="6346" y="0"/>
                  </a:moveTo>
                  <a:cubicBezTo>
                    <a:pt x="5822" y="0"/>
                    <a:pt x="5181" y="67"/>
                    <a:pt x="4492" y="205"/>
                  </a:cubicBezTo>
                  <a:cubicBezTo>
                    <a:pt x="2818" y="540"/>
                    <a:pt x="1563" y="651"/>
                    <a:pt x="1563" y="651"/>
                  </a:cubicBezTo>
                  <a:cubicBezTo>
                    <a:pt x="1005" y="1070"/>
                    <a:pt x="1" y="1377"/>
                    <a:pt x="503" y="1572"/>
                  </a:cubicBezTo>
                  <a:cubicBezTo>
                    <a:pt x="554" y="1595"/>
                    <a:pt x="672" y="1606"/>
                    <a:pt x="842" y="1606"/>
                  </a:cubicBezTo>
                  <a:cubicBezTo>
                    <a:pt x="2326" y="1606"/>
                    <a:pt x="7773" y="801"/>
                    <a:pt x="7673" y="400"/>
                  </a:cubicBezTo>
                  <a:cubicBezTo>
                    <a:pt x="7607" y="138"/>
                    <a:pt x="7097" y="0"/>
                    <a:pt x="63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7"/>
            <p:cNvSpPr/>
            <p:nvPr/>
          </p:nvSpPr>
          <p:spPr>
            <a:xfrm>
              <a:off x="2439100" y="453650"/>
              <a:ext cx="99750" cy="130525"/>
            </a:xfrm>
            <a:custGeom>
              <a:rect b="b" l="l" r="r" t="t"/>
              <a:pathLst>
                <a:path extrusionOk="0" h="5221" w="3990">
                  <a:moveTo>
                    <a:pt x="2452" y="1"/>
                  </a:moveTo>
                  <a:cubicBezTo>
                    <a:pt x="2318" y="1"/>
                    <a:pt x="2171" y="9"/>
                    <a:pt x="2009" y="28"/>
                  </a:cubicBezTo>
                  <a:cubicBezTo>
                    <a:pt x="447" y="195"/>
                    <a:pt x="168" y="1144"/>
                    <a:pt x="279" y="2204"/>
                  </a:cubicBezTo>
                  <a:cubicBezTo>
                    <a:pt x="0" y="2260"/>
                    <a:pt x="56" y="2594"/>
                    <a:pt x="140" y="3013"/>
                  </a:cubicBezTo>
                  <a:cubicBezTo>
                    <a:pt x="196" y="3320"/>
                    <a:pt x="224" y="3627"/>
                    <a:pt x="447" y="3710"/>
                  </a:cubicBezTo>
                  <a:cubicBezTo>
                    <a:pt x="715" y="4985"/>
                    <a:pt x="1216" y="5220"/>
                    <a:pt x="2066" y="5220"/>
                  </a:cubicBezTo>
                  <a:cubicBezTo>
                    <a:pt x="2276" y="5220"/>
                    <a:pt x="2508" y="5206"/>
                    <a:pt x="2762" y="5189"/>
                  </a:cubicBezTo>
                  <a:cubicBezTo>
                    <a:pt x="3767" y="5133"/>
                    <a:pt x="3990" y="3515"/>
                    <a:pt x="3906" y="2232"/>
                  </a:cubicBezTo>
                  <a:cubicBezTo>
                    <a:pt x="3804" y="1104"/>
                    <a:pt x="3960" y="1"/>
                    <a:pt x="2452"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7"/>
            <p:cNvSpPr/>
            <p:nvPr/>
          </p:nvSpPr>
          <p:spPr>
            <a:xfrm>
              <a:off x="2503950" y="455025"/>
              <a:ext cx="41200" cy="127675"/>
            </a:xfrm>
            <a:custGeom>
              <a:rect b="b" l="l" r="r" t="t"/>
              <a:pathLst>
                <a:path extrusionOk="0" h="5107" w="1648">
                  <a:moveTo>
                    <a:pt x="1" y="1"/>
                  </a:moveTo>
                  <a:lnTo>
                    <a:pt x="1" y="1"/>
                  </a:lnTo>
                  <a:cubicBezTo>
                    <a:pt x="671" y="4688"/>
                    <a:pt x="196" y="5106"/>
                    <a:pt x="196" y="5106"/>
                  </a:cubicBezTo>
                  <a:cubicBezTo>
                    <a:pt x="224" y="5106"/>
                    <a:pt x="754" y="4995"/>
                    <a:pt x="1089" y="4548"/>
                  </a:cubicBezTo>
                  <a:cubicBezTo>
                    <a:pt x="1368" y="4241"/>
                    <a:pt x="1508" y="3739"/>
                    <a:pt x="1563" y="3014"/>
                  </a:cubicBezTo>
                  <a:cubicBezTo>
                    <a:pt x="1563" y="2205"/>
                    <a:pt x="1563" y="1954"/>
                    <a:pt x="1563" y="1647"/>
                  </a:cubicBezTo>
                  <a:cubicBezTo>
                    <a:pt x="1647" y="335"/>
                    <a:pt x="977" y="56"/>
                    <a:pt x="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7"/>
            <p:cNvSpPr/>
            <p:nvPr/>
          </p:nvSpPr>
          <p:spPr>
            <a:xfrm>
              <a:off x="2437000" y="439375"/>
              <a:ext cx="82325" cy="72875"/>
            </a:xfrm>
            <a:custGeom>
              <a:rect b="b" l="l" r="r" t="t"/>
              <a:pathLst>
                <a:path extrusionOk="0" h="2915" w="3293">
                  <a:moveTo>
                    <a:pt x="2475" y="1"/>
                  </a:moveTo>
                  <a:cubicBezTo>
                    <a:pt x="2032" y="1"/>
                    <a:pt x="1401" y="268"/>
                    <a:pt x="1200" y="348"/>
                  </a:cubicBezTo>
                  <a:cubicBezTo>
                    <a:pt x="614" y="571"/>
                    <a:pt x="447" y="766"/>
                    <a:pt x="252" y="1268"/>
                  </a:cubicBezTo>
                  <a:cubicBezTo>
                    <a:pt x="1" y="1966"/>
                    <a:pt x="140" y="2914"/>
                    <a:pt x="140" y="2914"/>
                  </a:cubicBezTo>
                  <a:lnTo>
                    <a:pt x="503" y="2719"/>
                  </a:lnTo>
                  <a:lnTo>
                    <a:pt x="754" y="2719"/>
                  </a:lnTo>
                  <a:cubicBezTo>
                    <a:pt x="754" y="2719"/>
                    <a:pt x="698" y="2189"/>
                    <a:pt x="810" y="1966"/>
                  </a:cubicBezTo>
                  <a:cubicBezTo>
                    <a:pt x="914" y="1757"/>
                    <a:pt x="1140" y="1232"/>
                    <a:pt x="1874" y="1232"/>
                  </a:cubicBezTo>
                  <a:cubicBezTo>
                    <a:pt x="1926" y="1232"/>
                    <a:pt x="1980" y="1235"/>
                    <a:pt x="2037" y="1240"/>
                  </a:cubicBezTo>
                  <a:cubicBezTo>
                    <a:pt x="2143" y="1252"/>
                    <a:pt x="2252" y="1257"/>
                    <a:pt x="2358" y="1257"/>
                  </a:cubicBezTo>
                  <a:cubicBezTo>
                    <a:pt x="2784" y="1257"/>
                    <a:pt x="3181" y="1168"/>
                    <a:pt x="3293" y="989"/>
                  </a:cubicBezTo>
                  <a:cubicBezTo>
                    <a:pt x="3293" y="989"/>
                    <a:pt x="3014" y="320"/>
                    <a:pt x="2874" y="152"/>
                  </a:cubicBezTo>
                  <a:cubicBezTo>
                    <a:pt x="2795" y="42"/>
                    <a:pt x="2650" y="1"/>
                    <a:pt x="2475" y="1"/>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7"/>
            <p:cNvSpPr/>
            <p:nvPr/>
          </p:nvSpPr>
          <p:spPr>
            <a:xfrm>
              <a:off x="2436300" y="564950"/>
              <a:ext cx="67675" cy="51925"/>
            </a:xfrm>
            <a:custGeom>
              <a:rect b="b" l="l" r="r" t="t"/>
              <a:pathLst>
                <a:path extrusionOk="0" h="2077" w="2707">
                  <a:moveTo>
                    <a:pt x="673" y="1"/>
                  </a:moveTo>
                  <a:cubicBezTo>
                    <a:pt x="356" y="1"/>
                    <a:pt x="1" y="1658"/>
                    <a:pt x="1" y="1658"/>
                  </a:cubicBezTo>
                  <a:lnTo>
                    <a:pt x="2512" y="2076"/>
                  </a:lnTo>
                  <a:lnTo>
                    <a:pt x="2707" y="709"/>
                  </a:lnTo>
                  <a:cubicBezTo>
                    <a:pt x="2707" y="709"/>
                    <a:pt x="1424" y="709"/>
                    <a:pt x="754" y="40"/>
                  </a:cubicBezTo>
                  <a:cubicBezTo>
                    <a:pt x="728" y="13"/>
                    <a:pt x="701"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7"/>
            <p:cNvSpPr/>
            <p:nvPr/>
          </p:nvSpPr>
          <p:spPr>
            <a:xfrm>
              <a:off x="2450950" y="564525"/>
              <a:ext cx="105350" cy="53675"/>
            </a:xfrm>
            <a:custGeom>
              <a:rect b="b" l="l" r="r" t="t"/>
              <a:pathLst>
                <a:path extrusionOk="0" h="2147" w="4214">
                  <a:moveTo>
                    <a:pt x="3572" y="1"/>
                  </a:moveTo>
                  <a:cubicBezTo>
                    <a:pt x="3572" y="1"/>
                    <a:pt x="3488" y="280"/>
                    <a:pt x="2623" y="475"/>
                  </a:cubicBezTo>
                  <a:cubicBezTo>
                    <a:pt x="2194" y="582"/>
                    <a:pt x="1849" y="647"/>
                    <a:pt x="1556" y="647"/>
                  </a:cubicBezTo>
                  <a:cubicBezTo>
                    <a:pt x="1316" y="647"/>
                    <a:pt x="1110" y="604"/>
                    <a:pt x="921" y="503"/>
                  </a:cubicBezTo>
                  <a:cubicBezTo>
                    <a:pt x="921" y="503"/>
                    <a:pt x="1" y="1368"/>
                    <a:pt x="614" y="1842"/>
                  </a:cubicBezTo>
                  <a:cubicBezTo>
                    <a:pt x="907" y="2064"/>
                    <a:pt x="1287" y="2146"/>
                    <a:pt x="1688" y="2146"/>
                  </a:cubicBezTo>
                  <a:cubicBezTo>
                    <a:pt x="2855" y="2146"/>
                    <a:pt x="4213" y="1452"/>
                    <a:pt x="4213" y="1452"/>
                  </a:cubicBezTo>
                  <a:lnTo>
                    <a:pt x="3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7"/>
            <p:cNvSpPr/>
            <p:nvPr/>
          </p:nvSpPr>
          <p:spPr>
            <a:xfrm>
              <a:off x="2352775" y="875600"/>
              <a:ext cx="179800" cy="608625"/>
            </a:xfrm>
            <a:custGeom>
              <a:rect b="b" l="l" r="r" t="t"/>
              <a:pathLst>
                <a:path extrusionOk="0" h="24345" w="7192">
                  <a:moveTo>
                    <a:pt x="7192" y="1"/>
                  </a:moveTo>
                  <a:lnTo>
                    <a:pt x="2923" y="84"/>
                  </a:lnTo>
                  <a:cubicBezTo>
                    <a:pt x="2923" y="84"/>
                    <a:pt x="2282" y="1033"/>
                    <a:pt x="1668" y="2930"/>
                  </a:cubicBezTo>
                  <a:cubicBezTo>
                    <a:pt x="1026" y="4799"/>
                    <a:pt x="1305" y="9989"/>
                    <a:pt x="1166" y="12221"/>
                  </a:cubicBezTo>
                  <a:cubicBezTo>
                    <a:pt x="1082" y="13699"/>
                    <a:pt x="1138" y="15373"/>
                    <a:pt x="608" y="17856"/>
                  </a:cubicBezTo>
                  <a:cubicBezTo>
                    <a:pt x="96" y="20281"/>
                    <a:pt x="0" y="24344"/>
                    <a:pt x="1024" y="24344"/>
                  </a:cubicBezTo>
                  <a:cubicBezTo>
                    <a:pt x="1061" y="24344"/>
                    <a:pt x="1098" y="24339"/>
                    <a:pt x="1138" y="24329"/>
                  </a:cubicBezTo>
                  <a:cubicBezTo>
                    <a:pt x="1679" y="24079"/>
                    <a:pt x="2142" y="23411"/>
                    <a:pt x="3037" y="23411"/>
                  </a:cubicBezTo>
                  <a:cubicBezTo>
                    <a:pt x="3342" y="23411"/>
                    <a:pt x="3697" y="23488"/>
                    <a:pt x="4123" y="23687"/>
                  </a:cubicBezTo>
                  <a:cubicBezTo>
                    <a:pt x="4138" y="23695"/>
                    <a:pt x="4153" y="23698"/>
                    <a:pt x="4167" y="23698"/>
                  </a:cubicBezTo>
                  <a:cubicBezTo>
                    <a:pt x="4800" y="23698"/>
                    <a:pt x="4964" y="16694"/>
                    <a:pt x="5155" y="15875"/>
                  </a:cubicBezTo>
                  <a:cubicBezTo>
                    <a:pt x="5378" y="15038"/>
                    <a:pt x="6160" y="14201"/>
                    <a:pt x="6355" y="12946"/>
                  </a:cubicBezTo>
                  <a:cubicBezTo>
                    <a:pt x="6578" y="11690"/>
                    <a:pt x="6997" y="9096"/>
                    <a:pt x="7192" y="5636"/>
                  </a:cubicBezTo>
                  <a:lnTo>
                    <a:pt x="7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7"/>
            <p:cNvSpPr/>
            <p:nvPr/>
          </p:nvSpPr>
          <p:spPr>
            <a:xfrm>
              <a:off x="2410500" y="1017475"/>
              <a:ext cx="115100" cy="453325"/>
            </a:xfrm>
            <a:custGeom>
              <a:rect b="b" l="l" r="r" t="t"/>
              <a:pathLst>
                <a:path extrusionOk="0" h="18133" w="4604">
                  <a:moveTo>
                    <a:pt x="4361" y="0"/>
                  </a:moveTo>
                  <a:cubicBezTo>
                    <a:pt x="4253" y="0"/>
                    <a:pt x="4110" y="208"/>
                    <a:pt x="3990" y="1105"/>
                  </a:cubicBezTo>
                  <a:cubicBezTo>
                    <a:pt x="3990" y="5179"/>
                    <a:pt x="2735" y="9252"/>
                    <a:pt x="1395" y="10061"/>
                  </a:cubicBezTo>
                  <a:cubicBezTo>
                    <a:pt x="614" y="10507"/>
                    <a:pt x="140" y="16254"/>
                    <a:pt x="0" y="17928"/>
                  </a:cubicBezTo>
                  <a:cubicBezTo>
                    <a:pt x="219" y="17871"/>
                    <a:pt x="452" y="17832"/>
                    <a:pt x="705" y="17832"/>
                  </a:cubicBezTo>
                  <a:cubicBezTo>
                    <a:pt x="1065" y="17832"/>
                    <a:pt x="1467" y="17911"/>
                    <a:pt x="1926" y="18124"/>
                  </a:cubicBezTo>
                  <a:cubicBezTo>
                    <a:pt x="1939" y="18130"/>
                    <a:pt x="1952" y="18132"/>
                    <a:pt x="1965" y="18132"/>
                  </a:cubicBezTo>
                  <a:cubicBezTo>
                    <a:pt x="2647" y="18132"/>
                    <a:pt x="3269" y="10491"/>
                    <a:pt x="3488" y="9670"/>
                  </a:cubicBezTo>
                  <a:cubicBezTo>
                    <a:pt x="3683" y="8861"/>
                    <a:pt x="3627" y="8526"/>
                    <a:pt x="3851" y="7271"/>
                  </a:cubicBezTo>
                  <a:cubicBezTo>
                    <a:pt x="3934" y="6741"/>
                    <a:pt x="4074" y="5932"/>
                    <a:pt x="4213" y="4900"/>
                  </a:cubicBezTo>
                  <a:cubicBezTo>
                    <a:pt x="4241" y="3198"/>
                    <a:pt x="4604" y="1552"/>
                    <a:pt x="4520" y="157"/>
                  </a:cubicBezTo>
                  <a:cubicBezTo>
                    <a:pt x="4520" y="157"/>
                    <a:pt x="4454"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7"/>
            <p:cNvSpPr/>
            <p:nvPr/>
          </p:nvSpPr>
          <p:spPr>
            <a:xfrm>
              <a:off x="2404925" y="488400"/>
              <a:ext cx="57225" cy="108075"/>
            </a:xfrm>
            <a:custGeom>
              <a:rect b="b" l="l" r="r" t="t"/>
              <a:pathLst>
                <a:path extrusionOk="0" h="4323" w="2289">
                  <a:moveTo>
                    <a:pt x="1940" y="0"/>
                  </a:moveTo>
                  <a:cubicBezTo>
                    <a:pt x="1712" y="0"/>
                    <a:pt x="1300" y="29"/>
                    <a:pt x="1200" y="228"/>
                  </a:cubicBezTo>
                  <a:cubicBezTo>
                    <a:pt x="1033" y="479"/>
                    <a:pt x="1060" y="1372"/>
                    <a:pt x="781" y="1986"/>
                  </a:cubicBezTo>
                  <a:cubicBezTo>
                    <a:pt x="530" y="2627"/>
                    <a:pt x="0" y="4134"/>
                    <a:pt x="363" y="4301"/>
                  </a:cubicBezTo>
                  <a:cubicBezTo>
                    <a:pt x="400" y="4316"/>
                    <a:pt x="443" y="4322"/>
                    <a:pt x="492" y="4322"/>
                  </a:cubicBezTo>
                  <a:cubicBezTo>
                    <a:pt x="913" y="4322"/>
                    <a:pt x="1706" y="3809"/>
                    <a:pt x="1981" y="3408"/>
                  </a:cubicBezTo>
                  <a:cubicBezTo>
                    <a:pt x="2288" y="2934"/>
                    <a:pt x="2176" y="646"/>
                    <a:pt x="2093" y="5"/>
                  </a:cubicBezTo>
                  <a:cubicBezTo>
                    <a:pt x="2093" y="5"/>
                    <a:pt x="2031" y="0"/>
                    <a:pt x="1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7"/>
            <p:cNvSpPr/>
            <p:nvPr/>
          </p:nvSpPr>
          <p:spPr>
            <a:xfrm>
              <a:off x="2548600" y="482125"/>
              <a:ext cx="30025" cy="91500"/>
            </a:xfrm>
            <a:custGeom>
              <a:rect b="b" l="l" r="r" t="t"/>
              <a:pathLst>
                <a:path extrusionOk="0" h="3660" w="1201">
                  <a:moveTo>
                    <a:pt x="331" y="1"/>
                  </a:moveTo>
                  <a:cubicBezTo>
                    <a:pt x="259" y="1"/>
                    <a:pt x="196" y="33"/>
                    <a:pt x="196" y="33"/>
                  </a:cubicBezTo>
                  <a:cubicBezTo>
                    <a:pt x="335" y="172"/>
                    <a:pt x="280" y="507"/>
                    <a:pt x="140" y="1093"/>
                  </a:cubicBezTo>
                  <a:cubicBezTo>
                    <a:pt x="1" y="1679"/>
                    <a:pt x="28" y="3157"/>
                    <a:pt x="224" y="3408"/>
                  </a:cubicBezTo>
                  <a:cubicBezTo>
                    <a:pt x="338" y="3523"/>
                    <a:pt x="468" y="3660"/>
                    <a:pt x="600" y="3660"/>
                  </a:cubicBezTo>
                  <a:cubicBezTo>
                    <a:pt x="726" y="3660"/>
                    <a:pt x="855" y="3537"/>
                    <a:pt x="977" y="3157"/>
                  </a:cubicBezTo>
                  <a:cubicBezTo>
                    <a:pt x="1200" y="2348"/>
                    <a:pt x="837" y="1846"/>
                    <a:pt x="586" y="1539"/>
                  </a:cubicBezTo>
                  <a:cubicBezTo>
                    <a:pt x="363" y="1232"/>
                    <a:pt x="614" y="339"/>
                    <a:pt x="503" y="116"/>
                  </a:cubicBezTo>
                  <a:cubicBezTo>
                    <a:pt x="464" y="25"/>
                    <a:pt x="394" y="1"/>
                    <a:pt x="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7"/>
            <p:cNvSpPr/>
            <p:nvPr/>
          </p:nvSpPr>
          <p:spPr>
            <a:xfrm>
              <a:off x="2415375" y="410100"/>
              <a:ext cx="136050" cy="83725"/>
            </a:xfrm>
            <a:custGeom>
              <a:rect b="b" l="l" r="r" t="t"/>
              <a:pathLst>
                <a:path extrusionOk="0" h="3349" w="5442">
                  <a:moveTo>
                    <a:pt x="3079" y="0"/>
                  </a:moveTo>
                  <a:cubicBezTo>
                    <a:pt x="2994" y="0"/>
                    <a:pt x="2907" y="4"/>
                    <a:pt x="2819" y="12"/>
                  </a:cubicBezTo>
                  <a:cubicBezTo>
                    <a:pt x="1256" y="124"/>
                    <a:pt x="1" y="1351"/>
                    <a:pt x="503" y="3276"/>
                  </a:cubicBezTo>
                  <a:cubicBezTo>
                    <a:pt x="518" y="3327"/>
                    <a:pt x="570" y="3348"/>
                    <a:pt x="654" y="3348"/>
                  </a:cubicBezTo>
                  <a:cubicBezTo>
                    <a:pt x="1034" y="3348"/>
                    <a:pt x="2070" y="2916"/>
                    <a:pt x="3349" y="2802"/>
                  </a:cubicBezTo>
                  <a:cubicBezTo>
                    <a:pt x="4911" y="2690"/>
                    <a:pt x="5441" y="2802"/>
                    <a:pt x="5441" y="2662"/>
                  </a:cubicBezTo>
                  <a:cubicBezTo>
                    <a:pt x="5441" y="1059"/>
                    <a:pt x="4475" y="0"/>
                    <a:pt x="3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7"/>
            <p:cNvSpPr/>
            <p:nvPr/>
          </p:nvSpPr>
          <p:spPr>
            <a:xfrm>
              <a:off x="2483725" y="410100"/>
              <a:ext cx="73275" cy="70050"/>
            </a:xfrm>
            <a:custGeom>
              <a:rect b="b" l="l" r="r" t="t"/>
              <a:pathLst>
                <a:path extrusionOk="0" h="2802" w="2931">
                  <a:moveTo>
                    <a:pt x="337" y="1"/>
                  </a:moveTo>
                  <a:cubicBezTo>
                    <a:pt x="253" y="1"/>
                    <a:pt x="169" y="4"/>
                    <a:pt x="85" y="12"/>
                  </a:cubicBezTo>
                  <a:lnTo>
                    <a:pt x="1" y="12"/>
                  </a:lnTo>
                  <a:cubicBezTo>
                    <a:pt x="85" y="124"/>
                    <a:pt x="168" y="207"/>
                    <a:pt x="224" y="319"/>
                  </a:cubicBezTo>
                  <a:cubicBezTo>
                    <a:pt x="670" y="933"/>
                    <a:pt x="810" y="2049"/>
                    <a:pt x="838" y="2802"/>
                  </a:cubicBezTo>
                  <a:cubicBezTo>
                    <a:pt x="1244" y="2770"/>
                    <a:pt x="1589" y="2761"/>
                    <a:pt x="1875" y="2761"/>
                  </a:cubicBezTo>
                  <a:cubicBezTo>
                    <a:pt x="2256" y="2761"/>
                    <a:pt x="2530" y="2777"/>
                    <a:pt x="2704" y="2777"/>
                  </a:cubicBezTo>
                  <a:cubicBezTo>
                    <a:pt x="2856" y="2777"/>
                    <a:pt x="2930" y="2765"/>
                    <a:pt x="2930" y="2718"/>
                  </a:cubicBezTo>
                  <a:cubicBezTo>
                    <a:pt x="2930" y="1110"/>
                    <a:pt x="1760" y="1"/>
                    <a:pt x="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7"/>
            <p:cNvSpPr/>
            <p:nvPr/>
          </p:nvSpPr>
          <p:spPr>
            <a:xfrm>
              <a:off x="2398650" y="471450"/>
              <a:ext cx="193225" cy="37300"/>
            </a:xfrm>
            <a:custGeom>
              <a:rect b="b" l="l" r="r" t="t"/>
              <a:pathLst>
                <a:path extrusionOk="0" h="1492" w="7729">
                  <a:moveTo>
                    <a:pt x="5706" y="0"/>
                  </a:moveTo>
                  <a:cubicBezTo>
                    <a:pt x="4297" y="0"/>
                    <a:pt x="1925" y="329"/>
                    <a:pt x="949" y="794"/>
                  </a:cubicBezTo>
                  <a:cubicBezTo>
                    <a:pt x="558" y="990"/>
                    <a:pt x="0" y="1492"/>
                    <a:pt x="0" y="1492"/>
                  </a:cubicBezTo>
                  <a:cubicBezTo>
                    <a:pt x="419" y="1213"/>
                    <a:pt x="2093" y="906"/>
                    <a:pt x="2818" y="766"/>
                  </a:cubicBezTo>
                  <a:cubicBezTo>
                    <a:pt x="3304" y="673"/>
                    <a:pt x="4782" y="492"/>
                    <a:pt x="5896" y="492"/>
                  </a:cubicBezTo>
                  <a:cubicBezTo>
                    <a:pt x="6443" y="492"/>
                    <a:pt x="6903" y="535"/>
                    <a:pt x="7114" y="655"/>
                  </a:cubicBezTo>
                  <a:cubicBezTo>
                    <a:pt x="7728" y="404"/>
                    <a:pt x="7059" y="153"/>
                    <a:pt x="6417" y="41"/>
                  </a:cubicBezTo>
                  <a:cubicBezTo>
                    <a:pt x="6231" y="13"/>
                    <a:pt x="5988" y="0"/>
                    <a:pt x="57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7"/>
            <p:cNvSpPr/>
            <p:nvPr/>
          </p:nvSpPr>
          <p:spPr>
            <a:xfrm>
              <a:off x="2430725" y="496175"/>
              <a:ext cx="86525" cy="106925"/>
            </a:xfrm>
            <a:custGeom>
              <a:rect b="b" l="l" r="r" t="t"/>
              <a:pathLst>
                <a:path extrusionOk="0" h="4277" w="3461">
                  <a:moveTo>
                    <a:pt x="447" y="1"/>
                  </a:moveTo>
                  <a:lnTo>
                    <a:pt x="56" y="56"/>
                  </a:lnTo>
                  <a:cubicBezTo>
                    <a:pt x="56" y="56"/>
                    <a:pt x="1" y="1451"/>
                    <a:pt x="754" y="2763"/>
                  </a:cubicBezTo>
                  <a:cubicBezTo>
                    <a:pt x="1525" y="4147"/>
                    <a:pt x="2814" y="4276"/>
                    <a:pt x="3268" y="4276"/>
                  </a:cubicBezTo>
                  <a:cubicBezTo>
                    <a:pt x="3372" y="4276"/>
                    <a:pt x="3432" y="4269"/>
                    <a:pt x="3432" y="4269"/>
                  </a:cubicBezTo>
                  <a:lnTo>
                    <a:pt x="3460" y="4074"/>
                  </a:lnTo>
                  <a:lnTo>
                    <a:pt x="3460" y="4074"/>
                  </a:lnTo>
                  <a:cubicBezTo>
                    <a:pt x="3440" y="4075"/>
                    <a:pt x="3420" y="4075"/>
                    <a:pt x="3401" y="4075"/>
                  </a:cubicBezTo>
                  <a:cubicBezTo>
                    <a:pt x="2554" y="4075"/>
                    <a:pt x="1692" y="3499"/>
                    <a:pt x="1256" y="2763"/>
                  </a:cubicBezTo>
                  <a:cubicBezTo>
                    <a:pt x="670" y="1786"/>
                    <a:pt x="559" y="447"/>
                    <a:pt x="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7"/>
            <p:cNvSpPr/>
            <p:nvPr/>
          </p:nvSpPr>
          <p:spPr>
            <a:xfrm>
              <a:off x="2510250" y="498975"/>
              <a:ext cx="53725" cy="104650"/>
            </a:xfrm>
            <a:custGeom>
              <a:rect b="b" l="l" r="r" t="t"/>
              <a:pathLst>
                <a:path extrusionOk="0" h="4186" w="2149">
                  <a:moveTo>
                    <a:pt x="1981" y="0"/>
                  </a:moveTo>
                  <a:cubicBezTo>
                    <a:pt x="2037" y="2037"/>
                    <a:pt x="809" y="3934"/>
                    <a:pt x="112" y="3962"/>
                  </a:cubicBezTo>
                  <a:cubicBezTo>
                    <a:pt x="112" y="3962"/>
                    <a:pt x="0" y="4101"/>
                    <a:pt x="112" y="4185"/>
                  </a:cubicBezTo>
                  <a:cubicBezTo>
                    <a:pt x="1786" y="4046"/>
                    <a:pt x="2092" y="865"/>
                    <a:pt x="2092" y="865"/>
                  </a:cubicBezTo>
                  <a:cubicBezTo>
                    <a:pt x="2092" y="865"/>
                    <a:pt x="2148" y="0"/>
                    <a:pt x="1981"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7"/>
            <p:cNvSpPr/>
            <p:nvPr/>
          </p:nvSpPr>
          <p:spPr>
            <a:xfrm>
              <a:off x="2365850" y="849800"/>
              <a:ext cx="188350" cy="34500"/>
            </a:xfrm>
            <a:custGeom>
              <a:rect b="b" l="l" r="r" t="t"/>
              <a:pathLst>
                <a:path extrusionOk="0" h="1380" w="7534">
                  <a:moveTo>
                    <a:pt x="615" y="0"/>
                  </a:moveTo>
                  <a:cubicBezTo>
                    <a:pt x="615" y="1"/>
                    <a:pt x="1" y="1033"/>
                    <a:pt x="671" y="1116"/>
                  </a:cubicBezTo>
                  <a:cubicBezTo>
                    <a:pt x="1946" y="1316"/>
                    <a:pt x="3168" y="1380"/>
                    <a:pt x="4212" y="1380"/>
                  </a:cubicBezTo>
                  <a:cubicBezTo>
                    <a:pt x="6091" y="1380"/>
                    <a:pt x="7394" y="1172"/>
                    <a:pt x="7394" y="1172"/>
                  </a:cubicBezTo>
                  <a:cubicBezTo>
                    <a:pt x="7394" y="1172"/>
                    <a:pt x="7534" y="1144"/>
                    <a:pt x="7394" y="307"/>
                  </a:cubicBezTo>
                  <a:cubicBezTo>
                    <a:pt x="7072" y="355"/>
                    <a:pt x="6235" y="383"/>
                    <a:pt x="5253" y="383"/>
                  </a:cubicBezTo>
                  <a:cubicBezTo>
                    <a:pt x="3345" y="383"/>
                    <a:pt x="891" y="277"/>
                    <a:pt x="615"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7"/>
            <p:cNvSpPr/>
            <p:nvPr/>
          </p:nvSpPr>
          <p:spPr>
            <a:xfrm>
              <a:off x="2541300" y="842825"/>
              <a:ext cx="70100" cy="36350"/>
            </a:xfrm>
            <a:custGeom>
              <a:rect b="b" l="l" r="r" t="t"/>
              <a:pathLst>
                <a:path extrusionOk="0" h="1454" w="2804">
                  <a:moveTo>
                    <a:pt x="2524" y="1"/>
                  </a:moveTo>
                  <a:cubicBezTo>
                    <a:pt x="2245" y="140"/>
                    <a:pt x="2106" y="252"/>
                    <a:pt x="237" y="614"/>
                  </a:cubicBezTo>
                  <a:cubicBezTo>
                    <a:pt x="237" y="614"/>
                    <a:pt x="1" y="1454"/>
                    <a:pt x="342" y="1454"/>
                  </a:cubicBezTo>
                  <a:cubicBezTo>
                    <a:pt x="353" y="1454"/>
                    <a:pt x="364" y="1453"/>
                    <a:pt x="376" y="1451"/>
                  </a:cubicBezTo>
                  <a:cubicBezTo>
                    <a:pt x="2608" y="1061"/>
                    <a:pt x="2692" y="921"/>
                    <a:pt x="2692" y="921"/>
                  </a:cubicBezTo>
                  <a:cubicBezTo>
                    <a:pt x="2692" y="921"/>
                    <a:pt x="2803" y="558"/>
                    <a:pt x="2524"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7"/>
            <p:cNvSpPr/>
            <p:nvPr/>
          </p:nvSpPr>
          <p:spPr>
            <a:xfrm>
              <a:off x="2421750" y="413875"/>
              <a:ext cx="146400" cy="73975"/>
            </a:xfrm>
            <a:custGeom>
              <a:rect b="b" l="l" r="r" t="t"/>
              <a:pathLst>
                <a:path extrusionOk="0" h="2959" w="5856">
                  <a:moveTo>
                    <a:pt x="3456" y="1"/>
                  </a:moveTo>
                  <a:cubicBezTo>
                    <a:pt x="1587" y="28"/>
                    <a:pt x="722" y="1117"/>
                    <a:pt x="415" y="1675"/>
                  </a:cubicBezTo>
                  <a:cubicBezTo>
                    <a:pt x="248" y="1981"/>
                    <a:pt x="136" y="2177"/>
                    <a:pt x="108" y="2232"/>
                  </a:cubicBezTo>
                  <a:cubicBezTo>
                    <a:pt x="108" y="2232"/>
                    <a:pt x="1" y="2959"/>
                    <a:pt x="182" y="2959"/>
                  </a:cubicBezTo>
                  <a:cubicBezTo>
                    <a:pt x="185" y="2959"/>
                    <a:pt x="189" y="2958"/>
                    <a:pt x="192" y="2958"/>
                  </a:cubicBezTo>
                  <a:cubicBezTo>
                    <a:pt x="304" y="2958"/>
                    <a:pt x="694" y="2874"/>
                    <a:pt x="834" y="2790"/>
                  </a:cubicBezTo>
                  <a:cubicBezTo>
                    <a:pt x="1141" y="2595"/>
                    <a:pt x="2368" y="1507"/>
                    <a:pt x="3512" y="1507"/>
                  </a:cubicBezTo>
                  <a:cubicBezTo>
                    <a:pt x="5102" y="1507"/>
                    <a:pt x="5800" y="2288"/>
                    <a:pt x="5856" y="2428"/>
                  </a:cubicBezTo>
                  <a:cubicBezTo>
                    <a:pt x="5856" y="2428"/>
                    <a:pt x="5772" y="1423"/>
                    <a:pt x="5716" y="1256"/>
                  </a:cubicBezTo>
                  <a:cubicBezTo>
                    <a:pt x="5688" y="1117"/>
                    <a:pt x="5075" y="1"/>
                    <a:pt x="3456"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7"/>
            <p:cNvSpPr/>
            <p:nvPr/>
          </p:nvSpPr>
          <p:spPr>
            <a:xfrm>
              <a:off x="2414675" y="470375"/>
              <a:ext cx="16775" cy="19425"/>
            </a:xfrm>
            <a:custGeom>
              <a:rect b="b" l="l" r="r" t="t"/>
              <a:pathLst>
                <a:path extrusionOk="0" h="777" w="671">
                  <a:moveTo>
                    <a:pt x="447" y="0"/>
                  </a:moveTo>
                  <a:lnTo>
                    <a:pt x="447" y="0"/>
                  </a:lnTo>
                  <a:cubicBezTo>
                    <a:pt x="447" y="0"/>
                    <a:pt x="443" y="0"/>
                    <a:pt x="441" y="8"/>
                  </a:cubicBezTo>
                  <a:lnTo>
                    <a:pt x="441" y="8"/>
                  </a:lnTo>
                  <a:cubicBezTo>
                    <a:pt x="445" y="3"/>
                    <a:pt x="447" y="0"/>
                    <a:pt x="447" y="0"/>
                  </a:cubicBezTo>
                  <a:close/>
                  <a:moveTo>
                    <a:pt x="441" y="8"/>
                  </a:moveTo>
                  <a:cubicBezTo>
                    <a:pt x="409" y="48"/>
                    <a:pt x="249" y="233"/>
                    <a:pt x="1" y="307"/>
                  </a:cubicBezTo>
                  <a:cubicBezTo>
                    <a:pt x="1" y="307"/>
                    <a:pt x="29" y="586"/>
                    <a:pt x="85" y="698"/>
                  </a:cubicBezTo>
                  <a:cubicBezTo>
                    <a:pt x="108" y="757"/>
                    <a:pt x="193" y="776"/>
                    <a:pt x="288" y="776"/>
                  </a:cubicBezTo>
                  <a:cubicBezTo>
                    <a:pt x="417" y="776"/>
                    <a:pt x="567" y="742"/>
                    <a:pt x="615" y="726"/>
                  </a:cubicBezTo>
                  <a:cubicBezTo>
                    <a:pt x="670" y="698"/>
                    <a:pt x="559" y="335"/>
                    <a:pt x="475" y="140"/>
                  </a:cubicBezTo>
                  <a:cubicBezTo>
                    <a:pt x="440" y="53"/>
                    <a:pt x="438" y="20"/>
                    <a:pt x="441" y="8"/>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7"/>
            <p:cNvSpPr/>
            <p:nvPr/>
          </p:nvSpPr>
          <p:spPr>
            <a:xfrm>
              <a:off x="2410500" y="476550"/>
              <a:ext cx="11175" cy="14775"/>
            </a:xfrm>
            <a:custGeom>
              <a:rect b="b" l="l" r="r" t="t"/>
              <a:pathLst>
                <a:path extrusionOk="0" h="591" w="447">
                  <a:moveTo>
                    <a:pt x="202" y="0"/>
                  </a:moveTo>
                  <a:cubicBezTo>
                    <a:pt x="191" y="0"/>
                    <a:pt x="179" y="2"/>
                    <a:pt x="168" y="4"/>
                  </a:cubicBezTo>
                  <a:lnTo>
                    <a:pt x="112" y="4"/>
                  </a:lnTo>
                  <a:lnTo>
                    <a:pt x="0" y="32"/>
                  </a:lnTo>
                  <a:lnTo>
                    <a:pt x="28" y="172"/>
                  </a:lnTo>
                  <a:cubicBezTo>
                    <a:pt x="0" y="200"/>
                    <a:pt x="0" y="256"/>
                    <a:pt x="28" y="283"/>
                  </a:cubicBezTo>
                  <a:cubicBezTo>
                    <a:pt x="28" y="311"/>
                    <a:pt x="28" y="339"/>
                    <a:pt x="56" y="367"/>
                  </a:cubicBezTo>
                  <a:lnTo>
                    <a:pt x="84" y="590"/>
                  </a:lnTo>
                  <a:lnTo>
                    <a:pt x="252" y="535"/>
                  </a:lnTo>
                  <a:lnTo>
                    <a:pt x="279" y="535"/>
                  </a:lnTo>
                  <a:cubicBezTo>
                    <a:pt x="391" y="535"/>
                    <a:pt x="447" y="395"/>
                    <a:pt x="419" y="256"/>
                  </a:cubicBezTo>
                  <a:cubicBezTo>
                    <a:pt x="394" y="105"/>
                    <a:pt x="302" y="0"/>
                    <a:pt x="202"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7"/>
            <p:cNvSpPr/>
            <p:nvPr/>
          </p:nvSpPr>
          <p:spPr>
            <a:xfrm>
              <a:off x="2406325" y="477350"/>
              <a:ext cx="11175" cy="13975"/>
            </a:xfrm>
            <a:custGeom>
              <a:rect b="b" l="l" r="r" t="t"/>
              <a:pathLst>
                <a:path extrusionOk="0" h="559" w="447">
                  <a:moveTo>
                    <a:pt x="167" y="0"/>
                  </a:moveTo>
                  <a:cubicBezTo>
                    <a:pt x="56" y="28"/>
                    <a:pt x="0" y="140"/>
                    <a:pt x="28" y="307"/>
                  </a:cubicBezTo>
                  <a:cubicBezTo>
                    <a:pt x="56" y="447"/>
                    <a:pt x="167" y="558"/>
                    <a:pt x="279" y="558"/>
                  </a:cubicBezTo>
                  <a:cubicBezTo>
                    <a:pt x="391" y="530"/>
                    <a:pt x="446" y="419"/>
                    <a:pt x="419" y="251"/>
                  </a:cubicBezTo>
                  <a:cubicBezTo>
                    <a:pt x="391" y="112"/>
                    <a:pt x="279" y="0"/>
                    <a:pt x="167"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7"/>
            <p:cNvSpPr/>
            <p:nvPr/>
          </p:nvSpPr>
          <p:spPr>
            <a:xfrm>
              <a:off x="2365850" y="1061075"/>
              <a:ext cx="85375" cy="104425"/>
            </a:xfrm>
            <a:custGeom>
              <a:rect b="b" l="l" r="r" t="t"/>
              <a:pathLst>
                <a:path extrusionOk="0" h="4177" w="3415">
                  <a:moveTo>
                    <a:pt x="812" y="0"/>
                  </a:moveTo>
                  <a:cubicBezTo>
                    <a:pt x="606" y="0"/>
                    <a:pt x="475" y="3"/>
                    <a:pt x="475" y="3"/>
                  </a:cubicBezTo>
                  <a:cubicBezTo>
                    <a:pt x="392" y="924"/>
                    <a:pt x="1" y="3546"/>
                    <a:pt x="392" y="3769"/>
                  </a:cubicBezTo>
                  <a:cubicBezTo>
                    <a:pt x="632" y="3899"/>
                    <a:pt x="1390" y="4176"/>
                    <a:pt x="2085" y="4176"/>
                  </a:cubicBezTo>
                  <a:cubicBezTo>
                    <a:pt x="2436" y="4176"/>
                    <a:pt x="2770" y="4106"/>
                    <a:pt x="3014" y="3909"/>
                  </a:cubicBezTo>
                  <a:cubicBezTo>
                    <a:pt x="3349" y="3630"/>
                    <a:pt x="3293" y="561"/>
                    <a:pt x="3349" y="366"/>
                  </a:cubicBezTo>
                  <a:cubicBezTo>
                    <a:pt x="3415" y="35"/>
                    <a:pt x="1586"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7"/>
            <p:cNvSpPr/>
            <p:nvPr/>
          </p:nvSpPr>
          <p:spPr>
            <a:xfrm>
              <a:off x="2369350" y="1036025"/>
              <a:ext cx="86500" cy="36850"/>
            </a:xfrm>
            <a:custGeom>
              <a:rect b="b" l="l" r="r" t="t"/>
              <a:pathLst>
                <a:path extrusionOk="0" h="1474" w="3460">
                  <a:moveTo>
                    <a:pt x="614" y="1"/>
                  </a:moveTo>
                  <a:cubicBezTo>
                    <a:pt x="279" y="224"/>
                    <a:pt x="0" y="1061"/>
                    <a:pt x="0" y="1061"/>
                  </a:cubicBezTo>
                  <a:cubicBezTo>
                    <a:pt x="0" y="1061"/>
                    <a:pt x="56" y="1368"/>
                    <a:pt x="949" y="1368"/>
                  </a:cubicBezTo>
                  <a:cubicBezTo>
                    <a:pt x="1627" y="1368"/>
                    <a:pt x="2563" y="1474"/>
                    <a:pt x="3054" y="1474"/>
                  </a:cubicBezTo>
                  <a:cubicBezTo>
                    <a:pt x="3229" y="1474"/>
                    <a:pt x="3347" y="1460"/>
                    <a:pt x="3376" y="1423"/>
                  </a:cubicBezTo>
                  <a:cubicBezTo>
                    <a:pt x="3460" y="1256"/>
                    <a:pt x="3404" y="307"/>
                    <a:pt x="3404" y="307"/>
                  </a:cubicBezTo>
                  <a:lnTo>
                    <a:pt x="6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7"/>
            <p:cNvSpPr/>
            <p:nvPr/>
          </p:nvSpPr>
          <p:spPr>
            <a:xfrm>
              <a:off x="2359575" y="1429400"/>
              <a:ext cx="113725" cy="43975"/>
            </a:xfrm>
            <a:custGeom>
              <a:rect b="b" l="l" r="r" t="t"/>
              <a:pathLst>
                <a:path extrusionOk="0" h="1759" w="4549">
                  <a:moveTo>
                    <a:pt x="2763" y="1"/>
                  </a:moveTo>
                  <a:cubicBezTo>
                    <a:pt x="977" y="56"/>
                    <a:pt x="196" y="587"/>
                    <a:pt x="29" y="698"/>
                  </a:cubicBezTo>
                  <a:cubicBezTo>
                    <a:pt x="1" y="1200"/>
                    <a:pt x="280" y="1758"/>
                    <a:pt x="280" y="1758"/>
                  </a:cubicBezTo>
                  <a:cubicBezTo>
                    <a:pt x="280" y="1758"/>
                    <a:pt x="1709" y="976"/>
                    <a:pt x="2605" y="976"/>
                  </a:cubicBezTo>
                  <a:cubicBezTo>
                    <a:pt x="2621" y="976"/>
                    <a:pt x="2636" y="977"/>
                    <a:pt x="2651" y="977"/>
                  </a:cubicBezTo>
                  <a:cubicBezTo>
                    <a:pt x="3927" y="1047"/>
                    <a:pt x="4200" y="1290"/>
                    <a:pt x="4288" y="1290"/>
                  </a:cubicBezTo>
                  <a:cubicBezTo>
                    <a:pt x="4306" y="1290"/>
                    <a:pt x="4316" y="1280"/>
                    <a:pt x="4325" y="1256"/>
                  </a:cubicBezTo>
                  <a:cubicBezTo>
                    <a:pt x="4465" y="893"/>
                    <a:pt x="4548" y="363"/>
                    <a:pt x="4548" y="363"/>
                  </a:cubicBezTo>
                  <a:cubicBezTo>
                    <a:pt x="4130" y="84"/>
                    <a:pt x="3460" y="56"/>
                    <a:pt x="27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7"/>
            <p:cNvSpPr/>
            <p:nvPr/>
          </p:nvSpPr>
          <p:spPr>
            <a:xfrm>
              <a:off x="2360975" y="1437075"/>
              <a:ext cx="110925" cy="28625"/>
            </a:xfrm>
            <a:custGeom>
              <a:rect b="b" l="l" r="r" t="t"/>
              <a:pathLst>
                <a:path extrusionOk="0" h="1145" w="4437">
                  <a:moveTo>
                    <a:pt x="2731" y="0"/>
                  </a:moveTo>
                  <a:cubicBezTo>
                    <a:pt x="1185" y="0"/>
                    <a:pt x="1" y="754"/>
                    <a:pt x="1" y="754"/>
                  </a:cubicBezTo>
                  <a:cubicBezTo>
                    <a:pt x="1" y="754"/>
                    <a:pt x="1" y="893"/>
                    <a:pt x="112" y="1144"/>
                  </a:cubicBezTo>
                  <a:cubicBezTo>
                    <a:pt x="975" y="574"/>
                    <a:pt x="1753" y="379"/>
                    <a:pt x="2475" y="379"/>
                  </a:cubicBezTo>
                  <a:cubicBezTo>
                    <a:pt x="3131" y="379"/>
                    <a:pt x="3741" y="540"/>
                    <a:pt x="4325" y="726"/>
                  </a:cubicBezTo>
                  <a:cubicBezTo>
                    <a:pt x="4325" y="726"/>
                    <a:pt x="4437" y="419"/>
                    <a:pt x="4437" y="335"/>
                  </a:cubicBezTo>
                  <a:cubicBezTo>
                    <a:pt x="3847" y="91"/>
                    <a:pt x="3267" y="0"/>
                    <a:pt x="2731"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7"/>
            <p:cNvSpPr/>
            <p:nvPr/>
          </p:nvSpPr>
          <p:spPr>
            <a:xfrm>
              <a:off x="2480250" y="1402100"/>
              <a:ext cx="119300" cy="51750"/>
            </a:xfrm>
            <a:custGeom>
              <a:rect b="b" l="l" r="r" t="t"/>
              <a:pathLst>
                <a:path extrusionOk="0" h="2070" w="4772">
                  <a:moveTo>
                    <a:pt x="3364" y="0"/>
                  </a:moveTo>
                  <a:cubicBezTo>
                    <a:pt x="3090" y="0"/>
                    <a:pt x="2811" y="13"/>
                    <a:pt x="2539" y="32"/>
                  </a:cubicBezTo>
                  <a:cubicBezTo>
                    <a:pt x="837" y="339"/>
                    <a:pt x="140" y="897"/>
                    <a:pt x="0" y="1009"/>
                  </a:cubicBezTo>
                  <a:cubicBezTo>
                    <a:pt x="28" y="1455"/>
                    <a:pt x="447" y="2069"/>
                    <a:pt x="447" y="2069"/>
                  </a:cubicBezTo>
                  <a:cubicBezTo>
                    <a:pt x="447" y="2069"/>
                    <a:pt x="1925" y="1065"/>
                    <a:pt x="2874" y="1009"/>
                  </a:cubicBezTo>
                  <a:cubicBezTo>
                    <a:pt x="3054" y="997"/>
                    <a:pt x="3216" y="992"/>
                    <a:pt x="3361" y="992"/>
                  </a:cubicBezTo>
                  <a:cubicBezTo>
                    <a:pt x="4330" y="992"/>
                    <a:pt x="4564" y="1224"/>
                    <a:pt x="4632" y="1224"/>
                  </a:cubicBezTo>
                  <a:cubicBezTo>
                    <a:pt x="4648" y="1224"/>
                    <a:pt x="4655" y="1210"/>
                    <a:pt x="4660" y="1176"/>
                  </a:cubicBezTo>
                  <a:cubicBezTo>
                    <a:pt x="4715" y="758"/>
                    <a:pt x="4771" y="172"/>
                    <a:pt x="4771" y="172"/>
                  </a:cubicBezTo>
                  <a:cubicBezTo>
                    <a:pt x="4371" y="45"/>
                    <a:pt x="3876" y="0"/>
                    <a:pt x="33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7"/>
            <p:cNvSpPr/>
            <p:nvPr/>
          </p:nvSpPr>
          <p:spPr>
            <a:xfrm>
              <a:off x="2481650" y="1408875"/>
              <a:ext cx="117200" cy="36600"/>
            </a:xfrm>
            <a:custGeom>
              <a:rect b="b" l="l" r="r" t="t"/>
              <a:pathLst>
                <a:path extrusionOk="0" h="1464" w="4688">
                  <a:moveTo>
                    <a:pt x="3337" y="1"/>
                  </a:moveTo>
                  <a:cubicBezTo>
                    <a:pt x="1369" y="1"/>
                    <a:pt x="0" y="989"/>
                    <a:pt x="0" y="989"/>
                  </a:cubicBezTo>
                  <a:cubicBezTo>
                    <a:pt x="0" y="989"/>
                    <a:pt x="112" y="1240"/>
                    <a:pt x="195" y="1463"/>
                  </a:cubicBezTo>
                  <a:cubicBezTo>
                    <a:pt x="1322" y="659"/>
                    <a:pt x="2426" y="381"/>
                    <a:pt x="3330" y="381"/>
                  </a:cubicBezTo>
                  <a:cubicBezTo>
                    <a:pt x="3837" y="381"/>
                    <a:pt x="4281" y="468"/>
                    <a:pt x="4631" y="598"/>
                  </a:cubicBezTo>
                  <a:cubicBezTo>
                    <a:pt x="4631" y="598"/>
                    <a:pt x="4687" y="264"/>
                    <a:pt x="4659" y="152"/>
                  </a:cubicBezTo>
                  <a:cubicBezTo>
                    <a:pt x="4197" y="45"/>
                    <a:pt x="3753" y="1"/>
                    <a:pt x="333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7"/>
            <p:cNvSpPr/>
            <p:nvPr/>
          </p:nvSpPr>
          <p:spPr>
            <a:xfrm>
              <a:off x="2384000" y="723550"/>
              <a:ext cx="232275" cy="58025"/>
            </a:xfrm>
            <a:custGeom>
              <a:rect b="b" l="l" r="r" t="t"/>
              <a:pathLst>
                <a:path extrusionOk="0" h="2321" w="9291">
                  <a:moveTo>
                    <a:pt x="9179" y="1"/>
                  </a:moveTo>
                  <a:cubicBezTo>
                    <a:pt x="8621" y="419"/>
                    <a:pt x="7059" y="642"/>
                    <a:pt x="6250" y="726"/>
                  </a:cubicBezTo>
                  <a:cubicBezTo>
                    <a:pt x="5869" y="767"/>
                    <a:pt x="4591" y="834"/>
                    <a:pt x="3347" y="834"/>
                  </a:cubicBezTo>
                  <a:cubicBezTo>
                    <a:pt x="2041" y="834"/>
                    <a:pt x="771" y="760"/>
                    <a:pt x="614" y="503"/>
                  </a:cubicBezTo>
                  <a:cubicBezTo>
                    <a:pt x="614" y="503"/>
                    <a:pt x="0" y="1619"/>
                    <a:pt x="363" y="1870"/>
                  </a:cubicBezTo>
                  <a:cubicBezTo>
                    <a:pt x="551" y="2011"/>
                    <a:pt x="2223" y="2320"/>
                    <a:pt x="4260" y="2320"/>
                  </a:cubicBezTo>
                  <a:cubicBezTo>
                    <a:pt x="5844" y="2320"/>
                    <a:pt x="7650" y="2133"/>
                    <a:pt x="9151" y="1535"/>
                  </a:cubicBezTo>
                  <a:cubicBezTo>
                    <a:pt x="9151" y="1535"/>
                    <a:pt x="9291" y="838"/>
                    <a:pt x="9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7"/>
            <p:cNvSpPr/>
            <p:nvPr/>
          </p:nvSpPr>
          <p:spPr>
            <a:xfrm>
              <a:off x="2386100" y="736800"/>
              <a:ext cx="228775" cy="32150"/>
            </a:xfrm>
            <a:custGeom>
              <a:rect b="b" l="l" r="r" t="t"/>
              <a:pathLst>
                <a:path extrusionOk="0" h="1286" w="9151">
                  <a:moveTo>
                    <a:pt x="9095" y="1"/>
                  </a:moveTo>
                  <a:cubicBezTo>
                    <a:pt x="8956" y="140"/>
                    <a:pt x="8035" y="419"/>
                    <a:pt x="6277" y="643"/>
                  </a:cubicBezTo>
                  <a:cubicBezTo>
                    <a:pt x="5545" y="725"/>
                    <a:pt x="4568" y="773"/>
                    <a:pt x="3604" y="773"/>
                  </a:cubicBezTo>
                  <a:cubicBezTo>
                    <a:pt x="2291" y="773"/>
                    <a:pt x="1002" y="684"/>
                    <a:pt x="391" y="475"/>
                  </a:cubicBezTo>
                  <a:cubicBezTo>
                    <a:pt x="391" y="475"/>
                    <a:pt x="0" y="726"/>
                    <a:pt x="251" y="922"/>
                  </a:cubicBezTo>
                  <a:cubicBezTo>
                    <a:pt x="502" y="1145"/>
                    <a:pt x="2232" y="1256"/>
                    <a:pt x="4296" y="1284"/>
                  </a:cubicBezTo>
                  <a:cubicBezTo>
                    <a:pt x="4357" y="1285"/>
                    <a:pt x="4416" y="1285"/>
                    <a:pt x="4475" y="1285"/>
                  </a:cubicBezTo>
                  <a:cubicBezTo>
                    <a:pt x="7434" y="1285"/>
                    <a:pt x="9123" y="615"/>
                    <a:pt x="9123" y="615"/>
                  </a:cubicBezTo>
                  <a:cubicBezTo>
                    <a:pt x="9123" y="615"/>
                    <a:pt x="9151" y="336"/>
                    <a:pt x="909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7"/>
            <p:cNvSpPr/>
            <p:nvPr/>
          </p:nvSpPr>
          <p:spPr>
            <a:xfrm>
              <a:off x="2199275" y="924550"/>
              <a:ext cx="345175" cy="187525"/>
            </a:xfrm>
            <a:custGeom>
              <a:rect b="b" l="l" r="r" t="t"/>
              <a:pathLst>
                <a:path extrusionOk="0" h="7501" w="13807">
                  <a:moveTo>
                    <a:pt x="525" y="1"/>
                  </a:moveTo>
                  <a:cubicBezTo>
                    <a:pt x="385" y="1"/>
                    <a:pt x="289" y="35"/>
                    <a:pt x="247" y="107"/>
                  </a:cubicBezTo>
                  <a:cubicBezTo>
                    <a:pt x="1" y="518"/>
                    <a:pt x="399" y="1224"/>
                    <a:pt x="651" y="1224"/>
                  </a:cubicBezTo>
                  <a:cubicBezTo>
                    <a:pt x="656" y="1224"/>
                    <a:pt x="661" y="1224"/>
                    <a:pt x="666" y="1223"/>
                  </a:cubicBezTo>
                  <a:cubicBezTo>
                    <a:pt x="783" y="1209"/>
                    <a:pt x="932" y="1171"/>
                    <a:pt x="1160" y="1171"/>
                  </a:cubicBezTo>
                  <a:cubicBezTo>
                    <a:pt x="1365" y="1171"/>
                    <a:pt x="1635" y="1201"/>
                    <a:pt x="2005" y="1307"/>
                  </a:cubicBezTo>
                  <a:cubicBezTo>
                    <a:pt x="2479" y="1446"/>
                    <a:pt x="12216" y="7501"/>
                    <a:pt x="12216" y="7501"/>
                  </a:cubicBezTo>
                  <a:cubicBezTo>
                    <a:pt x="12216" y="7501"/>
                    <a:pt x="13806" y="6524"/>
                    <a:pt x="13304" y="6496"/>
                  </a:cubicBezTo>
                  <a:cubicBezTo>
                    <a:pt x="12802" y="6468"/>
                    <a:pt x="6106" y="2674"/>
                    <a:pt x="4181" y="1558"/>
                  </a:cubicBezTo>
                  <a:cubicBezTo>
                    <a:pt x="2614" y="650"/>
                    <a:pt x="1140" y="1"/>
                    <a:pt x="5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7"/>
            <p:cNvSpPr/>
            <p:nvPr/>
          </p:nvSpPr>
          <p:spPr>
            <a:xfrm>
              <a:off x="2462125" y="1113975"/>
              <a:ext cx="84400" cy="75800"/>
            </a:xfrm>
            <a:custGeom>
              <a:rect b="b" l="l" r="r" t="t"/>
              <a:pathLst>
                <a:path extrusionOk="0" h="3032" w="3376">
                  <a:moveTo>
                    <a:pt x="1496" y="1"/>
                  </a:moveTo>
                  <a:cubicBezTo>
                    <a:pt x="1443" y="1"/>
                    <a:pt x="1399" y="11"/>
                    <a:pt x="1367" y="35"/>
                  </a:cubicBezTo>
                  <a:cubicBezTo>
                    <a:pt x="1060" y="258"/>
                    <a:pt x="28" y="1151"/>
                    <a:pt x="0" y="1346"/>
                  </a:cubicBezTo>
                  <a:cubicBezTo>
                    <a:pt x="268" y="2029"/>
                    <a:pt x="2262" y="3031"/>
                    <a:pt x="2817" y="3031"/>
                  </a:cubicBezTo>
                  <a:cubicBezTo>
                    <a:pt x="2897" y="3031"/>
                    <a:pt x="2947" y="3010"/>
                    <a:pt x="2957" y="2965"/>
                  </a:cubicBezTo>
                  <a:cubicBezTo>
                    <a:pt x="3041" y="2602"/>
                    <a:pt x="3097" y="1904"/>
                    <a:pt x="3376" y="984"/>
                  </a:cubicBezTo>
                  <a:cubicBezTo>
                    <a:pt x="3376" y="984"/>
                    <a:pt x="2004" y="1"/>
                    <a:pt x="1496"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7"/>
            <p:cNvSpPr/>
            <p:nvPr/>
          </p:nvSpPr>
          <p:spPr>
            <a:xfrm>
              <a:off x="2476075" y="1077875"/>
              <a:ext cx="86500" cy="91850"/>
            </a:xfrm>
            <a:custGeom>
              <a:rect b="b" l="l" r="r" t="t"/>
              <a:pathLst>
                <a:path extrusionOk="0" h="3674" w="3460">
                  <a:moveTo>
                    <a:pt x="2255" y="0"/>
                  </a:moveTo>
                  <a:cubicBezTo>
                    <a:pt x="2176" y="0"/>
                    <a:pt x="2102" y="38"/>
                    <a:pt x="2065" y="112"/>
                  </a:cubicBezTo>
                  <a:lnTo>
                    <a:pt x="502" y="1674"/>
                  </a:lnTo>
                  <a:cubicBezTo>
                    <a:pt x="251" y="1898"/>
                    <a:pt x="28" y="2121"/>
                    <a:pt x="0" y="2205"/>
                  </a:cubicBezTo>
                  <a:cubicBezTo>
                    <a:pt x="248" y="2774"/>
                    <a:pt x="2012" y="3673"/>
                    <a:pt x="2444" y="3673"/>
                  </a:cubicBezTo>
                  <a:cubicBezTo>
                    <a:pt x="2499" y="3673"/>
                    <a:pt x="2533" y="3659"/>
                    <a:pt x="2539" y="3627"/>
                  </a:cubicBezTo>
                  <a:cubicBezTo>
                    <a:pt x="2595" y="3432"/>
                    <a:pt x="2706" y="3069"/>
                    <a:pt x="2818" y="2651"/>
                  </a:cubicBezTo>
                  <a:lnTo>
                    <a:pt x="3432" y="865"/>
                  </a:lnTo>
                  <a:cubicBezTo>
                    <a:pt x="3459" y="754"/>
                    <a:pt x="3432" y="642"/>
                    <a:pt x="3320" y="586"/>
                  </a:cubicBezTo>
                  <a:lnTo>
                    <a:pt x="2371" y="28"/>
                  </a:lnTo>
                  <a:cubicBezTo>
                    <a:pt x="2334" y="10"/>
                    <a:pt x="2294" y="0"/>
                    <a:pt x="22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7"/>
            <p:cNvSpPr/>
            <p:nvPr/>
          </p:nvSpPr>
          <p:spPr>
            <a:xfrm>
              <a:off x="2331000" y="973225"/>
              <a:ext cx="95575" cy="81150"/>
            </a:xfrm>
            <a:custGeom>
              <a:rect b="b" l="l" r="r" t="t"/>
              <a:pathLst>
                <a:path extrusionOk="0" h="3246" w="3823">
                  <a:moveTo>
                    <a:pt x="1530" y="1"/>
                  </a:moveTo>
                  <a:cubicBezTo>
                    <a:pt x="984" y="1"/>
                    <a:pt x="382" y="168"/>
                    <a:pt x="251" y="867"/>
                  </a:cubicBezTo>
                  <a:cubicBezTo>
                    <a:pt x="0" y="2206"/>
                    <a:pt x="418" y="2931"/>
                    <a:pt x="530" y="3071"/>
                  </a:cubicBezTo>
                  <a:cubicBezTo>
                    <a:pt x="642" y="3182"/>
                    <a:pt x="1004" y="3238"/>
                    <a:pt x="1004" y="3238"/>
                  </a:cubicBezTo>
                  <a:lnTo>
                    <a:pt x="1562" y="3238"/>
                  </a:lnTo>
                  <a:cubicBezTo>
                    <a:pt x="1562" y="3238"/>
                    <a:pt x="1618" y="3245"/>
                    <a:pt x="1696" y="3245"/>
                  </a:cubicBezTo>
                  <a:cubicBezTo>
                    <a:pt x="1834" y="3245"/>
                    <a:pt x="2042" y="3223"/>
                    <a:pt x="2148" y="3098"/>
                  </a:cubicBezTo>
                  <a:cubicBezTo>
                    <a:pt x="2172" y="3104"/>
                    <a:pt x="2209" y="3108"/>
                    <a:pt x="2253" y="3108"/>
                  </a:cubicBezTo>
                  <a:cubicBezTo>
                    <a:pt x="2411" y="3108"/>
                    <a:pt x="2656" y="3062"/>
                    <a:pt x="2678" y="2931"/>
                  </a:cubicBezTo>
                  <a:cubicBezTo>
                    <a:pt x="2706" y="2764"/>
                    <a:pt x="2734" y="2568"/>
                    <a:pt x="2706" y="2345"/>
                  </a:cubicBezTo>
                  <a:cubicBezTo>
                    <a:pt x="2706" y="2234"/>
                    <a:pt x="2818" y="2066"/>
                    <a:pt x="2818" y="2066"/>
                  </a:cubicBezTo>
                  <a:cubicBezTo>
                    <a:pt x="2835" y="2055"/>
                    <a:pt x="2853" y="2050"/>
                    <a:pt x="2873" y="2050"/>
                  </a:cubicBezTo>
                  <a:cubicBezTo>
                    <a:pt x="3027" y="2050"/>
                    <a:pt x="3255" y="2361"/>
                    <a:pt x="3445" y="2361"/>
                  </a:cubicBezTo>
                  <a:cubicBezTo>
                    <a:pt x="3469" y="2361"/>
                    <a:pt x="3493" y="2356"/>
                    <a:pt x="3515" y="2345"/>
                  </a:cubicBezTo>
                  <a:cubicBezTo>
                    <a:pt x="3822" y="2178"/>
                    <a:pt x="2706" y="615"/>
                    <a:pt x="2483" y="141"/>
                  </a:cubicBezTo>
                  <a:cubicBezTo>
                    <a:pt x="2483" y="141"/>
                    <a:pt x="2030" y="1"/>
                    <a:pt x="1530"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7"/>
            <p:cNvSpPr/>
            <p:nvPr/>
          </p:nvSpPr>
          <p:spPr>
            <a:xfrm>
              <a:off x="2301700" y="631400"/>
              <a:ext cx="115100" cy="361550"/>
            </a:xfrm>
            <a:custGeom>
              <a:rect b="b" l="l" r="r" t="t"/>
              <a:pathLst>
                <a:path extrusionOk="0" h="14462" w="4604">
                  <a:moveTo>
                    <a:pt x="2711" y="0"/>
                  </a:moveTo>
                  <a:cubicBezTo>
                    <a:pt x="2169" y="0"/>
                    <a:pt x="1610" y="1500"/>
                    <a:pt x="837" y="3380"/>
                  </a:cubicBezTo>
                  <a:cubicBezTo>
                    <a:pt x="837" y="3380"/>
                    <a:pt x="0" y="6253"/>
                    <a:pt x="140" y="8792"/>
                  </a:cubicBezTo>
                  <a:cubicBezTo>
                    <a:pt x="251" y="10634"/>
                    <a:pt x="614" y="14177"/>
                    <a:pt x="1005" y="14456"/>
                  </a:cubicBezTo>
                  <a:cubicBezTo>
                    <a:pt x="1339" y="14456"/>
                    <a:pt x="1701" y="14461"/>
                    <a:pt x="2074" y="14461"/>
                  </a:cubicBezTo>
                  <a:cubicBezTo>
                    <a:pt x="2913" y="14461"/>
                    <a:pt x="3812" y="14434"/>
                    <a:pt x="4604" y="14261"/>
                  </a:cubicBezTo>
                  <a:cubicBezTo>
                    <a:pt x="4185" y="11220"/>
                    <a:pt x="3543" y="8318"/>
                    <a:pt x="3571" y="7369"/>
                  </a:cubicBezTo>
                  <a:cubicBezTo>
                    <a:pt x="3571" y="6449"/>
                    <a:pt x="3850" y="5277"/>
                    <a:pt x="4018" y="3073"/>
                  </a:cubicBezTo>
                  <a:cubicBezTo>
                    <a:pt x="4185" y="897"/>
                    <a:pt x="3209" y="227"/>
                    <a:pt x="2846" y="32"/>
                  </a:cubicBezTo>
                  <a:cubicBezTo>
                    <a:pt x="2801" y="11"/>
                    <a:pt x="2756" y="0"/>
                    <a:pt x="2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7"/>
            <p:cNvSpPr/>
            <p:nvPr/>
          </p:nvSpPr>
          <p:spPr>
            <a:xfrm>
              <a:off x="2313550" y="712150"/>
              <a:ext cx="86525" cy="63050"/>
            </a:xfrm>
            <a:custGeom>
              <a:rect b="b" l="l" r="r" t="t"/>
              <a:pathLst>
                <a:path extrusionOk="0" h="2522" w="3461">
                  <a:moveTo>
                    <a:pt x="1018" y="1"/>
                  </a:moveTo>
                  <a:cubicBezTo>
                    <a:pt x="646" y="1"/>
                    <a:pt x="379" y="71"/>
                    <a:pt x="363" y="150"/>
                  </a:cubicBezTo>
                  <a:cubicBezTo>
                    <a:pt x="112" y="987"/>
                    <a:pt x="1" y="1629"/>
                    <a:pt x="1" y="1629"/>
                  </a:cubicBezTo>
                  <a:cubicBezTo>
                    <a:pt x="280" y="1629"/>
                    <a:pt x="548" y="1574"/>
                    <a:pt x="859" y="1574"/>
                  </a:cubicBezTo>
                  <a:cubicBezTo>
                    <a:pt x="1046" y="1574"/>
                    <a:pt x="1249" y="1594"/>
                    <a:pt x="1479" y="1656"/>
                  </a:cubicBezTo>
                  <a:cubicBezTo>
                    <a:pt x="2232" y="1852"/>
                    <a:pt x="2930" y="2131"/>
                    <a:pt x="3237" y="2521"/>
                  </a:cubicBezTo>
                  <a:cubicBezTo>
                    <a:pt x="3404" y="1545"/>
                    <a:pt x="3460" y="792"/>
                    <a:pt x="3460" y="792"/>
                  </a:cubicBezTo>
                  <a:cubicBezTo>
                    <a:pt x="3460" y="792"/>
                    <a:pt x="2846" y="401"/>
                    <a:pt x="1981" y="150"/>
                  </a:cubicBezTo>
                  <a:cubicBezTo>
                    <a:pt x="1644" y="41"/>
                    <a:pt x="1300"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7"/>
            <p:cNvSpPr/>
            <p:nvPr/>
          </p:nvSpPr>
          <p:spPr>
            <a:xfrm>
              <a:off x="2315650" y="724225"/>
              <a:ext cx="83725" cy="38425"/>
            </a:xfrm>
            <a:custGeom>
              <a:rect b="b" l="l" r="r" t="t"/>
              <a:pathLst>
                <a:path extrusionOk="0" h="1537" w="3349">
                  <a:moveTo>
                    <a:pt x="884" y="1"/>
                  </a:moveTo>
                  <a:cubicBezTo>
                    <a:pt x="436" y="1"/>
                    <a:pt x="140" y="85"/>
                    <a:pt x="140" y="85"/>
                  </a:cubicBezTo>
                  <a:cubicBezTo>
                    <a:pt x="140" y="85"/>
                    <a:pt x="112" y="253"/>
                    <a:pt x="0" y="671"/>
                  </a:cubicBezTo>
                  <a:cubicBezTo>
                    <a:pt x="70" y="671"/>
                    <a:pt x="423" y="617"/>
                    <a:pt x="835" y="617"/>
                  </a:cubicBezTo>
                  <a:cubicBezTo>
                    <a:pt x="1082" y="617"/>
                    <a:pt x="1350" y="636"/>
                    <a:pt x="1590" y="699"/>
                  </a:cubicBezTo>
                  <a:cubicBezTo>
                    <a:pt x="2706" y="1006"/>
                    <a:pt x="3097" y="1397"/>
                    <a:pt x="3237" y="1536"/>
                  </a:cubicBezTo>
                  <a:cubicBezTo>
                    <a:pt x="3237" y="1536"/>
                    <a:pt x="3320" y="1118"/>
                    <a:pt x="3348" y="811"/>
                  </a:cubicBezTo>
                  <a:cubicBezTo>
                    <a:pt x="3041" y="532"/>
                    <a:pt x="2372" y="309"/>
                    <a:pt x="1869" y="141"/>
                  </a:cubicBezTo>
                  <a:cubicBezTo>
                    <a:pt x="1505" y="34"/>
                    <a:pt x="1165" y="1"/>
                    <a:pt x="884"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7"/>
            <p:cNvSpPr/>
            <p:nvPr/>
          </p:nvSpPr>
          <p:spPr>
            <a:xfrm>
              <a:off x="2312150" y="921650"/>
              <a:ext cx="99075" cy="42200"/>
            </a:xfrm>
            <a:custGeom>
              <a:rect b="b" l="l" r="r" t="t"/>
              <a:pathLst>
                <a:path extrusionOk="0" h="1688" w="3963">
                  <a:moveTo>
                    <a:pt x="3767" y="0"/>
                  </a:moveTo>
                  <a:cubicBezTo>
                    <a:pt x="3767" y="0"/>
                    <a:pt x="2763" y="84"/>
                    <a:pt x="1814" y="167"/>
                  </a:cubicBezTo>
                  <a:cubicBezTo>
                    <a:pt x="363" y="335"/>
                    <a:pt x="1" y="335"/>
                    <a:pt x="29" y="391"/>
                  </a:cubicBezTo>
                  <a:cubicBezTo>
                    <a:pt x="1" y="1311"/>
                    <a:pt x="224" y="1674"/>
                    <a:pt x="224" y="1674"/>
                  </a:cubicBezTo>
                  <a:cubicBezTo>
                    <a:pt x="266" y="1683"/>
                    <a:pt x="321" y="1687"/>
                    <a:pt x="386" y="1687"/>
                  </a:cubicBezTo>
                  <a:cubicBezTo>
                    <a:pt x="714" y="1687"/>
                    <a:pt x="1307" y="1590"/>
                    <a:pt x="1842" y="1590"/>
                  </a:cubicBezTo>
                  <a:cubicBezTo>
                    <a:pt x="3042" y="1479"/>
                    <a:pt x="3600" y="1423"/>
                    <a:pt x="3962" y="1395"/>
                  </a:cubicBezTo>
                  <a:cubicBezTo>
                    <a:pt x="3934" y="781"/>
                    <a:pt x="3767" y="0"/>
                    <a:pt x="37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7"/>
            <p:cNvSpPr/>
            <p:nvPr/>
          </p:nvSpPr>
          <p:spPr>
            <a:xfrm>
              <a:off x="2310750" y="930700"/>
              <a:ext cx="99775" cy="23750"/>
            </a:xfrm>
            <a:custGeom>
              <a:rect b="b" l="l" r="r" t="t"/>
              <a:pathLst>
                <a:path extrusionOk="0" h="950" w="3991">
                  <a:moveTo>
                    <a:pt x="3907" y="1"/>
                  </a:moveTo>
                  <a:cubicBezTo>
                    <a:pt x="2233" y="196"/>
                    <a:pt x="559" y="252"/>
                    <a:pt x="113" y="363"/>
                  </a:cubicBezTo>
                  <a:cubicBezTo>
                    <a:pt x="113" y="363"/>
                    <a:pt x="1" y="615"/>
                    <a:pt x="168" y="949"/>
                  </a:cubicBezTo>
                  <a:cubicBezTo>
                    <a:pt x="1675" y="866"/>
                    <a:pt x="3990" y="587"/>
                    <a:pt x="3990" y="587"/>
                  </a:cubicBezTo>
                  <a:cubicBezTo>
                    <a:pt x="3990" y="587"/>
                    <a:pt x="3990" y="531"/>
                    <a:pt x="390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7"/>
            <p:cNvSpPr/>
            <p:nvPr/>
          </p:nvSpPr>
          <p:spPr>
            <a:xfrm>
              <a:off x="2554175" y="588875"/>
              <a:ext cx="189750" cy="408750"/>
            </a:xfrm>
            <a:custGeom>
              <a:rect b="b" l="l" r="r" t="t"/>
              <a:pathLst>
                <a:path extrusionOk="0" h="16350" w="7590">
                  <a:moveTo>
                    <a:pt x="431" y="1"/>
                  </a:moveTo>
                  <a:cubicBezTo>
                    <a:pt x="220" y="1"/>
                    <a:pt x="1" y="176"/>
                    <a:pt x="1" y="254"/>
                  </a:cubicBezTo>
                  <a:cubicBezTo>
                    <a:pt x="1" y="254"/>
                    <a:pt x="1535" y="924"/>
                    <a:pt x="2540" y="6336"/>
                  </a:cubicBezTo>
                  <a:cubicBezTo>
                    <a:pt x="3934" y="14009"/>
                    <a:pt x="2065" y="16073"/>
                    <a:pt x="2065" y="16073"/>
                  </a:cubicBezTo>
                  <a:cubicBezTo>
                    <a:pt x="2231" y="16274"/>
                    <a:pt x="2449" y="16349"/>
                    <a:pt x="2682" y="16349"/>
                  </a:cubicBezTo>
                  <a:cubicBezTo>
                    <a:pt x="3389" y="16349"/>
                    <a:pt x="4241" y="15655"/>
                    <a:pt x="4241" y="15655"/>
                  </a:cubicBezTo>
                  <a:cubicBezTo>
                    <a:pt x="7589" y="8540"/>
                    <a:pt x="3600" y="1566"/>
                    <a:pt x="3404" y="1119"/>
                  </a:cubicBezTo>
                  <a:cubicBezTo>
                    <a:pt x="3237" y="729"/>
                    <a:pt x="1368" y="115"/>
                    <a:pt x="475" y="3"/>
                  </a:cubicBezTo>
                  <a:cubicBezTo>
                    <a:pt x="460" y="1"/>
                    <a:pt x="446" y="1"/>
                    <a:pt x="431" y="1"/>
                  </a:cubicBezTo>
                  <a:close/>
                </a:path>
              </a:pathLst>
            </a:custGeom>
            <a:solidFill>
              <a:srgbClr val="D6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7"/>
            <p:cNvSpPr/>
            <p:nvPr/>
          </p:nvSpPr>
          <p:spPr>
            <a:xfrm>
              <a:off x="2555575" y="585600"/>
              <a:ext cx="192525" cy="421100"/>
            </a:xfrm>
            <a:custGeom>
              <a:rect b="b" l="l" r="r" t="t"/>
              <a:pathLst>
                <a:path extrusionOk="0" h="16844" w="7701">
                  <a:moveTo>
                    <a:pt x="585" y="0"/>
                  </a:moveTo>
                  <a:cubicBezTo>
                    <a:pt x="304" y="0"/>
                    <a:pt x="88" y="78"/>
                    <a:pt x="1" y="274"/>
                  </a:cubicBezTo>
                  <a:cubicBezTo>
                    <a:pt x="1" y="274"/>
                    <a:pt x="1312" y="581"/>
                    <a:pt x="2623" y="6216"/>
                  </a:cubicBezTo>
                  <a:cubicBezTo>
                    <a:pt x="4381" y="13805"/>
                    <a:pt x="2344" y="16650"/>
                    <a:pt x="2344" y="16650"/>
                  </a:cubicBezTo>
                  <a:cubicBezTo>
                    <a:pt x="2471" y="16787"/>
                    <a:pt x="2627" y="16844"/>
                    <a:pt x="2798" y="16844"/>
                  </a:cubicBezTo>
                  <a:cubicBezTo>
                    <a:pt x="3604" y="16844"/>
                    <a:pt x="4743" y="15590"/>
                    <a:pt x="4743" y="15590"/>
                  </a:cubicBezTo>
                  <a:cubicBezTo>
                    <a:pt x="7701" y="8309"/>
                    <a:pt x="3376" y="1557"/>
                    <a:pt x="3153" y="1111"/>
                  </a:cubicBezTo>
                  <a:cubicBezTo>
                    <a:pt x="2984" y="772"/>
                    <a:pt x="1466" y="0"/>
                    <a:pt x="585"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7"/>
            <p:cNvSpPr/>
            <p:nvPr/>
          </p:nvSpPr>
          <p:spPr>
            <a:xfrm>
              <a:off x="2561850" y="580375"/>
              <a:ext cx="188350" cy="425550"/>
            </a:xfrm>
            <a:custGeom>
              <a:rect b="b" l="l" r="r" t="t"/>
              <a:pathLst>
                <a:path extrusionOk="0" h="17022" w="7534">
                  <a:moveTo>
                    <a:pt x="587" y="0"/>
                  </a:moveTo>
                  <a:cubicBezTo>
                    <a:pt x="249" y="0"/>
                    <a:pt x="9" y="88"/>
                    <a:pt x="1" y="315"/>
                  </a:cubicBezTo>
                  <a:cubicBezTo>
                    <a:pt x="1" y="315"/>
                    <a:pt x="1423" y="1264"/>
                    <a:pt x="2679" y="6621"/>
                  </a:cubicBezTo>
                  <a:cubicBezTo>
                    <a:pt x="4464" y="14181"/>
                    <a:pt x="2372" y="16971"/>
                    <a:pt x="2372" y="16971"/>
                  </a:cubicBezTo>
                  <a:cubicBezTo>
                    <a:pt x="2489" y="17006"/>
                    <a:pt x="2608" y="17021"/>
                    <a:pt x="2726" y="17021"/>
                  </a:cubicBezTo>
                  <a:cubicBezTo>
                    <a:pt x="3649" y="17021"/>
                    <a:pt x="4548" y="16078"/>
                    <a:pt x="4548" y="16078"/>
                  </a:cubicBezTo>
                  <a:cubicBezTo>
                    <a:pt x="7533" y="8797"/>
                    <a:pt x="3544" y="1654"/>
                    <a:pt x="2902" y="762"/>
                  </a:cubicBezTo>
                  <a:cubicBezTo>
                    <a:pt x="2688" y="470"/>
                    <a:pt x="1372" y="0"/>
                    <a:pt x="587" y="0"/>
                  </a:cubicBezTo>
                  <a:close/>
                </a:path>
              </a:pathLst>
            </a:custGeom>
            <a:solidFill>
              <a:srgbClr val="D6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2563250" y="579050"/>
              <a:ext cx="127650" cy="189175"/>
            </a:xfrm>
            <a:custGeom>
              <a:rect b="b" l="l" r="r" t="t"/>
              <a:pathLst>
                <a:path extrusionOk="0" h="7567" w="5106">
                  <a:moveTo>
                    <a:pt x="750" y="0"/>
                  </a:moveTo>
                  <a:cubicBezTo>
                    <a:pt x="444" y="0"/>
                    <a:pt x="170" y="56"/>
                    <a:pt x="0" y="201"/>
                  </a:cubicBezTo>
                  <a:cubicBezTo>
                    <a:pt x="112" y="229"/>
                    <a:pt x="754" y="926"/>
                    <a:pt x="1228" y="1763"/>
                  </a:cubicBezTo>
                  <a:cubicBezTo>
                    <a:pt x="2065" y="3326"/>
                    <a:pt x="2372" y="5892"/>
                    <a:pt x="2623" y="6646"/>
                  </a:cubicBezTo>
                  <a:cubicBezTo>
                    <a:pt x="2874" y="7371"/>
                    <a:pt x="2958" y="7427"/>
                    <a:pt x="3125" y="7566"/>
                  </a:cubicBezTo>
                  <a:lnTo>
                    <a:pt x="4966" y="7204"/>
                  </a:lnTo>
                  <a:cubicBezTo>
                    <a:pt x="4966" y="7204"/>
                    <a:pt x="5078" y="7064"/>
                    <a:pt x="5078" y="6869"/>
                  </a:cubicBezTo>
                  <a:cubicBezTo>
                    <a:pt x="5106" y="6339"/>
                    <a:pt x="4743" y="5474"/>
                    <a:pt x="4464" y="4748"/>
                  </a:cubicBezTo>
                  <a:cubicBezTo>
                    <a:pt x="4185" y="3995"/>
                    <a:pt x="3432" y="1624"/>
                    <a:pt x="2511" y="508"/>
                  </a:cubicBezTo>
                  <a:cubicBezTo>
                    <a:pt x="2317" y="294"/>
                    <a:pt x="1449" y="0"/>
                    <a:pt x="750"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7"/>
            <p:cNvSpPr/>
            <p:nvPr/>
          </p:nvSpPr>
          <p:spPr>
            <a:xfrm>
              <a:off x="2627425" y="681625"/>
              <a:ext cx="90000" cy="53200"/>
            </a:xfrm>
            <a:custGeom>
              <a:rect b="b" l="l" r="r" t="t"/>
              <a:pathLst>
                <a:path extrusionOk="0" h="2128" w="3600">
                  <a:moveTo>
                    <a:pt x="1771" y="0"/>
                  </a:moveTo>
                  <a:cubicBezTo>
                    <a:pt x="1633" y="0"/>
                    <a:pt x="1503" y="20"/>
                    <a:pt x="1367" y="32"/>
                  </a:cubicBezTo>
                  <a:cubicBezTo>
                    <a:pt x="1032" y="88"/>
                    <a:pt x="0" y="534"/>
                    <a:pt x="474" y="785"/>
                  </a:cubicBezTo>
                  <a:cubicBezTo>
                    <a:pt x="501" y="787"/>
                    <a:pt x="526" y="788"/>
                    <a:pt x="551" y="788"/>
                  </a:cubicBezTo>
                  <a:cubicBezTo>
                    <a:pt x="877" y="788"/>
                    <a:pt x="1123" y="643"/>
                    <a:pt x="1344" y="643"/>
                  </a:cubicBezTo>
                  <a:cubicBezTo>
                    <a:pt x="1361" y="643"/>
                    <a:pt x="1378" y="644"/>
                    <a:pt x="1395" y="645"/>
                  </a:cubicBezTo>
                  <a:cubicBezTo>
                    <a:pt x="1411" y="649"/>
                    <a:pt x="1426" y="652"/>
                    <a:pt x="1440" y="654"/>
                  </a:cubicBezTo>
                  <a:lnTo>
                    <a:pt x="1440" y="654"/>
                  </a:lnTo>
                  <a:cubicBezTo>
                    <a:pt x="1068" y="721"/>
                    <a:pt x="393" y="876"/>
                    <a:pt x="474" y="1120"/>
                  </a:cubicBezTo>
                  <a:cubicBezTo>
                    <a:pt x="501" y="1226"/>
                    <a:pt x="650" y="1262"/>
                    <a:pt x="841" y="1262"/>
                  </a:cubicBezTo>
                  <a:cubicBezTo>
                    <a:pt x="1162" y="1262"/>
                    <a:pt x="1601" y="1160"/>
                    <a:pt x="1784" y="1114"/>
                  </a:cubicBezTo>
                  <a:lnTo>
                    <a:pt x="1784" y="1114"/>
                  </a:lnTo>
                  <a:cubicBezTo>
                    <a:pt x="1539" y="1181"/>
                    <a:pt x="852" y="1387"/>
                    <a:pt x="921" y="1594"/>
                  </a:cubicBezTo>
                  <a:cubicBezTo>
                    <a:pt x="953" y="1701"/>
                    <a:pt x="1142" y="1734"/>
                    <a:pt x="1362" y="1734"/>
                  </a:cubicBezTo>
                  <a:cubicBezTo>
                    <a:pt x="1482" y="1734"/>
                    <a:pt x="1611" y="1725"/>
                    <a:pt x="1729" y="1712"/>
                  </a:cubicBezTo>
                  <a:lnTo>
                    <a:pt x="1729" y="1712"/>
                  </a:lnTo>
                  <a:cubicBezTo>
                    <a:pt x="1512" y="1757"/>
                    <a:pt x="1309" y="1828"/>
                    <a:pt x="1395" y="1929"/>
                  </a:cubicBezTo>
                  <a:cubicBezTo>
                    <a:pt x="1507" y="2078"/>
                    <a:pt x="1879" y="2127"/>
                    <a:pt x="2189" y="2127"/>
                  </a:cubicBezTo>
                  <a:cubicBezTo>
                    <a:pt x="2344" y="2127"/>
                    <a:pt x="2483" y="2115"/>
                    <a:pt x="2567" y="2096"/>
                  </a:cubicBezTo>
                  <a:cubicBezTo>
                    <a:pt x="3599" y="1789"/>
                    <a:pt x="2455" y="227"/>
                    <a:pt x="2455" y="227"/>
                  </a:cubicBezTo>
                  <a:cubicBezTo>
                    <a:pt x="2189" y="44"/>
                    <a:pt x="1973" y="0"/>
                    <a:pt x="1771"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7"/>
            <p:cNvSpPr/>
            <p:nvPr/>
          </p:nvSpPr>
          <p:spPr>
            <a:xfrm>
              <a:off x="2658450" y="666775"/>
              <a:ext cx="23400" cy="24075"/>
            </a:xfrm>
            <a:custGeom>
              <a:rect b="b" l="l" r="r" t="t"/>
              <a:pathLst>
                <a:path extrusionOk="0" h="963" w="936">
                  <a:moveTo>
                    <a:pt x="107" y="0"/>
                  </a:moveTo>
                  <a:cubicBezTo>
                    <a:pt x="22" y="0"/>
                    <a:pt x="0" y="116"/>
                    <a:pt x="42" y="263"/>
                  </a:cubicBezTo>
                  <a:cubicBezTo>
                    <a:pt x="126" y="654"/>
                    <a:pt x="294" y="793"/>
                    <a:pt x="573" y="933"/>
                  </a:cubicBezTo>
                  <a:cubicBezTo>
                    <a:pt x="611" y="954"/>
                    <a:pt x="645" y="963"/>
                    <a:pt x="677" y="963"/>
                  </a:cubicBezTo>
                  <a:cubicBezTo>
                    <a:pt x="855" y="963"/>
                    <a:pt x="935" y="682"/>
                    <a:pt x="935" y="682"/>
                  </a:cubicBezTo>
                  <a:cubicBezTo>
                    <a:pt x="545" y="430"/>
                    <a:pt x="433" y="207"/>
                    <a:pt x="210" y="40"/>
                  </a:cubicBezTo>
                  <a:cubicBezTo>
                    <a:pt x="169" y="12"/>
                    <a:pt x="134" y="0"/>
                    <a:pt x="107"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7"/>
            <p:cNvSpPr/>
            <p:nvPr/>
          </p:nvSpPr>
          <p:spPr>
            <a:xfrm>
              <a:off x="2634400" y="750925"/>
              <a:ext cx="61400" cy="23675"/>
            </a:xfrm>
            <a:custGeom>
              <a:rect b="b" l="l" r="r" t="t"/>
              <a:pathLst>
                <a:path extrusionOk="0" h="947" w="2456">
                  <a:moveTo>
                    <a:pt x="1784" y="0"/>
                  </a:moveTo>
                  <a:cubicBezTo>
                    <a:pt x="1595" y="0"/>
                    <a:pt x="1376" y="25"/>
                    <a:pt x="1144" y="78"/>
                  </a:cubicBezTo>
                  <a:cubicBezTo>
                    <a:pt x="502" y="217"/>
                    <a:pt x="0" y="524"/>
                    <a:pt x="56" y="747"/>
                  </a:cubicBezTo>
                  <a:cubicBezTo>
                    <a:pt x="56" y="747"/>
                    <a:pt x="112" y="942"/>
                    <a:pt x="112" y="942"/>
                  </a:cubicBezTo>
                  <a:cubicBezTo>
                    <a:pt x="112" y="942"/>
                    <a:pt x="237" y="947"/>
                    <a:pt x="413" y="947"/>
                  </a:cubicBezTo>
                  <a:cubicBezTo>
                    <a:pt x="679" y="947"/>
                    <a:pt x="1060" y="937"/>
                    <a:pt x="1311" y="887"/>
                  </a:cubicBezTo>
                  <a:cubicBezTo>
                    <a:pt x="1730" y="775"/>
                    <a:pt x="2455" y="412"/>
                    <a:pt x="2455" y="412"/>
                  </a:cubicBezTo>
                  <a:lnTo>
                    <a:pt x="2372" y="189"/>
                  </a:lnTo>
                  <a:cubicBezTo>
                    <a:pt x="2319" y="68"/>
                    <a:pt x="2094" y="0"/>
                    <a:pt x="178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7"/>
            <p:cNvSpPr/>
            <p:nvPr/>
          </p:nvSpPr>
          <p:spPr>
            <a:xfrm>
              <a:off x="2635775" y="755825"/>
              <a:ext cx="61425" cy="24050"/>
            </a:xfrm>
            <a:custGeom>
              <a:rect b="b" l="l" r="r" t="t"/>
              <a:pathLst>
                <a:path extrusionOk="0" h="962" w="2457">
                  <a:moveTo>
                    <a:pt x="1789" y="1"/>
                  </a:moveTo>
                  <a:cubicBezTo>
                    <a:pt x="1593" y="1"/>
                    <a:pt x="1362" y="26"/>
                    <a:pt x="1117" y="77"/>
                  </a:cubicBezTo>
                  <a:cubicBezTo>
                    <a:pt x="475" y="216"/>
                    <a:pt x="1" y="523"/>
                    <a:pt x="57" y="746"/>
                  </a:cubicBezTo>
                  <a:cubicBezTo>
                    <a:pt x="74" y="888"/>
                    <a:pt x="316" y="962"/>
                    <a:pt x="653" y="962"/>
                  </a:cubicBezTo>
                  <a:cubicBezTo>
                    <a:pt x="849" y="962"/>
                    <a:pt x="1077" y="937"/>
                    <a:pt x="1312" y="886"/>
                  </a:cubicBezTo>
                  <a:cubicBezTo>
                    <a:pt x="1954" y="746"/>
                    <a:pt x="2456" y="440"/>
                    <a:pt x="2400" y="216"/>
                  </a:cubicBezTo>
                  <a:cubicBezTo>
                    <a:pt x="2365" y="75"/>
                    <a:pt x="2128" y="1"/>
                    <a:pt x="1789"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7"/>
            <p:cNvSpPr/>
            <p:nvPr/>
          </p:nvSpPr>
          <p:spPr>
            <a:xfrm>
              <a:off x="2643450" y="759825"/>
              <a:ext cx="50250" cy="69800"/>
            </a:xfrm>
            <a:custGeom>
              <a:rect b="b" l="l" r="r" t="t"/>
              <a:pathLst>
                <a:path extrusionOk="0" h="2792" w="2010">
                  <a:moveTo>
                    <a:pt x="1842" y="1"/>
                  </a:moveTo>
                  <a:lnTo>
                    <a:pt x="1" y="447"/>
                  </a:lnTo>
                  <a:cubicBezTo>
                    <a:pt x="1" y="447"/>
                    <a:pt x="1005" y="2707"/>
                    <a:pt x="1005" y="2707"/>
                  </a:cubicBezTo>
                  <a:cubicBezTo>
                    <a:pt x="1023" y="2761"/>
                    <a:pt x="1123" y="2792"/>
                    <a:pt x="1266" y="2792"/>
                  </a:cubicBezTo>
                  <a:cubicBezTo>
                    <a:pt x="1345" y="2792"/>
                    <a:pt x="1436" y="2782"/>
                    <a:pt x="1535" y="2763"/>
                  </a:cubicBezTo>
                  <a:cubicBezTo>
                    <a:pt x="1814" y="2707"/>
                    <a:pt x="2010" y="2567"/>
                    <a:pt x="1982" y="2484"/>
                  </a:cubicBezTo>
                  <a:cubicBezTo>
                    <a:pt x="1982" y="2484"/>
                    <a:pt x="1842" y="1"/>
                    <a:pt x="184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7"/>
            <p:cNvSpPr/>
            <p:nvPr/>
          </p:nvSpPr>
          <p:spPr>
            <a:xfrm>
              <a:off x="2664375" y="761950"/>
              <a:ext cx="28625" cy="59975"/>
            </a:xfrm>
            <a:custGeom>
              <a:rect b="b" l="l" r="r" t="t"/>
              <a:pathLst>
                <a:path extrusionOk="0" h="2399" w="1145">
                  <a:moveTo>
                    <a:pt x="551" y="1"/>
                  </a:moveTo>
                  <a:cubicBezTo>
                    <a:pt x="390" y="1"/>
                    <a:pt x="200" y="20"/>
                    <a:pt x="1" y="83"/>
                  </a:cubicBezTo>
                  <a:lnTo>
                    <a:pt x="615" y="2371"/>
                  </a:lnTo>
                  <a:cubicBezTo>
                    <a:pt x="615" y="2371"/>
                    <a:pt x="775" y="2341"/>
                    <a:pt x="922" y="2341"/>
                  </a:cubicBezTo>
                  <a:cubicBezTo>
                    <a:pt x="1020" y="2341"/>
                    <a:pt x="1111" y="2354"/>
                    <a:pt x="1145" y="2399"/>
                  </a:cubicBezTo>
                  <a:cubicBezTo>
                    <a:pt x="1089" y="1506"/>
                    <a:pt x="1005" y="55"/>
                    <a:pt x="1005" y="55"/>
                  </a:cubicBezTo>
                  <a:cubicBezTo>
                    <a:pt x="1005" y="55"/>
                    <a:pt x="820" y="1"/>
                    <a:pt x="55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7"/>
            <p:cNvSpPr/>
            <p:nvPr/>
          </p:nvSpPr>
          <p:spPr>
            <a:xfrm>
              <a:off x="2199850" y="924425"/>
              <a:ext cx="96975" cy="55125"/>
            </a:xfrm>
            <a:custGeom>
              <a:rect b="b" l="l" r="r" t="t"/>
              <a:pathLst>
                <a:path extrusionOk="0" h="2205" w="3879">
                  <a:moveTo>
                    <a:pt x="754" y="1"/>
                  </a:moveTo>
                  <a:cubicBezTo>
                    <a:pt x="336" y="1"/>
                    <a:pt x="1" y="1"/>
                    <a:pt x="85" y="559"/>
                  </a:cubicBezTo>
                  <a:cubicBezTo>
                    <a:pt x="168" y="921"/>
                    <a:pt x="392" y="1145"/>
                    <a:pt x="643" y="1228"/>
                  </a:cubicBezTo>
                  <a:cubicBezTo>
                    <a:pt x="689" y="1244"/>
                    <a:pt x="744" y="1250"/>
                    <a:pt x="804" y="1250"/>
                  </a:cubicBezTo>
                  <a:cubicBezTo>
                    <a:pt x="988" y="1250"/>
                    <a:pt x="1220" y="1193"/>
                    <a:pt x="1412" y="1193"/>
                  </a:cubicBezTo>
                  <a:cubicBezTo>
                    <a:pt x="1489" y="1193"/>
                    <a:pt x="1560" y="1202"/>
                    <a:pt x="1619" y="1228"/>
                  </a:cubicBezTo>
                  <a:cubicBezTo>
                    <a:pt x="1842" y="1312"/>
                    <a:pt x="3544" y="2205"/>
                    <a:pt x="3544" y="2205"/>
                  </a:cubicBezTo>
                  <a:cubicBezTo>
                    <a:pt x="3544" y="1814"/>
                    <a:pt x="3879" y="1396"/>
                    <a:pt x="3879" y="1396"/>
                  </a:cubicBezTo>
                  <a:cubicBezTo>
                    <a:pt x="3879" y="1396"/>
                    <a:pt x="1340"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58"/>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txBox="1"/>
          <p:nvPr>
            <p:ph idx="3" type="subTitle"/>
          </p:nvPr>
        </p:nvSpPr>
        <p:spPr>
          <a:xfrm>
            <a:off x="3352175" y="547275"/>
            <a:ext cx="2439600" cy="371400"/>
          </a:xfrm>
          <a:prstGeom prst="rect">
            <a:avLst/>
          </a:prstGeom>
        </p:spPr>
        <p:txBody>
          <a:bodyPr anchorCtr="0" anchor="b" bIns="91425" lIns="91425" spcFirstLastPara="1" rIns="91425" wrap="square" tIns="91425">
            <a:noAutofit/>
          </a:bodyPr>
          <a:lstStyle/>
          <a:p>
            <a:pPr indent="0" lvl="0" marL="0" rtl="0" algn="l">
              <a:lnSpc>
                <a:spcPct val="115000"/>
              </a:lnSpc>
              <a:spcBef>
                <a:spcPts val="1800"/>
              </a:spcBef>
              <a:spcAft>
                <a:spcPts val="600"/>
              </a:spcAft>
              <a:buNone/>
            </a:pPr>
            <a:r>
              <a:rPr lang="en" sz="1200">
                <a:solidFill>
                  <a:srgbClr val="000000"/>
                </a:solidFill>
              </a:rPr>
              <a:t>Incident Reports</a:t>
            </a:r>
            <a:endParaRPr/>
          </a:p>
        </p:txBody>
      </p:sp>
      <p:sp>
        <p:nvSpPr>
          <p:cNvPr id="1506" name="Google Shape;1506;p58"/>
          <p:cNvSpPr txBox="1"/>
          <p:nvPr>
            <p:ph idx="4" type="subTitle"/>
          </p:nvPr>
        </p:nvSpPr>
        <p:spPr>
          <a:xfrm>
            <a:off x="3352175" y="862501"/>
            <a:ext cx="2439600" cy="1431600"/>
          </a:xfrm>
          <a:prstGeom prst="rect">
            <a:avLst/>
          </a:prstGeom>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000000"/>
              </a:buClr>
              <a:buSzPts val="1200"/>
              <a:buChar char="●"/>
            </a:pPr>
            <a:r>
              <a:rPr lang="en" sz="1200">
                <a:solidFill>
                  <a:srgbClr val="000000"/>
                </a:solidFill>
              </a:rPr>
              <a:t>Information reported by users about disasters, emergencies, or incidents, including location, type, severity, and timestamp.</a:t>
            </a:r>
            <a:endParaRPr/>
          </a:p>
        </p:txBody>
      </p:sp>
      <p:sp>
        <p:nvSpPr>
          <p:cNvPr id="1507" name="Google Shape;1507;p58"/>
          <p:cNvSpPr txBox="1"/>
          <p:nvPr>
            <p:ph idx="5" type="subTitle"/>
          </p:nvPr>
        </p:nvSpPr>
        <p:spPr>
          <a:xfrm>
            <a:off x="5991150" y="547285"/>
            <a:ext cx="2439600" cy="371400"/>
          </a:xfrm>
          <a:prstGeom prst="rect">
            <a:avLst/>
          </a:prstGeom>
        </p:spPr>
        <p:txBody>
          <a:bodyPr anchorCtr="0" anchor="b" bIns="91425" lIns="91425" spcFirstLastPara="1" rIns="91425" wrap="square" tIns="91425">
            <a:noAutofit/>
          </a:bodyPr>
          <a:lstStyle/>
          <a:p>
            <a:pPr indent="0" lvl="0" marL="0" rtl="0" algn="l">
              <a:lnSpc>
                <a:spcPct val="115000"/>
              </a:lnSpc>
              <a:spcBef>
                <a:spcPts val="1800"/>
              </a:spcBef>
              <a:spcAft>
                <a:spcPts val="600"/>
              </a:spcAft>
              <a:buNone/>
            </a:pPr>
            <a:r>
              <a:rPr lang="en" sz="1200">
                <a:solidFill>
                  <a:srgbClr val="000000"/>
                </a:solidFill>
              </a:rPr>
              <a:t>Geospatial Data</a:t>
            </a:r>
            <a:endParaRPr/>
          </a:p>
        </p:txBody>
      </p:sp>
      <p:sp>
        <p:nvSpPr>
          <p:cNvPr id="1508" name="Google Shape;1508;p58"/>
          <p:cNvSpPr txBox="1"/>
          <p:nvPr>
            <p:ph idx="6" type="subTitle"/>
          </p:nvPr>
        </p:nvSpPr>
        <p:spPr>
          <a:xfrm>
            <a:off x="5991150" y="862512"/>
            <a:ext cx="2439600" cy="1644000"/>
          </a:xfrm>
          <a:prstGeom prst="rect">
            <a:avLst/>
          </a:prstGeom>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000000"/>
              </a:buClr>
              <a:buSzPts val="1200"/>
              <a:buChar char="●"/>
            </a:pPr>
            <a:r>
              <a:rPr lang="en" sz="1200">
                <a:solidFill>
                  <a:srgbClr val="000000"/>
                </a:solidFill>
              </a:rPr>
              <a:t>The system will utilise geospatial data to accurately map disaster-affected regions,evacuation routes and shelter locations</a:t>
            </a:r>
            <a:endParaRPr/>
          </a:p>
        </p:txBody>
      </p:sp>
      <p:sp>
        <p:nvSpPr>
          <p:cNvPr id="1509" name="Google Shape;1509;p58"/>
          <p:cNvSpPr txBox="1"/>
          <p:nvPr>
            <p:ph idx="7" type="subTitle"/>
          </p:nvPr>
        </p:nvSpPr>
        <p:spPr>
          <a:xfrm>
            <a:off x="575325" y="547275"/>
            <a:ext cx="2439600" cy="371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rPr>
              <a:t>User Information</a:t>
            </a:r>
            <a:endParaRPr/>
          </a:p>
        </p:txBody>
      </p:sp>
      <p:sp>
        <p:nvSpPr>
          <p:cNvPr id="1510" name="Google Shape;1510;p58"/>
          <p:cNvSpPr txBox="1"/>
          <p:nvPr>
            <p:ph idx="8" type="subTitle"/>
          </p:nvPr>
        </p:nvSpPr>
        <p:spPr>
          <a:xfrm>
            <a:off x="575325" y="862502"/>
            <a:ext cx="2439600" cy="1218900"/>
          </a:xfrm>
          <a:prstGeom prst="rect">
            <a:avLst/>
          </a:prstGeom>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000000"/>
              </a:buClr>
              <a:buSzPts val="1200"/>
              <a:buChar char="●"/>
            </a:pPr>
            <a:r>
              <a:rPr lang="en" sz="1200">
                <a:solidFill>
                  <a:srgbClr val="000000"/>
                </a:solidFill>
              </a:rPr>
              <a:t>Personal information such as name, contact number, and email address</a:t>
            </a:r>
            <a:endParaRPr sz="1200">
              <a:solidFill>
                <a:srgbClr val="000000"/>
              </a:solidFill>
            </a:endParaRPr>
          </a:p>
          <a:p>
            <a:pPr indent="-304800" lvl="0" marL="457200" rtl="0" algn="l">
              <a:lnSpc>
                <a:spcPct val="115000"/>
              </a:lnSpc>
              <a:spcBef>
                <a:spcPts val="0"/>
              </a:spcBef>
              <a:spcAft>
                <a:spcPts val="0"/>
              </a:spcAft>
              <a:buClr>
                <a:srgbClr val="000000"/>
              </a:buClr>
              <a:buSzPts val="1200"/>
              <a:buChar char="●"/>
            </a:pPr>
            <a:r>
              <a:rPr lang="en" sz="1200">
                <a:solidFill>
                  <a:srgbClr val="000000"/>
                </a:solidFill>
              </a:rPr>
              <a:t>Location &amp; preferences</a:t>
            </a:r>
            <a:endParaRPr/>
          </a:p>
        </p:txBody>
      </p:sp>
      <p:sp>
        <p:nvSpPr>
          <p:cNvPr id="1511" name="Google Shape;1511;p58"/>
          <p:cNvSpPr txBox="1"/>
          <p:nvPr>
            <p:ph idx="9" type="subTitle"/>
          </p:nvPr>
        </p:nvSpPr>
        <p:spPr>
          <a:xfrm>
            <a:off x="3269050" y="3184872"/>
            <a:ext cx="2439600" cy="1237500"/>
          </a:xfrm>
          <a:prstGeom prst="rect">
            <a:avLst/>
          </a:prstGeom>
        </p:spPr>
        <p:txBody>
          <a:bodyPr anchorCtr="0" anchor="b" bIns="91425" lIns="91425" spcFirstLastPara="1" rIns="91425" wrap="square" tIns="91425">
            <a:spAutoFit/>
          </a:bodyPr>
          <a:lstStyle/>
          <a:p>
            <a:pPr indent="0" lvl="0" marL="0" rtl="0" algn="l">
              <a:lnSpc>
                <a:spcPct val="115000"/>
              </a:lnSpc>
              <a:spcBef>
                <a:spcPts val="1800"/>
              </a:spcBef>
              <a:spcAft>
                <a:spcPts val="0"/>
              </a:spcAft>
              <a:buNone/>
            </a:pPr>
            <a:r>
              <a:rPr lang="en" sz="1200">
                <a:solidFill>
                  <a:srgbClr val="000000"/>
                </a:solidFill>
              </a:rPr>
              <a:t>Others include;</a:t>
            </a:r>
            <a:endParaRPr sz="1200">
              <a:solidFill>
                <a:srgbClr val="000000"/>
              </a:solidFill>
            </a:endParaRPr>
          </a:p>
          <a:p>
            <a:pPr indent="-304800" lvl="0" marL="457200" rtl="0" algn="l">
              <a:lnSpc>
                <a:spcPct val="115000"/>
              </a:lnSpc>
              <a:spcBef>
                <a:spcPts val="1800"/>
              </a:spcBef>
              <a:spcAft>
                <a:spcPts val="0"/>
              </a:spcAft>
              <a:buClr>
                <a:srgbClr val="000000"/>
              </a:buClr>
              <a:buSzPts val="1200"/>
              <a:buChar char="●"/>
            </a:pPr>
            <a:r>
              <a:rPr lang="en" sz="1200">
                <a:solidFill>
                  <a:srgbClr val="000000"/>
                </a:solidFill>
              </a:rPr>
              <a:t>Real-time alerts</a:t>
            </a:r>
            <a:endParaRPr sz="1200">
              <a:solidFill>
                <a:srgbClr val="000000"/>
              </a:solidFill>
            </a:endParaRPr>
          </a:p>
          <a:p>
            <a:pPr indent="-304800" lvl="0" marL="457200" rtl="0" algn="l">
              <a:lnSpc>
                <a:spcPct val="115000"/>
              </a:lnSpc>
              <a:spcBef>
                <a:spcPts val="0"/>
              </a:spcBef>
              <a:spcAft>
                <a:spcPts val="0"/>
              </a:spcAft>
              <a:buClr>
                <a:srgbClr val="000000"/>
              </a:buClr>
              <a:buSzPts val="1200"/>
              <a:buChar char="●"/>
            </a:pPr>
            <a:r>
              <a:rPr lang="en" sz="1200">
                <a:solidFill>
                  <a:srgbClr val="000000"/>
                </a:solidFill>
              </a:rPr>
              <a:t>Community Engagement</a:t>
            </a:r>
            <a:endParaRPr sz="1200">
              <a:solidFill>
                <a:srgbClr val="000000"/>
              </a:solidFill>
            </a:endParaRPr>
          </a:p>
          <a:p>
            <a:pPr indent="-304800" lvl="0" marL="457200" rtl="0" algn="l">
              <a:lnSpc>
                <a:spcPct val="115000"/>
              </a:lnSpc>
              <a:spcBef>
                <a:spcPts val="0"/>
              </a:spcBef>
              <a:spcAft>
                <a:spcPts val="0"/>
              </a:spcAft>
              <a:buClr>
                <a:srgbClr val="000000"/>
              </a:buClr>
              <a:buSzPts val="1200"/>
              <a:buChar char="●"/>
            </a:pPr>
            <a:r>
              <a:rPr lang="en" sz="1200">
                <a:solidFill>
                  <a:srgbClr val="000000"/>
                </a:solidFill>
              </a:rPr>
              <a:t>Resource allocation</a:t>
            </a:r>
            <a:endParaRPr sz="1200">
              <a:solidFill>
                <a:srgbClr val="000000"/>
              </a:solidFill>
            </a:endParaRPr>
          </a:p>
        </p:txBody>
      </p:sp>
      <p:grpSp>
        <p:nvGrpSpPr>
          <p:cNvPr id="1512" name="Google Shape;1512;p58"/>
          <p:cNvGrpSpPr/>
          <p:nvPr/>
        </p:nvGrpSpPr>
        <p:grpSpPr>
          <a:xfrm>
            <a:off x="251453" y="1096571"/>
            <a:ext cx="755884" cy="750778"/>
            <a:chOff x="873898" y="1512377"/>
            <a:chExt cx="398127" cy="353457"/>
          </a:xfrm>
        </p:grpSpPr>
        <p:sp>
          <p:nvSpPr>
            <p:cNvPr id="1513" name="Google Shape;1513;p58"/>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58"/>
          <p:cNvGrpSpPr/>
          <p:nvPr/>
        </p:nvGrpSpPr>
        <p:grpSpPr>
          <a:xfrm>
            <a:off x="2936899" y="1584420"/>
            <a:ext cx="755881" cy="934707"/>
            <a:chOff x="1424125" y="1515680"/>
            <a:chExt cx="246762" cy="347139"/>
          </a:xfrm>
        </p:grpSpPr>
        <p:sp>
          <p:nvSpPr>
            <p:cNvPr id="1533" name="Google Shape;1533;p58"/>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8"/>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8"/>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58"/>
          <p:cNvGrpSpPr/>
          <p:nvPr/>
        </p:nvGrpSpPr>
        <p:grpSpPr>
          <a:xfrm>
            <a:off x="7411000" y="2150744"/>
            <a:ext cx="877486" cy="934715"/>
            <a:chOff x="7517172" y="2437007"/>
            <a:chExt cx="364284" cy="361243"/>
          </a:xfrm>
        </p:grpSpPr>
        <p:sp>
          <p:nvSpPr>
            <p:cNvPr id="1554" name="Google Shape;1554;p58"/>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59"/>
          <p:cNvSpPr txBox="1"/>
          <p:nvPr>
            <p:ph type="title"/>
          </p:nvPr>
        </p:nvSpPr>
        <p:spPr>
          <a:xfrm>
            <a:off x="2523575" y="801650"/>
            <a:ext cx="6149700" cy="1031400"/>
          </a:xfrm>
          <a:prstGeom prst="rect">
            <a:avLst/>
          </a:prstGeom>
        </p:spPr>
        <p:txBody>
          <a:bodyPr anchorCtr="0" anchor="ctr" bIns="91425" lIns="91425" spcFirstLastPara="1" rIns="91425" wrap="square" tIns="91425">
            <a:spAutoFit/>
          </a:bodyPr>
          <a:lstStyle/>
          <a:p>
            <a:pPr indent="0" lvl="0" marL="0" rtl="0" algn="l">
              <a:lnSpc>
                <a:spcPct val="115000"/>
              </a:lnSpc>
              <a:spcBef>
                <a:spcPts val="0"/>
              </a:spcBef>
              <a:spcAft>
                <a:spcPts val="0"/>
              </a:spcAft>
              <a:buNone/>
            </a:pPr>
            <a:r>
              <a:rPr lang="en"/>
              <a:t>Constraints</a:t>
            </a:r>
            <a:endParaRPr/>
          </a:p>
        </p:txBody>
      </p:sp>
      <p:sp>
        <p:nvSpPr>
          <p:cNvPr id="1580" name="Google Shape;1580;p59"/>
          <p:cNvSpPr txBox="1"/>
          <p:nvPr>
            <p:ph idx="2" type="title"/>
          </p:nvPr>
        </p:nvSpPr>
        <p:spPr>
          <a:xfrm>
            <a:off x="571400" y="638900"/>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1581" name="Google Shape;1581;p59"/>
          <p:cNvSpPr txBox="1"/>
          <p:nvPr>
            <p:ph idx="1" type="subTitle"/>
          </p:nvPr>
        </p:nvSpPr>
        <p:spPr>
          <a:xfrm>
            <a:off x="2629625" y="2073250"/>
            <a:ext cx="5022600" cy="6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Assumptions that may impact the design and implementation process</a:t>
            </a:r>
            <a:endParaRPr/>
          </a:p>
        </p:txBody>
      </p:sp>
      <p:grpSp>
        <p:nvGrpSpPr>
          <p:cNvPr id="1582" name="Google Shape;1582;p59"/>
          <p:cNvGrpSpPr/>
          <p:nvPr/>
        </p:nvGrpSpPr>
        <p:grpSpPr>
          <a:xfrm>
            <a:off x="271828" y="3360074"/>
            <a:ext cx="2985213" cy="1755001"/>
            <a:chOff x="989400" y="3854500"/>
            <a:chExt cx="1347300" cy="792075"/>
          </a:xfrm>
        </p:grpSpPr>
        <p:sp>
          <p:nvSpPr>
            <p:cNvPr id="1583" name="Google Shape;1583;p59"/>
            <p:cNvSpPr/>
            <p:nvPr/>
          </p:nvSpPr>
          <p:spPr>
            <a:xfrm>
              <a:off x="1359600" y="4208775"/>
              <a:ext cx="23825" cy="54225"/>
            </a:xfrm>
            <a:custGeom>
              <a:rect b="b" l="l" r="r" t="t"/>
              <a:pathLst>
                <a:path extrusionOk="0" h="2169" w="953">
                  <a:moveTo>
                    <a:pt x="306" y="380"/>
                  </a:moveTo>
                  <a:lnTo>
                    <a:pt x="69" y="1630"/>
                  </a:lnTo>
                  <a:cubicBezTo>
                    <a:pt x="1" y="2006"/>
                    <a:pt x="576" y="2168"/>
                    <a:pt x="648" y="1789"/>
                  </a:cubicBezTo>
                  <a:cubicBezTo>
                    <a:pt x="726" y="1372"/>
                    <a:pt x="803" y="955"/>
                    <a:pt x="881" y="539"/>
                  </a:cubicBezTo>
                  <a:cubicBezTo>
                    <a:pt x="953" y="162"/>
                    <a:pt x="374" y="1"/>
                    <a:pt x="306" y="380"/>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9"/>
            <p:cNvSpPr/>
            <p:nvPr/>
          </p:nvSpPr>
          <p:spPr>
            <a:xfrm>
              <a:off x="1331225" y="4246025"/>
              <a:ext cx="77225" cy="59950"/>
            </a:xfrm>
            <a:custGeom>
              <a:rect b="b" l="l" r="r" t="t"/>
              <a:pathLst>
                <a:path extrusionOk="0" h="2398" w="3089">
                  <a:moveTo>
                    <a:pt x="1546" y="0"/>
                  </a:moveTo>
                  <a:cubicBezTo>
                    <a:pt x="4" y="0"/>
                    <a:pt x="1" y="2398"/>
                    <a:pt x="1546" y="2398"/>
                  </a:cubicBezTo>
                  <a:cubicBezTo>
                    <a:pt x="3086" y="2398"/>
                    <a:pt x="3089" y="0"/>
                    <a:pt x="1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9"/>
            <p:cNvSpPr/>
            <p:nvPr/>
          </p:nvSpPr>
          <p:spPr>
            <a:xfrm>
              <a:off x="1349975" y="4260550"/>
              <a:ext cx="39825" cy="30900"/>
            </a:xfrm>
            <a:custGeom>
              <a:rect b="b" l="l" r="r" t="t"/>
              <a:pathLst>
                <a:path extrusionOk="0" h="1236" w="1593">
                  <a:moveTo>
                    <a:pt x="796" y="1"/>
                  </a:moveTo>
                  <a:cubicBezTo>
                    <a:pt x="0" y="1"/>
                    <a:pt x="0" y="1235"/>
                    <a:pt x="796" y="1235"/>
                  </a:cubicBezTo>
                  <a:cubicBezTo>
                    <a:pt x="1589" y="1235"/>
                    <a:pt x="1593" y="1"/>
                    <a:pt x="796" y="1"/>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9"/>
            <p:cNvSpPr/>
            <p:nvPr/>
          </p:nvSpPr>
          <p:spPr>
            <a:xfrm>
              <a:off x="1488275" y="4213300"/>
              <a:ext cx="20850" cy="56525"/>
            </a:xfrm>
            <a:custGeom>
              <a:rect b="b" l="l" r="r" t="t"/>
              <a:pathLst>
                <a:path extrusionOk="0" h="2261" w="834">
                  <a:moveTo>
                    <a:pt x="246" y="355"/>
                  </a:moveTo>
                  <a:cubicBezTo>
                    <a:pt x="190" y="753"/>
                    <a:pt x="134" y="1151"/>
                    <a:pt x="78" y="1549"/>
                  </a:cubicBezTo>
                  <a:cubicBezTo>
                    <a:pt x="66" y="1574"/>
                    <a:pt x="56" y="1605"/>
                    <a:pt x="53" y="1636"/>
                  </a:cubicBezTo>
                  <a:cubicBezTo>
                    <a:pt x="47" y="1717"/>
                    <a:pt x="38" y="1794"/>
                    <a:pt x="32" y="1875"/>
                  </a:cubicBezTo>
                  <a:cubicBezTo>
                    <a:pt x="0" y="2183"/>
                    <a:pt x="532" y="2261"/>
                    <a:pt x="579" y="1950"/>
                  </a:cubicBezTo>
                  <a:cubicBezTo>
                    <a:pt x="647" y="1468"/>
                    <a:pt x="716" y="986"/>
                    <a:pt x="784" y="504"/>
                  </a:cubicBezTo>
                  <a:cubicBezTo>
                    <a:pt x="834" y="152"/>
                    <a:pt x="296" y="0"/>
                    <a:pt x="246" y="355"/>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9"/>
            <p:cNvSpPr/>
            <p:nvPr/>
          </p:nvSpPr>
          <p:spPr>
            <a:xfrm>
              <a:off x="1461600" y="4254425"/>
              <a:ext cx="57575" cy="55975"/>
            </a:xfrm>
            <a:custGeom>
              <a:rect b="b" l="l" r="r" t="t"/>
              <a:pathLst>
                <a:path extrusionOk="0" h="2239" w="2303">
                  <a:moveTo>
                    <a:pt x="2255" y="824"/>
                  </a:moveTo>
                  <a:cubicBezTo>
                    <a:pt x="2203" y="634"/>
                    <a:pt x="2109" y="473"/>
                    <a:pt x="1969" y="333"/>
                  </a:cubicBezTo>
                  <a:cubicBezTo>
                    <a:pt x="1895" y="274"/>
                    <a:pt x="1820" y="218"/>
                    <a:pt x="1745" y="159"/>
                  </a:cubicBezTo>
                  <a:cubicBezTo>
                    <a:pt x="1571" y="56"/>
                    <a:pt x="1385" y="6"/>
                    <a:pt x="1183" y="6"/>
                  </a:cubicBezTo>
                  <a:lnTo>
                    <a:pt x="1120" y="6"/>
                  </a:lnTo>
                  <a:cubicBezTo>
                    <a:pt x="968" y="0"/>
                    <a:pt x="825" y="31"/>
                    <a:pt x="691" y="103"/>
                  </a:cubicBezTo>
                  <a:cubicBezTo>
                    <a:pt x="554" y="146"/>
                    <a:pt x="433" y="224"/>
                    <a:pt x="334" y="333"/>
                  </a:cubicBezTo>
                  <a:cubicBezTo>
                    <a:pt x="225" y="432"/>
                    <a:pt x="147" y="554"/>
                    <a:pt x="103" y="690"/>
                  </a:cubicBezTo>
                  <a:cubicBezTo>
                    <a:pt x="32" y="824"/>
                    <a:pt x="1" y="967"/>
                    <a:pt x="7" y="1120"/>
                  </a:cubicBezTo>
                  <a:cubicBezTo>
                    <a:pt x="20" y="1219"/>
                    <a:pt x="32" y="1319"/>
                    <a:pt x="48" y="1415"/>
                  </a:cubicBezTo>
                  <a:cubicBezTo>
                    <a:pt x="100" y="1605"/>
                    <a:pt x="194" y="1769"/>
                    <a:pt x="334" y="1906"/>
                  </a:cubicBezTo>
                  <a:cubicBezTo>
                    <a:pt x="408" y="1965"/>
                    <a:pt x="483" y="2024"/>
                    <a:pt x="558" y="2080"/>
                  </a:cubicBezTo>
                  <a:cubicBezTo>
                    <a:pt x="732" y="2183"/>
                    <a:pt x="921" y="2233"/>
                    <a:pt x="1120" y="2233"/>
                  </a:cubicBezTo>
                  <a:lnTo>
                    <a:pt x="1183" y="2233"/>
                  </a:lnTo>
                  <a:cubicBezTo>
                    <a:pt x="1335" y="2239"/>
                    <a:pt x="1478" y="2208"/>
                    <a:pt x="1612" y="2139"/>
                  </a:cubicBezTo>
                  <a:cubicBezTo>
                    <a:pt x="1749" y="2093"/>
                    <a:pt x="1870" y="2015"/>
                    <a:pt x="1969" y="1906"/>
                  </a:cubicBezTo>
                  <a:cubicBezTo>
                    <a:pt x="2078" y="1807"/>
                    <a:pt x="2156" y="1689"/>
                    <a:pt x="2199" y="1549"/>
                  </a:cubicBezTo>
                  <a:cubicBezTo>
                    <a:pt x="2271" y="1415"/>
                    <a:pt x="2302" y="1272"/>
                    <a:pt x="2296" y="1120"/>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9"/>
            <p:cNvSpPr/>
            <p:nvPr/>
          </p:nvSpPr>
          <p:spPr>
            <a:xfrm>
              <a:off x="1475525" y="4268025"/>
              <a:ext cx="29725" cy="28850"/>
            </a:xfrm>
            <a:custGeom>
              <a:rect b="b" l="l" r="r" t="t"/>
              <a:pathLst>
                <a:path extrusionOk="0" h="1154" w="1189">
                  <a:moveTo>
                    <a:pt x="1164" y="423"/>
                  </a:moveTo>
                  <a:cubicBezTo>
                    <a:pt x="1136" y="327"/>
                    <a:pt x="1089" y="243"/>
                    <a:pt x="1017" y="171"/>
                  </a:cubicBezTo>
                  <a:cubicBezTo>
                    <a:pt x="977" y="140"/>
                    <a:pt x="940" y="109"/>
                    <a:pt x="899" y="81"/>
                  </a:cubicBezTo>
                  <a:cubicBezTo>
                    <a:pt x="812" y="28"/>
                    <a:pt x="716" y="3"/>
                    <a:pt x="610" y="3"/>
                  </a:cubicBezTo>
                  <a:lnTo>
                    <a:pt x="579" y="3"/>
                  </a:lnTo>
                  <a:cubicBezTo>
                    <a:pt x="501" y="0"/>
                    <a:pt x="427" y="16"/>
                    <a:pt x="358" y="50"/>
                  </a:cubicBezTo>
                  <a:cubicBezTo>
                    <a:pt x="287" y="75"/>
                    <a:pt x="224" y="115"/>
                    <a:pt x="172" y="171"/>
                  </a:cubicBezTo>
                  <a:cubicBezTo>
                    <a:pt x="116" y="221"/>
                    <a:pt x="78" y="283"/>
                    <a:pt x="53" y="355"/>
                  </a:cubicBezTo>
                  <a:cubicBezTo>
                    <a:pt x="19" y="423"/>
                    <a:pt x="1" y="498"/>
                    <a:pt x="4" y="576"/>
                  </a:cubicBezTo>
                  <a:cubicBezTo>
                    <a:pt x="13" y="628"/>
                    <a:pt x="19" y="678"/>
                    <a:pt x="25" y="728"/>
                  </a:cubicBezTo>
                  <a:cubicBezTo>
                    <a:pt x="53" y="827"/>
                    <a:pt x="103" y="911"/>
                    <a:pt x="172" y="983"/>
                  </a:cubicBezTo>
                  <a:cubicBezTo>
                    <a:pt x="212" y="1011"/>
                    <a:pt x="249" y="1042"/>
                    <a:pt x="290" y="1073"/>
                  </a:cubicBezTo>
                  <a:cubicBezTo>
                    <a:pt x="380" y="1123"/>
                    <a:pt x="476" y="1151"/>
                    <a:pt x="579" y="1151"/>
                  </a:cubicBezTo>
                  <a:lnTo>
                    <a:pt x="610" y="1151"/>
                  </a:lnTo>
                  <a:cubicBezTo>
                    <a:pt x="691" y="1154"/>
                    <a:pt x="762" y="1135"/>
                    <a:pt x="831" y="1101"/>
                  </a:cubicBezTo>
                  <a:cubicBezTo>
                    <a:pt x="902" y="1076"/>
                    <a:pt x="964" y="1039"/>
                    <a:pt x="1017" y="983"/>
                  </a:cubicBezTo>
                  <a:cubicBezTo>
                    <a:pt x="1073" y="930"/>
                    <a:pt x="1111" y="868"/>
                    <a:pt x="1136" y="796"/>
                  </a:cubicBezTo>
                  <a:cubicBezTo>
                    <a:pt x="1170" y="728"/>
                    <a:pt x="1188" y="656"/>
                    <a:pt x="1185" y="576"/>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9"/>
            <p:cNvSpPr/>
            <p:nvPr/>
          </p:nvSpPr>
          <p:spPr>
            <a:xfrm>
              <a:off x="1782050" y="3953325"/>
              <a:ext cx="136950" cy="85525"/>
            </a:xfrm>
            <a:custGeom>
              <a:rect b="b" l="l" r="r" t="t"/>
              <a:pathLst>
                <a:path extrusionOk="0" h="3421" w="5478">
                  <a:moveTo>
                    <a:pt x="638" y="2022"/>
                  </a:moveTo>
                  <a:cubicBezTo>
                    <a:pt x="362" y="1900"/>
                    <a:pt x="576" y="1583"/>
                    <a:pt x="663" y="1434"/>
                  </a:cubicBezTo>
                  <a:cubicBezTo>
                    <a:pt x="806" y="1182"/>
                    <a:pt x="1002" y="977"/>
                    <a:pt x="1226" y="806"/>
                  </a:cubicBezTo>
                  <a:cubicBezTo>
                    <a:pt x="1319" y="859"/>
                    <a:pt x="1484" y="812"/>
                    <a:pt x="1500" y="666"/>
                  </a:cubicBezTo>
                  <a:cubicBezTo>
                    <a:pt x="1534" y="352"/>
                    <a:pt x="1935" y="423"/>
                    <a:pt x="2050" y="616"/>
                  </a:cubicBezTo>
                  <a:cubicBezTo>
                    <a:pt x="2162" y="809"/>
                    <a:pt x="2115" y="1048"/>
                    <a:pt x="2007" y="1229"/>
                  </a:cubicBezTo>
                  <a:cubicBezTo>
                    <a:pt x="1966" y="1297"/>
                    <a:pt x="1916" y="1359"/>
                    <a:pt x="1860" y="1418"/>
                  </a:cubicBezTo>
                  <a:cubicBezTo>
                    <a:pt x="1714" y="1356"/>
                    <a:pt x="1587" y="1505"/>
                    <a:pt x="1621" y="1620"/>
                  </a:cubicBezTo>
                  <a:cubicBezTo>
                    <a:pt x="1466" y="1723"/>
                    <a:pt x="1298" y="1807"/>
                    <a:pt x="1136" y="1875"/>
                  </a:cubicBezTo>
                  <a:cubicBezTo>
                    <a:pt x="1036" y="1916"/>
                    <a:pt x="744" y="2068"/>
                    <a:pt x="638" y="2022"/>
                  </a:cubicBezTo>
                  <a:close/>
                  <a:moveTo>
                    <a:pt x="5281" y="3042"/>
                  </a:moveTo>
                  <a:cubicBezTo>
                    <a:pt x="4242" y="2547"/>
                    <a:pt x="3204" y="2053"/>
                    <a:pt x="2165" y="1561"/>
                  </a:cubicBezTo>
                  <a:cubicBezTo>
                    <a:pt x="2454" y="1204"/>
                    <a:pt x="2594" y="725"/>
                    <a:pt x="2259" y="333"/>
                  </a:cubicBezTo>
                  <a:cubicBezTo>
                    <a:pt x="1972" y="0"/>
                    <a:pt x="1481" y="72"/>
                    <a:pt x="1267" y="386"/>
                  </a:cubicBezTo>
                  <a:cubicBezTo>
                    <a:pt x="1245" y="389"/>
                    <a:pt x="1220" y="398"/>
                    <a:pt x="1198" y="414"/>
                  </a:cubicBezTo>
                  <a:cubicBezTo>
                    <a:pt x="750" y="706"/>
                    <a:pt x="1" y="1418"/>
                    <a:pt x="169" y="2031"/>
                  </a:cubicBezTo>
                  <a:cubicBezTo>
                    <a:pt x="365" y="2755"/>
                    <a:pt x="1512" y="2106"/>
                    <a:pt x="1848" y="1860"/>
                  </a:cubicBezTo>
                  <a:cubicBezTo>
                    <a:pt x="1870" y="1844"/>
                    <a:pt x="1892" y="1829"/>
                    <a:pt x="1913" y="1810"/>
                  </a:cubicBezTo>
                  <a:cubicBezTo>
                    <a:pt x="2980" y="2317"/>
                    <a:pt x="4047" y="2824"/>
                    <a:pt x="5113" y="3331"/>
                  </a:cubicBezTo>
                  <a:cubicBezTo>
                    <a:pt x="5306" y="3421"/>
                    <a:pt x="5477" y="3132"/>
                    <a:pt x="5281" y="30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9"/>
            <p:cNvSpPr/>
            <p:nvPr/>
          </p:nvSpPr>
          <p:spPr>
            <a:xfrm>
              <a:off x="1985500" y="4258300"/>
              <a:ext cx="43025" cy="76450"/>
            </a:xfrm>
            <a:custGeom>
              <a:rect b="b" l="l" r="r" t="t"/>
              <a:pathLst>
                <a:path extrusionOk="0" h="3058" w="1721">
                  <a:moveTo>
                    <a:pt x="924" y="402"/>
                  </a:moveTo>
                  <a:cubicBezTo>
                    <a:pt x="666" y="1095"/>
                    <a:pt x="408" y="1785"/>
                    <a:pt x="150" y="2476"/>
                  </a:cubicBezTo>
                  <a:cubicBezTo>
                    <a:pt x="1" y="2880"/>
                    <a:pt x="648" y="3057"/>
                    <a:pt x="797" y="2653"/>
                  </a:cubicBezTo>
                  <a:cubicBezTo>
                    <a:pt x="1055" y="1963"/>
                    <a:pt x="1313" y="1272"/>
                    <a:pt x="1571" y="582"/>
                  </a:cubicBezTo>
                  <a:cubicBezTo>
                    <a:pt x="1721" y="175"/>
                    <a:pt x="1074" y="1"/>
                    <a:pt x="924" y="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a:off x="2025925" y="4258775"/>
              <a:ext cx="71025" cy="80400"/>
            </a:xfrm>
            <a:custGeom>
              <a:rect b="b" l="l" r="r" t="t"/>
              <a:pathLst>
                <a:path extrusionOk="0" h="3216" w="2841">
                  <a:moveTo>
                    <a:pt x="2514" y="2463"/>
                  </a:moveTo>
                  <a:cubicBezTo>
                    <a:pt x="1817" y="1866"/>
                    <a:pt x="1245" y="1173"/>
                    <a:pt x="794" y="376"/>
                  </a:cubicBezTo>
                  <a:cubicBezTo>
                    <a:pt x="582" y="0"/>
                    <a:pt x="1" y="339"/>
                    <a:pt x="215" y="715"/>
                  </a:cubicBezTo>
                  <a:cubicBezTo>
                    <a:pt x="691" y="1558"/>
                    <a:pt x="1304" y="2304"/>
                    <a:pt x="2038" y="2936"/>
                  </a:cubicBezTo>
                  <a:cubicBezTo>
                    <a:pt x="2364" y="3216"/>
                    <a:pt x="2840" y="2743"/>
                    <a:pt x="2514" y="24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9"/>
            <p:cNvSpPr/>
            <p:nvPr/>
          </p:nvSpPr>
          <p:spPr>
            <a:xfrm>
              <a:off x="1223175" y="3854600"/>
              <a:ext cx="1113525" cy="393850"/>
            </a:xfrm>
            <a:custGeom>
              <a:rect b="b" l="l" r="r" t="t"/>
              <a:pathLst>
                <a:path extrusionOk="0" h="15754" w="44541">
                  <a:moveTo>
                    <a:pt x="44002" y="12918"/>
                  </a:moveTo>
                  <a:cubicBezTo>
                    <a:pt x="43262" y="14830"/>
                    <a:pt x="40669" y="14917"/>
                    <a:pt x="38958" y="15073"/>
                  </a:cubicBezTo>
                  <a:cubicBezTo>
                    <a:pt x="33218" y="15598"/>
                    <a:pt x="27450" y="15754"/>
                    <a:pt x="21684" y="15713"/>
                  </a:cubicBezTo>
                  <a:cubicBezTo>
                    <a:pt x="15913" y="15673"/>
                    <a:pt x="10144" y="15433"/>
                    <a:pt x="4379" y="15175"/>
                  </a:cubicBezTo>
                  <a:cubicBezTo>
                    <a:pt x="3614" y="15141"/>
                    <a:pt x="2849" y="15116"/>
                    <a:pt x="2084" y="15069"/>
                  </a:cubicBezTo>
                  <a:cubicBezTo>
                    <a:pt x="1633" y="15045"/>
                    <a:pt x="1167" y="14995"/>
                    <a:pt x="784" y="14737"/>
                  </a:cubicBezTo>
                  <a:cubicBezTo>
                    <a:pt x="100" y="14273"/>
                    <a:pt x="1" y="13490"/>
                    <a:pt x="224" y="12607"/>
                  </a:cubicBezTo>
                  <a:cubicBezTo>
                    <a:pt x="451" y="11720"/>
                    <a:pt x="1005" y="10731"/>
                    <a:pt x="1636" y="9867"/>
                  </a:cubicBezTo>
                  <a:cubicBezTo>
                    <a:pt x="2386" y="8838"/>
                    <a:pt x="3241" y="7983"/>
                    <a:pt x="3769" y="7675"/>
                  </a:cubicBezTo>
                  <a:cubicBezTo>
                    <a:pt x="4538" y="7233"/>
                    <a:pt x="5439" y="7093"/>
                    <a:pt x="6316" y="6991"/>
                  </a:cubicBezTo>
                  <a:cubicBezTo>
                    <a:pt x="12452" y="6272"/>
                    <a:pt x="18655" y="6885"/>
                    <a:pt x="24831" y="6925"/>
                  </a:cubicBezTo>
                  <a:cubicBezTo>
                    <a:pt x="25761" y="6931"/>
                    <a:pt x="26831" y="6860"/>
                    <a:pt x="27390" y="6117"/>
                  </a:cubicBezTo>
                  <a:cubicBezTo>
                    <a:pt x="25742" y="4904"/>
                    <a:pt x="24023" y="3797"/>
                    <a:pt x="22238" y="2796"/>
                  </a:cubicBezTo>
                  <a:cubicBezTo>
                    <a:pt x="19971" y="1524"/>
                    <a:pt x="21675" y="594"/>
                    <a:pt x="23367" y="339"/>
                  </a:cubicBezTo>
                  <a:cubicBezTo>
                    <a:pt x="25633" y="0"/>
                    <a:pt x="27804" y="600"/>
                    <a:pt x="29894" y="1458"/>
                  </a:cubicBezTo>
                  <a:cubicBezTo>
                    <a:pt x="32789" y="2643"/>
                    <a:pt x="35619" y="4145"/>
                    <a:pt x="38181" y="5967"/>
                  </a:cubicBezTo>
                  <a:cubicBezTo>
                    <a:pt x="38582" y="6250"/>
                    <a:pt x="38974" y="6543"/>
                    <a:pt x="39360" y="6841"/>
                  </a:cubicBezTo>
                  <a:cubicBezTo>
                    <a:pt x="40174" y="7476"/>
                    <a:pt x="41505" y="8284"/>
                    <a:pt x="42559" y="9245"/>
                  </a:cubicBezTo>
                  <a:cubicBezTo>
                    <a:pt x="43713" y="10299"/>
                    <a:pt x="44540" y="11534"/>
                    <a:pt x="44002" y="1291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9"/>
            <p:cNvSpPr/>
            <p:nvPr/>
          </p:nvSpPr>
          <p:spPr>
            <a:xfrm>
              <a:off x="1722425" y="3854500"/>
              <a:ext cx="312950" cy="158250"/>
            </a:xfrm>
            <a:custGeom>
              <a:rect b="b" l="l" r="r" t="t"/>
              <a:pathLst>
                <a:path extrusionOk="0" h="6330" w="12518">
                  <a:moveTo>
                    <a:pt x="2265" y="2800"/>
                  </a:moveTo>
                  <a:cubicBezTo>
                    <a:pt x="4053" y="3801"/>
                    <a:pt x="5772" y="4908"/>
                    <a:pt x="7420" y="6121"/>
                  </a:cubicBezTo>
                  <a:cubicBezTo>
                    <a:pt x="7361" y="6198"/>
                    <a:pt x="7299" y="6264"/>
                    <a:pt x="7231" y="6329"/>
                  </a:cubicBezTo>
                  <a:cubicBezTo>
                    <a:pt x="7358" y="6307"/>
                    <a:pt x="7489" y="6295"/>
                    <a:pt x="7619" y="6292"/>
                  </a:cubicBezTo>
                  <a:cubicBezTo>
                    <a:pt x="7797" y="6289"/>
                    <a:pt x="7974" y="6279"/>
                    <a:pt x="8151" y="6270"/>
                  </a:cubicBezTo>
                  <a:cubicBezTo>
                    <a:pt x="8400" y="6205"/>
                    <a:pt x="8652" y="6158"/>
                    <a:pt x="8898" y="6080"/>
                  </a:cubicBezTo>
                  <a:cubicBezTo>
                    <a:pt x="9025" y="6040"/>
                    <a:pt x="9149" y="5996"/>
                    <a:pt x="9274" y="5950"/>
                  </a:cubicBezTo>
                  <a:cubicBezTo>
                    <a:pt x="9460" y="5776"/>
                    <a:pt x="9914" y="5648"/>
                    <a:pt x="10138" y="5542"/>
                  </a:cubicBezTo>
                  <a:cubicBezTo>
                    <a:pt x="10589" y="5328"/>
                    <a:pt x="11037" y="5116"/>
                    <a:pt x="11460" y="4849"/>
                  </a:cubicBezTo>
                  <a:cubicBezTo>
                    <a:pt x="11522" y="4812"/>
                    <a:pt x="11581" y="4768"/>
                    <a:pt x="11640" y="4725"/>
                  </a:cubicBezTo>
                  <a:cubicBezTo>
                    <a:pt x="11699" y="4672"/>
                    <a:pt x="11755" y="4619"/>
                    <a:pt x="11811" y="4563"/>
                  </a:cubicBezTo>
                  <a:cubicBezTo>
                    <a:pt x="11839" y="4529"/>
                    <a:pt x="11880" y="4485"/>
                    <a:pt x="11929" y="4426"/>
                  </a:cubicBezTo>
                  <a:cubicBezTo>
                    <a:pt x="12004" y="4302"/>
                    <a:pt x="12073" y="4174"/>
                    <a:pt x="12141" y="4047"/>
                  </a:cubicBezTo>
                  <a:cubicBezTo>
                    <a:pt x="12160" y="4000"/>
                    <a:pt x="12175" y="3950"/>
                    <a:pt x="12194" y="3900"/>
                  </a:cubicBezTo>
                  <a:cubicBezTo>
                    <a:pt x="12259" y="3698"/>
                    <a:pt x="12318" y="3493"/>
                    <a:pt x="12371" y="3285"/>
                  </a:cubicBezTo>
                  <a:cubicBezTo>
                    <a:pt x="12427" y="3064"/>
                    <a:pt x="12474" y="2843"/>
                    <a:pt x="12517" y="2619"/>
                  </a:cubicBezTo>
                  <a:cubicBezTo>
                    <a:pt x="11662" y="2206"/>
                    <a:pt x="10794" y="1817"/>
                    <a:pt x="9924" y="1459"/>
                  </a:cubicBezTo>
                  <a:cubicBezTo>
                    <a:pt x="7834" y="604"/>
                    <a:pt x="5663" y="1"/>
                    <a:pt x="3397" y="343"/>
                  </a:cubicBezTo>
                  <a:cubicBezTo>
                    <a:pt x="1705" y="598"/>
                    <a:pt x="1" y="1528"/>
                    <a:pt x="2265" y="28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9"/>
            <p:cNvSpPr/>
            <p:nvPr/>
          </p:nvSpPr>
          <p:spPr>
            <a:xfrm>
              <a:off x="1989775" y="4189575"/>
              <a:ext cx="81125" cy="81100"/>
            </a:xfrm>
            <a:custGeom>
              <a:rect b="b" l="l" r="r" t="t"/>
              <a:pathLst>
                <a:path extrusionOk="0" h="3244" w="3245">
                  <a:moveTo>
                    <a:pt x="1621" y="1"/>
                  </a:moveTo>
                  <a:cubicBezTo>
                    <a:pt x="747" y="1"/>
                    <a:pt x="1" y="744"/>
                    <a:pt x="1" y="1621"/>
                  </a:cubicBezTo>
                  <a:cubicBezTo>
                    <a:pt x="1" y="2501"/>
                    <a:pt x="741" y="3244"/>
                    <a:pt x="1621" y="3244"/>
                  </a:cubicBezTo>
                  <a:cubicBezTo>
                    <a:pt x="2498" y="3244"/>
                    <a:pt x="3244" y="2498"/>
                    <a:pt x="3244" y="1621"/>
                  </a:cubicBezTo>
                  <a:cubicBezTo>
                    <a:pt x="3244" y="741"/>
                    <a:pt x="2501" y="1"/>
                    <a:pt x="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9"/>
            <p:cNvSpPr/>
            <p:nvPr/>
          </p:nvSpPr>
          <p:spPr>
            <a:xfrm>
              <a:off x="1233750" y="4208775"/>
              <a:ext cx="1076825" cy="160250"/>
            </a:xfrm>
            <a:custGeom>
              <a:rect b="b" l="l" r="r" t="t"/>
              <a:pathLst>
                <a:path extrusionOk="0" h="6410" w="43073">
                  <a:moveTo>
                    <a:pt x="42976" y="1052"/>
                  </a:moveTo>
                  <a:cubicBezTo>
                    <a:pt x="42923" y="290"/>
                    <a:pt x="41707" y="1"/>
                    <a:pt x="41549" y="859"/>
                  </a:cubicBezTo>
                  <a:cubicBezTo>
                    <a:pt x="41092" y="3350"/>
                    <a:pt x="38047" y="3536"/>
                    <a:pt x="36035" y="3645"/>
                  </a:cubicBezTo>
                  <a:cubicBezTo>
                    <a:pt x="33240" y="3798"/>
                    <a:pt x="30447" y="3928"/>
                    <a:pt x="27652" y="4018"/>
                  </a:cubicBezTo>
                  <a:cubicBezTo>
                    <a:pt x="22138" y="4196"/>
                    <a:pt x="16615" y="4214"/>
                    <a:pt x="11105" y="3913"/>
                  </a:cubicBezTo>
                  <a:cubicBezTo>
                    <a:pt x="9261" y="3810"/>
                    <a:pt x="7423" y="3673"/>
                    <a:pt x="5585" y="3496"/>
                  </a:cubicBezTo>
                  <a:cubicBezTo>
                    <a:pt x="4665" y="3406"/>
                    <a:pt x="1030" y="2905"/>
                    <a:pt x="137" y="3854"/>
                  </a:cubicBezTo>
                  <a:cubicBezTo>
                    <a:pt x="0" y="4000"/>
                    <a:pt x="53" y="4239"/>
                    <a:pt x="53" y="4438"/>
                  </a:cubicBezTo>
                  <a:cubicBezTo>
                    <a:pt x="56" y="4507"/>
                    <a:pt x="56" y="4581"/>
                    <a:pt x="88" y="4643"/>
                  </a:cubicBezTo>
                  <a:cubicBezTo>
                    <a:pt x="109" y="4693"/>
                    <a:pt x="150" y="4730"/>
                    <a:pt x="190" y="4768"/>
                  </a:cubicBezTo>
                  <a:cubicBezTo>
                    <a:pt x="1129" y="5610"/>
                    <a:pt x="2924" y="5374"/>
                    <a:pt x="4087" y="5449"/>
                  </a:cubicBezTo>
                  <a:cubicBezTo>
                    <a:pt x="5635" y="5545"/>
                    <a:pt x="7181" y="5642"/>
                    <a:pt x="8729" y="5735"/>
                  </a:cubicBezTo>
                  <a:cubicBezTo>
                    <a:pt x="11823" y="5918"/>
                    <a:pt x="14921" y="6080"/>
                    <a:pt x="18018" y="6198"/>
                  </a:cubicBezTo>
                  <a:cubicBezTo>
                    <a:pt x="18515" y="6220"/>
                    <a:pt x="19010" y="6236"/>
                    <a:pt x="19507" y="6254"/>
                  </a:cubicBezTo>
                  <a:cubicBezTo>
                    <a:pt x="22546" y="6354"/>
                    <a:pt x="25584" y="6410"/>
                    <a:pt x="28625" y="6394"/>
                  </a:cubicBezTo>
                  <a:cubicBezTo>
                    <a:pt x="30180" y="6385"/>
                    <a:pt x="31738" y="6360"/>
                    <a:pt x="33292" y="6310"/>
                  </a:cubicBezTo>
                  <a:cubicBezTo>
                    <a:pt x="34692" y="6270"/>
                    <a:pt x="36107" y="6254"/>
                    <a:pt x="37497" y="6077"/>
                  </a:cubicBezTo>
                  <a:cubicBezTo>
                    <a:pt x="38921" y="5893"/>
                    <a:pt x="40308" y="5483"/>
                    <a:pt x="41412" y="4528"/>
                  </a:cubicBezTo>
                  <a:cubicBezTo>
                    <a:pt x="42410" y="3667"/>
                    <a:pt x="43072" y="2386"/>
                    <a:pt x="42976"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9"/>
            <p:cNvSpPr/>
            <p:nvPr/>
          </p:nvSpPr>
          <p:spPr>
            <a:xfrm>
              <a:off x="2005800" y="4205600"/>
              <a:ext cx="49000" cy="49000"/>
            </a:xfrm>
            <a:custGeom>
              <a:rect b="b" l="l" r="r" t="t"/>
              <a:pathLst>
                <a:path extrusionOk="0" h="1960" w="1960">
                  <a:moveTo>
                    <a:pt x="980" y="0"/>
                  </a:moveTo>
                  <a:cubicBezTo>
                    <a:pt x="451" y="0"/>
                    <a:pt x="1" y="451"/>
                    <a:pt x="1" y="980"/>
                  </a:cubicBezTo>
                  <a:cubicBezTo>
                    <a:pt x="1" y="1511"/>
                    <a:pt x="448" y="1959"/>
                    <a:pt x="980" y="1959"/>
                  </a:cubicBezTo>
                  <a:cubicBezTo>
                    <a:pt x="1512" y="1959"/>
                    <a:pt x="1960" y="1511"/>
                    <a:pt x="1960" y="980"/>
                  </a:cubicBezTo>
                  <a:cubicBezTo>
                    <a:pt x="1960" y="448"/>
                    <a:pt x="1512" y="0"/>
                    <a:pt x="980" y="0"/>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9"/>
            <p:cNvSpPr/>
            <p:nvPr/>
          </p:nvSpPr>
          <p:spPr>
            <a:xfrm>
              <a:off x="1228775" y="4003775"/>
              <a:ext cx="1058400" cy="175250"/>
            </a:xfrm>
            <a:custGeom>
              <a:rect b="b" l="l" r="r" t="t"/>
              <a:pathLst>
                <a:path extrusionOk="0" h="7010" w="42336">
                  <a:moveTo>
                    <a:pt x="42335" y="3278"/>
                  </a:moveTo>
                  <a:cubicBezTo>
                    <a:pt x="41710" y="4096"/>
                    <a:pt x="40684" y="4656"/>
                    <a:pt x="39701" y="4911"/>
                  </a:cubicBezTo>
                  <a:cubicBezTo>
                    <a:pt x="37960" y="5365"/>
                    <a:pt x="36110" y="5529"/>
                    <a:pt x="34325" y="5760"/>
                  </a:cubicBezTo>
                  <a:cubicBezTo>
                    <a:pt x="32450" y="6002"/>
                    <a:pt x="30565" y="6201"/>
                    <a:pt x="28681" y="6363"/>
                  </a:cubicBezTo>
                  <a:cubicBezTo>
                    <a:pt x="24906" y="6683"/>
                    <a:pt x="21121" y="6851"/>
                    <a:pt x="17334" y="6913"/>
                  </a:cubicBezTo>
                  <a:cubicBezTo>
                    <a:pt x="11553" y="7010"/>
                    <a:pt x="5775" y="6864"/>
                    <a:pt x="0" y="6640"/>
                  </a:cubicBezTo>
                  <a:cubicBezTo>
                    <a:pt x="227" y="5753"/>
                    <a:pt x="781" y="4764"/>
                    <a:pt x="1412" y="3900"/>
                  </a:cubicBezTo>
                  <a:cubicBezTo>
                    <a:pt x="3346" y="3906"/>
                    <a:pt x="5284" y="3888"/>
                    <a:pt x="7218" y="3844"/>
                  </a:cubicBezTo>
                  <a:cubicBezTo>
                    <a:pt x="12862" y="3710"/>
                    <a:pt x="18497" y="3356"/>
                    <a:pt x="24113" y="2781"/>
                  </a:cubicBezTo>
                  <a:cubicBezTo>
                    <a:pt x="26887" y="2498"/>
                    <a:pt x="29657" y="2162"/>
                    <a:pt x="32416" y="1767"/>
                  </a:cubicBezTo>
                  <a:cubicBezTo>
                    <a:pt x="33712" y="1580"/>
                    <a:pt x="35068" y="1468"/>
                    <a:pt x="36328" y="1104"/>
                  </a:cubicBezTo>
                  <a:cubicBezTo>
                    <a:pt x="36921" y="933"/>
                    <a:pt x="37634" y="557"/>
                    <a:pt x="37957" y="0"/>
                  </a:cubicBezTo>
                  <a:cubicBezTo>
                    <a:pt x="38358" y="283"/>
                    <a:pt x="38750" y="576"/>
                    <a:pt x="39139" y="874"/>
                  </a:cubicBezTo>
                  <a:cubicBezTo>
                    <a:pt x="39950" y="1509"/>
                    <a:pt x="41281" y="2317"/>
                    <a:pt x="42335" y="32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9"/>
            <p:cNvSpPr/>
            <p:nvPr/>
          </p:nvSpPr>
          <p:spPr>
            <a:xfrm>
              <a:off x="1098250" y="4208550"/>
              <a:ext cx="14550" cy="30500"/>
            </a:xfrm>
            <a:custGeom>
              <a:rect b="b" l="l" r="r" t="t"/>
              <a:pathLst>
                <a:path extrusionOk="0" h="1220" w="582">
                  <a:moveTo>
                    <a:pt x="143" y="25"/>
                  </a:moveTo>
                  <a:cubicBezTo>
                    <a:pt x="125" y="268"/>
                    <a:pt x="78" y="498"/>
                    <a:pt x="0" y="716"/>
                  </a:cubicBezTo>
                  <a:cubicBezTo>
                    <a:pt x="7" y="775"/>
                    <a:pt x="10" y="831"/>
                    <a:pt x="19" y="887"/>
                  </a:cubicBezTo>
                  <a:cubicBezTo>
                    <a:pt x="31" y="999"/>
                    <a:pt x="50" y="1107"/>
                    <a:pt x="69" y="1216"/>
                  </a:cubicBezTo>
                  <a:cubicBezTo>
                    <a:pt x="72" y="1219"/>
                    <a:pt x="75" y="1219"/>
                    <a:pt x="78" y="1219"/>
                  </a:cubicBezTo>
                  <a:cubicBezTo>
                    <a:pt x="582" y="538"/>
                    <a:pt x="339" y="0"/>
                    <a:pt x="143" y="25"/>
                  </a:cubicBezTo>
                  <a:close/>
                </a:path>
              </a:pathLst>
            </a:custGeom>
            <a:solidFill>
              <a:srgbClr val="9FB4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9"/>
            <p:cNvSpPr/>
            <p:nvPr/>
          </p:nvSpPr>
          <p:spPr>
            <a:xfrm>
              <a:off x="989400" y="4269100"/>
              <a:ext cx="509850" cy="152550"/>
            </a:xfrm>
            <a:custGeom>
              <a:rect b="b" l="l" r="r" t="t"/>
              <a:pathLst>
                <a:path extrusionOk="0" h="6102" w="20394">
                  <a:moveTo>
                    <a:pt x="19794" y="13"/>
                  </a:moveTo>
                  <a:cubicBezTo>
                    <a:pt x="19629" y="1"/>
                    <a:pt x="19191" y="122"/>
                    <a:pt x="19072" y="128"/>
                  </a:cubicBezTo>
                  <a:cubicBezTo>
                    <a:pt x="18771" y="144"/>
                    <a:pt x="18466" y="131"/>
                    <a:pt x="18164" y="141"/>
                  </a:cubicBezTo>
                  <a:cubicBezTo>
                    <a:pt x="17583" y="156"/>
                    <a:pt x="17001" y="162"/>
                    <a:pt x="16423" y="159"/>
                  </a:cubicBezTo>
                  <a:cubicBezTo>
                    <a:pt x="15686" y="153"/>
                    <a:pt x="14902" y="44"/>
                    <a:pt x="14175" y="122"/>
                  </a:cubicBezTo>
                  <a:cubicBezTo>
                    <a:pt x="13413" y="203"/>
                    <a:pt x="12620" y="439"/>
                    <a:pt x="11889" y="669"/>
                  </a:cubicBezTo>
                  <a:cubicBezTo>
                    <a:pt x="11556" y="775"/>
                    <a:pt x="11224" y="893"/>
                    <a:pt x="10888" y="993"/>
                  </a:cubicBezTo>
                  <a:cubicBezTo>
                    <a:pt x="10023" y="1254"/>
                    <a:pt x="9128" y="1409"/>
                    <a:pt x="8226" y="1459"/>
                  </a:cubicBezTo>
                  <a:cubicBezTo>
                    <a:pt x="7815" y="1481"/>
                    <a:pt x="7402" y="1484"/>
                    <a:pt x="6998" y="1552"/>
                  </a:cubicBezTo>
                  <a:cubicBezTo>
                    <a:pt x="6410" y="1655"/>
                    <a:pt x="5850" y="1904"/>
                    <a:pt x="5256" y="1954"/>
                  </a:cubicBezTo>
                  <a:cubicBezTo>
                    <a:pt x="4839" y="1985"/>
                    <a:pt x="4420" y="1919"/>
                    <a:pt x="4003" y="1963"/>
                  </a:cubicBezTo>
                  <a:cubicBezTo>
                    <a:pt x="3767" y="1991"/>
                    <a:pt x="3530" y="2050"/>
                    <a:pt x="3291" y="2025"/>
                  </a:cubicBezTo>
                  <a:cubicBezTo>
                    <a:pt x="2827" y="1972"/>
                    <a:pt x="2473" y="1599"/>
                    <a:pt x="2184" y="1232"/>
                  </a:cubicBezTo>
                  <a:cubicBezTo>
                    <a:pt x="1891" y="868"/>
                    <a:pt x="1596" y="467"/>
                    <a:pt x="1158" y="312"/>
                  </a:cubicBezTo>
                  <a:cubicBezTo>
                    <a:pt x="1077" y="284"/>
                    <a:pt x="968" y="274"/>
                    <a:pt x="931" y="349"/>
                  </a:cubicBezTo>
                  <a:cubicBezTo>
                    <a:pt x="912" y="383"/>
                    <a:pt x="918" y="427"/>
                    <a:pt x="924" y="467"/>
                  </a:cubicBezTo>
                  <a:cubicBezTo>
                    <a:pt x="1061" y="1270"/>
                    <a:pt x="1360" y="2000"/>
                    <a:pt x="1752" y="2706"/>
                  </a:cubicBezTo>
                  <a:cubicBezTo>
                    <a:pt x="1493" y="2492"/>
                    <a:pt x="1173" y="2516"/>
                    <a:pt x="934" y="2252"/>
                  </a:cubicBezTo>
                  <a:cubicBezTo>
                    <a:pt x="868" y="2178"/>
                    <a:pt x="809" y="2094"/>
                    <a:pt x="725" y="2044"/>
                  </a:cubicBezTo>
                  <a:cubicBezTo>
                    <a:pt x="610" y="1979"/>
                    <a:pt x="455" y="1991"/>
                    <a:pt x="349" y="2075"/>
                  </a:cubicBezTo>
                  <a:cubicBezTo>
                    <a:pt x="1" y="2358"/>
                    <a:pt x="374" y="3086"/>
                    <a:pt x="548" y="3362"/>
                  </a:cubicBezTo>
                  <a:cubicBezTo>
                    <a:pt x="772" y="3714"/>
                    <a:pt x="993" y="4118"/>
                    <a:pt x="1086" y="4525"/>
                  </a:cubicBezTo>
                  <a:cubicBezTo>
                    <a:pt x="1139" y="4759"/>
                    <a:pt x="1154" y="5014"/>
                    <a:pt x="1388" y="5144"/>
                  </a:cubicBezTo>
                  <a:cubicBezTo>
                    <a:pt x="1658" y="5293"/>
                    <a:pt x="1748" y="5116"/>
                    <a:pt x="2000" y="5001"/>
                  </a:cubicBezTo>
                  <a:cubicBezTo>
                    <a:pt x="2582" y="4734"/>
                    <a:pt x="3269" y="4908"/>
                    <a:pt x="3863" y="5048"/>
                  </a:cubicBezTo>
                  <a:cubicBezTo>
                    <a:pt x="5430" y="5421"/>
                    <a:pt x="6985" y="5533"/>
                    <a:pt x="8577" y="5685"/>
                  </a:cubicBezTo>
                  <a:cubicBezTo>
                    <a:pt x="9557" y="5779"/>
                    <a:pt x="10533" y="5890"/>
                    <a:pt x="11507" y="5978"/>
                  </a:cubicBezTo>
                  <a:cubicBezTo>
                    <a:pt x="12707" y="6086"/>
                    <a:pt x="13913" y="6102"/>
                    <a:pt x="15117" y="6049"/>
                  </a:cubicBezTo>
                  <a:cubicBezTo>
                    <a:pt x="15487" y="6034"/>
                    <a:pt x="15869" y="6061"/>
                    <a:pt x="16221" y="5940"/>
                  </a:cubicBezTo>
                  <a:cubicBezTo>
                    <a:pt x="16597" y="5813"/>
                    <a:pt x="16986" y="5772"/>
                    <a:pt x="17381" y="5710"/>
                  </a:cubicBezTo>
                  <a:cubicBezTo>
                    <a:pt x="18304" y="5561"/>
                    <a:pt x="19225" y="5396"/>
                    <a:pt x="20142" y="5219"/>
                  </a:cubicBezTo>
                  <a:cubicBezTo>
                    <a:pt x="20363" y="5175"/>
                    <a:pt x="20394" y="5107"/>
                    <a:pt x="20378" y="4923"/>
                  </a:cubicBezTo>
                  <a:cubicBezTo>
                    <a:pt x="20366" y="4752"/>
                    <a:pt x="20313" y="4556"/>
                    <a:pt x="20304" y="4373"/>
                  </a:cubicBezTo>
                  <a:cubicBezTo>
                    <a:pt x="20285" y="4074"/>
                    <a:pt x="20254" y="3773"/>
                    <a:pt x="20242" y="3474"/>
                  </a:cubicBezTo>
                  <a:cubicBezTo>
                    <a:pt x="20217" y="2855"/>
                    <a:pt x="20173" y="2240"/>
                    <a:pt x="20099" y="1624"/>
                  </a:cubicBezTo>
                  <a:cubicBezTo>
                    <a:pt x="20061" y="1319"/>
                    <a:pt x="20018" y="1015"/>
                    <a:pt x="19962" y="710"/>
                  </a:cubicBezTo>
                  <a:cubicBezTo>
                    <a:pt x="19943" y="604"/>
                    <a:pt x="19924" y="88"/>
                    <a:pt x="19844" y="29"/>
                  </a:cubicBezTo>
                  <a:cubicBezTo>
                    <a:pt x="19831" y="19"/>
                    <a:pt x="19816" y="16"/>
                    <a:pt x="19794" y="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9"/>
            <p:cNvSpPr/>
            <p:nvPr/>
          </p:nvSpPr>
          <p:spPr>
            <a:xfrm>
              <a:off x="992600" y="4275950"/>
              <a:ext cx="126575" cy="125800"/>
            </a:xfrm>
            <a:custGeom>
              <a:rect b="b" l="l" r="r" t="t"/>
              <a:pathLst>
                <a:path extrusionOk="0" h="5032" w="5063">
                  <a:moveTo>
                    <a:pt x="4994" y="4842"/>
                  </a:moveTo>
                  <a:cubicBezTo>
                    <a:pt x="4547" y="3816"/>
                    <a:pt x="4089" y="2780"/>
                    <a:pt x="4043" y="1677"/>
                  </a:cubicBezTo>
                  <a:cubicBezTo>
                    <a:pt x="3987" y="1680"/>
                    <a:pt x="3931" y="1683"/>
                    <a:pt x="3875" y="1689"/>
                  </a:cubicBezTo>
                  <a:cubicBezTo>
                    <a:pt x="3639" y="1717"/>
                    <a:pt x="3402" y="1776"/>
                    <a:pt x="3163" y="1751"/>
                  </a:cubicBezTo>
                  <a:cubicBezTo>
                    <a:pt x="2699" y="1698"/>
                    <a:pt x="2345" y="1325"/>
                    <a:pt x="2056" y="958"/>
                  </a:cubicBezTo>
                  <a:cubicBezTo>
                    <a:pt x="1763" y="594"/>
                    <a:pt x="1468" y="193"/>
                    <a:pt x="1030" y="38"/>
                  </a:cubicBezTo>
                  <a:cubicBezTo>
                    <a:pt x="949" y="10"/>
                    <a:pt x="840" y="0"/>
                    <a:pt x="803" y="75"/>
                  </a:cubicBezTo>
                  <a:cubicBezTo>
                    <a:pt x="784" y="109"/>
                    <a:pt x="790" y="153"/>
                    <a:pt x="796" y="193"/>
                  </a:cubicBezTo>
                  <a:cubicBezTo>
                    <a:pt x="933" y="996"/>
                    <a:pt x="1232" y="1726"/>
                    <a:pt x="1624" y="2432"/>
                  </a:cubicBezTo>
                  <a:cubicBezTo>
                    <a:pt x="1365" y="2218"/>
                    <a:pt x="1045" y="2242"/>
                    <a:pt x="806" y="1978"/>
                  </a:cubicBezTo>
                  <a:cubicBezTo>
                    <a:pt x="740" y="1904"/>
                    <a:pt x="681" y="1820"/>
                    <a:pt x="597" y="1770"/>
                  </a:cubicBezTo>
                  <a:cubicBezTo>
                    <a:pt x="482" y="1705"/>
                    <a:pt x="327" y="1717"/>
                    <a:pt x="221" y="1801"/>
                  </a:cubicBezTo>
                  <a:cubicBezTo>
                    <a:pt x="0" y="1978"/>
                    <a:pt x="69" y="2336"/>
                    <a:pt x="193" y="2647"/>
                  </a:cubicBezTo>
                  <a:cubicBezTo>
                    <a:pt x="193" y="2634"/>
                    <a:pt x="190" y="2622"/>
                    <a:pt x="190" y="2606"/>
                  </a:cubicBezTo>
                  <a:cubicBezTo>
                    <a:pt x="193" y="2628"/>
                    <a:pt x="199" y="2647"/>
                    <a:pt x="202" y="2665"/>
                  </a:cubicBezTo>
                  <a:cubicBezTo>
                    <a:pt x="271" y="2836"/>
                    <a:pt x="358" y="2992"/>
                    <a:pt x="420" y="3088"/>
                  </a:cubicBezTo>
                  <a:cubicBezTo>
                    <a:pt x="644" y="3440"/>
                    <a:pt x="865" y="3844"/>
                    <a:pt x="958" y="4251"/>
                  </a:cubicBezTo>
                  <a:cubicBezTo>
                    <a:pt x="1011" y="4485"/>
                    <a:pt x="1026" y="4740"/>
                    <a:pt x="1260" y="4870"/>
                  </a:cubicBezTo>
                  <a:cubicBezTo>
                    <a:pt x="1530" y="5019"/>
                    <a:pt x="1620" y="4842"/>
                    <a:pt x="1872" y="4727"/>
                  </a:cubicBezTo>
                  <a:cubicBezTo>
                    <a:pt x="2454" y="4460"/>
                    <a:pt x="3141" y="4634"/>
                    <a:pt x="3735" y="4774"/>
                  </a:cubicBezTo>
                  <a:cubicBezTo>
                    <a:pt x="4177" y="4879"/>
                    <a:pt x="4621" y="4963"/>
                    <a:pt x="5063" y="5032"/>
                  </a:cubicBezTo>
                  <a:cubicBezTo>
                    <a:pt x="5041" y="4970"/>
                    <a:pt x="5016" y="4907"/>
                    <a:pt x="4994" y="4842"/>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9"/>
            <p:cNvSpPr/>
            <p:nvPr/>
          </p:nvSpPr>
          <p:spPr>
            <a:xfrm>
              <a:off x="1027725" y="4292750"/>
              <a:ext cx="418675" cy="77300"/>
            </a:xfrm>
            <a:custGeom>
              <a:rect b="b" l="l" r="r" t="t"/>
              <a:pathLst>
                <a:path extrusionOk="0" h="3092" w="16747">
                  <a:moveTo>
                    <a:pt x="88" y="1515"/>
                  </a:moveTo>
                  <a:cubicBezTo>
                    <a:pt x="747" y="1769"/>
                    <a:pt x="1465" y="1769"/>
                    <a:pt x="2174" y="1717"/>
                  </a:cubicBezTo>
                  <a:cubicBezTo>
                    <a:pt x="3300" y="1633"/>
                    <a:pt x="4389" y="1577"/>
                    <a:pt x="5517" y="1667"/>
                  </a:cubicBezTo>
                  <a:cubicBezTo>
                    <a:pt x="6674" y="1763"/>
                    <a:pt x="7825" y="1888"/>
                    <a:pt x="8988" y="1894"/>
                  </a:cubicBezTo>
                  <a:cubicBezTo>
                    <a:pt x="10132" y="1903"/>
                    <a:pt x="11276" y="1832"/>
                    <a:pt x="12418" y="1720"/>
                  </a:cubicBezTo>
                  <a:cubicBezTo>
                    <a:pt x="13746" y="1589"/>
                    <a:pt x="15070" y="1403"/>
                    <a:pt x="16392" y="1216"/>
                  </a:cubicBezTo>
                  <a:cubicBezTo>
                    <a:pt x="16398" y="1219"/>
                    <a:pt x="16404" y="1219"/>
                    <a:pt x="16411" y="1219"/>
                  </a:cubicBezTo>
                  <a:cubicBezTo>
                    <a:pt x="16407" y="1225"/>
                    <a:pt x="16407" y="1235"/>
                    <a:pt x="16407" y="1244"/>
                  </a:cubicBezTo>
                  <a:cubicBezTo>
                    <a:pt x="16491" y="1822"/>
                    <a:pt x="16463" y="2398"/>
                    <a:pt x="16330" y="2970"/>
                  </a:cubicBezTo>
                  <a:cubicBezTo>
                    <a:pt x="16308" y="3044"/>
                    <a:pt x="16426" y="3091"/>
                    <a:pt x="16445" y="3010"/>
                  </a:cubicBezTo>
                  <a:cubicBezTo>
                    <a:pt x="16588" y="2419"/>
                    <a:pt x="16616" y="1825"/>
                    <a:pt x="16532" y="1222"/>
                  </a:cubicBezTo>
                  <a:cubicBezTo>
                    <a:pt x="16526" y="1185"/>
                    <a:pt x="16498" y="1169"/>
                    <a:pt x="16467" y="1172"/>
                  </a:cubicBezTo>
                  <a:cubicBezTo>
                    <a:pt x="16554" y="861"/>
                    <a:pt x="16638" y="551"/>
                    <a:pt x="16725" y="236"/>
                  </a:cubicBezTo>
                  <a:cubicBezTo>
                    <a:pt x="16746" y="162"/>
                    <a:pt x="16628" y="118"/>
                    <a:pt x="16606" y="196"/>
                  </a:cubicBezTo>
                  <a:cubicBezTo>
                    <a:pt x="16535" y="448"/>
                    <a:pt x="16467" y="703"/>
                    <a:pt x="16395" y="955"/>
                  </a:cubicBezTo>
                  <a:lnTo>
                    <a:pt x="16243" y="81"/>
                  </a:lnTo>
                  <a:cubicBezTo>
                    <a:pt x="16230" y="0"/>
                    <a:pt x="16106" y="22"/>
                    <a:pt x="16121" y="103"/>
                  </a:cubicBezTo>
                  <a:lnTo>
                    <a:pt x="16286" y="1051"/>
                  </a:lnTo>
                  <a:cubicBezTo>
                    <a:pt x="16289" y="1076"/>
                    <a:pt x="16308" y="1092"/>
                    <a:pt x="16327" y="1098"/>
                  </a:cubicBezTo>
                  <a:cubicBezTo>
                    <a:pt x="14075" y="1415"/>
                    <a:pt x="11814" y="1735"/>
                    <a:pt x="9538" y="1766"/>
                  </a:cubicBezTo>
                  <a:cubicBezTo>
                    <a:pt x="7349" y="1801"/>
                    <a:pt x="5166" y="1334"/>
                    <a:pt x="2977" y="1521"/>
                  </a:cubicBezTo>
                  <a:cubicBezTo>
                    <a:pt x="1991" y="1605"/>
                    <a:pt x="928" y="1766"/>
                    <a:pt x="1" y="1347"/>
                  </a:cubicBezTo>
                  <a:close/>
                </a:path>
              </a:pathLst>
            </a:custGeom>
            <a:solidFill>
              <a:srgbClr val="A5A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9"/>
            <p:cNvSpPr/>
            <p:nvPr/>
          </p:nvSpPr>
          <p:spPr>
            <a:xfrm>
              <a:off x="2008300" y="4376925"/>
              <a:ext cx="93775" cy="52350"/>
            </a:xfrm>
            <a:custGeom>
              <a:rect b="b" l="l" r="r" t="t"/>
              <a:pathLst>
                <a:path extrusionOk="0" h="2094" w="3751">
                  <a:moveTo>
                    <a:pt x="3722" y="697"/>
                  </a:moveTo>
                  <a:cubicBezTo>
                    <a:pt x="3707" y="822"/>
                    <a:pt x="3545" y="912"/>
                    <a:pt x="3380" y="984"/>
                  </a:cubicBezTo>
                  <a:cubicBezTo>
                    <a:pt x="3467" y="1117"/>
                    <a:pt x="3436" y="1332"/>
                    <a:pt x="3228" y="1419"/>
                  </a:cubicBezTo>
                  <a:cubicBezTo>
                    <a:pt x="3234" y="1559"/>
                    <a:pt x="3097" y="1742"/>
                    <a:pt x="2920" y="1804"/>
                  </a:cubicBezTo>
                  <a:cubicBezTo>
                    <a:pt x="2071" y="2094"/>
                    <a:pt x="911" y="1997"/>
                    <a:pt x="78" y="1801"/>
                  </a:cubicBezTo>
                  <a:cubicBezTo>
                    <a:pt x="16" y="1786"/>
                    <a:pt x="0" y="1721"/>
                    <a:pt x="16" y="1671"/>
                  </a:cubicBezTo>
                  <a:cubicBezTo>
                    <a:pt x="78" y="1450"/>
                    <a:pt x="183" y="458"/>
                    <a:pt x="563" y="399"/>
                  </a:cubicBezTo>
                  <a:cubicBezTo>
                    <a:pt x="578" y="374"/>
                    <a:pt x="603" y="355"/>
                    <a:pt x="641" y="346"/>
                  </a:cubicBezTo>
                  <a:cubicBezTo>
                    <a:pt x="1160" y="234"/>
                    <a:pt x="1682" y="122"/>
                    <a:pt x="2202" y="10"/>
                  </a:cubicBezTo>
                  <a:cubicBezTo>
                    <a:pt x="2245" y="1"/>
                    <a:pt x="2304" y="26"/>
                    <a:pt x="2320" y="66"/>
                  </a:cubicBezTo>
                  <a:cubicBezTo>
                    <a:pt x="2404" y="259"/>
                    <a:pt x="2279" y="278"/>
                    <a:pt x="2199" y="433"/>
                  </a:cubicBezTo>
                  <a:cubicBezTo>
                    <a:pt x="2158" y="511"/>
                    <a:pt x="1975" y="492"/>
                    <a:pt x="2167" y="589"/>
                  </a:cubicBezTo>
                  <a:cubicBezTo>
                    <a:pt x="2236" y="623"/>
                    <a:pt x="2575" y="551"/>
                    <a:pt x="2671" y="542"/>
                  </a:cubicBezTo>
                  <a:cubicBezTo>
                    <a:pt x="2898" y="520"/>
                    <a:pt x="3166" y="458"/>
                    <a:pt x="3393" y="474"/>
                  </a:cubicBezTo>
                  <a:cubicBezTo>
                    <a:pt x="3539" y="486"/>
                    <a:pt x="3750" y="514"/>
                    <a:pt x="3722" y="697"/>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9"/>
            <p:cNvSpPr/>
            <p:nvPr/>
          </p:nvSpPr>
          <p:spPr>
            <a:xfrm>
              <a:off x="1461675" y="4257050"/>
              <a:ext cx="571600" cy="172000"/>
            </a:xfrm>
            <a:custGeom>
              <a:rect b="b" l="l" r="r" t="t"/>
              <a:pathLst>
                <a:path extrusionOk="0" h="6880" w="22864">
                  <a:moveTo>
                    <a:pt x="13450" y="6382"/>
                  </a:moveTo>
                  <a:cubicBezTo>
                    <a:pt x="11286" y="6348"/>
                    <a:pt x="9119" y="6519"/>
                    <a:pt x="6960" y="6267"/>
                  </a:cubicBezTo>
                  <a:cubicBezTo>
                    <a:pt x="5163" y="6058"/>
                    <a:pt x="567" y="6183"/>
                    <a:pt x="119" y="5956"/>
                  </a:cubicBezTo>
                  <a:cubicBezTo>
                    <a:pt x="60" y="5007"/>
                    <a:pt x="1" y="3823"/>
                    <a:pt x="17" y="2871"/>
                  </a:cubicBezTo>
                  <a:cubicBezTo>
                    <a:pt x="23" y="2395"/>
                    <a:pt x="41" y="1919"/>
                    <a:pt x="66" y="1444"/>
                  </a:cubicBezTo>
                  <a:cubicBezTo>
                    <a:pt x="76" y="1294"/>
                    <a:pt x="35" y="445"/>
                    <a:pt x="197" y="371"/>
                  </a:cubicBezTo>
                  <a:cubicBezTo>
                    <a:pt x="1002" y="1"/>
                    <a:pt x="4802" y="607"/>
                    <a:pt x="5934" y="464"/>
                  </a:cubicBezTo>
                  <a:cubicBezTo>
                    <a:pt x="7029" y="327"/>
                    <a:pt x="8139" y="287"/>
                    <a:pt x="9240" y="340"/>
                  </a:cubicBezTo>
                  <a:cubicBezTo>
                    <a:pt x="10076" y="383"/>
                    <a:pt x="11796" y="306"/>
                    <a:pt x="12474" y="865"/>
                  </a:cubicBezTo>
                  <a:cubicBezTo>
                    <a:pt x="12720" y="1067"/>
                    <a:pt x="12844" y="1515"/>
                    <a:pt x="13080" y="1770"/>
                  </a:cubicBezTo>
                  <a:cubicBezTo>
                    <a:pt x="13429" y="2143"/>
                    <a:pt x="13851" y="2454"/>
                    <a:pt x="14262" y="2750"/>
                  </a:cubicBezTo>
                  <a:cubicBezTo>
                    <a:pt x="16498" y="4370"/>
                    <a:pt x="19878" y="4867"/>
                    <a:pt x="22605" y="5091"/>
                  </a:cubicBezTo>
                  <a:cubicBezTo>
                    <a:pt x="22667" y="5094"/>
                    <a:pt x="22736" y="5101"/>
                    <a:pt x="22782" y="5141"/>
                  </a:cubicBezTo>
                  <a:cubicBezTo>
                    <a:pt x="22863" y="5209"/>
                    <a:pt x="22854" y="5334"/>
                    <a:pt x="22838" y="5436"/>
                  </a:cubicBezTo>
                  <a:cubicBezTo>
                    <a:pt x="22779" y="5810"/>
                    <a:pt x="22720" y="6186"/>
                    <a:pt x="22664" y="6559"/>
                  </a:cubicBezTo>
                  <a:cubicBezTo>
                    <a:pt x="19573" y="6879"/>
                    <a:pt x="16538" y="6435"/>
                    <a:pt x="13450" y="63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9"/>
            <p:cNvSpPr/>
            <p:nvPr/>
          </p:nvSpPr>
          <p:spPr>
            <a:xfrm>
              <a:off x="1068225" y="4257450"/>
              <a:ext cx="339700" cy="288050"/>
            </a:xfrm>
            <a:custGeom>
              <a:rect b="b" l="l" r="r" t="t"/>
              <a:pathLst>
                <a:path extrusionOk="0" h="11522" w="13588">
                  <a:moveTo>
                    <a:pt x="13030" y="8592"/>
                  </a:moveTo>
                  <a:cubicBezTo>
                    <a:pt x="12797" y="9074"/>
                    <a:pt x="12371" y="9192"/>
                    <a:pt x="11902" y="9410"/>
                  </a:cubicBezTo>
                  <a:cubicBezTo>
                    <a:pt x="10792" y="9920"/>
                    <a:pt x="9666" y="10411"/>
                    <a:pt x="8534" y="10875"/>
                  </a:cubicBezTo>
                  <a:cubicBezTo>
                    <a:pt x="8263" y="10987"/>
                    <a:pt x="7990" y="11096"/>
                    <a:pt x="7719" y="11204"/>
                  </a:cubicBezTo>
                  <a:cubicBezTo>
                    <a:pt x="7200" y="11410"/>
                    <a:pt x="5884" y="11522"/>
                    <a:pt x="5884" y="11522"/>
                  </a:cubicBezTo>
                  <a:lnTo>
                    <a:pt x="4600" y="9591"/>
                  </a:lnTo>
                  <a:cubicBezTo>
                    <a:pt x="4597" y="9587"/>
                    <a:pt x="4594" y="9584"/>
                    <a:pt x="4588" y="9581"/>
                  </a:cubicBezTo>
                  <a:cubicBezTo>
                    <a:pt x="4560" y="9563"/>
                    <a:pt x="4529" y="9541"/>
                    <a:pt x="4498" y="9522"/>
                  </a:cubicBezTo>
                  <a:lnTo>
                    <a:pt x="4485" y="9513"/>
                  </a:lnTo>
                  <a:cubicBezTo>
                    <a:pt x="4470" y="9503"/>
                    <a:pt x="4454" y="9491"/>
                    <a:pt x="4438" y="9482"/>
                  </a:cubicBezTo>
                  <a:cubicBezTo>
                    <a:pt x="4426" y="9475"/>
                    <a:pt x="4414" y="9466"/>
                    <a:pt x="4401" y="9460"/>
                  </a:cubicBezTo>
                  <a:cubicBezTo>
                    <a:pt x="4398" y="9469"/>
                    <a:pt x="4392" y="9475"/>
                    <a:pt x="4386" y="9482"/>
                  </a:cubicBezTo>
                  <a:cubicBezTo>
                    <a:pt x="4379" y="9494"/>
                    <a:pt x="4370" y="9503"/>
                    <a:pt x="4364" y="9516"/>
                  </a:cubicBezTo>
                  <a:cubicBezTo>
                    <a:pt x="4351" y="9528"/>
                    <a:pt x="4342" y="9541"/>
                    <a:pt x="4330" y="9553"/>
                  </a:cubicBezTo>
                  <a:cubicBezTo>
                    <a:pt x="4096" y="9824"/>
                    <a:pt x="3695" y="9920"/>
                    <a:pt x="3331" y="9855"/>
                  </a:cubicBezTo>
                  <a:cubicBezTo>
                    <a:pt x="3282" y="9846"/>
                    <a:pt x="3232" y="9833"/>
                    <a:pt x="3182" y="9818"/>
                  </a:cubicBezTo>
                  <a:cubicBezTo>
                    <a:pt x="3157" y="9808"/>
                    <a:pt x="3136" y="9799"/>
                    <a:pt x="3111" y="9790"/>
                  </a:cubicBezTo>
                  <a:cubicBezTo>
                    <a:pt x="2741" y="9646"/>
                    <a:pt x="2445" y="9364"/>
                    <a:pt x="2200" y="9046"/>
                  </a:cubicBezTo>
                  <a:cubicBezTo>
                    <a:pt x="2178" y="9021"/>
                    <a:pt x="2156" y="8993"/>
                    <a:pt x="2137" y="8965"/>
                  </a:cubicBezTo>
                  <a:cubicBezTo>
                    <a:pt x="2408" y="8897"/>
                    <a:pt x="2678" y="8832"/>
                    <a:pt x="2952" y="8776"/>
                  </a:cubicBezTo>
                  <a:cubicBezTo>
                    <a:pt x="2999" y="8763"/>
                    <a:pt x="3042" y="8757"/>
                    <a:pt x="3089" y="8748"/>
                  </a:cubicBezTo>
                  <a:cubicBezTo>
                    <a:pt x="3406" y="8682"/>
                    <a:pt x="3723" y="8627"/>
                    <a:pt x="4047" y="8583"/>
                  </a:cubicBezTo>
                  <a:cubicBezTo>
                    <a:pt x="3997" y="8530"/>
                    <a:pt x="3950" y="8477"/>
                    <a:pt x="3900" y="8431"/>
                  </a:cubicBezTo>
                  <a:cubicBezTo>
                    <a:pt x="3841" y="8368"/>
                    <a:pt x="3779" y="8309"/>
                    <a:pt x="3717" y="8247"/>
                  </a:cubicBezTo>
                  <a:cubicBezTo>
                    <a:pt x="3285" y="7824"/>
                    <a:pt x="2834" y="7460"/>
                    <a:pt x="2380" y="7053"/>
                  </a:cubicBezTo>
                  <a:cubicBezTo>
                    <a:pt x="1764" y="6500"/>
                    <a:pt x="1295" y="5744"/>
                    <a:pt x="856" y="5054"/>
                  </a:cubicBezTo>
                  <a:cubicBezTo>
                    <a:pt x="750" y="4892"/>
                    <a:pt x="648" y="4730"/>
                    <a:pt x="570" y="4553"/>
                  </a:cubicBezTo>
                  <a:cubicBezTo>
                    <a:pt x="209" y="3735"/>
                    <a:pt x="1" y="3051"/>
                    <a:pt x="234" y="2177"/>
                  </a:cubicBezTo>
                  <a:cubicBezTo>
                    <a:pt x="293" y="1959"/>
                    <a:pt x="374" y="1729"/>
                    <a:pt x="548" y="1583"/>
                  </a:cubicBezTo>
                  <a:cubicBezTo>
                    <a:pt x="741" y="1428"/>
                    <a:pt x="1009" y="1400"/>
                    <a:pt x="1257" y="1378"/>
                  </a:cubicBezTo>
                  <a:cubicBezTo>
                    <a:pt x="2846" y="1232"/>
                    <a:pt x="4401" y="849"/>
                    <a:pt x="5931" y="408"/>
                  </a:cubicBezTo>
                  <a:cubicBezTo>
                    <a:pt x="6503" y="240"/>
                    <a:pt x="7075" y="69"/>
                    <a:pt x="7666" y="13"/>
                  </a:cubicBezTo>
                  <a:cubicBezTo>
                    <a:pt x="7784" y="0"/>
                    <a:pt x="7918" y="3"/>
                    <a:pt x="7999" y="87"/>
                  </a:cubicBezTo>
                  <a:cubicBezTo>
                    <a:pt x="8067" y="159"/>
                    <a:pt x="8074" y="265"/>
                    <a:pt x="8083" y="364"/>
                  </a:cubicBezTo>
                  <a:cubicBezTo>
                    <a:pt x="8173" y="1571"/>
                    <a:pt x="8795" y="2681"/>
                    <a:pt x="9772" y="3396"/>
                  </a:cubicBezTo>
                  <a:cubicBezTo>
                    <a:pt x="10322" y="3794"/>
                    <a:pt x="10922" y="4121"/>
                    <a:pt x="11454" y="4544"/>
                  </a:cubicBezTo>
                  <a:cubicBezTo>
                    <a:pt x="11516" y="4590"/>
                    <a:pt x="11575" y="4640"/>
                    <a:pt x="11631" y="4693"/>
                  </a:cubicBezTo>
                  <a:cubicBezTo>
                    <a:pt x="11867" y="4910"/>
                    <a:pt x="12070" y="5165"/>
                    <a:pt x="12269" y="5414"/>
                  </a:cubicBezTo>
                  <a:cubicBezTo>
                    <a:pt x="12996" y="6322"/>
                    <a:pt x="13587" y="7432"/>
                    <a:pt x="13030" y="85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9"/>
            <p:cNvSpPr/>
            <p:nvPr/>
          </p:nvSpPr>
          <p:spPr>
            <a:xfrm>
              <a:off x="1210825" y="4470075"/>
              <a:ext cx="70750" cy="67500"/>
            </a:xfrm>
            <a:custGeom>
              <a:rect b="b" l="l" r="r" t="t"/>
              <a:pathLst>
                <a:path extrusionOk="0" h="2700" w="2830">
                  <a:moveTo>
                    <a:pt x="2830" y="2370"/>
                  </a:moveTo>
                  <a:cubicBezTo>
                    <a:pt x="2559" y="2482"/>
                    <a:pt x="2286" y="2591"/>
                    <a:pt x="2015" y="2699"/>
                  </a:cubicBezTo>
                  <a:cubicBezTo>
                    <a:pt x="1853" y="2364"/>
                    <a:pt x="1654" y="2050"/>
                    <a:pt x="1424" y="1760"/>
                  </a:cubicBezTo>
                  <a:cubicBezTo>
                    <a:pt x="1213" y="1499"/>
                    <a:pt x="1005" y="1232"/>
                    <a:pt x="774" y="989"/>
                  </a:cubicBezTo>
                  <a:cubicBezTo>
                    <a:pt x="656" y="868"/>
                    <a:pt x="535" y="753"/>
                    <a:pt x="404" y="644"/>
                  </a:cubicBezTo>
                  <a:cubicBezTo>
                    <a:pt x="336" y="591"/>
                    <a:pt x="268" y="535"/>
                    <a:pt x="193" y="485"/>
                  </a:cubicBezTo>
                  <a:cubicBezTo>
                    <a:pt x="174" y="470"/>
                    <a:pt x="0" y="370"/>
                    <a:pt x="41" y="349"/>
                  </a:cubicBezTo>
                  <a:cubicBezTo>
                    <a:pt x="221" y="252"/>
                    <a:pt x="404" y="156"/>
                    <a:pt x="588" y="62"/>
                  </a:cubicBezTo>
                  <a:cubicBezTo>
                    <a:pt x="656" y="25"/>
                    <a:pt x="734" y="0"/>
                    <a:pt x="812" y="19"/>
                  </a:cubicBezTo>
                  <a:cubicBezTo>
                    <a:pt x="1054" y="75"/>
                    <a:pt x="1387" y="439"/>
                    <a:pt x="1515" y="557"/>
                  </a:cubicBezTo>
                  <a:cubicBezTo>
                    <a:pt x="1794" y="818"/>
                    <a:pt x="2049" y="1104"/>
                    <a:pt x="2273" y="1415"/>
                  </a:cubicBezTo>
                  <a:cubicBezTo>
                    <a:pt x="2491" y="1714"/>
                    <a:pt x="2674" y="2034"/>
                    <a:pt x="2830" y="23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1179400" y="4496575"/>
              <a:ext cx="2675" cy="1125"/>
            </a:xfrm>
            <a:custGeom>
              <a:rect b="b" l="l" r="r" t="t"/>
              <a:pathLst>
                <a:path extrusionOk="0" h="45" w="107">
                  <a:moveTo>
                    <a:pt x="107" y="44"/>
                  </a:moveTo>
                  <a:cubicBezTo>
                    <a:pt x="82" y="32"/>
                    <a:pt x="57" y="19"/>
                    <a:pt x="29" y="4"/>
                  </a:cubicBezTo>
                  <a:cubicBezTo>
                    <a:pt x="29" y="4"/>
                    <a:pt x="26" y="1"/>
                    <a:pt x="26" y="1"/>
                  </a:cubicBezTo>
                  <a:cubicBezTo>
                    <a:pt x="16" y="4"/>
                    <a:pt x="7" y="7"/>
                    <a:pt x="1" y="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9"/>
            <p:cNvSpPr/>
            <p:nvPr/>
          </p:nvSpPr>
          <p:spPr>
            <a:xfrm>
              <a:off x="1141850" y="4470925"/>
              <a:ext cx="55375" cy="27700"/>
            </a:xfrm>
            <a:custGeom>
              <a:rect b="b" l="l" r="r" t="t"/>
              <a:pathLst>
                <a:path extrusionOk="0" h="1108" w="2215">
                  <a:moveTo>
                    <a:pt x="355" y="538"/>
                  </a:moveTo>
                  <a:cubicBezTo>
                    <a:pt x="225" y="479"/>
                    <a:pt x="88" y="411"/>
                    <a:pt x="19" y="287"/>
                  </a:cubicBezTo>
                  <a:cubicBezTo>
                    <a:pt x="10" y="268"/>
                    <a:pt x="1" y="243"/>
                    <a:pt x="4" y="221"/>
                  </a:cubicBezTo>
                  <a:cubicBezTo>
                    <a:pt x="51" y="212"/>
                    <a:pt x="94" y="203"/>
                    <a:pt x="141" y="193"/>
                  </a:cubicBezTo>
                  <a:cubicBezTo>
                    <a:pt x="318" y="156"/>
                    <a:pt x="498" y="122"/>
                    <a:pt x="679" y="94"/>
                  </a:cubicBezTo>
                  <a:cubicBezTo>
                    <a:pt x="837" y="66"/>
                    <a:pt x="1021" y="0"/>
                    <a:pt x="1173" y="53"/>
                  </a:cubicBezTo>
                  <a:cubicBezTo>
                    <a:pt x="1357" y="119"/>
                    <a:pt x="1540" y="190"/>
                    <a:pt x="1714" y="271"/>
                  </a:cubicBezTo>
                  <a:cubicBezTo>
                    <a:pt x="1870" y="339"/>
                    <a:pt x="2069" y="411"/>
                    <a:pt x="2193" y="529"/>
                  </a:cubicBezTo>
                  <a:cubicBezTo>
                    <a:pt x="2199" y="538"/>
                    <a:pt x="2206" y="545"/>
                    <a:pt x="2209" y="554"/>
                  </a:cubicBezTo>
                  <a:cubicBezTo>
                    <a:pt x="2215" y="582"/>
                    <a:pt x="2187" y="604"/>
                    <a:pt x="2162" y="616"/>
                  </a:cubicBezTo>
                  <a:cubicBezTo>
                    <a:pt x="2025" y="694"/>
                    <a:pt x="1916" y="809"/>
                    <a:pt x="1798" y="908"/>
                  </a:cubicBezTo>
                  <a:cubicBezTo>
                    <a:pt x="1739" y="961"/>
                    <a:pt x="1677" y="1011"/>
                    <a:pt x="1605" y="1052"/>
                  </a:cubicBezTo>
                  <a:cubicBezTo>
                    <a:pt x="1503" y="1107"/>
                    <a:pt x="1478" y="1080"/>
                    <a:pt x="1382" y="1024"/>
                  </a:cubicBezTo>
                  <a:cubicBezTo>
                    <a:pt x="1058" y="828"/>
                    <a:pt x="701" y="691"/>
                    <a:pt x="355" y="5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9"/>
            <p:cNvSpPr/>
            <p:nvPr/>
          </p:nvSpPr>
          <p:spPr>
            <a:xfrm>
              <a:off x="1018400" y="4480875"/>
              <a:ext cx="206275" cy="165700"/>
            </a:xfrm>
            <a:custGeom>
              <a:rect b="b" l="l" r="r" t="t"/>
              <a:pathLst>
                <a:path extrusionOk="0" h="6628" w="8251">
                  <a:moveTo>
                    <a:pt x="8238" y="2588"/>
                  </a:moveTo>
                  <a:cubicBezTo>
                    <a:pt x="8251" y="2625"/>
                    <a:pt x="8235" y="2669"/>
                    <a:pt x="8192" y="2678"/>
                  </a:cubicBezTo>
                  <a:cubicBezTo>
                    <a:pt x="6910" y="2924"/>
                    <a:pt x="5405" y="3259"/>
                    <a:pt x="4774" y="4531"/>
                  </a:cubicBezTo>
                  <a:cubicBezTo>
                    <a:pt x="4821" y="4643"/>
                    <a:pt x="4864" y="4761"/>
                    <a:pt x="4898" y="4876"/>
                  </a:cubicBezTo>
                  <a:cubicBezTo>
                    <a:pt x="4926" y="4964"/>
                    <a:pt x="4951" y="5054"/>
                    <a:pt x="4967" y="5141"/>
                  </a:cubicBezTo>
                  <a:cubicBezTo>
                    <a:pt x="5013" y="5358"/>
                    <a:pt x="5026" y="5576"/>
                    <a:pt x="4985" y="5788"/>
                  </a:cubicBezTo>
                  <a:cubicBezTo>
                    <a:pt x="4979" y="5822"/>
                    <a:pt x="4973" y="5853"/>
                    <a:pt x="4964" y="5887"/>
                  </a:cubicBezTo>
                  <a:cubicBezTo>
                    <a:pt x="4852" y="6270"/>
                    <a:pt x="4507" y="6627"/>
                    <a:pt x="4081" y="6574"/>
                  </a:cubicBezTo>
                  <a:cubicBezTo>
                    <a:pt x="3574" y="6515"/>
                    <a:pt x="3322" y="5962"/>
                    <a:pt x="3151" y="5548"/>
                  </a:cubicBezTo>
                  <a:cubicBezTo>
                    <a:pt x="2880" y="4901"/>
                    <a:pt x="2715" y="4220"/>
                    <a:pt x="2638" y="3527"/>
                  </a:cubicBezTo>
                  <a:cubicBezTo>
                    <a:pt x="2628" y="3530"/>
                    <a:pt x="2622" y="3530"/>
                    <a:pt x="2610" y="3527"/>
                  </a:cubicBezTo>
                  <a:cubicBezTo>
                    <a:pt x="2569" y="3521"/>
                    <a:pt x="2532" y="3518"/>
                    <a:pt x="2498" y="3518"/>
                  </a:cubicBezTo>
                  <a:cubicBezTo>
                    <a:pt x="2386" y="3518"/>
                    <a:pt x="2296" y="3558"/>
                    <a:pt x="2227" y="3623"/>
                  </a:cubicBezTo>
                  <a:cubicBezTo>
                    <a:pt x="2190" y="3657"/>
                    <a:pt x="2162" y="3698"/>
                    <a:pt x="2137" y="3741"/>
                  </a:cubicBezTo>
                  <a:cubicBezTo>
                    <a:pt x="2025" y="3931"/>
                    <a:pt x="2003" y="4205"/>
                    <a:pt x="2034" y="4404"/>
                  </a:cubicBezTo>
                  <a:cubicBezTo>
                    <a:pt x="2056" y="4559"/>
                    <a:pt x="2100" y="4709"/>
                    <a:pt x="2140" y="4861"/>
                  </a:cubicBezTo>
                  <a:cubicBezTo>
                    <a:pt x="2171" y="4985"/>
                    <a:pt x="2196" y="5113"/>
                    <a:pt x="2199" y="5246"/>
                  </a:cubicBezTo>
                  <a:cubicBezTo>
                    <a:pt x="2202" y="5526"/>
                    <a:pt x="2115" y="5853"/>
                    <a:pt x="1854" y="6002"/>
                  </a:cubicBezTo>
                  <a:cubicBezTo>
                    <a:pt x="1176" y="6394"/>
                    <a:pt x="557" y="5349"/>
                    <a:pt x="358" y="4861"/>
                  </a:cubicBezTo>
                  <a:cubicBezTo>
                    <a:pt x="1" y="3962"/>
                    <a:pt x="26" y="2952"/>
                    <a:pt x="91" y="2003"/>
                  </a:cubicBezTo>
                  <a:cubicBezTo>
                    <a:pt x="110" y="1733"/>
                    <a:pt x="147" y="1418"/>
                    <a:pt x="315" y="1191"/>
                  </a:cubicBezTo>
                  <a:cubicBezTo>
                    <a:pt x="330" y="1170"/>
                    <a:pt x="346" y="1151"/>
                    <a:pt x="361" y="1132"/>
                  </a:cubicBezTo>
                  <a:cubicBezTo>
                    <a:pt x="585" y="884"/>
                    <a:pt x="884" y="927"/>
                    <a:pt x="1182" y="980"/>
                  </a:cubicBezTo>
                  <a:cubicBezTo>
                    <a:pt x="1792" y="1086"/>
                    <a:pt x="2370" y="809"/>
                    <a:pt x="2933" y="610"/>
                  </a:cubicBezTo>
                  <a:cubicBezTo>
                    <a:pt x="3437" y="433"/>
                    <a:pt x="3925" y="206"/>
                    <a:pt x="4432" y="22"/>
                  </a:cubicBezTo>
                  <a:cubicBezTo>
                    <a:pt x="4460" y="10"/>
                    <a:pt x="4491" y="0"/>
                    <a:pt x="4519" y="10"/>
                  </a:cubicBezTo>
                  <a:cubicBezTo>
                    <a:pt x="4535" y="13"/>
                    <a:pt x="4550" y="25"/>
                    <a:pt x="4566" y="38"/>
                  </a:cubicBezTo>
                  <a:cubicBezTo>
                    <a:pt x="4852" y="274"/>
                    <a:pt x="5066" y="619"/>
                    <a:pt x="5138" y="986"/>
                  </a:cubicBezTo>
                  <a:cubicBezTo>
                    <a:pt x="5181" y="989"/>
                    <a:pt x="5897" y="669"/>
                    <a:pt x="5962" y="641"/>
                  </a:cubicBezTo>
                  <a:cubicBezTo>
                    <a:pt x="6130" y="563"/>
                    <a:pt x="6295" y="535"/>
                    <a:pt x="6450" y="545"/>
                  </a:cubicBezTo>
                  <a:cubicBezTo>
                    <a:pt x="7336" y="604"/>
                    <a:pt x="7980" y="1897"/>
                    <a:pt x="8238" y="2588"/>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9"/>
            <p:cNvSpPr/>
            <p:nvPr/>
          </p:nvSpPr>
          <p:spPr>
            <a:xfrm>
              <a:off x="1018400" y="4508950"/>
              <a:ext cx="55075" cy="131775"/>
            </a:xfrm>
            <a:custGeom>
              <a:rect b="b" l="l" r="r" t="t"/>
              <a:pathLst>
                <a:path extrusionOk="0" h="5271" w="2203">
                  <a:moveTo>
                    <a:pt x="2199" y="4123"/>
                  </a:moveTo>
                  <a:cubicBezTo>
                    <a:pt x="2202" y="4403"/>
                    <a:pt x="2115" y="4730"/>
                    <a:pt x="1854" y="4879"/>
                  </a:cubicBezTo>
                  <a:cubicBezTo>
                    <a:pt x="1176" y="5271"/>
                    <a:pt x="557" y="4226"/>
                    <a:pt x="358" y="3738"/>
                  </a:cubicBezTo>
                  <a:cubicBezTo>
                    <a:pt x="1" y="2839"/>
                    <a:pt x="26" y="1829"/>
                    <a:pt x="91" y="880"/>
                  </a:cubicBezTo>
                  <a:cubicBezTo>
                    <a:pt x="110" y="610"/>
                    <a:pt x="147" y="295"/>
                    <a:pt x="315" y="68"/>
                  </a:cubicBezTo>
                  <a:cubicBezTo>
                    <a:pt x="473" y="0"/>
                    <a:pt x="666" y="9"/>
                    <a:pt x="834" y="109"/>
                  </a:cubicBezTo>
                  <a:cubicBezTo>
                    <a:pt x="1226" y="336"/>
                    <a:pt x="1294" y="815"/>
                    <a:pt x="1363" y="1216"/>
                  </a:cubicBezTo>
                  <a:cubicBezTo>
                    <a:pt x="1465" y="1825"/>
                    <a:pt x="1618" y="2423"/>
                    <a:pt x="1823" y="3001"/>
                  </a:cubicBezTo>
                  <a:cubicBezTo>
                    <a:pt x="1910" y="3250"/>
                    <a:pt x="2028" y="3492"/>
                    <a:pt x="2140" y="3738"/>
                  </a:cubicBezTo>
                  <a:cubicBezTo>
                    <a:pt x="2171" y="3862"/>
                    <a:pt x="2196" y="3990"/>
                    <a:pt x="2199" y="4123"/>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9"/>
            <p:cNvSpPr/>
            <p:nvPr/>
          </p:nvSpPr>
          <p:spPr>
            <a:xfrm>
              <a:off x="1086750" y="4497200"/>
              <a:ext cx="80000" cy="35175"/>
            </a:xfrm>
            <a:custGeom>
              <a:rect b="b" l="l" r="r" t="t"/>
              <a:pathLst>
                <a:path extrusionOk="0" h="1407" w="3200">
                  <a:moveTo>
                    <a:pt x="3200" y="1"/>
                  </a:moveTo>
                  <a:cubicBezTo>
                    <a:pt x="2021" y="535"/>
                    <a:pt x="1340" y="921"/>
                    <a:pt x="131" y="1378"/>
                  </a:cubicBezTo>
                  <a:cubicBezTo>
                    <a:pt x="56" y="1406"/>
                    <a:pt x="0" y="1291"/>
                    <a:pt x="78" y="1263"/>
                  </a:cubicBezTo>
                  <a:cubicBezTo>
                    <a:pt x="858" y="971"/>
                    <a:pt x="1636" y="660"/>
                    <a:pt x="2404" y="333"/>
                  </a:cubicBezTo>
                  <a:cubicBezTo>
                    <a:pt x="2404" y="333"/>
                    <a:pt x="3200" y="1"/>
                    <a:pt x="3200" y="1"/>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9"/>
            <p:cNvSpPr/>
            <p:nvPr/>
          </p:nvSpPr>
          <p:spPr>
            <a:xfrm>
              <a:off x="1064275" y="4544775"/>
              <a:ext cx="9825" cy="29650"/>
            </a:xfrm>
            <a:custGeom>
              <a:rect b="b" l="l" r="r" t="t"/>
              <a:pathLst>
                <a:path extrusionOk="0" h="1186" w="393">
                  <a:moveTo>
                    <a:pt x="392" y="1067"/>
                  </a:moveTo>
                  <a:cubicBezTo>
                    <a:pt x="355" y="1101"/>
                    <a:pt x="327" y="1142"/>
                    <a:pt x="302" y="1185"/>
                  </a:cubicBezTo>
                  <a:cubicBezTo>
                    <a:pt x="165" y="837"/>
                    <a:pt x="72" y="476"/>
                    <a:pt x="13" y="103"/>
                  </a:cubicBezTo>
                  <a:cubicBezTo>
                    <a:pt x="0" y="22"/>
                    <a:pt x="125" y="1"/>
                    <a:pt x="137" y="81"/>
                  </a:cubicBezTo>
                  <a:cubicBezTo>
                    <a:pt x="190" y="420"/>
                    <a:pt x="274" y="750"/>
                    <a:pt x="392" y="1067"/>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1124125" y="4583650"/>
              <a:ext cx="18450" cy="25750"/>
            </a:xfrm>
            <a:custGeom>
              <a:rect b="b" l="l" r="r" t="t"/>
              <a:pathLst>
                <a:path extrusionOk="0" h="1030" w="738">
                  <a:moveTo>
                    <a:pt x="738" y="1030"/>
                  </a:moveTo>
                  <a:cubicBezTo>
                    <a:pt x="480" y="750"/>
                    <a:pt x="250" y="448"/>
                    <a:pt x="44" y="122"/>
                  </a:cubicBezTo>
                  <a:cubicBezTo>
                    <a:pt x="1" y="53"/>
                    <a:pt x="116" y="0"/>
                    <a:pt x="156" y="66"/>
                  </a:cubicBezTo>
                  <a:cubicBezTo>
                    <a:pt x="312" y="315"/>
                    <a:pt x="483" y="548"/>
                    <a:pt x="669" y="765"/>
                  </a:cubicBezTo>
                  <a:cubicBezTo>
                    <a:pt x="697" y="853"/>
                    <a:pt x="722" y="943"/>
                    <a:pt x="738" y="1030"/>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9"/>
            <p:cNvSpPr/>
            <p:nvPr/>
          </p:nvSpPr>
          <p:spPr>
            <a:xfrm>
              <a:off x="1065600" y="4522775"/>
              <a:ext cx="75200" cy="123400"/>
            </a:xfrm>
            <a:custGeom>
              <a:rect b="b" l="l" r="r" t="t"/>
              <a:pathLst>
                <a:path extrusionOk="0" h="4936" w="3008">
                  <a:moveTo>
                    <a:pt x="3001" y="4220"/>
                  </a:moveTo>
                  <a:cubicBezTo>
                    <a:pt x="3007" y="4267"/>
                    <a:pt x="3007" y="4314"/>
                    <a:pt x="3001" y="4360"/>
                  </a:cubicBezTo>
                  <a:cubicBezTo>
                    <a:pt x="2942" y="4693"/>
                    <a:pt x="2507" y="4936"/>
                    <a:pt x="2193" y="4898"/>
                  </a:cubicBezTo>
                  <a:cubicBezTo>
                    <a:pt x="1686" y="4839"/>
                    <a:pt x="1434" y="4286"/>
                    <a:pt x="1263" y="3872"/>
                  </a:cubicBezTo>
                  <a:cubicBezTo>
                    <a:pt x="1154" y="3611"/>
                    <a:pt x="0" y="1"/>
                    <a:pt x="1026" y="290"/>
                  </a:cubicBezTo>
                  <a:cubicBezTo>
                    <a:pt x="1400" y="396"/>
                    <a:pt x="1589" y="958"/>
                    <a:pt x="1701" y="1276"/>
                  </a:cubicBezTo>
                  <a:cubicBezTo>
                    <a:pt x="1866" y="1736"/>
                    <a:pt x="1953" y="2218"/>
                    <a:pt x="2109" y="2684"/>
                  </a:cubicBezTo>
                  <a:cubicBezTo>
                    <a:pt x="2211" y="2992"/>
                    <a:pt x="2364" y="3278"/>
                    <a:pt x="2550" y="3546"/>
                  </a:cubicBezTo>
                  <a:cubicBezTo>
                    <a:pt x="2690" y="3751"/>
                    <a:pt x="2961" y="3956"/>
                    <a:pt x="3001" y="4220"/>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9"/>
            <p:cNvSpPr/>
            <p:nvPr/>
          </p:nvSpPr>
          <p:spPr>
            <a:xfrm>
              <a:off x="1504825" y="4237850"/>
              <a:ext cx="101250" cy="43175"/>
            </a:xfrm>
            <a:custGeom>
              <a:rect b="b" l="l" r="r" t="t"/>
              <a:pathLst>
                <a:path extrusionOk="0" h="1727" w="4050">
                  <a:moveTo>
                    <a:pt x="3782" y="1568"/>
                  </a:moveTo>
                  <a:cubicBezTo>
                    <a:pt x="3611" y="1708"/>
                    <a:pt x="3381" y="1727"/>
                    <a:pt x="3170" y="1723"/>
                  </a:cubicBezTo>
                  <a:cubicBezTo>
                    <a:pt x="2824" y="1723"/>
                    <a:pt x="2479" y="1702"/>
                    <a:pt x="2134" y="1689"/>
                  </a:cubicBezTo>
                  <a:cubicBezTo>
                    <a:pt x="1462" y="1667"/>
                    <a:pt x="791" y="1646"/>
                    <a:pt x="119" y="1624"/>
                  </a:cubicBezTo>
                  <a:cubicBezTo>
                    <a:pt x="75" y="1621"/>
                    <a:pt x="47" y="1559"/>
                    <a:pt x="75" y="1524"/>
                  </a:cubicBezTo>
                  <a:cubicBezTo>
                    <a:pt x="250" y="1307"/>
                    <a:pt x="1" y="971"/>
                    <a:pt x="237" y="775"/>
                  </a:cubicBezTo>
                  <a:cubicBezTo>
                    <a:pt x="380" y="657"/>
                    <a:pt x="641" y="663"/>
                    <a:pt x="809" y="635"/>
                  </a:cubicBezTo>
                  <a:lnTo>
                    <a:pt x="1232" y="567"/>
                  </a:lnTo>
                  <a:cubicBezTo>
                    <a:pt x="1733" y="383"/>
                    <a:pt x="2230" y="200"/>
                    <a:pt x="2731" y="16"/>
                  </a:cubicBezTo>
                  <a:cubicBezTo>
                    <a:pt x="2778" y="1"/>
                    <a:pt x="2846" y="41"/>
                    <a:pt x="2818" y="97"/>
                  </a:cubicBezTo>
                  <a:cubicBezTo>
                    <a:pt x="2728" y="281"/>
                    <a:pt x="2601" y="427"/>
                    <a:pt x="2439" y="529"/>
                  </a:cubicBezTo>
                  <a:cubicBezTo>
                    <a:pt x="2887" y="539"/>
                    <a:pt x="3381" y="573"/>
                    <a:pt x="3745" y="822"/>
                  </a:cubicBezTo>
                  <a:cubicBezTo>
                    <a:pt x="4025" y="1014"/>
                    <a:pt x="4050" y="1350"/>
                    <a:pt x="3782" y="1568"/>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9"/>
            <p:cNvSpPr/>
            <p:nvPr/>
          </p:nvSpPr>
          <p:spPr>
            <a:xfrm>
              <a:off x="1214400" y="4033550"/>
              <a:ext cx="75500" cy="88425"/>
            </a:xfrm>
            <a:custGeom>
              <a:rect b="b" l="l" r="r" t="t"/>
              <a:pathLst>
                <a:path extrusionOk="0" h="3537" w="3020">
                  <a:moveTo>
                    <a:pt x="311" y="1944"/>
                  </a:moveTo>
                  <a:cubicBezTo>
                    <a:pt x="395" y="1757"/>
                    <a:pt x="454" y="1546"/>
                    <a:pt x="557" y="1387"/>
                  </a:cubicBezTo>
                  <a:cubicBezTo>
                    <a:pt x="569" y="1366"/>
                    <a:pt x="582" y="1347"/>
                    <a:pt x="594" y="1325"/>
                  </a:cubicBezTo>
                  <a:cubicBezTo>
                    <a:pt x="610" y="1297"/>
                    <a:pt x="619" y="1269"/>
                    <a:pt x="619" y="1244"/>
                  </a:cubicBezTo>
                  <a:lnTo>
                    <a:pt x="1144" y="81"/>
                  </a:lnTo>
                  <a:cubicBezTo>
                    <a:pt x="1169" y="28"/>
                    <a:pt x="1247" y="0"/>
                    <a:pt x="1300" y="28"/>
                  </a:cubicBezTo>
                  <a:cubicBezTo>
                    <a:pt x="1850" y="352"/>
                    <a:pt x="2404" y="675"/>
                    <a:pt x="2954" y="999"/>
                  </a:cubicBezTo>
                  <a:cubicBezTo>
                    <a:pt x="3004" y="1027"/>
                    <a:pt x="3020" y="1076"/>
                    <a:pt x="3010" y="1120"/>
                  </a:cubicBezTo>
                  <a:cubicBezTo>
                    <a:pt x="3017" y="1145"/>
                    <a:pt x="3017" y="1170"/>
                    <a:pt x="3001" y="1198"/>
                  </a:cubicBezTo>
                  <a:cubicBezTo>
                    <a:pt x="2762" y="1655"/>
                    <a:pt x="2569" y="2127"/>
                    <a:pt x="2413" y="2619"/>
                  </a:cubicBezTo>
                  <a:cubicBezTo>
                    <a:pt x="2276" y="2815"/>
                    <a:pt x="2230" y="3054"/>
                    <a:pt x="2205" y="3306"/>
                  </a:cubicBezTo>
                  <a:cubicBezTo>
                    <a:pt x="2199" y="3309"/>
                    <a:pt x="2192" y="3315"/>
                    <a:pt x="2186" y="3318"/>
                  </a:cubicBezTo>
                  <a:cubicBezTo>
                    <a:pt x="2183" y="3356"/>
                    <a:pt x="2180" y="3393"/>
                    <a:pt x="2174" y="3427"/>
                  </a:cubicBezTo>
                  <a:cubicBezTo>
                    <a:pt x="2168" y="3486"/>
                    <a:pt x="2096" y="3536"/>
                    <a:pt x="2040" y="3521"/>
                  </a:cubicBezTo>
                  <a:cubicBezTo>
                    <a:pt x="1347" y="3337"/>
                    <a:pt x="700" y="3073"/>
                    <a:pt x="81" y="2709"/>
                  </a:cubicBezTo>
                  <a:cubicBezTo>
                    <a:pt x="28" y="2678"/>
                    <a:pt x="0" y="2616"/>
                    <a:pt x="28" y="2554"/>
                  </a:cubicBezTo>
                  <a:cubicBezTo>
                    <a:pt x="100" y="2395"/>
                    <a:pt x="165" y="2224"/>
                    <a:pt x="249" y="2068"/>
                  </a:cubicBezTo>
                  <a:cubicBezTo>
                    <a:pt x="274" y="2028"/>
                    <a:pt x="292" y="1988"/>
                    <a:pt x="311" y="1944"/>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9"/>
            <p:cNvSpPr/>
            <p:nvPr/>
          </p:nvSpPr>
          <p:spPr>
            <a:xfrm>
              <a:off x="1237400" y="4033550"/>
              <a:ext cx="52500" cy="56000"/>
            </a:xfrm>
            <a:custGeom>
              <a:rect b="b" l="l" r="r" t="t"/>
              <a:pathLst>
                <a:path extrusionOk="0" h="2240" w="2100">
                  <a:moveTo>
                    <a:pt x="315" y="1586"/>
                  </a:moveTo>
                  <a:cubicBezTo>
                    <a:pt x="274" y="1530"/>
                    <a:pt x="240" y="1465"/>
                    <a:pt x="212" y="1397"/>
                  </a:cubicBezTo>
                  <a:cubicBezTo>
                    <a:pt x="141" y="1226"/>
                    <a:pt x="103" y="1042"/>
                    <a:pt x="66" y="862"/>
                  </a:cubicBezTo>
                  <a:cubicBezTo>
                    <a:pt x="1" y="554"/>
                    <a:pt x="100" y="355"/>
                    <a:pt x="224" y="81"/>
                  </a:cubicBezTo>
                  <a:cubicBezTo>
                    <a:pt x="249" y="28"/>
                    <a:pt x="327" y="0"/>
                    <a:pt x="380" y="28"/>
                  </a:cubicBezTo>
                  <a:cubicBezTo>
                    <a:pt x="930" y="352"/>
                    <a:pt x="1484" y="675"/>
                    <a:pt x="2034" y="999"/>
                  </a:cubicBezTo>
                  <a:cubicBezTo>
                    <a:pt x="2084" y="1027"/>
                    <a:pt x="2100" y="1076"/>
                    <a:pt x="2090" y="1120"/>
                  </a:cubicBezTo>
                  <a:cubicBezTo>
                    <a:pt x="2097" y="1145"/>
                    <a:pt x="2097" y="1170"/>
                    <a:pt x="2081" y="1198"/>
                  </a:cubicBezTo>
                  <a:cubicBezTo>
                    <a:pt x="1904" y="1537"/>
                    <a:pt x="1754" y="1885"/>
                    <a:pt x="1624" y="2239"/>
                  </a:cubicBezTo>
                  <a:cubicBezTo>
                    <a:pt x="1142" y="2137"/>
                    <a:pt x="598" y="2003"/>
                    <a:pt x="315" y="1586"/>
                  </a:cubicBezTo>
                  <a:close/>
                </a:path>
              </a:pathLst>
            </a:custGeom>
            <a:solidFill>
              <a:srgbClr val="D05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9"/>
            <p:cNvSpPr/>
            <p:nvPr/>
          </p:nvSpPr>
          <p:spPr>
            <a:xfrm>
              <a:off x="1229950" y="3979825"/>
              <a:ext cx="93300" cy="96125"/>
            </a:xfrm>
            <a:custGeom>
              <a:rect b="b" l="l" r="r" t="t"/>
              <a:pathLst>
                <a:path extrusionOk="0" h="3845" w="3732">
                  <a:moveTo>
                    <a:pt x="1250" y="3683"/>
                  </a:moveTo>
                  <a:cubicBezTo>
                    <a:pt x="1692" y="3844"/>
                    <a:pt x="2186" y="3760"/>
                    <a:pt x="2578" y="3518"/>
                  </a:cubicBezTo>
                  <a:cubicBezTo>
                    <a:pt x="2836" y="3359"/>
                    <a:pt x="3094" y="3141"/>
                    <a:pt x="3262" y="2890"/>
                  </a:cubicBezTo>
                  <a:cubicBezTo>
                    <a:pt x="3421" y="2653"/>
                    <a:pt x="3526" y="2429"/>
                    <a:pt x="3632" y="2168"/>
                  </a:cubicBezTo>
                  <a:cubicBezTo>
                    <a:pt x="3666" y="2078"/>
                    <a:pt x="3704" y="1985"/>
                    <a:pt x="3719" y="1888"/>
                  </a:cubicBezTo>
                  <a:cubicBezTo>
                    <a:pt x="3732" y="1807"/>
                    <a:pt x="3725" y="1723"/>
                    <a:pt x="3716" y="1640"/>
                  </a:cubicBezTo>
                  <a:cubicBezTo>
                    <a:pt x="3679" y="1263"/>
                    <a:pt x="3548" y="952"/>
                    <a:pt x="3343" y="641"/>
                  </a:cubicBezTo>
                  <a:cubicBezTo>
                    <a:pt x="3057" y="200"/>
                    <a:pt x="2441" y="1"/>
                    <a:pt x="1941" y="88"/>
                  </a:cubicBezTo>
                  <a:cubicBezTo>
                    <a:pt x="1406" y="181"/>
                    <a:pt x="945" y="542"/>
                    <a:pt x="631" y="977"/>
                  </a:cubicBezTo>
                  <a:cubicBezTo>
                    <a:pt x="0" y="1851"/>
                    <a:pt x="124" y="3269"/>
                    <a:pt x="1250" y="3683"/>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9"/>
            <p:cNvSpPr/>
            <p:nvPr/>
          </p:nvSpPr>
          <p:spPr>
            <a:xfrm>
              <a:off x="1146600" y="3960250"/>
              <a:ext cx="180850" cy="101625"/>
            </a:xfrm>
            <a:custGeom>
              <a:rect b="b" l="l" r="r" t="t"/>
              <a:pathLst>
                <a:path extrusionOk="0" h="4065" w="7234">
                  <a:moveTo>
                    <a:pt x="3962" y="2034"/>
                  </a:moveTo>
                  <a:cubicBezTo>
                    <a:pt x="3959" y="2087"/>
                    <a:pt x="3956" y="2136"/>
                    <a:pt x="3950" y="2189"/>
                  </a:cubicBezTo>
                  <a:cubicBezTo>
                    <a:pt x="3801" y="2217"/>
                    <a:pt x="3717" y="2382"/>
                    <a:pt x="3689" y="2531"/>
                  </a:cubicBezTo>
                  <a:cubicBezTo>
                    <a:pt x="3657" y="2684"/>
                    <a:pt x="3661" y="2842"/>
                    <a:pt x="3586" y="2979"/>
                  </a:cubicBezTo>
                  <a:cubicBezTo>
                    <a:pt x="3511" y="3113"/>
                    <a:pt x="3319" y="3197"/>
                    <a:pt x="3203" y="3094"/>
                  </a:cubicBezTo>
                  <a:cubicBezTo>
                    <a:pt x="3147" y="3038"/>
                    <a:pt x="3132" y="2957"/>
                    <a:pt x="3116" y="2880"/>
                  </a:cubicBezTo>
                  <a:cubicBezTo>
                    <a:pt x="3088" y="2709"/>
                    <a:pt x="3057" y="2538"/>
                    <a:pt x="3029" y="2367"/>
                  </a:cubicBezTo>
                  <a:cubicBezTo>
                    <a:pt x="3008" y="2258"/>
                    <a:pt x="2989" y="2146"/>
                    <a:pt x="3001" y="2034"/>
                  </a:cubicBezTo>
                  <a:cubicBezTo>
                    <a:pt x="3042" y="1707"/>
                    <a:pt x="3561" y="1144"/>
                    <a:pt x="3032" y="1036"/>
                  </a:cubicBezTo>
                  <a:cubicBezTo>
                    <a:pt x="2796" y="986"/>
                    <a:pt x="2575" y="1185"/>
                    <a:pt x="2463" y="1399"/>
                  </a:cubicBezTo>
                  <a:cubicBezTo>
                    <a:pt x="2255" y="1788"/>
                    <a:pt x="2243" y="2251"/>
                    <a:pt x="2103" y="2671"/>
                  </a:cubicBezTo>
                  <a:cubicBezTo>
                    <a:pt x="1994" y="2998"/>
                    <a:pt x="1804" y="3296"/>
                    <a:pt x="1562" y="3536"/>
                  </a:cubicBezTo>
                  <a:cubicBezTo>
                    <a:pt x="1322" y="3775"/>
                    <a:pt x="1030" y="3959"/>
                    <a:pt x="710" y="4064"/>
                  </a:cubicBezTo>
                  <a:cubicBezTo>
                    <a:pt x="302" y="3427"/>
                    <a:pt x="63" y="2690"/>
                    <a:pt x="13" y="1937"/>
                  </a:cubicBezTo>
                  <a:cubicBezTo>
                    <a:pt x="1" y="1729"/>
                    <a:pt x="1" y="1511"/>
                    <a:pt x="78" y="1319"/>
                  </a:cubicBezTo>
                  <a:cubicBezTo>
                    <a:pt x="159" y="1123"/>
                    <a:pt x="308" y="961"/>
                    <a:pt x="455" y="809"/>
                  </a:cubicBezTo>
                  <a:cubicBezTo>
                    <a:pt x="663" y="594"/>
                    <a:pt x="881" y="379"/>
                    <a:pt x="1148" y="246"/>
                  </a:cubicBezTo>
                  <a:cubicBezTo>
                    <a:pt x="1412" y="112"/>
                    <a:pt x="1714" y="72"/>
                    <a:pt x="2012" y="44"/>
                  </a:cubicBezTo>
                  <a:cubicBezTo>
                    <a:pt x="2295" y="16"/>
                    <a:pt x="2588" y="0"/>
                    <a:pt x="2861" y="81"/>
                  </a:cubicBezTo>
                  <a:cubicBezTo>
                    <a:pt x="3101" y="152"/>
                    <a:pt x="3235" y="289"/>
                    <a:pt x="3396" y="467"/>
                  </a:cubicBezTo>
                  <a:cubicBezTo>
                    <a:pt x="3524" y="603"/>
                    <a:pt x="3726" y="824"/>
                    <a:pt x="3950" y="746"/>
                  </a:cubicBezTo>
                  <a:cubicBezTo>
                    <a:pt x="4084" y="700"/>
                    <a:pt x="4217" y="491"/>
                    <a:pt x="4360" y="420"/>
                  </a:cubicBezTo>
                  <a:cubicBezTo>
                    <a:pt x="4817" y="196"/>
                    <a:pt x="5358" y="187"/>
                    <a:pt x="5828" y="389"/>
                  </a:cubicBezTo>
                  <a:cubicBezTo>
                    <a:pt x="6724" y="765"/>
                    <a:pt x="7234" y="1692"/>
                    <a:pt x="7221" y="2640"/>
                  </a:cubicBezTo>
                  <a:cubicBezTo>
                    <a:pt x="7218" y="2786"/>
                    <a:pt x="7035" y="2855"/>
                    <a:pt x="6938" y="2780"/>
                  </a:cubicBezTo>
                  <a:cubicBezTo>
                    <a:pt x="6923" y="2802"/>
                    <a:pt x="6901" y="2824"/>
                    <a:pt x="6876" y="2839"/>
                  </a:cubicBezTo>
                  <a:cubicBezTo>
                    <a:pt x="6742" y="2945"/>
                    <a:pt x="6537" y="2911"/>
                    <a:pt x="6388" y="2808"/>
                  </a:cubicBezTo>
                  <a:cubicBezTo>
                    <a:pt x="6294" y="2796"/>
                    <a:pt x="6201" y="2783"/>
                    <a:pt x="6108" y="2771"/>
                  </a:cubicBezTo>
                  <a:cubicBezTo>
                    <a:pt x="6074" y="2805"/>
                    <a:pt x="6024" y="2821"/>
                    <a:pt x="5959" y="2796"/>
                  </a:cubicBezTo>
                  <a:cubicBezTo>
                    <a:pt x="5906" y="2774"/>
                    <a:pt x="5856" y="2755"/>
                    <a:pt x="5803" y="2733"/>
                  </a:cubicBezTo>
                  <a:cubicBezTo>
                    <a:pt x="5772" y="2730"/>
                    <a:pt x="5744" y="2727"/>
                    <a:pt x="5713" y="2724"/>
                  </a:cubicBezTo>
                  <a:cubicBezTo>
                    <a:pt x="5657" y="2718"/>
                    <a:pt x="5595" y="2690"/>
                    <a:pt x="5564" y="2640"/>
                  </a:cubicBezTo>
                  <a:cubicBezTo>
                    <a:pt x="5418" y="2584"/>
                    <a:pt x="5271" y="2528"/>
                    <a:pt x="5125" y="2472"/>
                  </a:cubicBezTo>
                  <a:cubicBezTo>
                    <a:pt x="5088" y="2472"/>
                    <a:pt x="5048" y="2469"/>
                    <a:pt x="4992" y="2351"/>
                  </a:cubicBezTo>
                  <a:cubicBezTo>
                    <a:pt x="4836" y="2488"/>
                    <a:pt x="4681" y="2752"/>
                    <a:pt x="4488" y="2908"/>
                  </a:cubicBezTo>
                  <a:cubicBezTo>
                    <a:pt x="4653" y="2771"/>
                    <a:pt x="4242" y="2385"/>
                    <a:pt x="4152" y="2323"/>
                  </a:cubicBezTo>
                  <a:cubicBezTo>
                    <a:pt x="4018" y="2236"/>
                    <a:pt x="3788" y="2171"/>
                    <a:pt x="3679" y="2062"/>
                  </a:cubicBezTo>
                  <a:cubicBezTo>
                    <a:pt x="3567" y="1956"/>
                    <a:pt x="3524" y="1713"/>
                    <a:pt x="3471" y="1567"/>
                  </a:cubicBezTo>
                  <a:cubicBezTo>
                    <a:pt x="3412" y="1409"/>
                    <a:pt x="3337" y="1238"/>
                    <a:pt x="3216" y="1129"/>
                  </a:cubicBezTo>
                  <a:close/>
                </a:path>
              </a:pathLst>
            </a:custGeom>
            <a:solidFill>
              <a:srgbClr val="C886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9"/>
            <p:cNvSpPr/>
            <p:nvPr/>
          </p:nvSpPr>
          <p:spPr>
            <a:xfrm>
              <a:off x="1220700" y="3950050"/>
              <a:ext cx="137075" cy="94725"/>
            </a:xfrm>
            <a:custGeom>
              <a:rect b="b" l="l" r="r" t="t"/>
              <a:pathLst>
                <a:path extrusionOk="0" h="3789" w="5483">
                  <a:moveTo>
                    <a:pt x="128" y="2181"/>
                  </a:moveTo>
                  <a:cubicBezTo>
                    <a:pt x="146" y="2230"/>
                    <a:pt x="180" y="2268"/>
                    <a:pt x="236" y="2286"/>
                  </a:cubicBezTo>
                  <a:cubicBezTo>
                    <a:pt x="280" y="2299"/>
                    <a:pt x="323" y="2311"/>
                    <a:pt x="367" y="2324"/>
                  </a:cubicBezTo>
                  <a:cubicBezTo>
                    <a:pt x="753" y="2538"/>
                    <a:pt x="1163" y="2694"/>
                    <a:pt x="1592" y="2793"/>
                  </a:cubicBezTo>
                  <a:cubicBezTo>
                    <a:pt x="1757" y="2855"/>
                    <a:pt x="1922" y="2918"/>
                    <a:pt x="2087" y="2977"/>
                  </a:cubicBezTo>
                  <a:cubicBezTo>
                    <a:pt x="2111" y="2986"/>
                    <a:pt x="2133" y="2989"/>
                    <a:pt x="2155" y="2986"/>
                  </a:cubicBezTo>
                  <a:cubicBezTo>
                    <a:pt x="3094" y="3350"/>
                    <a:pt x="4058" y="3599"/>
                    <a:pt x="5059" y="3735"/>
                  </a:cubicBezTo>
                  <a:lnTo>
                    <a:pt x="5103" y="3754"/>
                  </a:lnTo>
                  <a:cubicBezTo>
                    <a:pt x="5153" y="3776"/>
                    <a:pt x="5199" y="3776"/>
                    <a:pt x="5240" y="3760"/>
                  </a:cubicBezTo>
                  <a:cubicBezTo>
                    <a:pt x="5249" y="3760"/>
                    <a:pt x="5255" y="3763"/>
                    <a:pt x="5265" y="3763"/>
                  </a:cubicBezTo>
                  <a:cubicBezTo>
                    <a:pt x="5479" y="3788"/>
                    <a:pt x="5482" y="3434"/>
                    <a:pt x="5268" y="3421"/>
                  </a:cubicBezTo>
                  <a:cubicBezTo>
                    <a:pt x="5209" y="3406"/>
                    <a:pt x="5156" y="3393"/>
                    <a:pt x="5097" y="3381"/>
                  </a:cubicBezTo>
                  <a:cubicBezTo>
                    <a:pt x="4845" y="3266"/>
                    <a:pt x="4590" y="3154"/>
                    <a:pt x="4335" y="3039"/>
                  </a:cubicBezTo>
                  <a:cubicBezTo>
                    <a:pt x="4338" y="3039"/>
                    <a:pt x="4338" y="3039"/>
                    <a:pt x="4338" y="3036"/>
                  </a:cubicBezTo>
                  <a:cubicBezTo>
                    <a:pt x="4696" y="1789"/>
                    <a:pt x="3980" y="467"/>
                    <a:pt x="2674" y="218"/>
                  </a:cubicBezTo>
                  <a:cubicBezTo>
                    <a:pt x="1505" y="1"/>
                    <a:pt x="435" y="759"/>
                    <a:pt x="159" y="1876"/>
                  </a:cubicBezTo>
                  <a:cubicBezTo>
                    <a:pt x="50" y="1922"/>
                    <a:pt x="0" y="2097"/>
                    <a:pt x="128" y="21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9"/>
            <p:cNvSpPr/>
            <p:nvPr/>
          </p:nvSpPr>
          <p:spPr>
            <a:xfrm>
              <a:off x="1056425" y="4020725"/>
              <a:ext cx="482725" cy="338900"/>
            </a:xfrm>
            <a:custGeom>
              <a:rect b="b" l="l" r="r" t="t"/>
              <a:pathLst>
                <a:path extrusionOk="0" h="13556" w="19309">
                  <a:moveTo>
                    <a:pt x="19047" y="10558"/>
                  </a:moveTo>
                  <a:cubicBezTo>
                    <a:pt x="18702" y="11456"/>
                    <a:pt x="17797" y="10918"/>
                    <a:pt x="17119" y="10723"/>
                  </a:cubicBezTo>
                  <a:cubicBezTo>
                    <a:pt x="15965" y="10387"/>
                    <a:pt x="14827" y="10004"/>
                    <a:pt x="13705" y="9578"/>
                  </a:cubicBezTo>
                  <a:cubicBezTo>
                    <a:pt x="12573" y="9146"/>
                    <a:pt x="11459" y="8664"/>
                    <a:pt x="10365" y="8141"/>
                  </a:cubicBezTo>
                  <a:cubicBezTo>
                    <a:pt x="10013" y="8878"/>
                    <a:pt x="9659" y="9619"/>
                    <a:pt x="9308" y="10359"/>
                  </a:cubicBezTo>
                  <a:cubicBezTo>
                    <a:pt x="9460" y="10427"/>
                    <a:pt x="9550" y="10642"/>
                    <a:pt x="9376" y="10772"/>
                  </a:cubicBezTo>
                  <a:cubicBezTo>
                    <a:pt x="9301" y="10831"/>
                    <a:pt x="9220" y="10887"/>
                    <a:pt x="9146" y="10943"/>
                  </a:cubicBezTo>
                  <a:cubicBezTo>
                    <a:pt x="9133" y="11055"/>
                    <a:pt x="9046" y="11139"/>
                    <a:pt x="8937" y="11170"/>
                  </a:cubicBezTo>
                  <a:cubicBezTo>
                    <a:pt x="8875" y="11186"/>
                    <a:pt x="8810" y="11205"/>
                    <a:pt x="8748" y="11220"/>
                  </a:cubicBezTo>
                  <a:cubicBezTo>
                    <a:pt x="7358" y="12159"/>
                    <a:pt x="5803" y="12840"/>
                    <a:pt x="4164" y="13198"/>
                  </a:cubicBezTo>
                  <a:cubicBezTo>
                    <a:pt x="3937" y="13294"/>
                    <a:pt x="3704" y="13378"/>
                    <a:pt x="3458" y="13440"/>
                  </a:cubicBezTo>
                  <a:cubicBezTo>
                    <a:pt x="3020" y="13549"/>
                    <a:pt x="2553" y="13555"/>
                    <a:pt x="2124" y="13459"/>
                  </a:cubicBezTo>
                  <a:cubicBezTo>
                    <a:pt x="1583" y="13456"/>
                    <a:pt x="1045" y="13350"/>
                    <a:pt x="653" y="12958"/>
                  </a:cubicBezTo>
                  <a:cubicBezTo>
                    <a:pt x="0" y="12308"/>
                    <a:pt x="153" y="11270"/>
                    <a:pt x="246" y="10443"/>
                  </a:cubicBezTo>
                  <a:cubicBezTo>
                    <a:pt x="479" y="8337"/>
                    <a:pt x="977" y="6158"/>
                    <a:pt x="1882" y="4233"/>
                  </a:cubicBezTo>
                  <a:cubicBezTo>
                    <a:pt x="2497" y="2923"/>
                    <a:pt x="3496" y="1586"/>
                    <a:pt x="4938" y="1232"/>
                  </a:cubicBezTo>
                  <a:cubicBezTo>
                    <a:pt x="5495" y="0"/>
                    <a:pt x="7255" y="597"/>
                    <a:pt x="8057" y="1477"/>
                  </a:cubicBezTo>
                  <a:cubicBezTo>
                    <a:pt x="8515" y="1919"/>
                    <a:pt x="8810" y="2578"/>
                    <a:pt x="8903" y="3250"/>
                  </a:cubicBezTo>
                  <a:lnTo>
                    <a:pt x="15291" y="6972"/>
                  </a:lnTo>
                  <a:cubicBezTo>
                    <a:pt x="16310" y="7566"/>
                    <a:pt x="17464" y="8089"/>
                    <a:pt x="18391" y="8819"/>
                  </a:cubicBezTo>
                  <a:cubicBezTo>
                    <a:pt x="18916" y="9230"/>
                    <a:pt x="19308" y="9880"/>
                    <a:pt x="19047" y="105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9"/>
            <p:cNvSpPr/>
            <p:nvPr/>
          </p:nvSpPr>
          <p:spPr>
            <a:xfrm>
              <a:off x="1026100" y="4023450"/>
              <a:ext cx="252075" cy="295425"/>
            </a:xfrm>
            <a:custGeom>
              <a:rect b="b" l="l" r="r" t="t"/>
              <a:pathLst>
                <a:path extrusionOk="0" h="11817" w="10083">
                  <a:moveTo>
                    <a:pt x="9958" y="2930"/>
                  </a:moveTo>
                  <a:cubicBezTo>
                    <a:pt x="10082" y="4770"/>
                    <a:pt x="9501" y="6826"/>
                    <a:pt x="8571" y="8406"/>
                  </a:cubicBezTo>
                  <a:cubicBezTo>
                    <a:pt x="8481" y="8558"/>
                    <a:pt x="8384" y="8704"/>
                    <a:pt x="8285" y="8850"/>
                  </a:cubicBezTo>
                  <a:cubicBezTo>
                    <a:pt x="8285" y="8860"/>
                    <a:pt x="8285" y="8872"/>
                    <a:pt x="8282" y="8881"/>
                  </a:cubicBezTo>
                  <a:cubicBezTo>
                    <a:pt x="8139" y="9556"/>
                    <a:pt x="7747" y="10023"/>
                    <a:pt x="7249" y="10393"/>
                  </a:cubicBezTo>
                  <a:cubicBezTo>
                    <a:pt x="6994" y="10629"/>
                    <a:pt x="6702" y="10813"/>
                    <a:pt x="6372" y="10949"/>
                  </a:cubicBezTo>
                  <a:cubicBezTo>
                    <a:pt x="5526" y="11481"/>
                    <a:pt x="4538" y="11789"/>
                    <a:pt x="3524" y="11808"/>
                  </a:cubicBezTo>
                  <a:cubicBezTo>
                    <a:pt x="3067" y="11817"/>
                    <a:pt x="2585" y="11767"/>
                    <a:pt x="2124" y="11640"/>
                  </a:cubicBezTo>
                  <a:cubicBezTo>
                    <a:pt x="1132" y="11388"/>
                    <a:pt x="321" y="10741"/>
                    <a:pt x="147" y="9559"/>
                  </a:cubicBezTo>
                  <a:cubicBezTo>
                    <a:pt x="1" y="8570"/>
                    <a:pt x="16" y="7488"/>
                    <a:pt x="196" y="6419"/>
                  </a:cubicBezTo>
                  <a:cubicBezTo>
                    <a:pt x="349" y="4954"/>
                    <a:pt x="706" y="3514"/>
                    <a:pt x="1571" y="2298"/>
                  </a:cubicBezTo>
                  <a:cubicBezTo>
                    <a:pt x="2725" y="681"/>
                    <a:pt x="4584" y="16"/>
                    <a:pt x="6522" y="10"/>
                  </a:cubicBezTo>
                  <a:cubicBezTo>
                    <a:pt x="8381" y="0"/>
                    <a:pt x="9827" y="986"/>
                    <a:pt x="9958" y="2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9"/>
            <p:cNvSpPr/>
            <p:nvPr/>
          </p:nvSpPr>
          <p:spPr>
            <a:xfrm>
              <a:off x="1027100" y="4036025"/>
              <a:ext cx="95500" cy="273675"/>
            </a:xfrm>
            <a:custGeom>
              <a:rect b="b" l="l" r="r" t="t"/>
              <a:pathLst>
                <a:path extrusionOk="0" h="10947" w="3820">
                  <a:moveTo>
                    <a:pt x="3820" y="1"/>
                  </a:moveTo>
                  <a:cubicBezTo>
                    <a:pt x="3810" y="13"/>
                    <a:pt x="3801" y="26"/>
                    <a:pt x="3795" y="38"/>
                  </a:cubicBezTo>
                  <a:cubicBezTo>
                    <a:pt x="3434" y="604"/>
                    <a:pt x="3083" y="1226"/>
                    <a:pt x="2762" y="1885"/>
                  </a:cubicBezTo>
                  <a:cubicBezTo>
                    <a:pt x="2666" y="2084"/>
                    <a:pt x="2573" y="2283"/>
                    <a:pt x="2486" y="2489"/>
                  </a:cubicBezTo>
                  <a:cubicBezTo>
                    <a:pt x="2315" y="2877"/>
                    <a:pt x="2156" y="3279"/>
                    <a:pt x="2013" y="3686"/>
                  </a:cubicBezTo>
                  <a:cubicBezTo>
                    <a:pt x="1935" y="3919"/>
                    <a:pt x="1861" y="4152"/>
                    <a:pt x="1789" y="4389"/>
                  </a:cubicBezTo>
                  <a:cubicBezTo>
                    <a:pt x="1708" y="4672"/>
                    <a:pt x="1634" y="4955"/>
                    <a:pt x="1571" y="5241"/>
                  </a:cubicBezTo>
                  <a:cubicBezTo>
                    <a:pt x="1559" y="5294"/>
                    <a:pt x="1550" y="5350"/>
                    <a:pt x="1537" y="5406"/>
                  </a:cubicBezTo>
                  <a:cubicBezTo>
                    <a:pt x="1425" y="5869"/>
                    <a:pt x="1341" y="6342"/>
                    <a:pt x="1291" y="6817"/>
                  </a:cubicBezTo>
                  <a:cubicBezTo>
                    <a:pt x="1282" y="6908"/>
                    <a:pt x="1273" y="6998"/>
                    <a:pt x="1270" y="7085"/>
                  </a:cubicBezTo>
                  <a:cubicBezTo>
                    <a:pt x="1251" y="7324"/>
                    <a:pt x="1245" y="7561"/>
                    <a:pt x="1248" y="7800"/>
                  </a:cubicBezTo>
                  <a:cubicBezTo>
                    <a:pt x="1257" y="8531"/>
                    <a:pt x="1357" y="9258"/>
                    <a:pt x="1534" y="9971"/>
                  </a:cubicBezTo>
                  <a:cubicBezTo>
                    <a:pt x="1562" y="10083"/>
                    <a:pt x="1593" y="10198"/>
                    <a:pt x="1624" y="10310"/>
                  </a:cubicBezTo>
                  <a:cubicBezTo>
                    <a:pt x="1621" y="10334"/>
                    <a:pt x="1618" y="10362"/>
                    <a:pt x="1615" y="10387"/>
                  </a:cubicBezTo>
                  <a:cubicBezTo>
                    <a:pt x="1609" y="10431"/>
                    <a:pt x="1602" y="10471"/>
                    <a:pt x="1596" y="10512"/>
                  </a:cubicBezTo>
                  <a:cubicBezTo>
                    <a:pt x="1574" y="10658"/>
                    <a:pt x="1556" y="10801"/>
                    <a:pt x="1537" y="10947"/>
                  </a:cubicBezTo>
                  <a:cubicBezTo>
                    <a:pt x="1341" y="10860"/>
                    <a:pt x="1161" y="10751"/>
                    <a:pt x="996" y="10624"/>
                  </a:cubicBezTo>
                  <a:cubicBezTo>
                    <a:pt x="962" y="10599"/>
                    <a:pt x="931" y="10571"/>
                    <a:pt x="897" y="10546"/>
                  </a:cubicBezTo>
                  <a:cubicBezTo>
                    <a:pt x="750" y="10418"/>
                    <a:pt x="617" y="10272"/>
                    <a:pt x="505" y="10104"/>
                  </a:cubicBezTo>
                  <a:cubicBezTo>
                    <a:pt x="458" y="10036"/>
                    <a:pt x="411" y="9964"/>
                    <a:pt x="371" y="9890"/>
                  </a:cubicBezTo>
                  <a:cubicBezTo>
                    <a:pt x="244" y="9647"/>
                    <a:pt x="150" y="9370"/>
                    <a:pt x="107" y="9056"/>
                  </a:cubicBezTo>
                  <a:cubicBezTo>
                    <a:pt x="66" y="8798"/>
                    <a:pt x="41" y="8534"/>
                    <a:pt x="26" y="8266"/>
                  </a:cubicBezTo>
                  <a:cubicBezTo>
                    <a:pt x="23" y="8207"/>
                    <a:pt x="20" y="8151"/>
                    <a:pt x="17" y="8092"/>
                  </a:cubicBezTo>
                  <a:cubicBezTo>
                    <a:pt x="1" y="7719"/>
                    <a:pt x="7" y="7340"/>
                    <a:pt x="32" y="6954"/>
                  </a:cubicBezTo>
                  <a:cubicBezTo>
                    <a:pt x="38" y="6889"/>
                    <a:pt x="41" y="6824"/>
                    <a:pt x="48" y="6758"/>
                  </a:cubicBezTo>
                  <a:cubicBezTo>
                    <a:pt x="72" y="6478"/>
                    <a:pt x="110" y="6199"/>
                    <a:pt x="156" y="5916"/>
                  </a:cubicBezTo>
                  <a:cubicBezTo>
                    <a:pt x="169" y="5797"/>
                    <a:pt x="184" y="5676"/>
                    <a:pt x="200" y="5555"/>
                  </a:cubicBezTo>
                  <a:cubicBezTo>
                    <a:pt x="206" y="5502"/>
                    <a:pt x="212" y="5446"/>
                    <a:pt x="222" y="5390"/>
                  </a:cubicBezTo>
                  <a:cubicBezTo>
                    <a:pt x="222" y="5390"/>
                    <a:pt x="222" y="5387"/>
                    <a:pt x="222" y="5387"/>
                  </a:cubicBezTo>
                  <a:cubicBezTo>
                    <a:pt x="287" y="4933"/>
                    <a:pt x="374" y="4482"/>
                    <a:pt x="495" y="4044"/>
                  </a:cubicBezTo>
                  <a:cubicBezTo>
                    <a:pt x="542" y="3869"/>
                    <a:pt x="595" y="3698"/>
                    <a:pt x="654" y="3530"/>
                  </a:cubicBezTo>
                  <a:cubicBezTo>
                    <a:pt x="778" y="3170"/>
                    <a:pt x="928" y="2818"/>
                    <a:pt x="1111" y="2479"/>
                  </a:cubicBezTo>
                  <a:cubicBezTo>
                    <a:pt x="1195" y="2318"/>
                    <a:pt x="1288" y="2156"/>
                    <a:pt x="1391" y="2001"/>
                  </a:cubicBezTo>
                  <a:cubicBezTo>
                    <a:pt x="1422" y="1954"/>
                    <a:pt x="1456" y="1904"/>
                    <a:pt x="1490" y="1854"/>
                  </a:cubicBezTo>
                  <a:cubicBezTo>
                    <a:pt x="1503" y="1836"/>
                    <a:pt x="1518" y="1817"/>
                    <a:pt x="1531" y="1795"/>
                  </a:cubicBezTo>
                  <a:cubicBezTo>
                    <a:pt x="1870" y="1323"/>
                    <a:pt x="2268" y="931"/>
                    <a:pt x="2713" y="610"/>
                  </a:cubicBezTo>
                  <a:cubicBezTo>
                    <a:pt x="2762" y="576"/>
                    <a:pt x="2815" y="539"/>
                    <a:pt x="2865" y="505"/>
                  </a:cubicBezTo>
                  <a:cubicBezTo>
                    <a:pt x="3167" y="306"/>
                    <a:pt x="3487" y="138"/>
                    <a:pt x="3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9"/>
            <p:cNvSpPr/>
            <p:nvPr/>
          </p:nvSpPr>
          <p:spPr>
            <a:xfrm>
              <a:off x="1129650" y="4040000"/>
              <a:ext cx="146175" cy="265125"/>
            </a:xfrm>
            <a:custGeom>
              <a:rect b="b" l="l" r="r" t="t"/>
              <a:pathLst>
                <a:path extrusionOk="0" h="10605" w="5847">
                  <a:moveTo>
                    <a:pt x="5813" y="2243"/>
                  </a:moveTo>
                  <a:cubicBezTo>
                    <a:pt x="5813" y="2249"/>
                    <a:pt x="5816" y="2258"/>
                    <a:pt x="5816" y="2268"/>
                  </a:cubicBezTo>
                  <a:cubicBezTo>
                    <a:pt x="5819" y="2311"/>
                    <a:pt x="5822" y="2355"/>
                    <a:pt x="5825" y="2401"/>
                  </a:cubicBezTo>
                  <a:cubicBezTo>
                    <a:pt x="5847" y="2905"/>
                    <a:pt x="5822" y="3424"/>
                    <a:pt x="5750" y="3944"/>
                  </a:cubicBezTo>
                  <a:cubicBezTo>
                    <a:pt x="5741" y="4003"/>
                    <a:pt x="5732" y="4065"/>
                    <a:pt x="5722" y="4124"/>
                  </a:cubicBezTo>
                  <a:cubicBezTo>
                    <a:pt x="5713" y="4180"/>
                    <a:pt x="5704" y="4233"/>
                    <a:pt x="5694" y="4289"/>
                  </a:cubicBezTo>
                  <a:cubicBezTo>
                    <a:pt x="5685" y="4351"/>
                    <a:pt x="5673" y="4413"/>
                    <a:pt x="5657" y="4475"/>
                  </a:cubicBezTo>
                  <a:cubicBezTo>
                    <a:pt x="5570" y="4929"/>
                    <a:pt x="5452" y="5383"/>
                    <a:pt x="5303" y="5819"/>
                  </a:cubicBezTo>
                  <a:cubicBezTo>
                    <a:pt x="5275" y="5900"/>
                    <a:pt x="5247" y="5980"/>
                    <a:pt x="5219" y="6058"/>
                  </a:cubicBezTo>
                  <a:cubicBezTo>
                    <a:pt x="5200" y="6108"/>
                    <a:pt x="5181" y="6158"/>
                    <a:pt x="5166" y="6204"/>
                  </a:cubicBezTo>
                  <a:cubicBezTo>
                    <a:pt x="5147" y="6254"/>
                    <a:pt x="5125" y="6304"/>
                    <a:pt x="5107" y="6351"/>
                  </a:cubicBezTo>
                  <a:cubicBezTo>
                    <a:pt x="4926" y="6808"/>
                    <a:pt x="4715" y="7243"/>
                    <a:pt x="4482" y="7650"/>
                  </a:cubicBezTo>
                  <a:cubicBezTo>
                    <a:pt x="4463" y="7681"/>
                    <a:pt x="4447" y="7713"/>
                    <a:pt x="4429" y="7744"/>
                  </a:cubicBezTo>
                  <a:cubicBezTo>
                    <a:pt x="4376" y="7834"/>
                    <a:pt x="4323" y="7921"/>
                    <a:pt x="4264" y="8005"/>
                  </a:cubicBezTo>
                  <a:cubicBezTo>
                    <a:pt x="4227" y="8067"/>
                    <a:pt x="4186" y="8129"/>
                    <a:pt x="4143" y="8188"/>
                  </a:cubicBezTo>
                  <a:cubicBezTo>
                    <a:pt x="4143" y="8198"/>
                    <a:pt x="4143" y="8210"/>
                    <a:pt x="4140" y="8219"/>
                  </a:cubicBezTo>
                  <a:cubicBezTo>
                    <a:pt x="4087" y="8462"/>
                    <a:pt x="4006" y="8677"/>
                    <a:pt x="3897" y="8869"/>
                  </a:cubicBezTo>
                  <a:cubicBezTo>
                    <a:pt x="3875" y="8910"/>
                    <a:pt x="3850" y="8950"/>
                    <a:pt x="3825" y="8988"/>
                  </a:cubicBezTo>
                  <a:cubicBezTo>
                    <a:pt x="3639" y="9280"/>
                    <a:pt x="3390" y="9519"/>
                    <a:pt x="3107" y="9731"/>
                  </a:cubicBezTo>
                  <a:cubicBezTo>
                    <a:pt x="3095" y="9740"/>
                    <a:pt x="3085" y="9749"/>
                    <a:pt x="3076" y="9759"/>
                  </a:cubicBezTo>
                  <a:cubicBezTo>
                    <a:pt x="3045" y="9787"/>
                    <a:pt x="3014" y="9815"/>
                    <a:pt x="2980" y="9840"/>
                  </a:cubicBezTo>
                  <a:cubicBezTo>
                    <a:pt x="2768" y="10017"/>
                    <a:pt x="2532" y="10160"/>
                    <a:pt x="2271" y="10269"/>
                  </a:cubicBezTo>
                  <a:cubicBezTo>
                    <a:pt x="2258" y="10275"/>
                    <a:pt x="2246" y="10281"/>
                    <a:pt x="2230" y="10287"/>
                  </a:cubicBezTo>
                  <a:cubicBezTo>
                    <a:pt x="2208" y="10303"/>
                    <a:pt x="2184" y="10315"/>
                    <a:pt x="2159" y="10331"/>
                  </a:cubicBezTo>
                  <a:cubicBezTo>
                    <a:pt x="1991" y="10430"/>
                    <a:pt x="1820" y="10521"/>
                    <a:pt x="1643" y="10605"/>
                  </a:cubicBezTo>
                  <a:cubicBezTo>
                    <a:pt x="1490" y="10564"/>
                    <a:pt x="1338" y="10511"/>
                    <a:pt x="1192" y="10458"/>
                  </a:cubicBezTo>
                  <a:cubicBezTo>
                    <a:pt x="1154" y="10415"/>
                    <a:pt x="1120" y="10374"/>
                    <a:pt x="1086" y="10331"/>
                  </a:cubicBezTo>
                  <a:cubicBezTo>
                    <a:pt x="1061" y="10297"/>
                    <a:pt x="1033" y="10266"/>
                    <a:pt x="1008" y="10231"/>
                  </a:cubicBezTo>
                  <a:cubicBezTo>
                    <a:pt x="968" y="10179"/>
                    <a:pt x="927" y="10129"/>
                    <a:pt x="890" y="10076"/>
                  </a:cubicBezTo>
                  <a:cubicBezTo>
                    <a:pt x="672" y="9790"/>
                    <a:pt x="495" y="9485"/>
                    <a:pt x="355" y="9171"/>
                  </a:cubicBezTo>
                  <a:cubicBezTo>
                    <a:pt x="336" y="9134"/>
                    <a:pt x="321" y="9093"/>
                    <a:pt x="305" y="9056"/>
                  </a:cubicBezTo>
                  <a:cubicBezTo>
                    <a:pt x="169" y="8726"/>
                    <a:pt x="72" y="8387"/>
                    <a:pt x="1" y="8039"/>
                  </a:cubicBezTo>
                  <a:cubicBezTo>
                    <a:pt x="29" y="7849"/>
                    <a:pt x="57" y="7660"/>
                    <a:pt x="85" y="7470"/>
                  </a:cubicBezTo>
                  <a:cubicBezTo>
                    <a:pt x="94" y="7420"/>
                    <a:pt x="100" y="7374"/>
                    <a:pt x="106" y="7324"/>
                  </a:cubicBezTo>
                  <a:cubicBezTo>
                    <a:pt x="134" y="7162"/>
                    <a:pt x="159" y="6997"/>
                    <a:pt x="184" y="6836"/>
                  </a:cubicBezTo>
                  <a:cubicBezTo>
                    <a:pt x="197" y="6752"/>
                    <a:pt x="209" y="6671"/>
                    <a:pt x="221" y="6590"/>
                  </a:cubicBezTo>
                  <a:cubicBezTo>
                    <a:pt x="262" y="6326"/>
                    <a:pt x="302" y="6061"/>
                    <a:pt x="346" y="5797"/>
                  </a:cubicBezTo>
                  <a:cubicBezTo>
                    <a:pt x="352" y="5747"/>
                    <a:pt x="361" y="5701"/>
                    <a:pt x="368" y="5654"/>
                  </a:cubicBezTo>
                  <a:cubicBezTo>
                    <a:pt x="414" y="5352"/>
                    <a:pt x="461" y="5051"/>
                    <a:pt x="511" y="4749"/>
                  </a:cubicBezTo>
                  <a:cubicBezTo>
                    <a:pt x="514" y="4730"/>
                    <a:pt x="517" y="4709"/>
                    <a:pt x="520" y="4690"/>
                  </a:cubicBezTo>
                  <a:cubicBezTo>
                    <a:pt x="532" y="4606"/>
                    <a:pt x="545" y="4522"/>
                    <a:pt x="560" y="4438"/>
                  </a:cubicBezTo>
                  <a:cubicBezTo>
                    <a:pt x="635" y="3981"/>
                    <a:pt x="722" y="3524"/>
                    <a:pt x="837" y="3076"/>
                  </a:cubicBezTo>
                  <a:cubicBezTo>
                    <a:pt x="862" y="2977"/>
                    <a:pt x="890" y="2880"/>
                    <a:pt x="918" y="2784"/>
                  </a:cubicBezTo>
                  <a:cubicBezTo>
                    <a:pt x="1039" y="2351"/>
                    <a:pt x="1192" y="1932"/>
                    <a:pt x="1388" y="1534"/>
                  </a:cubicBezTo>
                  <a:cubicBezTo>
                    <a:pt x="1388" y="1531"/>
                    <a:pt x="1391" y="1527"/>
                    <a:pt x="1391" y="1527"/>
                  </a:cubicBezTo>
                  <a:cubicBezTo>
                    <a:pt x="1416" y="1475"/>
                    <a:pt x="1443" y="1428"/>
                    <a:pt x="1471" y="1378"/>
                  </a:cubicBezTo>
                  <a:cubicBezTo>
                    <a:pt x="1717" y="958"/>
                    <a:pt x="2069" y="688"/>
                    <a:pt x="2473" y="498"/>
                  </a:cubicBezTo>
                  <a:cubicBezTo>
                    <a:pt x="2510" y="479"/>
                    <a:pt x="2551" y="464"/>
                    <a:pt x="2588" y="448"/>
                  </a:cubicBezTo>
                  <a:cubicBezTo>
                    <a:pt x="2737" y="386"/>
                    <a:pt x="2893" y="333"/>
                    <a:pt x="3054" y="287"/>
                  </a:cubicBezTo>
                  <a:cubicBezTo>
                    <a:pt x="3110" y="293"/>
                    <a:pt x="3166" y="293"/>
                    <a:pt x="3225" y="293"/>
                  </a:cubicBezTo>
                  <a:cubicBezTo>
                    <a:pt x="3337" y="312"/>
                    <a:pt x="3452" y="308"/>
                    <a:pt x="3571" y="290"/>
                  </a:cubicBezTo>
                  <a:lnTo>
                    <a:pt x="4230" y="175"/>
                  </a:lnTo>
                  <a:cubicBezTo>
                    <a:pt x="4261" y="169"/>
                    <a:pt x="4289" y="162"/>
                    <a:pt x="4317" y="153"/>
                  </a:cubicBezTo>
                  <a:cubicBezTo>
                    <a:pt x="4435" y="122"/>
                    <a:pt x="4547" y="69"/>
                    <a:pt x="4646" y="1"/>
                  </a:cubicBezTo>
                  <a:cubicBezTo>
                    <a:pt x="4957" y="228"/>
                    <a:pt x="5219" y="514"/>
                    <a:pt x="5415" y="862"/>
                  </a:cubicBezTo>
                  <a:cubicBezTo>
                    <a:pt x="5436" y="899"/>
                    <a:pt x="5458" y="937"/>
                    <a:pt x="5477" y="977"/>
                  </a:cubicBezTo>
                  <a:cubicBezTo>
                    <a:pt x="5660" y="1338"/>
                    <a:pt x="5778" y="1761"/>
                    <a:pt x="5813" y="22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9"/>
            <p:cNvSpPr/>
            <p:nvPr/>
          </p:nvSpPr>
          <p:spPr>
            <a:xfrm>
              <a:off x="1131750" y="4043800"/>
              <a:ext cx="143550" cy="254475"/>
            </a:xfrm>
            <a:custGeom>
              <a:rect b="b" l="l" r="r" t="t"/>
              <a:pathLst>
                <a:path extrusionOk="0" h="10179" w="5742">
                  <a:moveTo>
                    <a:pt x="4889" y="2800"/>
                  </a:moveTo>
                  <a:cubicBezTo>
                    <a:pt x="4727" y="2473"/>
                    <a:pt x="4572" y="2140"/>
                    <a:pt x="4423" y="1805"/>
                  </a:cubicBezTo>
                  <a:cubicBezTo>
                    <a:pt x="4758" y="1490"/>
                    <a:pt x="5082" y="1164"/>
                    <a:pt x="5393" y="825"/>
                  </a:cubicBezTo>
                  <a:cubicBezTo>
                    <a:pt x="5374" y="785"/>
                    <a:pt x="5352" y="747"/>
                    <a:pt x="5331" y="710"/>
                  </a:cubicBezTo>
                  <a:cubicBezTo>
                    <a:pt x="5026" y="1046"/>
                    <a:pt x="4705" y="1369"/>
                    <a:pt x="4373" y="1680"/>
                  </a:cubicBezTo>
                  <a:cubicBezTo>
                    <a:pt x="4196" y="1276"/>
                    <a:pt x="4031" y="865"/>
                    <a:pt x="3878" y="449"/>
                  </a:cubicBezTo>
                  <a:cubicBezTo>
                    <a:pt x="4003" y="306"/>
                    <a:pt x="4121" y="156"/>
                    <a:pt x="4233" y="1"/>
                  </a:cubicBezTo>
                  <a:cubicBezTo>
                    <a:pt x="4205" y="10"/>
                    <a:pt x="4177" y="17"/>
                    <a:pt x="4146" y="23"/>
                  </a:cubicBezTo>
                  <a:lnTo>
                    <a:pt x="4049" y="38"/>
                  </a:lnTo>
                  <a:cubicBezTo>
                    <a:pt x="3978" y="132"/>
                    <a:pt x="3903" y="222"/>
                    <a:pt x="3829" y="312"/>
                  </a:cubicBezTo>
                  <a:cubicBezTo>
                    <a:pt x="3804" y="237"/>
                    <a:pt x="3776" y="166"/>
                    <a:pt x="3751" y="91"/>
                  </a:cubicBezTo>
                  <a:lnTo>
                    <a:pt x="3626" y="113"/>
                  </a:lnTo>
                  <a:cubicBezTo>
                    <a:pt x="3661" y="216"/>
                    <a:pt x="3698" y="318"/>
                    <a:pt x="3735" y="421"/>
                  </a:cubicBezTo>
                  <a:cubicBezTo>
                    <a:pt x="3459" y="747"/>
                    <a:pt x="3154" y="1049"/>
                    <a:pt x="2833" y="1329"/>
                  </a:cubicBezTo>
                  <a:cubicBezTo>
                    <a:pt x="2715" y="987"/>
                    <a:pt x="2606" y="645"/>
                    <a:pt x="2504" y="296"/>
                  </a:cubicBezTo>
                  <a:cubicBezTo>
                    <a:pt x="2467" y="312"/>
                    <a:pt x="2426" y="327"/>
                    <a:pt x="2389" y="346"/>
                  </a:cubicBezTo>
                  <a:cubicBezTo>
                    <a:pt x="2495" y="707"/>
                    <a:pt x="2610" y="1061"/>
                    <a:pt x="2731" y="1416"/>
                  </a:cubicBezTo>
                  <a:cubicBezTo>
                    <a:pt x="2404" y="1690"/>
                    <a:pt x="2059" y="1941"/>
                    <a:pt x="1695" y="2165"/>
                  </a:cubicBezTo>
                  <a:cubicBezTo>
                    <a:pt x="1587" y="1854"/>
                    <a:pt x="1484" y="1540"/>
                    <a:pt x="1387" y="1226"/>
                  </a:cubicBezTo>
                  <a:cubicBezTo>
                    <a:pt x="1359" y="1276"/>
                    <a:pt x="1332" y="1323"/>
                    <a:pt x="1307" y="1375"/>
                  </a:cubicBezTo>
                  <a:cubicBezTo>
                    <a:pt x="1307" y="1375"/>
                    <a:pt x="1304" y="1379"/>
                    <a:pt x="1304" y="1382"/>
                  </a:cubicBezTo>
                  <a:cubicBezTo>
                    <a:pt x="1394" y="1668"/>
                    <a:pt x="1487" y="1948"/>
                    <a:pt x="1587" y="2231"/>
                  </a:cubicBezTo>
                  <a:cubicBezTo>
                    <a:pt x="1344" y="2377"/>
                    <a:pt x="1092" y="2510"/>
                    <a:pt x="834" y="2632"/>
                  </a:cubicBezTo>
                  <a:cubicBezTo>
                    <a:pt x="806" y="2728"/>
                    <a:pt x="778" y="2825"/>
                    <a:pt x="753" y="2924"/>
                  </a:cubicBezTo>
                  <a:cubicBezTo>
                    <a:pt x="868" y="3300"/>
                    <a:pt x="993" y="3677"/>
                    <a:pt x="1129" y="4044"/>
                  </a:cubicBezTo>
                  <a:cubicBezTo>
                    <a:pt x="924" y="4162"/>
                    <a:pt x="713" y="4274"/>
                    <a:pt x="501" y="4379"/>
                  </a:cubicBezTo>
                  <a:cubicBezTo>
                    <a:pt x="492" y="4348"/>
                    <a:pt x="483" y="4317"/>
                    <a:pt x="476" y="4286"/>
                  </a:cubicBezTo>
                  <a:cubicBezTo>
                    <a:pt x="461" y="4370"/>
                    <a:pt x="448" y="4454"/>
                    <a:pt x="436" y="4538"/>
                  </a:cubicBezTo>
                  <a:cubicBezTo>
                    <a:pt x="433" y="4557"/>
                    <a:pt x="430" y="4578"/>
                    <a:pt x="427" y="4597"/>
                  </a:cubicBezTo>
                  <a:cubicBezTo>
                    <a:pt x="492" y="4849"/>
                    <a:pt x="563" y="5101"/>
                    <a:pt x="644" y="5350"/>
                  </a:cubicBezTo>
                  <a:cubicBezTo>
                    <a:pt x="523" y="5402"/>
                    <a:pt x="405" y="5452"/>
                    <a:pt x="284" y="5502"/>
                  </a:cubicBezTo>
                  <a:cubicBezTo>
                    <a:pt x="277" y="5549"/>
                    <a:pt x="268" y="5595"/>
                    <a:pt x="262" y="5645"/>
                  </a:cubicBezTo>
                  <a:cubicBezTo>
                    <a:pt x="402" y="5589"/>
                    <a:pt x="545" y="5530"/>
                    <a:pt x="685" y="5471"/>
                  </a:cubicBezTo>
                  <a:cubicBezTo>
                    <a:pt x="815" y="5872"/>
                    <a:pt x="968" y="6270"/>
                    <a:pt x="1132" y="6659"/>
                  </a:cubicBezTo>
                  <a:cubicBezTo>
                    <a:pt x="884" y="6783"/>
                    <a:pt x="629" y="6901"/>
                    <a:pt x="374" y="7016"/>
                  </a:cubicBezTo>
                  <a:cubicBezTo>
                    <a:pt x="293" y="6827"/>
                    <a:pt x="212" y="6634"/>
                    <a:pt x="137" y="6438"/>
                  </a:cubicBezTo>
                  <a:cubicBezTo>
                    <a:pt x="125" y="6519"/>
                    <a:pt x="113" y="6600"/>
                    <a:pt x="100" y="6684"/>
                  </a:cubicBezTo>
                  <a:cubicBezTo>
                    <a:pt x="150" y="6814"/>
                    <a:pt x="206" y="6942"/>
                    <a:pt x="259" y="7069"/>
                  </a:cubicBezTo>
                  <a:cubicBezTo>
                    <a:pt x="181" y="7103"/>
                    <a:pt x="103" y="7138"/>
                    <a:pt x="22" y="7172"/>
                  </a:cubicBezTo>
                  <a:cubicBezTo>
                    <a:pt x="16" y="7222"/>
                    <a:pt x="10" y="7268"/>
                    <a:pt x="1" y="7318"/>
                  </a:cubicBezTo>
                  <a:cubicBezTo>
                    <a:pt x="106" y="7274"/>
                    <a:pt x="209" y="7228"/>
                    <a:pt x="312" y="7184"/>
                  </a:cubicBezTo>
                  <a:cubicBezTo>
                    <a:pt x="514" y="7645"/>
                    <a:pt x="744" y="8092"/>
                    <a:pt x="993" y="8531"/>
                  </a:cubicBezTo>
                  <a:cubicBezTo>
                    <a:pt x="738" y="8658"/>
                    <a:pt x="479" y="8783"/>
                    <a:pt x="221" y="8904"/>
                  </a:cubicBezTo>
                  <a:cubicBezTo>
                    <a:pt x="237" y="8941"/>
                    <a:pt x="252" y="8982"/>
                    <a:pt x="271" y="9019"/>
                  </a:cubicBezTo>
                  <a:cubicBezTo>
                    <a:pt x="535" y="8898"/>
                    <a:pt x="797" y="8773"/>
                    <a:pt x="1055" y="8643"/>
                  </a:cubicBezTo>
                  <a:cubicBezTo>
                    <a:pt x="1244" y="8972"/>
                    <a:pt x="1447" y="9293"/>
                    <a:pt x="1661" y="9607"/>
                  </a:cubicBezTo>
                  <a:cubicBezTo>
                    <a:pt x="1419" y="9768"/>
                    <a:pt x="1173" y="9927"/>
                    <a:pt x="924" y="10079"/>
                  </a:cubicBezTo>
                  <a:cubicBezTo>
                    <a:pt x="949" y="10114"/>
                    <a:pt x="977" y="10145"/>
                    <a:pt x="1002" y="10179"/>
                  </a:cubicBezTo>
                  <a:cubicBezTo>
                    <a:pt x="1248" y="10027"/>
                    <a:pt x="1493" y="9871"/>
                    <a:pt x="1733" y="9712"/>
                  </a:cubicBezTo>
                  <a:cubicBezTo>
                    <a:pt x="1845" y="9871"/>
                    <a:pt x="1957" y="10027"/>
                    <a:pt x="2075" y="10179"/>
                  </a:cubicBezTo>
                  <a:cubicBezTo>
                    <a:pt x="2100" y="10163"/>
                    <a:pt x="2124" y="10151"/>
                    <a:pt x="2146" y="10135"/>
                  </a:cubicBezTo>
                  <a:cubicBezTo>
                    <a:pt x="2162" y="10129"/>
                    <a:pt x="2174" y="10123"/>
                    <a:pt x="2187" y="10117"/>
                  </a:cubicBezTo>
                  <a:cubicBezTo>
                    <a:pt x="2065" y="9961"/>
                    <a:pt x="1950" y="9803"/>
                    <a:pt x="1838" y="9641"/>
                  </a:cubicBezTo>
                  <a:cubicBezTo>
                    <a:pt x="2068" y="9489"/>
                    <a:pt x="2296" y="9330"/>
                    <a:pt x="2519" y="9168"/>
                  </a:cubicBezTo>
                  <a:cubicBezTo>
                    <a:pt x="2641" y="9345"/>
                    <a:pt x="2765" y="9517"/>
                    <a:pt x="2896" y="9688"/>
                  </a:cubicBezTo>
                  <a:cubicBezTo>
                    <a:pt x="2930" y="9663"/>
                    <a:pt x="2961" y="9635"/>
                    <a:pt x="2992" y="9607"/>
                  </a:cubicBezTo>
                  <a:cubicBezTo>
                    <a:pt x="2865" y="9439"/>
                    <a:pt x="2740" y="9268"/>
                    <a:pt x="2622" y="9094"/>
                  </a:cubicBezTo>
                  <a:cubicBezTo>
                    <a:pt x="2905" y="8885"/>
                    <a:pt x="3188" y="8671"/>
                    <a:pt x="3462" y="8453"/>
                  </a:cubicBezTo>
                  <a:cubicBezTo>
                    <a:pt x="3555" y="8581"/>
                    <a:pt x="3648" y="8708"/>
                    <a:pt x="3741" y="8836"/>
                  </a:cubicBezTo>
                  <a:cubicBezTo>
                    <a:pt x="3766" y="8798"/>
                    <a:pt x="3791" y="8758"/>
                    <a:pt x="3813" y="8717"/>
                  </a:cubicBezTo>
                  <a:cubicBezTo>
                    <a:pt x="3729" y="8605"/>
                    <a:pt x="3645" y="8490"/>
                    <a:pt x="3561" y="8372"/>
                  </a:cubicBezTo>
                  <a:cubicBezTo>
                    <a:pt x="3769" y="8204"/>
                    <a:pt x="3975" y="8030"/>
                    <a:pt x="4180" y="7853"/>
                  </a:cubicBezTo>
                  <a:cubicBezTo>
                    <a:pt x="4239" y="7769"/>
                    <a:pt x="4292" y="7682"/>
                    <a:pt x="4345" y="7592"/>
                  </a:cubicBezTo>
                  <a:cubicBezTo>
                    <a:pt x="4363" y="7561"/>
                    <a:pt x="4379" y="7529"/>
                    <a:pt x="4398" y="7498"/>
                  </a:cubicBezTo>
                  <a:cubicBezTo>
                    <a:pt x="4385" y="7511"/>
                    <a:pt x="4373" y="7520"/>
                    <a:pt x="4360" y="7533"/>
                  </a:cubicBezTo>
                  <a:cubicBezTo>
                    <a:pt x="4217" y="7312"/>
                    <a:pt x="4074" y="7088"/>
                    <a:pt x="3937" y="6861"/>
                  </a:cubicBezTo>
                  <a:cubicBezTo>
                    <a:pt x="4279" y="6609"/>
                    <a:pt x="4615" y="6345"/>
                    <a:pt x="4945" y="6071"/>
                  </a:cubicBezTo>
                  <a:cubicBezTo>
                    <a:pt x="4970" y="6115"/>
                    <a:pt x="4998" y="6158"/>
                    <a:pt x="5023" y="6199"/>
                  </a:cubicBezTo>
                  <a:cubicBezTo>
                    <a:pt x="5041" y="6152"/>
                    <a:pt x="5063" y="6102"/>
                    <a:pt x="5082" y="6052"/>
                  </a:cubicBezTo>
                  <a:cubicBezTo>
                    <a:pt x="5066" y="6031"/>
                    <a:pt x="5054" y="6009"/>
                    <a:pt x="5038" y="5987"/>
                  </a:cubicBezTo>
                  <a:cubicBezTo>
                    <a:pt x="5072" y="5959"/>
                    <a:pt x="5104" y="5934"/>
                    <a:pt x="5135" y="5906"/>
                  </a:cubicBezTo>
                  <a:cubicBezTo>
                    <a:pt x="5163" y="5828"/>
                    <a:pt x="5191" y="5748"/>
                    <a:pt x="5219" y="5667"/>
                  </a:cubicBezTo>
                  <a:cubicBezTo>
                    <a:pt x="5138" y="5738"/>
                    <a:pt x="5057" y="5810"/>
                    <a:pt x="4973" y="5878"/>
                  </a:cubicBezTo>
                  <a:cubicBezTo>
                    <a:pt x="4777" y="5552"/>
                    <a:pt x="4584" y="5222"/>
                    <a:pt x="4401" y="4886"/>
                  </a:cubicBezTo>
                  <a:cubicBezTo>
                    <a:pt x="4758" y="4637"/>
                    <a:pt x="5110" y="4382"/>
                    <a:pt x="5455" y="4115"/>
                  </a:cubicBezTo>
                  <a:cubicBezTo>
                    <a:pt x="5495" y="4187"/>
                    <a:pt x="5536" y="4255"/>
                    <a:pt x="5573" y="4323"/>
                  </a:cubicBezTo>
                  <a:cubicBezTo>
                    <a:pt x="5589" y="4261"/>
                    <a:pt x="5601" y="4199"/>
                    <a:pt x="5610" y="4137"/>
                  </a:cubicBezTo>
                  <a:cubicBezTo>
                    <a:pt x="5592" y="4106"/>
                    <a:pt x="5573" y="4072"/>
                    <a:pt x="5554" y="4037"/>
                  </a:cubicBezTo>
                  <a:cubicBezTo>
                    <a:pt x="5582" y="4016"/>
                    <a:pt x="5610" y="3994"/>
                    <a:pt x="5638" y="3972"/>
                  </a:cubicBezTo>
                  <a:cubicBezTo>
                    <a:pt x="5648" y="3913"/>
                    <a:pt x="5657" y="3851"/>
                    <a:pt x="5666" y="3792"/>
                  </a:cubicBezTo>
                  <a:cubicBezTo>
                    <a:pt x="5607" y="3838"/>
                    <a:pt x="5548" y="3882"/>
                    <a:pt x="5492" y="3928"/>
                  </a:cubicBezTo>
                  <a:cubicBezTo>
                    <a:pt x="5303" y="3596"/>
                    <a:pt x="5119" y="3260"/>
                    <a:pt x="4948" y="2918"/>
                  </a:cubicBezTo>
                  <a:cubicBezTo>
                    <a:pt x="5219" y="2700"/>
                    <a:pt x="5483" y="2479"/>
                    <a:pt x="5741" y="2249"/>
                  </a:cubicBezTo>
                  <a:cubicBezTo>
                    <a:pt x="5738" y="2203"/>
                    <a:pt x="5735" y="2159"/>
                    <a:pt x="5732" y="2116"/>
                  </a:cubicBezTo>
                  <a:cubicBezTo>
                    <a:pt x="5732" y="2106"/>
                    <a:pt x="5729" y="2097"/>
                    <a:pt x="5729" y="2091"/>
                  </a:cubicBezTo>
                  <a:cubicBezTo>
                    <a:pt x="5455" y="2333"/>
                    <a:pt x="5178" y="2573"/>
                    <a:pt x="4889" y="2800"/>
                  </a:cubicBezTo>
                  <a:close/>
                  <a:moveTo>
                    <a:pt x="5390" y="4006"/>
                  </a:moveTo>
                  <a:cubicBezTo>
                    <a:pt x="5048" y="4271"/>
                    <a:pt x="4696" y="4529"/>
                    <a:pt x="4342" y="4774"/>
                  </a:cubicBezTo>
                  <a:cubicBezTo>
                    <a:pt x="4161" y="4435"/>
                    <a:pt x="3987" y="4093"/>
                    <a:pt x="3822" y="3748"/>
                  </a:cubicBezTo>
                  <a:cubicBezTo>
                    <a:pt x="4171" y="3506"/>
                    <a:pt x="4516" y="3257"/>
                    <a:pt x="4849" y="2996"/>
                  </a:cubicBezTo>
                  <a:cubicBezTo>
                    <a:pt x="5020" y="3335"/>
                    <a:pt x="5203" y="3673"/>
                    <a:pt x="5390" y="4006"/>
                  </a:cubicBezTo>
                  <a:close/>
                  <a:moveTo>
                    <a:pt x="4877" y="5962"/>
                  </a:moveTo>
                  <a:cubicBezTo>
                    <a:pt x="4550" y="6236"/>
                    <a:pt x="4214" y="6500"/>
                    <a:pt x="3872" y="6755"/>
                  </a:cubicBezTo>
                  <a:cubicBezTo>
                    <a:pt x="3651" y="6388"/>
                    <a:pt x="3437" y="6021"/>
                    <a:pt x="3238" y="5645"/>
                  </a:cubicBezTo>
                  <a:cubicBezTo>
                    <a:pt x="3595" y="5424"/>
                    <a:pt x="3950" y="5194"/>
                    <a:pt x="4298" y="4955"/>
                  </a:cubicBezTo>
                  <a:cubicBezTo>
                    <a:pt x="4482" y="5297"/>
                    <a:pt x="4678" y="5629"/>
                    <a:pt x="4877" y="5962"/>
                  </a:cubicBezTo>
                  <a:close/>
                  <a:moveTo>
                    <a:pt x="4267" y="7617"/>
                  </a:moveTo>
                  <a:cubicBezTo>
                    <a:pt x="4012" y="7840"/>
                    <a:pt x="3751" y="8055"/>
                    <a:pt x="3490" y="8270"/>
                  </a:cubicBezTo>
                  <a:cubicBezTo>
                    <a:pt x="3315" y="8024"/>
                    <a:pt x="3148" y="7775"/>
                    <a:pt x="2989" y="7520"/>
                  </a:cubicBezTo>
                  <a:cubicBezTo>
                    <a:pt x="3275" y="7334"/>
                    <a:pt x="3558" y="7138"/>
                    <a:pt x="3835" y="6936"/>
                  </a:cubicBezTo>
                  <a:cubicBezTo>
                    <a:pt x="3975" y="7166"/>
                    <a:pt x="4121" y="7393"/>
                    <a:pt x="4267" y="7617"/>
                  </a:cubicBezTo>
                  <a:close/>
                  <a:moveTo>
                    <a:pt x="2550" y="8991"/>
                  </a:moveTo>
                  <a:cubicBezTo>
                    <a:pt x="2358" y="8705"/>
                    <a:pt x="2177" y="8419"/>
                    <a:pt x="2009" y="8123"/>
                  </a:cubicBezTo>
                  <a:cubicBezTo>
                    <a:pt x="2305" y="7952"/>
                    <a:pt x="2597" y="7775"/>
                    <a:pt x="2883" y="7589"/>
                  </a:cubicBezTo>
                  <a:cubicBezTo>
                    <a:pt x="3048" y="7847"/>
                    <a:pt x="3216" y="8099"/>
                    <a:pt x="3390" y="8347"/>
                  </a:cubicBezTo>
                  <a:cubicBezTo>
                    <a:pt x="3116" y="8568"/>
                    <a:pt x="2837" y="8783"/>
                    <a:pt x="2550" y="8991"/>
                  </a:cubicBezTo>
                  <a:close/>
                  <a:moveTo>
                    <a:pt x="1767" y="9538"/>
                  </a:moveTo>
                  <a:cubicBezTo>
                    <a:pt x="1555" y="9227"/>
                    <a:pt x="1353" y="8910"/>
                    <a:pt x="1164" y="8584"/>
                  </a:cubicBezTo>
                  <a:cubicBezTo>
                    <a:pt x="1412" y="8456"/>
                    <a:pt x="1658" y="8322"/>
                    <a:pt x="1901" y="8186"/>
                  </a:cubicBezTo>
                  <a:cubicBezTo>
                    <a:pt x="2072" y="8484"/>
                    <a:pt x="2255" y="8776"/>
                    <a:pt x="2448" y="9063"/>
                  </a:cubicBezTo>
                  <a:cubicBezTo>
                    <a:pt x="2224" y="9224"/>
                    <a:pt x="1997" y="9383"/>
                    <a:pt x="1767" y="9538"/>
                  </a:cubicBezTo>
                  <a:close/>
                  <a:moveTo>
                    <a:pt x="427" y="7131"/>
                  </a:moveTo>
                  <a:cubicBezTo>
                    <a:pt x="682" y="7016"/>
                    <a:pt x="933" y="6898"/>
                    <a:pt x="1185" y="6774"/>
                  </a:cubicBezTo>
                  <a:cubicBezTo>
                    <a:pt x="1381" y="7218"/>
                    <a:pt x="1599" y="7654"/>
                    <a:pt x="1838" y="8077"/>
                  </a:cubicBezTo>
                  <a:cubicBezTo>
                    <a:pt x="1596" y="8214"/>
                    <a:pt x="1350" y="8347"/>
                    <a:pt x="1105" y="8475"/>
                  </a:cubicBezTo>
                  <a:cubicBezTo>
                    <a:pt x="856" y="8036"/>
                    <a:pt x="629" y="7592"/>
                    <a:pt x="427" y="7131"/>
                  </a:cubicBezTo>
                  <a:close/>
                  <a:moveTo>
                    <a:pt x="800" y="5421"/>
                  </a:moveTo>
                  <a:cubicBezTo>
                    <a:pt x="1052" y="5309"/>
                    <a:pt x="1300" y="5194"/>
                    <a:pt x="1546" y="5073"/>
                  </a:cubicBezTo>
                  <a:cubicBezTo>
                    <a:pt x="1708" y="5446"/>
                    <a:pt x="1885" y="5810"/>
                    <a:pt x="2072" y="6174"/>
                  </a:cubicBezTo>
                  <a:cubicBezTo>
                    <a:pt x="1798" y="6323"/>
                    <a:pt x="1524" y="6466"/>
                    <a:pt x="1244" y="6603"/>
                  </a:cubicBezTo>
                  <a:cubicBezTo>
                    <a:pt x="1080" y="6217"/>
                    <a:pt x="930" y="5822"/>
                    <a:pt x="800" y="5421"/>
                  </a:cubicBezTo>
                  <a:close/>
                  <a:moveTo>
                    <a:pt x="532" y="4504"/>
                  </a:moveTo>
                  <a:cubicBezTo>
                    <a:pt x="750" y="4398"/>
                    <a:pt x="961" y="4283"/>
                    <a:pt x="1176" y="4165"/>
                  </a:cubicBezTo>
                  <a:cubicBezTo>
                    <a:pt x="1276" y="4432"/>
                    <a:pt x="1384" y="4693"/>
                    <a:pt x="1496" y="4958"/>
                  </a:cubicBezTo>
                  <a:cubicBezTo>
                    <a:pt x="1254" y="5076"/>
                    <a:pt x="1008" y="5191"/>
                    <a:pt x="759" y="5300"/>
                  </a:cubicBezTo>
                  <a:cubicBezTo>
                    <a:pt x="675" y="5039"/>
                    <a:pt x="601" y="4771"/>
                    <a:pt x="532" y="4504"/>
                  </a:cubicBezTo>
                  <a:close/>
                  <a:moveTo>
                    <a:pt x="837" y="2769"/>
                  </a:moveTo>
                  <a:cubicBezTo>
                    <a:pt x="1111" y="2644"/>
                    <a:pt x="1375" y="2504"/>
                    <a:pt x="1630" y="2352"/>
                  </a:cubicBezTo>
                  <a:cubicBezTo>
                    <a:pt x="1767" y="2731"/>
                    <a:pt x="1913" y="3108"/>
                    <a:pt x="2068" y="3481"/>
                  </a:cubicBezTo>
                  <a:cubicBezTo>
                    <a:pt x="1798" y="3655"/>
                    <a:pt x="1521" y="3823"/>
                    <a:pt x="1241" y="3984"/>
                  </a:cubicBezTo>
                  <a:cubicBezTo>
                    <a:pt x="1092" y="3583"/>
                    <a:pt x="958" y="3179"/>
                    <a:pt x="837" y="2769"/>
                  </a:cubicBezTo>
                  <a:close/>
                  <a:moveTo>
                    <a:pt x="2778" y="1543"/>
                  </a:moveTo>
                  <a:cubicBezTo>
                    <a:pt x="2911" y="1926"/>
                    <a:pt x="3054" y="2302"/>
                    <a:pt x="3210" y="2675"/>
                  </a:cubicBezTo>
                  <a:cubicBezTo>
                    <a:pt x="2874" y="2933"/>
                    <a:pt x="2529" y="3179"/>
                    <a:pt x="2174" y="3412"/>
                  </a:cubicBezTo>
                  <a:cubicBezTo>
                    <a:pt x="2022" y="3039"/>
                    <a:pt x="1876" y="2663"/>
                    <a:pt x="1739" y="2287"/>
                  </a:cubicBezTo>
                  <a:cubicBezTo>
                    <a:pt x="2103" y="2063"/>
                    <a:pt x="2448" y="1814"/>
                    <a:pt x="2778" y="1543"/>
                  </a:cubicBezTo>
                  <a:close/>
                  <a:moveTo>
                    <a:pt x="3785" y="558"/>
                  </a:moveTo>
                  <a:cubicBezTo>
                    <a:pt x="3937" y="968"/>
                    <a:pt x="4102" y="1369"/>
                    <a:pt x="4276" y="1770"/>
                  </a:cubicBezTo>
                  <a:cubicBezTo>
                    <a:pt x="3965" y="2056"/>
                    <a:pt x="3642" y="2330"/>
                    <a:pt x="3309" y="2591"/>
                  </a:cubicBezTo>
                  <a:cubicBezTo>
                    <a:pt x="3157" y="2218"/>
                    <a:pt x="3011" y="1839"/>
                    <a:pt x="2877" y="1456"/>
                  </a:cubicBezTo>
                  <a:cubicBezTo>
                    <a:pt x="3200" y="1180"/>
                    <a:pt x="3505" y="881"/>
                    <a:pt x="3785" y="558"/>
                  </a:cubicBezTo>
                  <a:close/>
                  <a:moveTo>
                    <a:pt x="2653" y="4482"/>
                  </a:moveTo>
                  <a:cubicBezTo>
                    <a:pt x="3014" y="4274"/>
                    <a:pt x="3371" y="4050"/>
                    <a:pt x="3717" y="3817"/>
                  </a:cubicBezTo>
                  <a:cubicBezTo>
                    <a:pt x="3881" y="4165"/>
                    <a:pt x="4056" y="4507"/>
                    <a:pt x="4236" y="4846"/>
                  </a:cubicBezTo>
                  <a:cubicBezTo>
                    <a:pt x="3888" y="5082"/>
                    <a:pt x="3536" y="5315"/>
                    <a:pt x="3176" y="5533"/>
                  </a:cubicBezTo>
                  <a:cubicBezTo>
                    <a:pt x="2992" y="5188"/>
                    <a:pt x="2818" y="4836"/>
                    <a:pt x="2653" y="4482"/>
                  </a:cubicBezTo>
                  <a:close/>
                  <a:moveTo>
                    <a:pt x="2240" y="6223"/>
                  </a:moveTo>
                  <a:cubicBezTo>
                    <a:pt x="2541" y="6059"/>
                    <a:pt x="2837" y="5888"/>
                    <a:pt x="3129" y="5710"/>
                  </a:cubicBezTo>
                  <a:cubicBezTo>
                    <a:pt x="3331" y="6087"/>
                    <a:pt x="3549" y="6460"/>
                    <a:pt x="3769" y="6827"/>
                  </a:cubicBezTo>
                  <a:cubicBezTo>
                    <a:pt x="3493" y="7029"/>
                    <a:pt x="3210" y="7225"/>
                    <a:pt x="2921" y="7414"/>
                  </a:cubicBezTo>
                  <a:cubicBezTo>
                    <a:pt x="2678" y="7026"/>
                    <a:pt x="2454" y="6628"/>
                    <a:pt x="2240" y="6223"/>
                  </a:cubicBezTo>
                  <a:close/>
                  <a:moveTo>
                    <a:pt x="2815" y="7483"/>
                  </a:moveTo>
                  <a:cubicBezTo>
                    <a:pt x="2529" y="7666"/>
                    <a:pt x="2240" y="7844"/>
                    <a:pt x="1947" y="8015"/>
                  </a:cubicBezTo>
                  <a:cubicBezTo>
                    <a:pt x="1708" y="7595"/>
                    <a:pt x="1490" y="7163"/>
                    <a:pt x="1297" y="6718"/>
                  </a:cubicBezTo>
                  <a:cubicBezTo>
                    <a:pt x="1577" y="6578"/>
                    <a:pt x="1854" y="6435"/>
                    <a:pt x="2131" y="6286"/>
                  </a:cubicBezTo>
                  <a:cubicBezTo>
                    <a:pt x="2342" y="6690"/>
                    <a:pt x="2572" y="7091"/>
                    <a:pt x="2815" y="7483"/>
                  </a:cubicBezTo>
                  <a:close/>
                  <a:moveTo>
                    <a:pt x="2541" y="4544"/>
                  </a:moveTo>
                  <a:cubicBezTo>
                    <a:pt x="2709" y="4899"/>
                    <a:pt x="2886" y="5250"/>
                    <a:pt x="3070" y="5598"/>
                  </a:cubicBezTo>
                  <a:cubicBezTo>
                    <a:pt x="2778" y="5776"/>
                    <a:pt x="2482" y="5947"/>
                    <a:pt x="2180" y="6115"/>
                  </a:cubicBezTo>
                  <a:cubicBezTo>
                    <a:pt x="1994" y="5754"/>
                    <a:pt x="1820" y="5387"/>
                    <a:pt x="1658" y="5017"/>
                  </a:cubicBezTo>
                  <a:cubicBezTo>
                    <a:pt x="1957" y="4868"/>
                    <a:pt x="2252" y="4709"/>
                    <a:pt x="2541" y="4544"/>
                  </a:cubicBezTo>
                  <a:close/>
                  <a:moveTo>
                    <a:pt x="2224" y="3530"/>
                  </a:moveTo>
                  <a:cubicBezTo>
                    <a:pt x="2578" y="3297"/>
                    <a:pt x="2924" y="3052"/>
                    <a:pt x="3259" y="2793"/>
                  </a:cubicBezTo>
                  <a:cubicBezTo>
                    <a:pt x="3387" y="3101"/>
                    <a:pt x="3524" y="3403"/>
                    <a:pt x="3664" y="3701"/>
                  </a:cubicBezTo>
                  <a:cubicBezTo>
                    <a:pt x="3315" y="3935"/>
                    <a:pt x="2961" y="4159"/>
                    <a:pt x="2597" y="4367"/>
                  </a:cubicBezTo>
                  <a:cubicBezTo>
                    <a:pt x="2470" y="4090"/>
                    <a:pt x="2342" y="3810"/>
                    <a:pt x="2224" y="3530"/>
                  </a:cubicBezTo>
                  <a:close/>
                  <a:moveTo>
                    <a:pt x="2488" y="4429"/>
                  </a:moveTo>
                  <a:cubicBezTo>
                    <a:pt x="2199" y="4594"/>
                    <a:pt x="1904" y="4753"/>
                    <a:pt x="1608" y="4902"/>
                  </a:cubicBezTo>
                  <a:cubicBezTo>
                    <a:pt x="1493" y="4637"/>
                    <a:pt x="1384" y="4370"/>
                    <a:pt x="1285" y="4103"/>
                  </a:cubicBezTo>
                  <a:cubicBezTo>
                    <a:pt x="1568" y="3944"/>
                    <a:pt x="1845" y="3773"/>
                    <a:pt x="2118" y="3599"/>
                  </a:cubicBezTo>
                  <a:cubicBezTo>
                    <a:pt x="2236" y="3879"/>
                    <a:pt x="2361" y="4155"/>
                    <a:pt x="2488" y="4429"/>
                  </a:cubicBezTo>
                  <a:close/>
                  <a:moveTo>
                    <a:pt x="4789" y="2881"/>
                  </a:moveTo>
                  <a:cubicBezTo>
                    <a:pt x="4457" y="3142"/>
                    <a:pt x="4118" y="3390"/>
                    <a:pt x="3769" y="3630"/>
                  </a:cubicBezTo>
                  <a:cubicBezTo>
                    <a:pt x="3626" y="3328"/>
                    <a:pt x="3490" y="3024"/>
                    <a:pt x="3362" y="2713"/>
                  </a:cubicBezTo>
                  <a:cubicBezTo>
                    <a:pt x="3695" y="2454"/>
                    <a:pt x="4015" y="2178"/>
                    <a:pt x="4326" y="1892"/>
                  </a:cubicBezTo>
                  <a:cubicBezTo>
                    <a:pt x="4472" y="2224"/>
                    <a:pt x="4628" y="2554"/>
                    <a:pt x="4789" y="288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9"/>
            <p:cNvSpPr/>
            <p:nvPr/>
          </p:nvSpPr>
          <p:spPr>
            <a:xfrm>
              <a:off x="1027500" y="4048625"/>
              <a:ext cx="77850" cy="253000"/>
            </a:xfrm>
            <a:custGeom>
              <a:rect b="b" l="l" r="r" t="t"/>
              <a:pathLst>
                <a:path extrusionOk="0" h="10120" w="3114">
                  <a:moveTo>
                    <a:pt x="1502" y="4886"/>
                  </a:moveTo>
                  <a:cubicBezTo>
                    <a:pt x="1291" y="5113"/>
                    <a:pt x="1073" y="5334"/>
                    <a:pt x="849" y="5545"/>
                  </a:cubicBezTo>
                  <a:cubicBezTo>
                    <a:pt x="685" y="5343"/>
                    <a:pt x="529" y="5135"/>
                    <a:pt x="383" y="4917"/>
                  </a:cubicBezTo>
                  <a:cubicBezTo>
                    <a:pt x="650" y="4734"/>
                    <a:pt x="915" y="4547"/>
                    <a:pt x="1176" y="4348"/>
                  </a:cubicBezTo>
                  <a:cubicBezTo>
                    <a:pt x="1275" y="4535"/>
                    <a:pt x="1387" y="4712"/>
                    <a:pt x="1502" y="4886"/>
                  </a:cubicBezTo>
                  <a:close/>
                  <a:moveTo>
                    <a:pt x="2973" y="523"/>
                  </a:moveTo>
                  <a:cubicBezTo>
                    <a:pt x="2896" y="598"/>
                    <a:pt x="2815" y="669"/>
                    <a:pt x="2734" y="744"/>
                  </a:cubicBezTo>
                  <a:cubicBezTo>
                    <a:pt x="2749" y="492"/>
                    <a:pt x="2787" y="243"/>
                    <a:pt x="2849" y="1"/>
                  </a:cubicBezTo>
                  <a:cubicBezTo>
                    <a:pt x="2799" y="35"/>
                    <a:pt x="2746" y="72"/>
                    <a:pt x="2697" y="106"/>
                  </a:cubicBezTo>
                  <a:cubicBezTo>
                    <a:pt x="2641" y="355"/>
                    <a:pt x="2610" y="607"/>
                    <a:pt x="2603" y="856"/>
                  </a:cubicBezTo>
                  <a:cubicBezTo>
                    <a:pt x="2258" y="1154"/>
                    <a:pt x="1901" y="1434"/>
                    <a:pt x="1527" y="1692"/>
                  </a:cubicBezTo>
                  <a:cubicBezTo>
                    <a:pt x="1512" y="1590"/>
                    <a:pt x="1499" y="1490"/>
                    <a:pt x="1490" y="1388"/>
                  </a:cubicBezTo>
                  <a:cubicBezTo>
                    <a:pt x="1487" y="1372"/>
                    <a:pt x="1484" y="1360"/>
                    <a:pt x="1474" y="1350"/>
                  </a:cubicBezTo>
                  <a:cubicBezTo>
                    <a:pt x="1440" y="1400"/>
                    <a:pt x="1406" y="1450"/>
                    <a:pt x="1375" y="1497"/>
                  </a:cubicBezTo>
                  <a:cubicBezTo>
                    <a:pt x="1384" y="1590"/>
                    <a:pt x="1397" y="1680"/>
                    <a:pt x="1409" y="1770"/>
                  </a:cubicBezTo>
                  <a:cubicBezTo>
                    <a:pt x="1307" y="1842"/>
                    <a:pt x="1201" y="1907"/>
                    <a:pt x="1095" y="1975"/>
                  </a:cubicBezTo>
                  <a:cubicBezTo>
                    <a:pt x="1055" y="2047"/>
                    <a:pt x="1017" y="2118"/>
                    <a:pt x="983" y="2190"/>
                  </a:cubicBezTo>
                  <a:cubicBezTo>
                    <a:pt x="1136" y="2100"/>
                    <a:pt x="1288" y="2003"/>
                    <a:pt x="1437" y="1904"/>
                  </a:cubicBezTo>
                  <a:cubicBezTo>
                    <a:pt x="1481" y="2153"/>
                    <a:pt x="1546" y="2392"/>
                    <a:pt x="1627" y="2628"/>
                  </a:cubicBezTo>
                  <a:cubicBezTo>
                    <a:pt x="1375" y="2852"/>
                    <a:pt x="1114" y="3070"/>
                    <a:pt x="843" y="3275"/>
                  </a:cubicBezTo>
                  <a:cubicBezTo>
                    <a:pt x="793" y="3126"/>
                    <a:pt x="750" y="2974"/>
                    <a:pt x="713" y="2821"/>
                  </a:cubicBezTo>
                  <a:cubicBezTo>
                    <a:pt x="685" y="2890"/>
                    <a:pt x="660" y="2958"/>
                    <a:pt x="638" y="3026"/>
                  </a:cubicBezTo>
                  <a:cubicBezTo>
                    <a:pt x="669" y="3138"/>
                    <a:pt x="700" y="3244"/>
                    <a:pt x="738" y="3353"/>
                  </a:cubicBezTo>
                  <a:cubicBezTo>
                    <a:pt x="654" y="3415"/>
                    <a:pt x="566" y="3477"/>
                    <a:pt x="479" y="3540"/>
                  </a:cubicBezTo>
                  <a:cubicBezTo>
                    <a:pt x="464" y="3602"/>
                    <a:pt x="445" y="3664"/>
                    <a:pt x="430" y="3726"/>
                  </a:cubicBezTo>
                  <a:cubicBezTo>
                    <a:pt x="548" y="3645"/>
                    <a:pt x="666" y="3561"/>
                    <a:pt x="781" y="3477"/>
                  </a:cubicBezTo>
                  <a:cubicBezTo>
                    <a:pt x="874" y="3735"/>
                    <a:pt x="989" y="3990"/>
                    <a:pt x="1117" y="4236"/>
                  </a:cubicBezTo>
                  <a:cubicBezTo>
                    <a:pt x="853" y="4435"/>
                    <a:pt x="582" y="4628"/>
                    <a:pt x="311" y="4815"/>
                  </a:cubicBezTo>
                  <a:cubicBezTo>
                    <a:pt x="287" y="4774"/>
                    <a:pt x="259" y="4734"/>
                    <a:pt x="234" y="4693"/>
                  </a:cubicBezTo>
                  <a:cubicBezTo>
                    <a:pt x="224" y="4759"/>
                    <a:pt x="215" y="4821"/>
                    <a:pt x="206" y="4883"/>
                  </a:cubicBezTo>
                  <a:cubicBezTo>
                    <a:pt x="206" y="4883"/>
                    <a:pt x="209" y="4883"/>
                    <a:pt x="209" y="4886"/>
                  </a:cubicBezTo>
                  <a:cubicBezTo>
                    <a:pt x="206" y="4886"/>
                    <a:pt x="206" y="4886"/>
                    <a:pt x="206" y="4886"/>
                  </a:cubicBezTo>
                  <a:cubicBezTo>
                    <a:pt x="196" y="4942"/>
                    <a:pt x="190" y="4998"/>
                    <a:pt x="184" y="5051"/>
                  </a:cubicBezTo>
                  <a:cubicBezTo>
                    <a:pt x="215" y="5032"/>
                    <a:pt x="246" y="5010"/>
                    <a:pt x="277" y="4989"/>
                  </a:cubicBezTo>
                  <a:cubicBezTo>
                    <a:pt x="430" y="5209"/>
                    <a:pt x="591" y="5424"/>
                    <a:pt x="759" y="5632"/>
                  </a:cubicBezTo>
                  <a:cubicBezTo>
                    <a:pt x="526" y="5850"/>
                    <a:pt x="287" y="6061"/>
                    <a:pt x="44" y="6267"/>
                  </a:cubicBezTo>
                  <a:cubicBezTo>
                    <a:pt x="41" y="6261"/>
                    <a:pt x="35" y="6257"/>
                    <a:pt x="32" y="6254"/>
                  </a:cubicBezTo>
                  <a:cubicBezTo>
                    <a:pt x="25" y="6320"/>
                    <a:pt x="22" y="6385"/>
                    <a:pt x="16" y="6450"/>
                  </a:cubicBezTo>
                  <a:cubicBezTo>
                    <a:pt x="22" y="6447"/>
                    <a:pt x="29" y="6444"/>
                    <a:pt x="32" y="6438"/>
                  </a:cubicBezTo>
                  <a:cubicBezTo>
                    <a:pt x="221" y="6634"/>
                    <a:pt x="423" y="6820"/>
                    <a:pt x="632" y="6994"/>
                  </a:cubicBezTo>
                  <a:cubicBezTo>
                    <a:pt x="420" y="7190"/>
                    <a:pt x="212" y="7389"/>
                    <a:pt x="1" y="7588"/>
                  </a:cubicBezTo>
                  <a:cubicBezTo>
                    <a:pt x="4" y="7647"/>
                    <a:pt x="7" y="7703"/>
                    <a:pt x="10" y="7762"/>
                  </a:cubicBezTo>
                  <a:cubicBezTo>
                    <a:pt x="383" y="8061"/>
                    <a:pt x="781" y="8322"/>
                    <a:pt x="1201" y="8546"/>
                  </a:cubicBezTo>
                  <a:cubicBezTo>
                    <a:pt x="943" y="8845"/>
                    <a:pt x="669" y="9131"/>
                    <a:pt x="383" y="9398"/>
                  </a:cubicBezTo>
                  <a:cubicBezTo>
                    <a:pt x="374" y="9395"/>
                    <a:pt x="364" y="9389"/>
                    <a:pt x="355" y="9386"/>
                  </a:cubicBezTo>
                  <a:cubicBezTo>
                    <a:pt x="395" y="9460"/>
                    <a:pt x="442" y="9532"/>
                    <a:pt x="489" y="9600"/>
                  </a:cubicBezTo>
                  <a:cubicBezTo>
                    <a:pt x="672" y="9697"/>
                    <a:pt x="859" y="9778"/>
                    <a:pt x="1052" y="9849"/>
                  </a:cubicBezTo>
                  <a:cubicBezTo>
                    <a:pt x="996" y="9914"/>
                    <a:pt x="940" y="9977"/>
                    <a:pt x="881" y="10042"/>
                  </a:cubicBezTo>
                  <a:cubicBezTo>
                    <a:pt x="915" y="10067"/>
                    <a:pt x="946" y="10095"/>
                    <a:pt x="980" y="10120"/>
                  </a:cubicBezTo>
                  <a:cubicBezTo>
                    <a:pt x="1048" y="10045"/>
                    <a:pt x="1114" y="9970"/>
                    <a:pt x="1179" y="9893"/>
                  </a:cubicBezTo>
                  <a:cubicBezTo>
                    <a:pt x="1310" y="9939"/>
                    <a:pt x="1443" y="9977"/>
                    <a:pt x="1580" y="10008"/>
                  </a:cubicBezTo>
                  <a:cubicBezTo>
                    <a:pt x="1586" y="9967"/>
                    <a:pt x="1593" y="9927"/>
                    <a:pt x="1599" y="9883"/>
                  </a:cubicBezTo>
                  <a:cubicBezTo>
                    <a:pt x="1487" y="9855"/>
                    <a:pt x="1372" y="9824"/>
                    <a:pt x="1263" y="9787"/>
                  </a:cubicBezTo>
                  <a:cubicBezTo>
                    <a:pt x="1350" y="9681"/>
                    <a:pt x="1437" y="9575"/>
                    <a:pt x="1518" y="9467"/>
                  </a:cubicBezTo>
                  <a:cubicBezTo>
                    <a:pt x="1506" y="9414"/>
                    <a:pt x="1493" y="9361"/>
                    <a:pt x="1481" y="9308"/>
                  </a:cubicBezTo>
                  <a:cubicBezTo>
                    <a:pt x="1372" y="9457"/>
                    <a:pt x="1257" y="9603"/>
                    <a:pt x="1139" y="9746"/>
                  </a:cubicBezTo>
                  <a:cubicBezTo>
                    <a:pt x="918" y="9669"/>
                    <a:pt x="703" y="9575"/>
                    <a:pt x="498" y="9463"/>
                  </a:cubicBezTo>
                  <a:cubicBezTo>
                    <a:pt x="787" y="9193"/>
                    <a:pt x="1058" y="8907"/>
                    <a:pt x="1316" y="8605"/>
                  </a:cubicBezTo>
                  <a:cubicBezTo>
                    <a:pt x="1325" y="8608"/>
                    <a:pt x="1335" y="8615"/>
                    <a:pt x="1347" y="8618"/>
                  </a:cubicBezTo>
                  <a:cubicBezTo>
                    <a:pt x="1335" y="8549"/>
                    <a:pt x="1325" y="8478"/>
                    <a:pt x="1316" y="8409"/>
                  </a:cubicBezTo>
                  <a:cubicBezTo>
                    <a:pt x="1307" y="8422"/>
                    <a:pt x="1294" y="8434"/>
                    <a:pt x="1285" y="8447"/>
                  </a:cubicBezTo>
                  <a:cubicBezTo>
                    <a:pt x="865" y="8226"/>
                    <a:pt x="467" y="7968"/>
                    <a:pt x="94" y="7672"/>
                  </a:cubicBezTo>
                  <a:cubicBezTo>
                    <a:pt x="305" y="7473"/>
                    <a:pt x="517" y="7274"/>
                    <a:pt x="728" y="7075"/>
                  </a:cubicBezTo>
                  <a:cubicBezTo>
                    <a:pt x="893" y="7206"/>
                    <a:pt x="1061" y="7333"/>
                    <a:pt x="1235" y="7452"/>
                  </a:cubicBezTo>
                  <a:cubicBezTo>
                    <a:pt x="1232" y="7399"/>
                    <a:pt x="1232" y="7346"/>
                    <a:pt x="1232" y="7296"/>
                  </a:cubicBezTo>
                  <a:cubicBezTo>
                    <a:pt x="1092" y="7200"/>
                    <a:pt x="955" y="7097"/>
                    <a:pt x="821" y="6988"/>
                  </a:cubicBezTo>
                  <a:cubicBezTo>
                    <a:pt x="965" y="6851"/>
                    <a:pt x="1108" y="6718"/>
                    <a:pt x="1254" y="6581"/>
                  </a:cubicBezTo>
                  <a:cubicBezTo>
                    <a:pt x="1257" y="6519"/>
                    <a:pt x="1263" y="6456"/>
                    <a:pt x="1266" y="6394"/>
                  </a:cubicBezTo>
                  <a:cubicBezTo>
                    <a:pt x="1086" y="6565"/>
                    <a:pt x="905" y="6736"/>
                    <a:pt x="722" y="6907"/>
                  </a:cubicBezTo>
                  <a:cubicBezTo>
                    <a:pt x="517" y="6733"/>
                    <a:pt x="318" y="6553"/>
                    <a:pt x="131" y="6357"/>
                  </a:cubicBezTo>
                  <a:cubicBezTo>
                    <a:pt x="371" y="6155"/>
                    <a:pt x="607" y="5946"/>
                    <a:pt x="837" y="5729"/>
                  </a:cubicBezTo>
                  <a:cubicBezTo>
                    <a:pt x="980" y="5903"/>
                    <a:pt x="1129" y="6068"/>
                    <a:pt x="1285" y="6233"/>
                  </a:cubicBezTo>
                  <a:cubicBezTo>
                    <a:pt x="1288" y="6177"/>
                    <a:pt x="1297" y="6124"/>
                    <a:pt x="1303" y="6071"/>
                  </a:cubicBezTo>
                  <a:cubicBezTo>
                    <a:pt x="1173" y="5931"/>
                    <a:pt x="1048" y="5788"/>
                    <a:pt x="927" y="5645"/>
                  </a:cubicBezTo>
                  <a:cubicBezTo>
                    <a:pt x="1114" y="5464"/>
                    <a:pt x="1297" y="5284"/>
                    <a:pt x="1478" y="5097"/>
                  </a:cubicBezTo>
                  <a:cubicBezTo>
                    <a:pt x="1490" y="5032"/>
                    <a:pt x="1506" y="4967"/>
                    <a:pt x="1521" y="4902"/>
                  </a:cubicBezTo>
                  <a:cubicBezTo>
                    <a:pt x="1534" y="4846"/>
                    <a:pt x="1543" y="4790"/>
                    <a:pt x="1555" y="4737"/>
                  </a:cubicBezTo>
                  <a:cubicBezTo>
                    <a:pt x="1456" y="4584"/>
                    <a:pt x="1363" y="4432"/>
                    <a:pt x="1275" y="4273"/>
                  </a:cubicBezTo>
                  <a:cubicBezTo>
                    <a:pt x="1443" y="4143"/>
                    <a:pt x="1611" y="4015"/>
                    <a:pt x="1773" y="3885"/>
                  </a:cubicBezTo>
                  <a:cubicBezTo>
                    <a:pt x="1795" y="3813"/>
                    <a:pt x="1817" y="3742"/>
                    <a:pt x="1841" y="3670"/>
                  </a:cubicBezTo>
                  <a:cubicBezTo>
                    <a:pt x="1633" y="3838"/>
                    <a:pt x="1428" y="4000"/>
                    <a:pt x="1216" y="4158"/>
                  </a:cubicBezTo>
                  <a:cubicBezTo>
                    <a:pt x="1092" y="3913"/>
                    <a:pt x="980" y="3658"/>
                    <a:pt x="887" y="3397"/>
                  </a:cubicBezTo>
                  <a:cubicBezTo>
                    <a:pt x="1157" y="3194"/>
                    <a:pt x="1419" y="2980"/>
                    <a:pt x="1674" y="2756"/>
                  </a:cubicBezTo>
                  <a:cubicBezTo>
                    <a:pt x="1748" y="2958"/>
                    <a:pt x="1838" y="3157"/>
                    <a:pt x="1944" y="3350"/>
                  </a:cubicBezTo>
                  <a:cubicBezTo>
                    <a:pt x="1960" y="3294"/>
                    <a:pt x="1978" y="3238"/>
                    <a:pt x="1997" y="3182"/>
                  </a:cubicBezTo>
                  <a:cubicBezTo>
                    <a:pt x="1910" y="3014"/>
                    <a:pt x="1835" y="2843"/>
                    <a:pt x="1773" y="2666"/>
                  </a:cubicBezTo>
                  <a:cubicBezTo>
                    <a:pt x="2012" y="2448"/>
                    <a:pt x="2246" y="2221"/>
                    <a:pt x="2470" y="1985"/>
                  </a:cubicBezTo>
                  <a:cubicBezTo>
                    <a:pt x="2522" y="1860"/>
                    <a:pt x="2575" y="1742"/>
                    <a:pt x="2634" y="1621"/>
                  </a:cubicBezTo>
                  <a:cubicBezTo>
                    <a:pt x="2348" y="1944"/>
                    <a:pt x="2047" y="2249"/>
                    <a:pt x="1729" y="2538"/>
                  </a:cubicBezTo>
                  <a:cubicBezTo>
                    <a:pt x="1652" y="2305"/>
                    <a:pt x="1593" y="2069"/>
                    <a:pt x="1549" y="1826"/>
                  </a:cubicBezTo>
                  <a:cubicBezTo>
                    <a:pt x="1913" y="1580"/>
                    <a:pt x="2264" y="1313"/>
                    <a:pt x="2600" y="1027"/>
                  </a:cubicBezTo>
                  <a:cubicBezTo>
                    <a:pt x="2600" y="1217"/>
                    <a:pt x="2616" y="1409"/>
                    <a:pt x="2644" y="1599"/>
                  </a:cubicBezTo>
                  <a:cubicBezTo>
                    <a:pt x="2678" y="1528"/>
                    <a:pt x="2712" y="1456"/>
                    <a:pt x="2746" y="1385"/>
                  </a:cubicBezTo>
                  <a:cubicBezTo>
                    <a:pt x="2731" y="1226"/>
                    <a:pt x="2725" y="1070"/>
                    <a:pt x="2728" y="915"/>
                  </a:cubicBezTo>
                  <a:cubicBezTo>
                    <a:pt x="2837" y="819"/>
                    <a:pt x="2948" y="719"/>
                    <a:pt x="3057" y="616"/>
                  </a:cubicBezTo>
                  <a:cubicBezTo>
                    <a:pt x="3113" y="564"/>
                    <a:pt x="3032" y="467"/>
                    <a:pt x="2973" y="523"/>
                  </a:cubicBezTo>
                  <a:close/>
                  <a:moveTo>
                    <a:pt x="2634" y="1621"/>
                  </a:moveTo>
                  <a:cubicBezTo>
                    <a:pt x="2638" y="1618"/>
                    <a:pt x="2641" y="1612"/>
                    <a:pt x="2647" y="1608"/>
                  </a:cubicBezTo>
                  <a:lnTo>
                    <a:pt x="2644" y="1599"/>
                  </a:lnTo>
                  <a:cubicBezTo>
                    <a:pt x="2641" y="1605"/>
                    <a:pt x="2634" y="1615"/>
                    <a:pt x="2634" y="1621"/>
                  </a:cubicBezTo>
                  <a:close/>
                  <a:moveTo>
                    <a:pt x="1944" y="3350"/>
                  </a:moveTo>
                  <a:cubicBezTo>
                    <a:pt x="1907" y="3456"/>
                    <a:pt x="1873" y="3564"/>
                    <a:pt x="1841" y="3670"/>
                  </a:cubicBezTo>
                  <a:cubicBezTo>
                    <a:pt x="1904" y="3617"/>
                    <a:pt x="1969" y="3564"/>
                    <a:pt x="2031" y="3512"/>
                  </a:cubicBezTo>
                  <a:cubicBezTo>
                    <a:pt x="2000" y="3459"/>
                    <a:pt x="1972" y="3403"/>
                    <a:pt x="1944" y="335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9"/>
            <p:cNvSpPr/>
            <p:nvPr/>
          </p:nvSpPr>
          <p:spPr>
            <a:xfrm>
              <a:off x="1265475" y="4186700"/>
              <a:ext cx="69825" cy="55850"/>
            </a:xfrm>
            <a:custGeom>
              <a:rect b="b" l="l" r="r" t="t"/>
              <a:pathLst>
                <a:path extrusionOk="0" h="2234" w="2793">
                  <a:moveTo>
                    <a:pt x="2721" y="2078"/>
                  </a:moveTo>
                  <a:cubicBezTo>
                    <a:pt x="1735" y="1583"/>
                    <a:pt x="865" y="902"/>
                    <a:pt x="146" y="63"/>
                  </a:cubicBezTo>
                  <a:cubicBezTo>
                    <a:pt x="97" y="1"/>
                    <a:pt x="0" y="81"/>
                    <a:pt x="53" y="144"/>
                  </a:cubicBezTo>
                  <a:cubicBezTo>
                    <a:pt x="784" y="999"/>
                    <a:pt x="1670" y="1692"/>
                    <a:pt x="2678" y="2196"/>
                  </a:cubicBezTo>
                  <a:cubicBezTo>
                    <a:pt x="2749" y="2233"/>
                    <a:pt x="2793" y="2115"/>
                    <a:pt x="2721" y="20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9"/>
            <p:cNvSpPr/>
            <p:nvPr/>
          </p:nvSpPr>
          <p:spPr>
            <a:xfrm>
              <a:off x="1129175" y="4355175"/>
              <a:ext cx="185600" cy="141825"/>
            </a:xfrm>
            <a:custGeom>
              <a:rect b="b" l="l" r="r" t="t"/>
              <a:pathLst>
                <a:path extrusionOk="0" h="5673" w="7424">
                  <a:moveTo>
                    <a:pt x="7346" y="3841"/>
                  </a:moveTo>
                  <a:cubicBezTo>
                    <a:pt x="5704" y="3962"/>
                    <a:pt x="4115" y="4469"/>
                    <a:pt x="2737" y="5296"/>
                  </a:cubicBezTo>
                  <a:cubicBezTo>
                    <a:pt x="2538" y="5411"/>
                    <a:pt x="2349" y="5535"/>
                    <a:pt x="2159" y="5666"/>
                  </a:cubicBezTo>
                  <a:cubicBezTo>
                    <a:pt x="2156" y="5669"/>
                    <a:pt x="2153" y="5669"/>
                    <a:pt x="2150" y="5672"/>
                  </a:cubicBezTo>
                  <a:cubicBezTo>
                    <a:pt x="2122" y="5654"/>
                    <a:pt x="2091" y="5632"/>
                    <a:pt x="2060" y="5613"/>
                  </a:cubicBezTo>
                  <a:lnTo>
                    <a:pt x="2047" y="5604"/>
                  </a:lnTo>
                  <a:cubicBezTo>
                    <a:pt x="2050" y="5604"/>
                    <a:pt x="2053" y="5601"/>
                    <a:pt x="2056" y="5598"/>
                  </a:cubicBezTo>
                  <a:cubicBezTo>
                    <a:pt x="2274" y="5445"/>
                    <a:pt x="2495" y="5302"/>
                    <a:pt x="2725" y="5168"/>
                  </a:cubicBezTo>
                  <a:cubicBezTo>
                    <a:pt x="3347" y="4798"/>
                    <a:pt x="4012" y="4494"/>
                    <a:pt x="4706" y="4260"/>
                  </a:cubicBezTo>
                  <a:cubicBezTo>
                    <a:pt x="3848" y="3262"/>
                    <a:pt x="2986" y="2264"/>
                    <a:pt x="2128" y="1263"/>
                  </a:cubicBezTo>
                  <a:cubicBezTo>
                    <a:pt x="2119" y="1250"/>
                    <a:pt x="2116" y="1238"/>
                    <a:pt x="2116" y="1228"/>
                  </a:cubicBezTo>
                  <a:cubicBezTo>
                    <a:pt x="1456" y="1415"/>
                    <a:pt x="785" y="1564"/>
                    <a:pt x="100" y="1670"/>
                  </a:cubicBezTo>
                  <a:cubicBezTo>
                    <a:pt x="23" y="1682"/>
                    <a:pt x="1" y="1558"/>
                    <a:pt x="79" y="1546"/>
                  </a:cubicBezTo>
                  <a:cubicBezTo>
                    <a:pt x="1739" y="1291"/>
                    <a:pt x="3344" y="784"/>
                    <a:pt x="4846" y="37"/>
                  </a:cubicBezTo>
                  <a:cubicBezTo>
                    <a:pt x="4920" y="0"/>
                    <a:pt x="4973" y="115"/>
                    <a:pt x="4899" y="153"/>
                  </a:cubicBezTo>
                  <a:cubicBezTo>
                    <a:pt x="4040" y="579"/>
                    <a:pt x="3148" y="924"/>
                    <a:pt x="2231" y="1194"/>
                  </a:cubicBezTo>
                  <a:cubicBezTo>
                    <a:pt x="3098" y="2202"/>
                    <a:pt x="3966" y="3209"/>
                    <a:pt x="4833" y="4220"/>
                  </a:cubicBezTo>
                  <a:cubicBezTo>
                    <a:pt x="5636" y="3959"/>
                    <a:pt x="6475" y="3791"/>
                    <a:pt x="7324" y="3729"/>
                  </a:cubicBezTo>
                  <a:cubicBezTo>
                    <a:pt x="7405" y="3722"/>
                    <a:pt x="7424" y="3834"/>
                    <a:pt x="7346" y="3841"/>
                  </a:cubicBezTo>
                  <a:close/>
                </a:path>
              </a:pathLst>
            </a:custGeom>
            <a:solidFill>
              <a:srgbClr val="60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9"/>
            <p:cNvSpPr/>
            <p:nvPr/>
          </p:nvSpPr>
          <p:spPr>
            <a:xfrm>
              <a:off x="1805225" y="4255025"/>
              <a:ext cx="93625" cy="77775"/>
            </a:xfrm>
            <a:custGeom>
              <a:rect b="b" l="l" r="r" t="t"/>
              <a:pathLst>
                <a:path extrusionOk="0" h="3111" w="3745">
                  <a:moveTo>
                    <a:pt x="3294" y="1534"/>
                  </a:moveTo>
                  <a:cubicBezTo>
                    <a:pt x="3287" y="1497"/>
                    <a:pt x="3278" y="1459"/>
                    <a:pt x="3266" y="1422"/>
                  </a:cubicBezTo>
                  <a:cubicBezTo>
                    <a:pt x="3315" y="1151"/>
                    <a:pt x="3216" y="921"/>
                    <a:pt x="3039" y="732"/>
                  </a:cubicBezTo>
                  <a:cubicBezTo>
                    <a:pt x="3085" y="564"/>
                    <a:pt x="3008" y="343"/>
                    <a:pt x="2787" y="296"/>
                  </a:cubicBezTo>
                  <a:cubicBezTo>
                    <a:pt x="1997" y="125"/>
                    <a:pt x="1011" y="1"/>
                    <a:pt x="423" y="701"/>
                  </a:cubicBezTo>
                  <a:cubicBezTo>
                    <a:pt x="349" y="791"/>
                    <a:pt x="287" y="887"/>
                    <a:pt x="240" y="990"/>
                  </a:cubicBezTo>
                  <a:cubicBezTo>
                    <a:pt x="147" y="1158"/>
                    <a:pt x="85" y="1351"/>
                    <a:pt x="66" y="1556"/>
                  </a:cubicBezTo>
                  <a:cubicBezTo>
                    <a:pt x="1" y="2330"/>
                    <a:pt x="576" y="2946"/>
                    <a:pt x="1325" y="3048"/>
                  </a:cubicBezTo>
                  <a:cubicBezTo>
                    <a:pt x="1779" y="3111"/>
                    <a:pt x="2233" y="2992"/>
                    <a:pt x="2641" y="2790"/>
                  </a:cubicBezTo>
                  <a:cubicBezTo>
                    <a:pt x="3014" y="2604"/>
                    <a:pt x="3524" y="2364"/>
                    <a:pt x="3658" y="1951"/>
                  </a:cubicBezTo>
                  <a:cubicBezTo>
                    <a:pt x="3745" y="1689"/>
                    <a:pt x="3499" y="1503"/>
                    <a:pt x="3294" y="1534"/>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9"/>
            <p:cNvSpPr/>
            <p:nvPr/>
          </p:nvSpPr>
          <p:spPr>
            <a:xfrm>
              <a:off x="1820475" y="4243775"/>
              <a:ext cx="98675" cy="101000"/>
            </a:xfrm>
            <a:custGeom>
              <a:rect b="b" l="l" r="r" t="t"/>
              <a:pathLst>
                <a:path extrusionOk="0" h="4040" w="3947">
                  <a:moveTo>
                    <a:pt x="3219" y="3144"/>
                  </a:moveTo>
                  <a:cubicBezTo>
                    <a:pt x="3184" y="3097"/>
                    <a:pt x="3125" y="3069"/>
                    <a:pt x="3063" y="3100"/>
                  </a:cubicBezTo>
                  <a:cubicBezTo>
                    <a:pt x="3032" y="3116"/>
                    <a:pt x="3001" y="3131"/>
                    <a:pt x="2970" y="3147"/>
                  </a:cubicBezTo>
                  <a:cubicBezTo>
                    <a:pt x="2970" y="3138"/>
                    <a:pt x="2970" y="3128"/>
                    <a:pt x="2970" y="3122"/>
                  </a:cubicBezTo>
                  <a:cubicBezTo>
                    <a:pt x="3044" y="3094"/>
                    <a:pt x="3119" y="3063"/>
                    <a:pt x="3197" y="3029"/>
                  </a:cubicBezTo>
                  <a:cubicBezTo>
                    <a:pt x="3225" y="3051"/>
                    <a:pt x="3265" y="3057"/>
                    <a:pt x="3312" y="3032"/>
                  </a:cubicBezTo>
                  <a:cubicBezTo>
                    <a:pt x="3327" y="3023"/>
                    <a:pt x="3343" y="3013"/>
                    <a:pt x="3359" y="3004"/>
                  </a:cubicBezTo>
                  <a:cubicBezTo>
                    <a:pt x="3318" y="3054"/>
                    <a:pt x="3268" y="3100"/>
                    <a:pt x="3219" y="3144"/>
                  </a:cubicBezTo>
                  <a:close/>
                  <a:moveTo>
                    <a:pt x="3306" y="3371"/>
                  </a:moveTo>
                  <a:cubicBezTo>
                    <a:pt x="3452" y="3293"/>
                    <a:pt x="3573" y="3184"/>
                    <a:pt x="3663" y="3044"/>
                  </a:cubicBezTo>
                  <a:cubicBezTo>
                    <a:pt x="3735" y="3103"/>
                    <a:pt x="3862" y="3072"/>
                    <a:pt x="3868" y="2964"/>
                  </a:cubicBezTo>
                  <a:cubicBezTo>
                    <a:pt x="3872" y="2908"/>
                    <a:pt x="3872" y="2855"/>
                    <a:pt x="3875" y="2802"/>
                  </a:cubicBezTo>
                  <a:cubicBezTo>
                    <a:pt x="3921" y="2656"/>
                    <a:pt x="3909" y="2460"/>
                    <a:pt x="3881" y="2298"/>
                  </a:cubicBezTo>
                  <a:cubicBezTo>
                    <a:pt x="3946" y="1866"/>
                    <a:pt x="3875" y="1415"/>
                    <a:pt x="3694" y="1032"/>
                  </a:cubicBezTo>
                  <a:cubicBezTo>
                    <a:pt x="3673" y="936"/>
                    <a:pt x="3648" y="840"/>
                    <a:pt x="3617" y="743"/>
                  </a:cubicBezTo>
                  <a:cubicBezTo>
                    <a:pt x="3595" y="665"/>
                    <a:pt x="3526" y="634"/>
                    <a:pt x="3464" y="647"/>
                  </a:cubicBezTo>
                  <a:cubicBezTo>
                    <a:pt x="3449" y="650"/>
                    <a:pt x="3100" y="283"/>
                    <a:pt x="3044" y="246"/>
                  </a:cubicBezTo>
                  <a:cubicBezTo>
                    <a:pt x="2886" y="143"/>
                    <a:pt x="2709" y="68"/>
                    <a:pt x="2522" y="34"/>
                  </a:cubicBezTo>
                  <a:cubicBezTo>
                    <a:pt x="2314" y="0"/>
                    <a:pt x="2059" y="3"/>
                    <a:pt x="1860" y="84"/>
                  </a:cubicBezTo>
                  <a:cubicBezTo>
                    <a:pt x="1689" y="155"/>
                    <a:pt x="1574" y="317"/>
                    <a:pt x="1390" y="351"/>
                  </a:cubicBezTo>
                  <a:cubicBezTo>
                    <a:pt x="1356" y="358"/>
                    <a:pt x="1322" y="364"/>
                    <a:pt x="1297" y="386"/>
                  </a:cubicBezTo>
                  <a:cubicBezTo>
                    <a:pt x="1247" y="429"/>
                    <a:pt x="1272" y="513"/>
                    <a:pt x="1312" y="566"/>
                  </a:cubicBezTo>
                  <a:cubicBezTo>
                    <a:pt x="1415" y="700"/>
                    <a:pt x="1561" y="809"/>
                    <a:pt x="1654" y="948"/>
                  </a:cubicBezTo>
                  <a:cubicBezTo>
                    <a:pt x="1769" y="1123"/>
                    <a:pt x="1900" y="1287"/>
                    <a:pt x="2046" y="1440"/>
                  </a:cubicBezTo>
                  <a:cubicBezTo>
                    <a:pt x="2102" y="1499"/>
                    <a:pt x="2164" y="1558"/>
                    <a:pt x="2186" y="1639"/>
                  </a:cubicBezTo>
                  <a:cubicBezTo>
                    <a:pt x="2217" y="1748"/>
                    <a:pt x="2168" y="1860"/>
                    <a:pt x="2149" y="1968"/>
                  </a:cubicBezTo>
                  <a:cubicBezTo>
                    <a:pt x="2102" y="2251"/>
                    <a:pt x="2251" y="2528"/>
                    <a:pt x="2077" y="2780"/>
                  </a:cubicBezTo>
                  <a:cubicBezTo>
                    <a:pt x="1903" y="3026"/>
                    <a:pt x="1502" y="3147"/>
                    <a:pt x="1232" y="3200"/>
                  </a:cubicBezTo>
                  <a:cubicBezTo>
                    <a:pt x="936" y="3256"/>
                    <a:pt x="638" y="3312"/>
                    <a:pt x="339" y="3293"/>
                  </a:cubicBezTo>
                  <a:cubicBezTo>
                    <a:pt x="221" y="3284"/>
                    <a:pt x="68" y="3284"/>
                    <a:pt x="25" y="3393"/>
                  </a:cubicBezTo>
                  <a:cubicBezTo>
                    <a:pt x="0" y="3458"/>
                    <a:pt x="34" y="3536"/>
                    <a:pt x="84" y="3582"/>
                  </a:cubicBezTo>
                  <a:cubicBezTo>
                    <a:pt x="137" y="3629"/>
                    <a:pt x="205" y="3651"/>
                    <a:pt x="274" y="3673"/>
                  </a:cubicBezTo>
                  <a:cubicBezTo>
                    <a:pt x="815" y="3856"/>
                    <a:pt x="1371" y="4030"/>
                    <a:pt x="1944" y="4036"/>
                  </a:cubicBezTo>
                  <a:cubicBezTo>
                    <a:pt x="2444" y="4039"/>
                    <a:pt x="2880" y="3598"/>
                    <a:pt x="3306" y="3371"/>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9"/>
            <p:cNvSpPr/>
            <p:nvPr/>
          </p:nvSpPr>
          <p:spPr>
            <a:xfrm>
              <a:off x="1841925" y="4238700"/>
              <a:ext cx="103175" cy="108800"/>
            </a:xfrm>
            <a:custGeom>
              <a:rect b="b" l="l" r="r" t="t"/>
              <a:pathLst>
                <a:path extrusionOk="0" h="4352" w="4127">
                  <a:moveTo>
                    <a:pt x="2700" y="4009"/>
                  </a:moveTo>
                  <a:cubicBezTo>
                    <a:pt x="1981" y="4351"/>
                    <a:pt x="1151" y="4302"/>
                    <a:pt x="389" y="4190"/>
                  </a:cubicBezTo>
                  <a:cubicBezTo>
                    <a:pt x="296" y="4174"/>
                    <a:pt x="199" y="4159"/>
                    <a:pt x="122" y="4106"/>
                  </a:cubicBezTo>
                  <a:cubicBezTo>
                    <a:pt x="47" y="4050"/>
                    <a:pt x="0" y="3944"/>
                    <a:pt x="41" y="3860"/>
                  </a:cubicBezTo>
                  <a:cubicBezTo>
                    <a:pt x="63" y="3816"/>
                    <a:pt x="106" y="3785"/>
                    <a:pt x="146" y="3760"/>
                  </a:cubicBezTo>
                  <a:cubicBezTo>
                    <a:pt x="324" y="3645"/>
                    <a:pt x="520" y="3552"/>
                    <a:pt x="725" y="3515"/>
                  </a:cubicBezTo>
                  <a:cubicBezTo>
                    <a:pt x="1148" y="3440"/>
                    <a:pt x="1524" y="3369"/>
                    <a:pt x="1729" y="2940"/>
                  </a:cubicBezTo>
                  <a:cubicBezTo>
                    <a:pt x="1801" y="2793"/>
                    <a:pt x="1816" y="2629"/>
                    <a:pt x="1819" y="2467"/>
                  </a:cubicBezTo>
                  <a:cubicBezTo>
                    <a:pt x="1826" y="2231"/>
                    <a:pt x="1804" y="1994"/>
                    <a:pt x="1757" y="1764"/>
                  </a:cubicBezTo>
                  <a:cubicBezTo>
                    <a:pt x="1680" y="1372"/>
                    <a:pt x="1434" y="1008"/>
                    <a:pt x="1347" y="604"/>
                  </a:cubicBezTo>
                  <a:cubicBezTo>
                    <a:pt x="1331" y="533"/>
                    <a:pt x="1316" y="458"/>
                    <a:pt x="1331" y="386"/>
                  </a:cubicBezTo>
                  <a:cubicBezTo>
                    <a:pt x="1362" y="262"/>
                    <a:pt x="1481" y="175"/>
                    <a:pt x="1605" y="147"/>
                  </a:cubicBezTo>
                  <a:cubicBezTo>
                    <a:pt x="2280" y="1"/>
                    <a:pt x="3340" y="673"/>
                    <a:pt x="3645" y="1248"/>
                  </a:cubicBezTo>
                  <a:cubicBezTo>
                    <a:pt x="4127" y="2162"/>
                    <a:pt x="3614" y="3565"/>
                    <a:pt x="2700" y="40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9"/>
            <p:cNvSpPr/>
            <p:nvPr/>
          </p:nvSpPr>
          <p:spPr>
            <a:xfrm>
              <a:off x="1753600" y="4243925"/>
              <a:ext cx="76300" cy="105525"/>
            </a:xfrm>
            <a:custGeom>
              <a:rect b="b" l="l" r="r" t="t"/>
              <a:pathLst>
                <a:path extrusionOk="0" h="4221" w="3052">
                  <a:moveTo>
                    <a:pt x="3036" y="3408"/>
                  </a:moveTo>
                  <a:cubicBezTo>
                    <a:pt x="3005" y="4009"/>
                    <a:pt x="2464" y="4220"/>
                    <a:pt x="1932" y="4180"/>
                  </a:cubicBezTo>
                  <a:cubicBezTo>
                    <a:pt x="1322" y="4130"/>
                    <a:pt x="959" y="3769"/>
                    <a:pt x="744" y="3216"/>
                  </a:cubicBezTo>
                  <a:cubicBezTo>
                    <a:pt x="511" y="2619"/>
                    <a:pt x="1" y="1257"/>
                    <a:pt x="374" y="678"/>
                  </a:cubicBezTo>
                  <a:cubicBezTo>
                    <a:pt x="676" y="205"/>
                    <a:pt x="1633" y="0"/>
                    <a:pt x="2125" y="196"/>
                  </a:cubicBezTo>
                  <a:cubicBezTo>
                    <a:pt x="2529" y="355"/>
                    <a:pt x="2532" y="986"/>
                    <a:pt x="2610" y="1340"/>
                  </a:cubicBezTo>
                  <a:cubicBezTo>
                    <a:pt x="2697" y="1742"/>
                    <a:pt x="2784" y="2140"/>
                    <a:pt x="2871" y="2541"/>
                  </a:cubicBezTo>
                  <a:cubicBezTo>
                    <a:pt x="2933" y="2811"/>
                    <a:pt x="3051" y="3125"/>
                    <a:pt x="3036" y="3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9"/>
            <p:cNvSpPr/>
            <p:nvPr/>
          </p:nvSpPr>
          <p:spPr>
            <a:xfrm>
              <a:off x="1075550" y="4106150"/>
              <a:ext cx="66575" cy="73650"/>
            </a:xfrm>
            <a:custGeom>
              <a:rect b="b" l="l" r="r" t="t"/>
              <a:pathLst>
                <a:path extrusionOk="0" h="2946" w="2663">
                  <a:moveTo>
                    <a:pt x="2541" y="1605"/>
                  </a:moveTo>
                  <a:cubicBezTo>
                    <a:pt x="2662" y="828"/>
                    <a:pt x="2236" y="128"/>
                    <a:pt x="1583" y="44"/>
                  </a:cubicBezTo>
                  <a:cubicBezTo>
                    <a:pt x="1266" y="1"/>
                    <a:pt x="930" y="119"/>
                    <a:pt x="666" y="368"/>
                  </a:cubicBezTo>
                  <a:cubicBezTo>
                    <a:pt x="69" y="924"/>
                    <a:pt x="0" y="1966"/>
                    <a:pt x="520" y="2529"/>
                  </a:cubicBezTo>
                  <a:cubicBezTo>
                    <a:pt x="688" y="2713"/>
                    <a:pt x="905" y="2828"/>
                    <a:pt x="1142" y="2859"/>
                  </a:cubicBezTo>
                  <a:cubicBezTo>
                    <a:pt x="1791" y="2946"/>
                    <a:pt x="2416" y="2383"/>
                    <a:pt x="2541" y="16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9"/>
            <p:cNvSpPr/>
            <p:nvPr/>
          </p:nvSpPr>
          <p:spPr>
            <a:xfrm>
              <a:off x="1086275" y="4116500"/>
              <a:ext cx="43400" cy="53050"/>
            </a:xfrm>
            <a:custGeom>
              <a:rect b="b" l="l" r="r" t="t"/>
              <a:pathLst>
                <a:path extrusionOk="0" h="2122" w="1736">
                  <a:moveTo>
                    <a:pt x="992" y="1757"/>
                  </a:moveTo>
                  <a:cubicBezTo>
                    <a:pt x="1027" y="1618"/>
                    <a:pt x="1058" y="1478"/>
                    <a:pt x="1092" y="1338"/>
                  </a:cubicBezTo>
                  <a:cubicBezTo>
                    <a:pt x="1089" y="1347"/>
                    <a:pt x="1403" y="1381"/>
                    <a:pt x="1431" y="1384"/>
                  </a:cubicBezTo>
                  <a:cubicBezTo>
                    <a:pt x="1478" y="1387"/>
                    <a:pt x="1524" y="1394"/>
                    <a:pt x="1568" y="1381"/>
                  </a:cubicBezTo>
                  <a:cubicBezTo>
                    <a:pt x="1701" y="1353"/>
                    <a:pt x="1736" y="1223"/>
                    <a:pt x="1729" y="1089"/>
                  </a:cubicBezTo>
                  <a:cubicBezTo>
                    <a:pt x="1723" y="983"/>
                    <a:pt x="1708" y="958"/>
                    <a:pt x="1630" y="909"/>
                  </a:cubicBezTo>
                  <a:cubicBezTo>
                    <a:pt x="1577" y="874"/>
                    <a:pt x="1524" y="840"/>
                    <a:pt x="1462" y="828"/>
                  </a:cubicBezTo>
                  <a:cubicBezTo>
                    <a:pt x="1390" y="815"/>
                    <a:pt x="1254" y="818"/>
                    <a:pt x="1219" y="731"/>
                  </a:cubicBezTo>
                  <a:cubicBezTo>
                    <a:pt x="1188" y="654"/>
                    <a:pt x="1275" y="526"/>
                    <a:pt x="1291" y="448"/>
                  </a:cubicBezTo>
                  <a:cubicBezTo>
                    <a:pt x="1313" y="352"/>
                    <a:pt x="1325" y="249"/>
                    <a:pt x="1272" y="168"/>
                  </a:cubicBezTo>
                  <a:cubicBezTo>
                    <a:pt x="1204" y="63"/>
                    <a:pt x="1058" y="0"/>
                    <a:pt x="949" y="91"/>
                  </a:cubicBezTo>
                  <a:cubicBezTo>
                    <a:pt x="887" y="140"/>
                    <a:pt x="846" y="221"/>
                    <a:pt x="821" y="305"/>
                  </a:cubicBezTo>
                  <a:cubicBezTo>
                    <a:pt x="812" y="333"/>
                    <a:pt x="722" y="657"/>
                    <a:pt x="756" y="663"/>
                  </a:cubicBezTo>
                  <a:cubicBezTo>
                    <a:pt x="657" y="641"/>
                    <a:pt x="560" y="616"/>
                    <a:pt x="464" y="594"/>
                  </a:cubicBezTo>
                  <a:cubicBezTo>
                    <a:pt x="162" y="523"/>
                    <a:pt x="0" y="1080"/>
                    <a:pt x="302" y="1151"/>
                  </a:cubicBezTo>
                  <a:cubicBezTo>
                    <a:pt x="408" y="1176"/>
                    <a:pt x="517" y="1201"/>
                    <a:pt x="622" y="1229"/>
                  </a:cubicBezTo>
                  <a:lnTo>
                    <a:pt x="532" y="1608"/>
                  </a:lnTo>
                  <a:cubicBezTo>
                    <a:pt x="448" y="1972"/>
                    <a:pt x="908" y="2121"/>
                    <a:pt x="992" y="175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 name="Google Shape;1634;p59"/>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9"/>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60"/>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Constraints</a:t>
            </a:r>
            <a:endParaRPr/>
          </a:p>
        </p:txBody>
      </p:sp>
      <p:sp>
        <p:nvSpPr>
          <p:cNvPr id="1641" name="Google Shape;1641;p60"/>
          <p:cNvSpPr txBox="1"/>
          <p:nvPr>
            <p:ph idx="1" type="subTitle"/>
          </p:nvPr>
        </p:nvSpPr>
        <p:spPr>
          <a:xfrm>
            <a:off x="713225" y="2528275"/>
            <a:ext cx="2131500" cy="8274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000000"/>
                </a:solidFill>
              </a:rPr>
              <a:t>Budget Limitations</a:t>
            </a:r>
            <a:endParaRPr/>
          </a:p>
        </p:txBody>
      </p:sp>
      <p:sp>
        <p:nvSpPr>
          <p:cNvPr id="1642" name="Google Shape;1642;p60"/>
          <p:cNvSpPr txBox="1"/>
          <p:nvPr>
            <p:ph idx="2" type="subTitle"/>
          </p:nvPr>
        </p:nvSpPr>
        <p:spPr>
          <a:xfrm>
            <a:off x="712025" y="3217104"/>
            <a:ext cx="2373300" cy="1462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000000"/>
                </a:solidFill>
              </a:rPr>
              <a:t>Operate within a predefined budget, which may constrain the selection of technologies, features, and development timelines.</a:t>
            </a:r>
            <a:endParaRPr sz="1200">
              <a:solidFill>
                <a:srgbClr val="000000"/>
              </a:solidFill>
            </a:endParaRPr>
          </a:p>
          <a:p>
            <a:pPr indent="0" lvl="0" marL="0" rtl="0" algn="ctr">
              <a:spcBef>
                <a:spcPts val="0"/>
              </a:spcBef>
              <a:spcAft>
                <a:spcPts val="0"/>
              </a:spcAft>
              <a:buNone/>
            </a:pPr>
            <a:r>
              <a:t/>
            </a:r>
            <a:endParaRPr/>
          </a:p>
        </p:txBody>
      </p:sp>
      <p:sp>
        <p:nvSpPr>
          <p:cNvPr id="1643" name="Google Shape;1643;p60"/>
          <p:cNvSpPr txBox="1"/>
          <p:nvPr>
            <p:ph idx="3" type="subTitle"/>
          </p:nvPr>
        </p:nvSpPr>
        <p:spPr>
          <a:xfrm>
            <a:off x="3555025" y="2567575"/>
            <a:ext cx="1929900" cy="7488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000000"/>
                </a:solidFill>
              </a:rPr>
              <a:t>Time Constraints</a:t>
            </a:r>
            <a:endParaRPr/>
          </a:p>
        </p:txBody>
      </p:sp>
      <p:sp>
        <p:nvSpPr>
          <p:cNvPr id="1644" name="Google Shape;1644;p60"/>
          <p:cNvSpPr txBox="1"/>
          <p:nvPr>
            <p:ph idx="4" type="subTitle"/>
          </p:nvPr>
        </p:nvSpPr>
        <p:spPr>
          <a:xfrm>
            <a:off x="3448975" y="3262754"/>
            <a:ext cx="2373300" cy="89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rPr>
              <a:t>This include deadlines or time-sensitive milestones that need to be met.</a:t>
            </a:r>
            <a:endParaRPr/>
          </a:p>
        </p:txBody>
      </p:sp>
      <p:sp>
        <p:nvSpPr>
          <p:cNvPr id="1645" name="Google Shape;1645;p60"/>
          <p:cNvSpPr txBox="1"/>
          <p:nvPr>
            <p:ph idx="5" type="subTitle"/>
          </p:nvPr>
        </p:nvSpPr>
        <p:spPr>
          <a:xfrm>
            <a:off x="6058675" y="2468275"/>
            <a:ext cx="2873100" cy="827400"/>
          </a:xfrm>
          <a:prstGeom prst="rect">
            <a:avLst/>
          </a:prstGeom>
        </p:spPr>
        <p:txBody>
          <a:bodyPr anchorCtr="0" anchor="b" bIns="91425" lIns="91425" spcFirstLastPara="1" rIns="91425" wrap="square" tIns="91425">
            <a:normAutofit lnSpcReduction="20000"/>
          </a:bodyPr>
          <a:lstStyle/>
          <a:p>
            <a:pPr indent="0" lvl="0" marL="0" rtl="0" algn="ctr">
              <a:lnSpc>
                <a:spcPct val="115000"/>
              </a:lnSpc>
              <a:spcBef>
                <a:spcPts val="0"/>
              </a:spcBef>
              <a:spcAft>
                <a:spcPts val="0"/>
              </a:spcAft>
              <a:buNone/>
            </a:pPr>
            <a:r>
              <a:rPr lang="en">
                <a:solidFill>
                  <a:srgbClr val="000000"/>
                </a:solidFill>
              </a:rPr>
              <a:t>Technological Limitations</a:t>
            </a:r>
            <a:endParaRPr/>
          </a:p>
        </p:txBody>
      </p:sp>
      <p:sp>
        <p:nvSpPr>
          <p:cNvPr id="1646" name="Google Shape;1646;p60"/>
          <p:cNvSpPr txBox="1"/>
          <p:nvPr>
            <p:ph idx="6" type="subTitle"/>
          </p:nvPr>
        </p:nvSpPr>
        <p:spPr>
          <a:xfrm>
            <a:off x="6058675" y="3229751"/>
            <a:ext cx="2373300" cy="1887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000000"/>
                </a:solidFill>
              </a:rPr>
              <a:t>This involves system's functionality and performance may be constrained by the capabilities of mobile devices, network infrastructure, and third-party services.</a:t>
            </a:r>
            <a:endParaRPr sz="1200">
              <a:solidFill>
                <a:srgbClr val="000000"/>
              </a:solidFill>
            </a:endParaRPr>
          </a:p>
          <a:p>
            <a:pPr indent="0" lvl="0" marL="457200" rtl="0" algn="l">
              <a:lnSpc>
                <a:spcPct val="115000"/>
              </a:lnSpc>
              <a:spcBef>
                <a:spcPts val="0"/>
              </a:spcBef>
              <a:spcAft>
                <a:spcPts val="0"/>
              </a:spcAft>
              <a:buNone/>
            </a:pPr>
            <a:r>
              <a:t/>
            </a:r>
            <a:endParaRPr sz="12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grpSp>
        <p:nvGrpSpPr>
          <p:cNvPr id="1647" name="Google Shape;1647;p60"/>
          <p:cNvGrpSpPr/>
          <p:nvPr/>
        </p:nvGrpSpPr>
        <p:grpSpPr>
          <a:xfrm>
            <a:off x="1628548" y="1568455"/>
            <a:ext cx="540271" cy="899820"/>
            <a:chOff x="1777700" y="797650"/>
            <a:chExt cx="1105300" cy="1840875"/>
          </a:xfrm>
        </p:grpSpPr>
        <p:sp>
          <p:nvSpPr>
            <p:cNvPr id="1648" name="Google Shape;1648;p60"/>
            <p:cNvSpPr/>
            <p:nvPr/>
          </p:nvSpPr>
          <p:spPr>
            <a:xfrm>
              <a:off x="1868550" y="797650"/>
              <a:ext cx="211200" cy="661675"/>
            </a:xfrm>
            <a:custGeom>
              <a:rect b="b" l="l" r="r" t="t"/>
              <a:pathLst>
                <a:path extrusionOk="0" h="26467" w="8448">
                  <a:moveTo>
                    <a:pt x="4237" y="0"/>
                  </a:moveTo>
                  <a:cubicBezTo>
                    <a:pt x="1906" y="0"/>
                    <a:pt x="1" y="1880"/>
                    <a:pt x="1" y="4211"/>
                  </a:cubicBezTo>
                  <a:lnTo>
                    <a:pt x="1" y="26466"/>
                  </a:lnTo>
                  <a:lnTo>
                    <a:pt x="8447" y="26466"/>
                  </a:lnTo>
                  <a:lnTo>
                    <a:pt x="8447" y="4211"/>
                  </a:lnTo>
                  <a:cubicBezTo>
                    <a:pt x="8447" y="1880"/>
                    <a:pt x="6567" y="0"/>
                    <a:pt x="4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0"/>
            <p:cNvSpPr/>
            <p:nvPr/>
          </p:nvSpPr>
          <p:spPr>
            <a:xfrm>
              <a:off x="1868550" y="929225"/>
              <a:ext cx="211200" cy="16300"/>
            </a:xfrm>
            <a:custGeom>
              <a:rect b="b" l="l" r="r" t="t"/>
              <a:pathLst>
                <a:path extrusionOk="0" h="652" w="8448">
                  <a:moveTo>
                    <a:pt x="1" y="0"/>
                  </a:moveTo>
                  <a:lnTo>
                    <a:pt x="1" y="652"/>
                  </a:lnTo>
                  <a:lnTo>
                    <a:pt x="8447" y="652"/>
                  </a:lnTo>
                  <a:lnTo>
                    <a:pt x="8447"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0"/>
            <p:cNvSpPr/>
            <p:nvPr/>
          </p:nvSpPr>
          <p:spPr>
            <a:xfrm>
              <a:off x="1868550" y="981850"/>
              <a:ext cx="211200" cy="16325"/>
            </a:xfrm>
            <a:custGeom>
              <a:rect b="b" l="l" r="r" t="t"/>
              <a:pathLst>
                <a:path extrusionOk="0" h="653" w="8448">
                  <a:moveTo>
                    <a:pt x="1" y="1"/>
                  </a:moveTo>
                  <a:lnTo>
                    <a:pt x="1" y="652"/>
                  </a:lnTo>
                  <a:lnTo>
                    <a:pt x="8447" y="652"/>
                  </a:lnTo>
                  <a:lnTo>
                    <a:pt x="8447" y="1"/>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0"/>
            <p:cNvSpPr/>
            <p:nvPr/>
          </p:nvSpPr>
          <p:spPr>
            <a:xfrm>
              <a:off x="1777700" y="1202400"/>
              <a:ext cx="1105300" cy="1436125"/>
            </a:xfrm>
            <a:custGeom>
              <a:rect b="b" l="l" r="r" t="t"/>
              <a:pathLst>
                <a:path extrusionOk="0" h="57445" w="44212">
                  <a:moveTo>
                    <a:pt x="12733" y="1"/>
                  </a:moveTo>
                  <a:cubicBezTo>
                    <a:pt x="5565" y="1"/>
                    <a:pt x="1" y="6241"/>
                    <a:pt x="803" y="13359"/>
                  </a:cubicBezTo>
                  <a:lnTo>
                    <a:pt x="1229" y="17294"/>
                  </a:lnTo>
                  <a:cubicBezTo>
                    <a:pt x="2081" y="24888"/>
                    <a:pt x="2081" y="32557"/>
                    <a:pt x="1229" y="40176"/>
                  </a:cubicBezTo>
                  <a:cubicBezTo>
                    <a:pt x="201" y="49374"/>
                    <a:pt x="7419" y="57445"/>
                    <a:pt x="16693" y="57445"/>
                  </a:cubicBezTo>
                  <a:lnTo>
                    <a:pt x="27495" y="57445"/>
                  </a:lnTo>
                  <a:cubicBezTo>
                    <a:pt x="36793" y="57445"/>
                    <a:pt x="43986" y="49374"/>
                    <a:pt x="42958" y="40176"/>
                  </a:cubicBezTo>
                  <a:cubicBezTo>
                    <a:pt x="42106" y="32557"/>
                    <a:pt x="42106" y="24888"/>
                    <a:pt x="42958" y="17294"/>
                  </a:cubicBezTo>
                  <a:lnTo>
                    <a:pt x="43410" y="13359"/>
                  </a:lnTo>
                  <a:cubicBezTo>
                    <a:pt x="44212" y="6241"/>
                    <a:pt x="38623" y="1"/>
                    <a:pt x="31455"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0"/>
            <p:cNvSpPr/>
            <p:nvPr/>
          </p:nvSpPr>
          <p:spPr>
            <a:xfrm>
              <a:off x="1835975" y="1278850"/>
              <a:ext cx="988125" cy="1283850"/>
            </a:xfrm>
            <a:custGeom>
              <a:rect b="b" l="l" r="r" t="t"/>
              <a:pathLst>
                <a:path extrusionOk="0" h="51354" w="39525">
                  <a:moveTo>
                    <a:pt x="11404" y="0"/>
                  </a:moveTo>
                  <a:cubicBezTo>
                    <a:pt x="4988" y="0"/>
                    <a:pt x="1" y="5564"/>
                    <a:pt x="728" y="11930"/>
                  </a:cubicBezTo>
                  <a:lnTo>
                    <a:pt x="1103" y="15464"/>
                  </a:lnTo>
                  <a:cubicBezTo>
                    <a:pt x="1880" y="22256"/>
                    <a:pt x="1880" y="29098"/>
                    <a:pt x="1103" y="35890"/>
                  </a:cubicBezTo>
                  <a:cubicBezTo>
                    <a:pt x="176" y="44136"/>
                    <a:pt x="6642" y="51354"/>
                    <a:pt x="14938" y="51354"/>
                  </a:cubicBezTo>
                  <a:lnTo>
                    <a:pt x="24612" y="51354"/>
                  </a:lnTo>
                  <a:cubicBezTo>
                    <a:pt x="32908" y="51354"/>
                    <a:pt x="39349" y="44136"/>
                    <a:pt x="38422" y="35890"/>
                  </a:cubicBezTo>
                  <a:cubicBezTo>
                    <a:pt x="37645" y="29098"/>
                    <a:pt x="37645" y="22256"/>
                    <a:pt x="38422" y="15464"/>
                  </a:cubicBezTo>
                  <a:lnTo>
                    <a:pt x="38823" y="11930"/>
                  </a:lnTo>
                  <a:cubicBezTo>
                    <a:pt x="39525" y="5564"/>
                    <a:pt x="34537" y="0"/>
                    <a:pt x="2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0"/>
            <p:cNvSpPr/>
            <p:nvPr/>
          </p:nvSpPr>
          <p:spPr>
            <a:xfrm>
              <a:off x="1974450" y="1266950"/>
              <a:ext cx="711800" cy="473075"/>
            </a:xfrm>
            <a:custGeom>
              <a:rect b="b" l="l" r="r" t="t"/>
              <a:pathLst>
                <a:path extrusionOk="0" h="18923" w="28472">
                  <a:moveTo>
                    <a:pt x="3259" y="0"/>
                  </a:moveTo>
                  <a:cubicBezTo>
                    <a:pt x="1454" y="0"/>
                    <a:pt x="1" y="1454"/>
                    <a:pt x="1" y="3258"/>
                  </a:cubicBezTo>
                  <a:lnTo>
                    <a:pt x="1" y="15664"/>
                  </a:lnTo>
                  <a:cubicBezTo>
                    <a:pt x="1" y="17469"/>
                    <a:pt x="1454" y="18923"/>
                    <a:pt x="3259" y="18923"/>
                  </a:cubicBezTo>
                  <a:lnTo>
                    <a:pt x="25214" y="18923"/>
                  </a:lnTo>
                  <a:cubicBezTo>
                    <a:pt x="26993" y="18923"/>
                    <a:pt x="28472" y="17469"/>
                    <a:pt x="28472" y="15664"/>
                  </a:cubicBezTo>
                  <a:lnTo>
                    <a:pt x="28472" y="3258"/>
                  </a:lnTo>
                  <a:cubicBezTo>
                    <a:pt x="28472" y="1454"/>
                    <a:pt x="26993" y="0"/>
                    <a:pt x="25214" y="0"/>
                  </a:cubicBez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0"/>
            <p:cNvSpPr/>
            <p:nvPr/>
          </p:nvSpPr>
          <p:spPr>
            <a:xfrm>
              <a:off x="2006400" y="1298900"/>
              <a:ext cx="647275" cy="409175"/>
            </a:xfrm>
            <a:custGeom>
              <a:rect b="b" l="l" r="r" t="t"/>
              <a:pathLst>
                <a:path extrusionOk="0" h="16367" w="25891">
                  <a:moveTo>
                    <a:pt x="3259" y="0"/>
                  </a:moveTo>
                  <a:cubicBezTo>
                    <a:pt x="1454" y="0"/>
                    <a:pt x="1" y="1479"/>
                    <a:pt x="1" y="3284"/>
                  </a:cubicBezTo>
                  <a:lnTo>
                    <a:pt x="1" y="13083"/>
                  </a:lnTo>
                  <a:cubicBezTo>
                    <a:pt x="1" y="14888"/>
                    <a:pt x="1454" y="16366"/>
                    <a:pt x="3259" y="16366"/>
                  </a:cubicBezTo>
                  <a:lnTo>
                    <a:pt x="22632" y="16366"/>
                  </a:lnTo>
                  <a:cubicBezTo>
                    <a:pt x="24437" y="16366"/>
                    <a:pt x="25891" y="14888"/>
                    <a:pt x="25891" y="13083"/>
                  </a:cubicBezTo>
                  <a:lnTo>
                    <a:pt x="25891" y="3284"/>
                  </a:lnTo>
                  <a:cubicBezTo>
                    <a:pt x="25891" y="1479"/>
                    <a:pt x="24437" y="0"/>
                    <a:pt x="226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0"/>
            <p:cNvSpPr/>
            <p:nvPr/>
          </p:nvSpPr>
          <p:spPr>
            <a:xfrm>
              <a:off x="2117925" y="1298900"/>
              <a:ext cx="308925" cy="409175"/>
            </a:xfrm>
            <a:custGeom>
              <a:rect b="b" l="l" r="r" t="t"/>
              <a:pathLst>
                <a:path extrusionOk="0" h="16367" w="12357">
                  <a:moveTo>
                    <a:pt x="3008" y="0"/>
                  </a:moveTo>
                  <a:lnTo>
                    <a:pt x="1" y="16366"/>
                  </a:lnTo>
                  <a:lnTo>
                    <a:pt x="9374" y="16366"/>
                  </a:lnTo>
                  <a:lnTo>
                    <a:pt x="1235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0"/>
            <p:cNvSpPr/>
            <p:nvPr/>
          </p:nvSpPr>
          <p:spPr>
            <a:xfrm>
              <a:off x="2399275" y="1298900"/>
              <a:ext cx="168575" cy="409175"/>
            </a:xfrm>
            <a:custGeom>
              <a:rect b="b" l="l" r="r" t="t"/>
              <a:pathLst>
                <a:path extrusionOk="0" h="16367" w="6743">
                  <a:moveTo>
                    <a:pt x="2983" y="0"/>
                  </a:moveTo>
                  <a:lnTo>
                    <a:pt x="0" y="16366"/>
                  </a:lnTo>
                  <a:lnTo>
                    <a:pt x="3760" y="16366"/>
                  </a:lnTo>
                  <a:lnTo>
                    <a:pt x="674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0"/>
            <p:cNvSpPr/>
            <p:nvPr/>
          </p:nvSpPr>
          <p:spPr>
            <a:xfrm>
              <a:off x="1988875" y="1863925"/>
              <a:ext cx="682975" cy="679375"/>
            </a:xfrm>
            <a:custGeom>
              <a:rect b="b" l="l" r="r" t="t"/>
              <a:pathLst>
                <a:path extrusionOk="0" h="27175" w="27319">
                  <a:moveTo>
                    <a:pt x="12539" y="0"/>
                  </a:moveTo>
                  <a:cubicBezTo>
                    <a:pt x="12512" y="0"/>
                    <a:pt x="12484" y="2"/>
                    <a:pt x="12456" y="6"/>
                  </a:cubicBezTo>
                  <a:cubicBezTo>
                    <a:pt x="12130" y="31"/>
                    <a:pt x="11880" y="307"/>
                    <a:pt x="11880" y="633"/>
                  </a:cubicBezTo>
                  <a:cubicBezTo>
                    <a:pt x="11880" y="633"/>
                    <a:pt x="11880" y="658"/>
                    <a:pt x="11880" y="683"/>
                  </a:cubicBezTo>
                  <a:cubicBezTo>
                    <a:pt x="11905" y="1008"/>
                    <a:pt x="12181" y="1259"/>
                    <a:pt x="12506" y="1259"/>
                  </a:cubicBezTo>
                  <a:lnTo>
                    <a:pt x="12556" y="1259"/>
                  </a:lnTo>
                  <a:cubicBezTo>
                    <a:pt x="12882" y="1209"/>
                    <a:pt x="13133" y="933"/>
                    <a:pt x="13133" y="607"/>
                  </a:cubicBezTo>
                  <a:cubicBezTo>
                    <a:pt x="13133" y="607"/>
                    <a:pt x="13133" y="582"/>
                    <a:pt x="13133" y="557"/>
                  </a:cubicBezTo>
                  <a:cubicBezTo>
                    <a:pt x="13110" y="257"/>
                    <a:pt x="12853" y="0"/>
                    <a:pt x="12539" y="0"/>
                  </a:cubicBezTo>
                  <a:close/>
                  <a:moveTo>
                    <a:pt x="16255" y="217"/>
                  </a:moveTo>
                  <a:cubicBezTo>
                    <a:pt x="15959" y="217"/>
                    <a:pt x="15705" y="424"/>
                    <a:pt x="15639" y="708"/>
                  </a:cubicBezTo>
                  <a:cubicBezTo>
                    <a:pt x="15639" y="758"/>
                    <a:pt x="15614" y="783"/>
                    <a:pt x="15614" y="833"/>
                  </a:cubicBezTo>
                  <a:cubicBezTo>
                    <a:pt x="15614" y="1134"/>
                    <a:pt x="15840" y="1384"/>
                    <a:pt x="16140" y="1460"/>
                  </a:cubicBezTo>
                  <a:lnTo>
                    <a:pt x="16266" y="1460"/>
                  </a:lnTo>
                  <a:cubicBezTo>
                    <a:pt x="16541" y="1460"/>
                    <a:pt x="16817" y="1259"/>
                    <a:pt x="16867" y="958"/>
                  </a:cubicBezTo>
                  <a:cubicBezTo>
                    <a:pt x="16867" y="908"/>
                    <a:pt x="16892" y="883"/>
                    <a:pt x="16892" y="833"/>
                  </a:cubicBezTo>
                  <a:cubicBezTo>
                    <a:pt x="16892" y="532"/>
                    <a:pt x="16667" y="282"/>
                    <a:pt x="16391" y="232"/>
                  </a:cubicBezTo>
                  <a:cubicBezTo>
                    <a:pt x="16345" y="222"/>
                    <a:pt x="16300" y="217"/>
                    <a:pt x="16255" y="217"/>
                  </a:cubicBezTo>
                  <a:close/>
                  <a:moveTo>
                    <a:pt x="8855" y="864"/>
                  </a:moveTo>
                  <a:cubicBezTo>
                    <a:pt x="8778" y="864"/>
                    <a:pt x="8699" y="878"/>
                    <a:pt x="8622" y="908"/>
                  </a:cubicBezTo>
                  <a:cubicBezTo>
                    <a:pt x="8371" y="1008"/>
                    <a:pt x="8221" y="1234"/>
                    <a:pt x="8221" y="1485"/>
                  </a:cubicBezTo>
                  <a:cubicBezTo>
                    <a:pt x="8221" y="1560"/>
                    <a:pt x="8246" y="1635"/>
                    <a:pt x="8271" y="1710"/>
                  </a:cubicBezTo>
                  <a:cubicBezTo>
                    <a:pt x="8371" y="1961"/>
                    <a:pt x="8597" y="2111"/>
                    <a:pt x="8847" y="2111"/>
                  </a:cubicBezTo>
                  <a:cubicBezTo>
                    <a:pt x="8922" y="2111"/>
                    <a:pt x="8998" y="2111"/>
                    <a:pt x="9073" y="2061"/>
                  </a:cubicBezTo>
                  <a:cubicBezTo>
                    <a:pt x="9323" y="1961"/>
                    <a:pt x="9474" y="1735"/>
                    <a:pt x="9474" y="1485"/>
                  </a:cubicBezTo>
                  <a:cubicBezTo>
                    <a:pt x="9474" y="1409"/>
                    <a:pt x="9474" y="1334"/>
                    <a:pt x="9424" y="1259"/>
                  </a:cubicBezTo>
                  <a:cubicBezTo>
                    <a:pt x="9328" y="1011"/>
                    <a:pt x="9101" y="864"/>
                    <a:pt x="8855" y="864"/>
                  </a:cubicBezTo>
                  <a:close/>
                  <a:moveTo>
                    <a:pt x="19780" y="1480"/>
                  </a:moveTo>
                  <a:cubicBezTo>
                    <a:pt x="19560" y="1480"/>
                    <a:pt x="19344" y="1604"/>
                    <a:pt x="19223" y="1810"/>
                  </a:cubicBezTo>
                  <a:cubicBezTo>
                    <a:pt x="19173" y="1911"/>
                    <a:pt x="19148" y="2011"/>
                    <a:pt x="19148" y="2111"/>
                  </a:cubicBezTo>
                  <a:cubicBezTo>
                    <a:pt x="19148" y="2337"/>
                    <a:pt x="19273" y="2537"/>
                    <a:pt x="19499" y="2663"/>
                  </a:cubicBezTo>
                  <a:cubicBezTo>
                    <a:pt x="19574" y="2713"/>
                    <a:pt x="19674" y="2738"/>
                    <a:pt x="19775" y="2738"/>
                  </a:cubicBezTo>
                  <a:cubicBezTo>
                    <a:pt x="20000" y="2738"/>
                    <a:pt x="20226" y="2612"/>
                    <a:pt x="20351" y="2412"/>
                  </a:cubicBezTo>
                  <a:cubicBezTo>
                    <a:pt x="20401" y="2312"/>
                    <a:pt x="20426" y="2211"/>
                    <a:pt x="20426" y="2111"/>
                  </a:cubicBezTo>
                  <a:cubicBezTo>
                    <a:pt x="20401" y="1886"/>
                    <a:pt x="20301" y="1660"/>
                    <a:pt x="20075" y="1560"/>
                  </a:cubicBezTo>
                  <a:cubicBezTo>
                    <a:pt x="19981" y="1505"/>
                    <a:pt x="19880" y="1480"/>
                    <a:pt x="19780" y="1480"/>
                  </a:cubicBezTo>
                  <a:close/>
                  <a:moveTo>
                    <a:pt x="5600" y="2721"/>
                  </a:moveTo>
                  <a:cubicBezTo>
                    <a:pt x="5466" y="2721"/>
                    <a:pt x="5330" y="2767"/>
                    <a:pt x="5213" y="2863"/>
                  </a:cubicBezTo>
                  <a:cubicBezTo>
                    <a:pt x="5063" y="2988"/>
                    <a:pt x="4962" y="3164"/>
                    <a:pt x="4962" y="3364"/>
                  </a:cubicBezTo>
                  <a:cubicBezTo>
                    <a:pt x="4962" y="3490"/>
                    <a:pt x="5013" y="3640"/>
                    <a:pt x="5113" y="3740"/>
                  </a:cubicBezTo>
                  <a:cubicBezTo>
                    <a:pt x="5238" y="3891"/>
                    <a:pt x="5414" y="3991"/>
                    <a:pt x="5589" y="3991"/>
                  </a:cubicBezTo>
                  <a:cubicBezTo>
                    <a:pt x="5739" y="3991"/>
                    <a:pt x="5865" y="3941"/>
                    <a:pt x="5990" y="3841"/>
                  </a:cubicBezTo>
                  <a:cubicBezTo>
                    <a:pt x="6140" y="3715"/>
                    <a:pt x="6216" y="3540"/>
                    <a:pt x="6216" y="3364"/>
                  </a:cubicBezTo>
                  <a:cubicBezTo>
                    <a:pt x="6216" y="3214"/>
                    <a:pt x="6191" y="3089"/>
                    <a:pt x="6090" y="2963"/>
                  </a:cubicBezTo>
                  <a:cubicBezTo>
                    <a:pt x="5961" y="2805"/>
                    <a:pt x="5781" y="2721"/>
                    <a:pt x="5600" y="2721"/>
                  </a:cubicBezTo>
                  <a:close/>
                  <a:moveTo>
                    <a:pt x="22807" y="3703"/>
                  </a:moveTo>
                  <a:cubicBezTo>
                    <a:pt x="22644" y="3703"/>
                    <a:pt x="22481" y="3765"/>
                    <a:pt x="22356" y="3891"/>
                  </a:cubicBezTo>
                  <a:cubicBezTo>
                    <a:pt x="22231" y="4016"/>
                    <a:pt x="22181" y="4191"/>
                    <a:pt x="22181" y="4342"/>
                  </a:cubicBezTo>
                  <a:cubicBezTo>
                    <a:pt x="22181" y="4492"/>
                    <a:pt x="22256" y="4668"/>
                    <a:pt x="22356" y="4793"/>
                  </a:cubicBezTo>
                  <a:cubicBezTo>
                    <a:pt x="22481" y="4893"/>
                    <a:pt x="22657" y="4968"/>
                    <a:pt x="22807" y="4968"/>
                  </a:cubicBezTo>
                  <a:cubicBezTo>
                    <a:pt x="22958" y="4968"/>
                    <a:pt x="23133" y="4893"/>
                    <a:pt x="23258" y="4768"/>
                  </a:cubicBezTo>
                  <a:cubicBezTo>
                    <a:pt x="23384" y="4643"/>
                    <a:pt x="23434" y="4492"/>
                    <a:pt x="23434" y="4342"/>
                  </a:cubicBezTo>
                  <a:cubicBezTo>
                    <a:pt x="23434" y="4166"/>
                    <a:pt x="23384" y="4016"/>
                    <a:pt x="23258" y="3891"/>
                  </a:cubicBezTo>
                  <a:cubicBezTo>
                    <a:pt x="23133" y="3765"/>
                    <a:pt x="22970" y="3703"/>
                    <a:pt x="22807" y="3703"/>
                  </a:cubicBezTo>
                  <a:close/>
                  <a:moveTo>
                    <a:pt x="2997" y="5450"/>
                  </a:moveTo>
                  <a:cubicBezTo>
                    <a:pt x="2810" y="5450"/>
                    <a:pt x="2627" y="5540"/>
                    <a:pt x="2506" y="5720"/>
                  </a:cubicBezTo>
                  <a:cubicBezTo>
                    <a:pt x="2406" y="5821"/>
                    <a:pt x="2381" y="5946"/>
                    <a:pt x="2381" y="6071"/>
                  </a:cubicBezTo>
                  <a:cubicBezTo>
                    <a:pt x="2381" y="6272"/>
                    <a:pt x="2481" y="6472"/>
                    <a:pt x="2657" y="6597"/>
                  </a:cubicBezTo>
                  <a:cubicBezTo>
                    <a:pt x="2757" y="6673"/>
                    <a:pt x="2882" y="6698"/>
                    <a:pt x="3008" y="6698"/>
                  </a:cubicBezTo>
                  <a:cubicBezTo>
                    <a:pt x="3208" y="6698"/>
                    <a:pt x="3409" y="6623"/>
                    <a:pt x="3534" y="6447"/>
                  </a:cubicBezTo>
                  <a:cubicBezTo>
                    <a:pt x="3609" y="6322"/>
                    <a:pt x="3634" y="6196"/>
                    <a:pt x="3634" y="6071"/>
                  </a:cubicBezTo>
                  <a:cubicBezTo>
                    <a:pt x="3634" y="5871"/>
                    <a:pt x="3534" y="5695"/>
                    <a:pt x="3358" y="5570"/>
                  </a:cubicBezTo>
                  <a:cubicBezTo>
                    <a:pt x="3248" y="5490"/>
                    <a:pt x="3122" y="5450"/>
                    <a:pt x="2997" y="5450"/>
                  </a:cubicBezTo>
                  <a:close/>
                  <a:moveTo>
                    <a:pt x="25060" y="6704"/>
                  </a:moveTo>
                  <a:cubicBezTo>
                    <a:pt x="24958" y="6704"/>
                    <a:pt x="24855" y="6726"/>
                    <a:pt x="24762" y="6773"/>
                  </a:cubicBezTo>
                  <a:cubicBezTo>
                    <a:pt x="24562" y="6898"/>
                    <a:pt x="24436" y="7099"/>
                    <a:pt x="24436" y="7324"/>
                  </a:cubicBezTo>
                  <a:cubicBezTo>
                    <a:pt x="24436" y="7425"/>
                    <a:pt x="24461" y="7550"/>
                    <a:pt x="24511" y="7625"/>
                  </a:cubicBezTo>
                  <a:cubicBezTo>
                    <a:pt x="24637" y="7851"/>
                    <a:pt x="24862" y="7951"/>
                    <a:pt x="25063" y="7951"/>
                  </a:cubicBezTo>
                  <a:cubicBezTo>
                    <a:pt x="25163" y="7951"/>
                    <a:pt x="25288" y="7926"/>
                    <a:pt x="25389" y="7876"/>
                  </a:cubicBezTo>
                  <a:cubicBezTo>
                    <a:pt x="25589" y="7775"/>
                    <a:pt x="25714" y="7550"/>
                    <a:pt x="25689" y="7324"/>
                  </a:cubicBezTo>
                  <a:cubicBezTo>
                    <a:pt x="25689" y="7224"/>
                    <a:pt x="25664" y="7124"/>
                    <a:pt x="25614" y="7024"/>
                  </a:cubicBezTo>
                  <a:cubicBezTo>
                    <a:pt x="25510" y="6816"/>
                    <a:pt x="25287" y="6704"/>
                    <a:pt x="25060" y="6704"/>
                  </a:cubicBezTo>
                  <a:close/>
                  <a:moveTo>
                    <a:pt x="1289" y="8788"/>
                  </a:moveTo>
                  <a:cubicBezTo>
                    <a:pt x="1036" y="8788"/>
                    <a:pt x="800" y="8955"/>
                    <a:pt x="702" y="9229"/>
                  </a:cubicBezTo>
                  <a:cubicBezTo>
                    <a:pt x="677" y="9279"/>
                    <a:pt x="677" y="9354"/>
                    <a:pt x="677" y="9430"/>
                  </a:cubicBezTo>
                  <a:cubicBezTo>
                    <a:pt x="677" y="9680"/>
                    <a:pt x="827" y="9931"/>
                    <a:pt x="1103" y="10006"/>
                  </a:cubicBezTo>
                  <a:cubicBezTo>
                    <a:pt x="1178" y="10031"/>
                    <a:pt x="1228" y="10056"/>
                    <a:pt x="1303" y="10056"/>
                  </a:cubicBezTo>
                  <a:cubicBezTo>
                    <a:pt x="1554" y="10056"/>
                    <a:pt x="1805" y="9881"/>
                    <a:pt x="1905" y="9630"/>
                  </a:cubicBezTo>
                  <a:cubicBezTo>
                    <a:pt x="1930" y="9555"/>
                    <a:pt x="1930" y="9480"/>
                    <a:pt x="1930" y="9430"/>
                  </a:cubicBezTo>
                  <a:cubicBezTo>
                    <a:pt x="1930" y="9154"/>
                    <a:pt x="1754" y="8903"/>
                    <a:pt x="1504" y="8828"/>
                  </a:cubicBezTo>
                  <a:cubicBezTo>
                    <a:pt x="1433" y="8801"/>
                    <a:pt x="1360" y="8788"/>
                    <a:pt x="1289" y="8788"/>
                  </a:cubicBezTo>
                  <a:close/>
                  <a:moveTo>
                    <a:pt x="26393" y="10217"/>
                  </a:moveTo>
                  <a:cubicBezTo>
                    <a:pt x="26351" y="10217"/>
                    <a:pt x="26308" y="10222"/>
                    <a:pt x="26266" y="10232"/>
                  </a:cubicBezTo>
                  <a:cubicBezTo>
                    <a:pt x="25965" y="10307"/>
                    <a:pt x="25765" y="10557"/>
                    <a:pt x="25765" y="10858"/>
                  </a:cubicBezTo>
                  <a:cubicBezTo>
                    <a:pt x="25765" y="10883"/>
                    <a:pt x="25765" y="10933"/>
                    <a:pt x="25765" y="10983"/>
                  </a:cubicBezTo>
                  <a:cubicBezTo>
                    <a:pt x="25840" y="11284"/>
                    <a:pt x="26090" y="11485"/>
                    <a:pt x="26391" y="11485"/>
                  </a:cubicBezTo>
                  <a:cubicBezTo>
                    <a:pt x="26441" y="11485"/>
                    <a:pt x="26466" y="11460"/>
                    <a:pt x="26516" y="11460"/>
                  </a:cubicBezTo>
                  <a:cubicBezTo>
                    <a:pt x="26817" y="11410"/>
                    <a:pt x="27018" y="11134"/>
                    <a:pt x="27018" y="10833"/>
                  </a:cubicBezTo>
                  <a:cubicBezTo>
                    <a:pt x="27018" y="10808"/>
                    <a:pt x="27018" y="10758"/>
                    <a:pt x="26993" y="10708"/>
                  </a:cubicBezTo>
                  <a:cubicBezTo>
                    <a:pt x="26927" y="10425"/>
                    <a:pt x="26673" y="10217"/>
                    <a:pt x="26393" y="10217"/>
                  </a:cubicBezTo>
                  <a:close/>
                  <a:moveTo>
                    <a:pt x="607" y="12486"/>
                  </a:moveTo>
                  <a:cubicBezTo>
                    <a:pt x="276" y="12486"/>
                    <a:pt x="0" y="12753"/>
                    <a:pt x="0" y="13089"/>
                  </a:cubicBezTo>
                  <a:cubicBezTo>
                    <a:pt x="0" y="13089"/>
                    <a:pt x="0" y="13089"/>
                    <a:pt x="0" y="13114"/>
                  </a:cubicBezTo>
                  <a:cubicBezTo>
                    <a:pt x="0" y="13440"/>
                    <a:pt x="251" y="13740"/>
                    <a:pt x="602" y="13740"/>
                  </a:cubicBezTo>
                  <a:lnTo>
                    <a:pt x="627" y="13740"/>
                  </a:lnTo>
                  <a:cubicBezTo>
                    <a:pt x="952" y="13740"/>
                    <a:pt x="1228" y="13465"/>
                    <a:pt x="1253" y="13139"/>
                  </a:cubicBezTo>
                  <a:lnTo>
                    <a:pt x="1253" y="13114"/>
                  </a:lnTo>
                  <a:cubicBezTo>
                    <a:pt x="1253" y="12788"/>
                    <a:pt x="977" y="12487"/>
                    <a:pt x="652" y="12487"/>
                  </a:cubicBezTo>
                  <a:cubicBezTo>
                    <a:pt x="637" y="12486"/>
                    <a:pt x="622" y="12486"/>
                    <a:pt x="607" y="12486"/>
                  </a:cubicBezTo>
                  <a:close/>
                  <a:moveTo>
                    <a:pt x="26692" y="12988"/>
                  </a:moveTo>
                  <a:cubicBezTo>
                    <a:pt x="26341" y="12988"/>
                    <a:pt x="26040" y="13264"/>
                    <a:pt x="26040" y="13615"/>
                  </a:cubicBezTo>
                  <a:cubicBezTo>
                    <a:pt x="26040" y="13941"/>
                    <a:pt x="26341" y="14242"/>
                    <a:pt x="26692" y="14242"/>
                  </a:cubicBezTo>
                  <a:cubicBezTo>
                    <a:pt x="27018" y="14242"/>
                    <a:pt x="27318" y="13941"/>
                    <a:pt x="27318" y="13615"/>
                  </a:cubicBezTo>
                  <a:cubicBezTo>
                    <a:pt x="27318" y="13264"/>
                    <a:pt x="27018" y="12988"/>
                    <a:pt x="26692" y="12988"/>
                  </a:cubicBezTo>
                  <a:close/>
                  <a:moveTo>
                    <a:pt x="1034" y="16221"/>
                  </a:moveTo>
                  <a:cubicBezTo>
                    <a:pt x="974" y="16221"/>
                    <a:pt x="913" y="16229"/>
                    <a:pt x="852" y="16247"/>
                  </a:cubicBezTo>
                  <a:cubicBezTo>
                    <a:pt x="576" y="16297"/>
                    <a:pt x="401" y="16572"/>
                    <a:pt x="401" y="16848"/>
                  </a:cubicBezTo>
                  <a:cubicBezTo>
                    <a:pt x="401" y="16898"/>
                    <a:pt x="401" y="16948"/>
                    <a:pt x="401" y="16999"/>
                  </a:cubicBezTo>
                  <a:cubicBezTo>
                    <a:pt x="476" y="17274"/>
                    <a:pt x="727" y="17475"/>
                    <a:pt x="1028" y="17475"/>
                  </a:cubicBezTo>
                  <a:cubicBezTo>
                    <a:pt x="1078" y="17475"/>
                    <a:pt x="1128" y="17475"/>
                    <a:pt x="1178" y="17450"/>
                  </a:cubicBezTo>
                  <a:cubicBezTo>
                    <a:pt x="1454" y="17374"/>
                    <a:pt x="1654" y="17124"/>
                    <a:pt x="1654" y="16848"/>
                  </a:cubicBezTo>
                  <a:cubicBezTo>
                    <a:pt x="1654" y="16798"/>
                    <a:pt x="1654" y="16748"/>
                    <a:pt x="1629" y="16698"/>
                  </a:cubicBezTo>
                  <a:cubicBezTo>
                    <a:pt x="1567" y="16408"/>
                    <a:pt x="1317" y="16221"/>
                    <a:pt x="1034" y="16221"/>
                  </a:cubicBezTo>
                  <a:close/>
                  <a:moveTo>
                    <a:pt x="26143" y="16697"/>
                  </a:moveTo>
                  <a:cubicBezTo>
                    <a:pt x="25875" y="16697"/>
                    <a:pt x="25622" y="16880"/>
                    <a:pt x="25539" y="17149"/>
                  </a:cubicBezTo>
                  <a:cubicBezTo>
                    <a:pt x="25514" y="17199"/>
                    <a:pt x="25514" y="17249"/>
                    <a:pt x="25514" y="17324"/>
                  </a:cubicBezTo>
                  <a:cubicBezTo>
                    <a:pt x="25514" y="17600"/>
                    <a:pt x="25689" y="17851"/>
                    <a:pt x="25965" y="17926"/>
                  </a:cubicBezTo>
                  <a:cubicBezTo>
                    <a:pt x="26015" y="17951"/>
                    <a:pt x="26090" y="17951"/>
                    <a:pt x="26140" y="17951"/>
                  </a:cubicBezTo>
                  <a:cubicBezTo>
                    <a:pt x="26416" y="17951"/>
                    <a:pt x="26667" y="17775"/>
                    <a:pt x="26742" y="17500"/>
                  </a:cubicBezTo>
                  <a:cubicBezTo>
                    <a:pt x="26767" y="17450"/>
                    <a:pt x="26767" y="17374"/>
                    <a:pt x="26767" y="17324"/>
                  </a:cubicBezTo>
                  <a:cubicBezTo>
                    <a:pt x="26767" y="17049"/>
                    <a:pt x="26592" y="16798"/>
                    <a:pt x="26316" y="16723"/>
                  </a:cubicBezTo>
                  <a:cubicBezTo>
                    <a:pt x="26259" y="16705"/>
                    <a:pt x="26201" y="16697"/>
                    <a:pt x="26143" y="16697"/>
                  </a:cubicBezTo>
                  <a:close/>
                  <a:moveTo>
                    <a:pt x="2482" y="19687"/>
                  </a:moveTo>
                  <a:cubicBezTo>
                    <a:pt x="2368" y="19687"/>
                    <a:pt x="2254" y="19718"/>
                    <a:pt x="2155" y="19780"/>
                  </a:cubicBezTo>
                  <a:cubicBezTo>
                    <a:pt x="1955" y="19881"/>
                    <a:pt x="1830" y="20106"/>
                    <a:pt x="1830" y="20307"/>
                  </a:cubicBezTo>
                  <a:cubicBezTo>
                    <a:pt x="1830" y="20407"/>
                    <a:pt x="1880" y="20532"/>
                    <a:pt x="1930" y="20633"/>
                  </a:cubicBezTo>
                  <a:cubicBezTo>
                    <a:pt x="2055" y="20833"/>
                    <a:pt x="2256" y="20933"/>
                    <a:pt x="2456" y="20933"/>
                  </a:cubicBezTo>
                  <a:cubicBezTo>
                    <a:pt x="2581" y="20933"/>
                    <a:pt x="2682" y="20908"/>
                    <a:pt x="2782" y="20858"/>
                  </a:cubicBezTo>
                  <a:cubicBezTo>
                    <a:pt x="2982" y="20733"/>
                    <a:pt x="3083" y="20532"/>
                    <a:pt x="3108" y="20307"/>
                  </a:cubicBezTo>
                  <a:cubicBezTo>
                    <a:pt x="3108" y="20207"/>
                    <a:pt x="3058" y="20081"/>
                    <a:pt x="3008" y="19981"/>
                  </a:cubicBezTo>
                  <a:cubicBezTo>
                    <a:pt x="2895" y="19787"/>
                    <a:pt x="2688" y="19687"/>
                    <a:pt x="2482" y="19687"/>
                  </a:cubicBezTo>
                  <a:close/>
                  <a:moveTo>
                    <a:pt x="24570" y="20101"/>
                  </a:moveTo>
                  <a:cubicBezTo>
                    <a:pt x="24363" y="20101"/>
                    <a:pt x="24163" y="20206"/>
                    <a:pt x="24035" y="20382"/>
                  </a:cubicBezTo>
                  <a:cubicBezTo>
                    <a:pt x="23960" y="20482"/>
                    <a:pt x="23935" y="20608"/>
                    <a:pt x="23935" y="20733"/>
                  </a:cubicBezTo>
                  <a:cubicBezTo>
                    <a:pt x="23935" y="20933"/>
                    <a:pt x="24035" y="21134"/>
                    <a:pt x="24211" y="21259"/>
                  </a:cubicBezTo>
                  <a:cubicBezTo>
                    <a:pt x="24336" y="21334"/>
                    <a:pt x="24436" y="21359"/>
                    <a:pt x="24562" y="21359"/>
                  </a:cubicBezTo>
                  <a:cubicBezTo>
                    <a:pt x="24762" y="21359"/>
                    <a:pt x="24963" y="21259"/>
                    <a:pt x="25088" y="21084"/>
                  </a:cubicBezTo>
                  <a:cubicBezTo>
                    <a:pt x="25163" y="20958"/>
                    <a:pt x="25188" y="20858"/>
                    <a:pt x="25188" y="20733"/>
                  </a:cubicBezTo>
                  <a:cubicBezTo>
                    <a:pt x="25188" y="20532"/>
                    <a:pt x="25088" y="20332"/>
                    <a:pt x="24912" y="20207"/>
                  </a:cubicBezTo>
                  <a:cubicBezTo>
                    <a:pt x="24804" y="20134"/>
                    <a:pt x="24686" y="20101"/>
                    <a:pt x="24570" y="20101"/>
                  </a:cubicBezTo>
                  <a:close/>
                  <a:moveTo>
                    <a:pt x="4839" y="22587"/>
                  </a:moveTo>
                  <a:cubicBezTo>
                    <a:pt x="4671" y="22587"/>
                    <a:pt x="4504" y="22656"/>
                    <a:pt x="4386" y="22788"/>
                  </a:cubicBezTo>
                  <a:cubicBezTo>
                    <a:pt x="4261" y="22913"/>
                    <a:pt x="4211" y="23064"/>
                    <a:pt x="4211" y="23214"/>
                  </a:cubicBezTo>
                  <a:cubicBezTo>
                    <a:pt x="4211" y="23390"/>
                    <a:pt x="4286" y="23565"/>
                    <a:pt x="4411" y="23690"/>
                  </a:cubicBezTo>
                  <a:cubicBezTo>
                    <a:pt x="4536" y="23791"/>
                    <a:pt x="4687" y="23841"/>
                    <a:pt x="4837" y="23841"/>
                  </a:cubicBezTo>
                  <a:cubicBezTo>
                    <a:pt x="5013" y="23841"/>
                    <a:pt x="5188" y="23765"/>
                    <a:pt x="5313" y="23640"/>
                  </a:cubicBezTo>
                  <a:cubicBezTo>
                    <a:pt x="5414" y="23515"/>
                    <a:pt x="5464" y="23364"/>
                    <a:pt x="5464" y="23214"/>
                  </a:cubicBezTo>
                  <a:cubicBezTo>
                    <a:pt x="5464" y="23039"/>
                    <a:pt x="5414" y="22888"/>
                    <a:pt x="5263" y="22763"/>
                  </a:cubicBezTo>
                  <a:cubicBezTo>
                    <a:pt x="5144" y="22644"/>
                    <a:pt x="4991" y="22587"/>
                    <a:pt x="4839" y="22587"/>
                  </a:cubicBezTo>
                  <a:close/>
                  <a:moveTo>
                    <a:pt x="22079" y="22911"/>
                  </a:moveTo>
                  <a:cubicBezTo>
                    <a:pt x="21935" y="22911"/>
                    <a:pt x="21792" y="22962"/>
                    <a:pt x="21679" y="23064"/>
                  </a:cubicBezTo>
                  <a:cubicBezTo>
                    <a:pt x="21529" y="23189"/>
                    <a:pt x="21454" y="23364"/>
                    <a:pt x="21454" y="23540"/>
                  </a:cubicBezTo>
                  <a:cubicBezTo>
                    <a:pt x="21454" y="23690"/>
                    <a:pt x="21504" y="23841"/>
                    <a:pt x="21604" y="23941"/>
                  </a:cubicBezTo>
                  <a:cubicBezTo>
                    <a:pt x="21729" y="24091"/>
                    <a:pt x="21905" y="24166"/>
                    <a:pt x="22080" y="24166"/>
                  </a:cubicBezTo>
                  <a:cubicBezTo>
                    <a:pt x="22231" y="24166"/>
                    <a:pt x="22356" y="24116"/>
                    <a:pt x="22481" y="24016"/>
                  </a:cubicBezTo>
                  <a:cubicBezTo>
                    <a:pt x="22632" y="23891"/>
                    <a:pt x="22707" y="23715"/>
                    <a:pt x="22707" y="23540"/>
                  </a:cubicBezTo>
                  <a:cubicBezTo>
                    <a:pt x="22707" y="23415"/>
                    <a:pt x="22657" y="23264"/>
                    <a:pt x="22557" y="23139"/>
                  </a:cubicBezTo>
                  <a:cubicBezTo>
                    <a:pt x="22432" y="22987"/>
                    <a:pt x="22255" y="22911"/>
                    <a:pt x="22079" y="22911"/>
                  </a:cubicBezTo>
                  <a:close/>
                  <a:moveTo>
                    <a:pt x="7949" y="24704"/>
                  </a:moveTo>
                  <a:cubicBezTo>
                    <a:pt x="7722" y="24704"/>
                    <a:pt x="7501" y="24829"/>
                    <a:pt x="7394" y="25044"/>
                  </a:cubicBezTo>
                  <a:cubicBezTo>
                    <a:pt x="7343" y="25144"/>
                    <a:pt x="7318" y="25244"/>
                    <a:pt x="7318" y="25319"/>
                  </a:cubicBezTo>
                  <a:cubicBezTo>
                    <a:pt x="7318" y="25570"/>
                    <a:pt x="7444" y="25796"/>
                    <a:pt x="7669" y="25896"/>
                  </a:cubicBezTo>
                  <a:cubicBezTo>
                    <a:pt x="7769" y="25946"/>
                    <a:pt x="7845" y="25971"/>
                    <a:pt x="7945" y="25971"/>
                  </a:cubicBezTo>
                  <a:cubicBezTo>
                    <a:pt x="8170" y="25971"/>
                    <a:pt x="8396" y="25821"/>
                    <a:pt x="8521" y="25595"/>
                  </a:cubicBezTo>
                  <a:cubicBezTo>
                    <a:pt x="8546" y="25520"/>
                    <a:pt x="8571" y="25420"/>
                    <a:pt x="8571" y="25344"/>
                  </a:cubicBezTo>
                  <a:cubicBezTo>
                    <a:pt x="8571" y="25094"/>
                    <a:pt x="8446" y="24868"/>
                    <a:pt x="8221" y="24768"/>
                  </a:cubicBezTo>
                  <a:cubicBezTo>
                    <a:pt x="8134" y="24725"/>
                    <a:pt x="8041" y="24704"/>
                    <a:pt x="7949" y="24704"/>
                  </a:cubicBezTo>
                  <a:close/>
                  <a:moveTo>
                    <a:pt x="18906" y="24910"/>
                  </a:moveTo>
                  <a:cubicBezTo>
                    <a:pt x="18821" y="24910"/>
                    <a:pt x="18733" y="24929"/>
                    <a:pt x="18647" y="24968"/>
                  </a:cubicBezTo>
                  <a:cubicBezTo>
                    <a:pt x="18421" y="25069"/>
                    <a:pt x="18271" y="25294"/>
                    <a:pt x="18271" y="25520"/>
                  </a:cubicBezTo>
                  <a:cubicBezTo>
                    <a:pt x="18271" y="25620"/>
                    <a:pt x="18296" y="25695"/>
                    <a:pt x="18321" y="25796"/>
                  </a:cubicBezTo>
                  <a:cubicBezTo>
                    <a:pt x="18421" y="26021"/>
                    <a:pt x="18647" y="26172"/>
                    <a:pt x="18897" y="26172"/>
                  </a:cubicBezTo>
                  <a:cubicBezTo>
                    <a:pt x="18973" y="26172"/>
                    <a:pt x="19073" y="26146"/>
                    <a:pt x="19148" y="26121"/>
                  </a:cubicBezTo>
                  <a:cubicBezTo>
                    <a:pt x="19374" y="26021"/>
                    <a:pt x="19524" y="25770"/>
                    <a:pt x="19524" y="25545"/>
                  </a:cubicBezTo>
                  <a:cubicBezTo>
                    <a:pt x="19524" y="25445"/>
                    <a:pt x="19499" y="25369"/>
                    <a:pt x="19474" y="25294"/>
                  </a:cubicBezTo>
                  <a:cubicBezTo>
                    <a:pt x="19363" y="25055"/>
                    <a:pt x="19144" y="24910"/>
                    <a:pt x="18906" y="24910"/>
                  </a:cubicBezTo>
                  <a:close/>
                  <a:moveTo>
                    <a:pt x="11532" y="25839"/>
                  </a:moveTo>
                  <a:cubicBezTo>
                    <a:pt x="11220" y="25839"/>
                    <a:pt x="10948" y="26054"/>
                    <a:pt x="10902" y="26372"/>
                  </a:cubicBezTo>
                  <a:cubicBezTo>
                    <a:pt x="10902" y="26397"/>
                    <a:pt x="10902" y="26422"/>
                    <a:pt x="10902" y="26472"/>
                  </a:cubicBezTo>
                  <a:cubicBezTo>
                    <a:pt x="10902" y="26773"/>
                    <a:pt x="11103" y="27049"/>
                    <a:pt x="11429" y="27099"/>
                  </a:cubicBezTo>
                  <a:lnTo>
                    <a:pt x="11529" y="27099"/>
                  </a:lnTo>
                  <a:cubicBezTo>
                    <a:pt x="11830" y="27099"/>
                    <a:pt x="12105" y="26873"/>
                    <a:pt x="12155" y="26573"/>
                  </a:cubicBezTo>
                  <a:cubicBezTo>
                    <a:pt x="12155" y="26547"/>
                    <a:pt x="12155" y="26497"/>
                    <a:pt x="12155" y="26472"/>
                  </a:cubicBezTo>
                  <a:cubicBezTo>
                    <a:pt x="12155" y="26172"/>
                    <a:pt x="11930" y="25896"/>
                    <a:pt x="11629" y="25846"/>
                  </a:cubicBezTo>
                  <a:cubicBezTo>
                    <a:pt x="11596" y="25841"/>
                    <a:pt x="11564" y="25839"/>
                    <a:pt x="11532" y="25839"/>
                  </a:cubicBezTo>
                  <a:close/>
                  <a:moveTo>
                    <a:pt x="15297" y="25914"/>
                  </a:moveTo>
                  <a:cubicBezTo>
                    <a:pt x="15269" y="25914"/>
                    <a:pt x="15241" y="25917"/>
                    <a:pt x="15213" y="25921"/>
                  </a:cubicBezTo>
                  <a:cubicBezTo>
                    <a:pt x="14887" y="25946"/>
                    <a:pt x="14662" y="26222"/>
                    <a:pt x="14662" y="26547"/>
                  </a:cubicBezTo>
                  <a:cubicBezTo>
                    <a:pt x="14662" y="26573"/>
                    <a:pt x="14662" y="26598"/>
                    <a:pt x="14662" y="26623"/>
                  </a:cubicBezTo>
                  <a:cubicBezTo>
                    <a:pt x="14687" y="26923"/>
                    <a:pt x="14962" y="27174"/>
                    <a:pt x="15288" y="27174"/>
                  </a:cubicBezTo>
                  <a:lnTo>
                    <a:pt x="15363" y="27174"/>
                  </a:lnTo>
                  <a:cubicBezTo>
                    <a:pt x="15664" y="27124"/>
                    <a:pt x="15915" y="26848"/>
                    <a:pt x="15915" y="26547"/>
                  </a:cubicBezTo>
                  <a:cubicBezTo>
                    <a:pt x="15915" y="26522"/>
                    <a:pt x="15915" y="26497"/>
                    <a:pt x="15890" y="26447"/>
                  </a:cubicBezTo>
                  <a:cubicBezTo>
                    <a:pt x="15867" y="26149"/>
                    <a:pt x="15593" y="25914"/>
                    <a:pt x="15297" y="25914"/>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0"/>
            <p:cNvSpPr/>
            <p:nvPr/>
          </p:nvSpPr>
          <p:spPr>
            <a:xfrm>
              <a:off x="2038350" y="1912300"/>
              <a:ext cx="584000" cy="584000"/>
            </a:xfrm>
            <a:custGeom>
              <a:rect b="b" l="l" r="r" t="t"/>
              <a:pathLst>
                <a:path extrusionOk="0" h="23360" w="23360">
                  <a:moveTo>
                    <a:pt x="12357" y="1"/>
                  </a:moveTo>
                  <a:cubicBezTo>
                    <a:pt x="12006" y="1"/>
                    <a:pt x="11705" y="251"/>
                    <a:pt x="11680" y="602"/>
                  </a:cubicBezTo>
                  <a:lnTo>
                    <a:pt x="11680" y="627"/>
                  </a:lnTo>
                  <a:cubicBezTo>
                    <a:pt x="11680" y="953"/>
                    <a:pt x="11931" y="1254"/>
                    <a:pt x="12282" y="1254"/>
                  </a:cubicBezTo>
                  <a:lnTo>
                    <a:pt x="12307" y="1254"/>
                  </a:lnTo>
                  <a:cubicBezTo>
                    <a:pt x="12633" y="1254"/>
                    <a:pt x="12908" y="1003"/>
                    <a:pt x="12933" y="677"/>
                  </a:cubicBezTo>
                  <a:lnTo>
                    <a:pt x="12933" y="627"/>
                  </a:lnTo>
                  <a:cubicBezTo>
                    <a:pt x="12933" y="302"/>
                    <a:pt x="12683" y="26"/>
                    <a:pt x="12357" y="1"/>
                  </a:cubicBezTo>
                  <a:close/>
                  <a:moveTo>
                    <a:pt x="9798" y="144"/>
                  </a:moveTo>
                  <a:cubicBezTo>
                    <a:pt x="9766" y="144"/>
                    <a:pt x="9733" y="146"/>
                    <a:pt x="9700" y="151"/>
                  </a:cubicBezTo>
                  <a:cubicBezTo>
                    <a:pt x="9400" y="201"/>
                    <a:pt x="9174" y="477"/>
                    <a:pt x="9174" y="778"/>
                  </a:cubicBezTo>
                  <a:cubicBezTo>
                    <a:pt x="9174" y="803"/>
                    <a:pt x="9174" y="828"/>
                    <a:pt x="9199" y="878"/>
                  </a:cubicBezTo>
                  <a:cubicBezTo>
                    <a:pt x="9249" y="1179"/>
                    <a:pt x="9500" y="1404"/>
                    <a:pt x="9801" y="1404"/>
                  </a:cubicBezTo>
                  <a:lnTo>
                    <a:pt x="9926" y="1404"/>
                  </a:lnTo>
                  <a:cubicBezTo>
                    <a:pt x="10227" y="1329"/>
                    <a:pt x="10427" y="1078"/>
                    <a:pt x="10427" y="778"/>
                  </a:cubicBezTo>
                  <a:cubicBezTo>
                    <a:pt x="10427" y="753"/>
                    <a:pt x="10427" y="703"/>
                    <a:pt x="10427" y="677"/>
                  </a:cubicBezTo>
                  <a:cubicBezTo>
                    <a:pt x="10382" y="359"/>
                    <a:pt x="10110" y="144"/>
                    <a:pt x="9798" y="144"/>
                  </a:cubicBezTo>
                  <a:close/>
                  <a:moveTo>
                    <a:pt x="14791" y="426"/>
                  </a:moveTo>
                  <a:cubicBezTo>
                    <a:pt x="14522" y="426"/>
                    <a:pt x="14269" y="609"/>
                    <a:pt x="14187" y="878"/>
                  </a:cubicBezTo>
                  <a:cubicBezTo>
                    <a:pt x="14161" y="953"/>
                    <a:pt x="14161" y="1003"/>
                    <a:pt x="14161" y="1053"/>
                  </a:cubicBezTo>
                  <a:cubicBezTo>
                    <a:pt x="14161" y="1329"/>
                    <a:pt x="14337" y="1580"/>
                    <a:pt x="14613" y="1655"/>
                  </a:cubicBezTo>
                  <a:cubicBezTo>
                    <a:pt x="14663" y="1680"/>
                    <a:pt x="14713" y="1680"/>
                    <a:pt x="14788" y="1680"/>
                  </a:cubicBezTo>
                  <a:cubicBezTo>
                    <a:pt x="15064" y="1680"/>
                    <a:pt x="15314" y="1505"/>
                    <a:pt x="15390" y="1229"/>
                  </a:cubicBezTo>
                  <a:cubicBezTo>
                    <a:pt x="15390" y="1179"/>
                    <a:pt x="15415" y="1129"/>
                    <a:pt x="15415" y="1078"/>
                  </a:cubicBezTo>
                  <a:cubicBezTo>
                    <a:pt x="15415" y="803"/>
                    <a:pt x="15239" y="552"/>
                    <a:pt x="14963" y="452"/>
                  </a:cubicBezTo>
                  <a:cubicBezTo>
                    <a:pt x="14906" y="434"/>
                    <a:pt x="14848" y="426"/>
                    <a:pt x="14791" y="426"/>
                  </a:cubicBezTo>
                  <a:close/>
                  <a:moveTo>
                    <a:pt x="7392" y="834"/>
                  </a:moveTo>
                  <a:cubicBezTo>
                    <a:pt x="7316" y="834"/>
                    <a:pt x="7240" y="848"/>
                    <a:pt x="7169" y="878"/>
                  </a:cubicBezTo>
                  <a:cubicBezTo>
                    <a:pt x="6918" y="978"/>
                    <a:pt x="6768" y="1229"/>
                    <a:pt x="6768" y="1479"/>
                  </a:cubicBezTo>
                  <a:cubicBezTo>
                    <a:pt x="6768" y="1555"/>
                    <a:pt x="6793" y="1630"/>
                    <a:pt x="6818" y="1705"/>
                  </a:cubicBezTo>
                  <a:cubicBezTo>
                    <a:pt x="6918" y="1956"/>
                    <a:pt x="7169" y="2106"/>
                    <a:pt x="7394" y="2106"/>
                  </a:cubicBezTo>
                  <a:cubicBezTo>
                    <a:pt x="7495" y="2106"/>
                    <a:pt x="7570" y="2081"/>
                    <a:pt x="7645" y="2056"/>
                  </a:cubicBezTo>
                  <a:cubicBezTo>
                    <a:pt x="7896" y="1956"/>
                    <a:pt x="8021" y="1705"/>
                    <a:pt x="8021" y="1479"/>
                  </a:cubicBezTo>
                  <a:cubicBezTo>
                    <a:pt x="8021" y="1379"/>
                    <a:pt x="8021" y="1304"/>
                    <a:pt x="7971" y="1229"/>
                  </a:cubicBezTo>
                  <a:cubicBezTo>
                    <a:pt x="7875" y="980"/>
                    <a:pt x="7634" y="834"/>
                    <a:pt x="7392" y="834"/>
                  </a:cubicBezTo>
                  <a:close/>
                  <a:moveTo>
                    <a:pt x="17102" y="1410"/>
                  </a:moveTo>
                  <a:cubicBezTo>
                    <a:pt x="16880" y="1410"/>
                    <a:pt x="16664" y="1522"/>
                    <a:pt x="16542" y="1730"/>
                  </a:cubicBezTo>
                  <a:cubicBezTo>
                    <a:pt x="16492" y="1830"/>
                    <a:pt x="16467" y="1931"/>
                    <a:pt x="16467" y="2031"/>
                  </a:cubicBezTo>
                  <a:cubicBezTo>
                    <a:pt x="16467" y="2256"/>
                    <a:pt x="16567" y="2482"/>
                    <a:pt x="16793" y="2582"/>
                  </a:cubicBezTo>
                  <a:cubicBezTo>
                    <a:pt x="16868" y="2632"/>
                    <a:pt x="16994" y="2657"/>
                    <a:pt x="17094" y="2657"/>
                  </a:cubicBezTo>
                  <a:cubicBezTo>
                    <a:pt x="17319" y="2657"/>
                    <a:pt x="17520" y="2557"/>
                    <a:pt x="17645" y="2357"/>
                  </a:cubicBezTo>
                  <a:cubicBezTo>
                    <a:pt x="17695" y="2256"/>
                    <a:pt x="17720" y="2131"/>
                    <a:pt x="17720" y="2031"/>
                  </a:cubicBezTo>
                  <a:cubicBezTo>
                    <a:pt x="17720" y="1805"/>
                    <a:pt x="17595" y="1605"/>
                    <a:pt x="17395" y="1479"/>
                  </a:cubicBezTo>
                  <a:cubicBezTo>
                    <a:pt x="17301" y="1433"/>
                    <a:pt x="17201" y="1410"/>
                    <a:pt x="17102" y="1410"/>
                  </a:cubicBezTo>
                  <a:close/>
                  <a:moveTo>
                    <a:pt x="5209" y="2068"/>
                  </a:moveTo>
                  <a:cubicBezTo>
                    <a:pt x="5089" y="2068"/>
                    <a:pt x="4969" y="2104"/>
                    <a:pt x="4863" y="2181"/>
                  </a:cubicBezTo>
                  <a:cubicBezTo>
                    <a:pt x="4688" y="2307"/>
                    <a:pt x="4587" y="2507"/>
                    <a:pt x="4587" y="2708"/>
                  </a:cubicBezTo>
                  <a:cubicBezTo>
                    <a:pt x="4587" y="2833"/>
                    <a:pt x="4638" y="2958"/>
                    <a:pt x="4713" y="3058"/>
                  </a:cubicBezTo>
                  <a:cubicBezTo>
                    <a:pt x="4838" y="3234"/>
                    <a:pt x="5014" y="3334"/>
                    <a:pt x="5214" y="3334"/>
                  </a:cubicBezTo>
                  <a:cubicBezTo>
                    <a:pt x="5339" y="3334"/>
                    <a:pt x="5465" y="3284"/>
                    <a:pt x="5590" y="3209"/>
                  </a:cubicBezTo>
                  <a:cubicBezTo>
                    <a:pt x="5765" y="3084"/>
                    <a:pt x="5841" y="2883"/>
                    <a:pt x="5841" y="2683"/>
                  </a:cubicBezTo>
                  <a:cubicBezTo>
                    <a:pt x="5841" y="2557"/>
                    <a:pt x="5816" y="2432"/>
                    <a:pt x="5715" y="2332"/>
                  </a:cubicBezTo>
                  <a:cubicBezTo>
                    <a:pt x="5592" y="2162"/>
                    <a:pt x="5402" y="2068"/>
                    <a:pt x="5209" y="2068"/>
                  </a:cubicBezTo>
                  <a:close/>
                  <a:moveTo>
                    <a:pt x="19137" y="2879"/>
                  </a:moveTo>
                  <a:cubicBezTo>
                    <a:pt x="18962" y="2879"/>
                    <a:pt x="18783" y="2948"/>
                    <a:pt x="18648" y="3084"/>
                  </a:cubicBezTo>
                  <a:cubicBezTo>
                    <a:pt x="18547" y="3209"/>
                    <a:pt x="18497" y="3359"/>
                    <a:pt x="18497" y="3510"/>
                  </a:cubicBezTo>
                  <a:cubicBezTo>
                    <a:pt x="18497" y="3685"/>
                    <a:pt x="18572" y="3835"/>
                    <a:pt x="18698" y="3961"/>
                  </a:cubicBezTo>
                  <a:cubicBezTo>
                    <a:pt x="18823" y="4086"/>
                    <a:pt x="18973" y="4136"/>
                    <a:pt x="19124" y="4136"/>
                  </a:cubicBezTo>
                  <a:cubicBezTo>
                    <a:pt x="19299" y="4136"/>
                    <a:pt x="19450" y="4061"/>
                    <a:pt x="19575" y="3936"/>
                  </a:cubicBezTo>
                  <a:cubicBezTo>
                    <a:pt x="19700" y="3810"/>
                    <a:pt x="19750" y="3660"/>
                    <a:pt x="19750" y="3510"/>
                  </a:cubicBezTo>
                  <a:cubicBezTo>
                    <a:pt x="19750" y="3334"/>
                    <a:pt x="19675" y="3159"/>
                    <a:pt x="19550" y="3033"/>
                  </a:cubicBezTo>
                  <a:cubicBezTo>
                    <a:pt x="19434" y="2929"/>
                    <a:pt x="19287" y="2879"/>
                    <a:pt x="19137" y="2879"/>
                  </a:cubicBezTo>
                  <a:close/>
                  <a:moveTo>
                    <a:pt x="3354" y="3756"/>
                  </a:moveTo>
                  <a:cubicBezTo>
                    <a:pt x="3178" y="3756"/>
                    <a:pt x="3005" y="3826"/>
                    <a:pt x="2883" y="3961"/>
                  </a:cubicBezTo>
                  <a:cubicBezTo>
                    <a:pt x="2783" y="4086"/>
                    <a:pt x="2733" y="4236"/>
                    <a:pt x="2733" y="4362"/>
                  </a:cubicBezTo>
                  <a:cubicBezTo>
                    <a:pt x="2733" y="4537"/>
                    <a:pt x="2808" y="4713"/>
                    <a:pt x="2958" y="4838"/>
                  </a:cubicBezTo>
                  <a:cubicBezTo>
                    <a:pt x="3059" y="4963"/>
                    <a:pt x="3209" y="5013"/>
                    <a:pt x="3359" y="5013"/>
                  </a:cubicBezTo>
                  <a:cubicBezTo>
                    <a:pt x="3535" y="5013"/>
                    <a:pt x="3710" y="4938"/>
                    <a:pt x="3836" y="4788"/>
                  </a:cubicBezTo>
                  <a:cubicBezTo>
                    <a:pt x="3936" y="4662"/>
                    <a:pt x="3986" y="4537"/>
                    <a:pt x="3986" y="4387"/>
                  </a:cubicBezTo>
                  <a:cubicBezTo>
                    <a:pt x="3986" y="4211"/>
                    <a:pt x="3911" y="4036"/>
                    <a:pt x="3785" y="3911"/>
                  </a:cubicBezTo>
                  <a:cubicBezTo>
                    <a:pt x="3658" y="3807"/>
                    <a:pt x="3505" y="3756"/>
                    <a:pt x="3354" y="3756"/>
                  </a:cubicBezTo>
                  <a:close/>
                  <a:moveTo>
                    <a:pt x="20767" y="4775"/>
                  </a:moveTo>
                  <a:cubicBezTo>
                    <a:pt x="20644" y="4775"/>
                    <a:pt x="20517" y="4811"/>
                    <a:pt x="20402" y="4888"/>
                  </a:cubicBezTo>
                  <a:cubicBezTo>
                    <a:pt x="20227" y="5013"/>
                    <a:pt x="20126" y="5214"/>
                    <a:pt x="20151" y="5414"/>
                  </a:cubicBezTo>
                  <a:cubicBezTo>
                    <a:pt x="20151" y="5515"/>
                    <a:pt x="20177" y="5640"/>
                    <a:pt x="20252" y="5765"/>
                  </a:cubicBezTo>
                  <a:cubicBezTo>
                    <a:pt x="20377" y="5941"/>
                    <a:pt x="20578" y="6016"/>
                    <a:pt x="20778" y="6016"/>
                  </a:cubicBezTo>
                  <a:cubicBezTo>
                    <a:pt x="20903" y="6016"/>
                    <a:pt x="21029" y="5991"/>
                    <a:pt x="21129" y="5916"/>
                  </a:cubicBezTo>
                  <a:cubicBezTo>
                    <a:pt x="21304" y="5790"/>
                    <a:pt x="21405" y="5590"/>
                    <a:pt x="21405" y="5389"/>
                  </a:cubicBezTo>
                  <a:cubicBezTo>
                    <a:pt x="21405" y="5264"/>
                    <a:pt x="21354" y="5139"/>
                    <a:pt x="21279" y="5038"/>
                  </a:cubicBezTo>
                  <a:cubicBezTo>
                    <a:pt x="21156" y="4868"/>
                    <a:pt x="20966" y="4775"/>
                    <a:pt x="20767" y="4775"/>
                  </a:cubicBezTo>
                  <a:close/>
                  <a:moveTo>
                    <a:pt x="1931" y="5810"/>
                  </a:moveTo>
                  <a:cubicBezTo>
                    <a:pt x="1705" y="5810"/>
                    <a:pt x="1483" y="5934"/>
                    <a:pt x="1379" y="6141"/>
                  </a:cubicBezTo>
                  <a:cubicBezTo>
                    <a:pt x="1329" y="6241"/>
                    <a:pt x="1304" y="6342"/>
                    <a:pt x="1304" y="6442"/>
                  </a:cubicBezTo>
                  <a:cubicBezTo>
                    <a:pt x="1304" y="6667"/>
                    <a:pt x="1430" y="6868"/>
                    <a:pt x="1630" y="6993"/>
                  </a:cubicBezTo>
                  <a:cubicBezTo>
                    <a:pt x="1730" y="7043"/>
                    <a:pt x="1831" y="7068"/>
                    <a:pt x="1931" y="7068"/>
                  </a:cubicBezTo>
                  <a:cubicBezTo>
                    <a:pt x="2156" y="7068"/>
                    <a:pt x="2357" y="6943"/>
                    <a:pt x="2482" y="6743"/>
                  </a:cubicBezTo>
                  <a:cubicBezTo>
                    <a:pt x="2532" y="6642"/>
                    <a:pt x="2557" y="6542"/>
                    <a:pt x="2557" y="6442"/>
                  </a:cubicBezTo>
                  <a:cubicBezTo>
                    <a:pt x="2557" y="6216"/>
                    <a:pt x="2432" y="5991"/>
                    <a:pt x="2232" y="5891"/>
                  </a:cubicBezTo>
                  <a:cubicBezTo>
                    <a:pt x="2138" y="5836"/>
                    <a:pt x="2034" y="5810"/>
                    <a:pt x="1931" y="5810"/>
                  </a:cubicBezTo>
                  <a:close/>
                  <a:moveTo>
                    <a:pt x="21953" y="6974"/>
                  </a:moveTo>
                  <a:cubicBezTo>
                    <a:pt x="21878" y="6974"/>
                    <a:pt x="21802" y="6989"/>
                    <a:pt x="21730" y="7018"/>
                  </a:cubicBezTo>
                  <a:cubicBezTo>
                    <a:pt x="21480" y="7119"/>
                    <a:pt x="21329" y="7369"/>
                    <a:pt x="21329" y="7595"/>
                  </a:cubicBezTo>
                  <a:cubicBezTo>
                    <a:pt x="21329" y="7695"/>
                    <a:pt x="21329" y="7770"/>
                    <a:pt x="21354" y="7845"/>
                  </a:cubicBezTo>
                  <a:cubicBezTo>
                    <a:pt x="21455" y="8071"/>
                    <a:pt x="21705" y="8221"/>
                    <a:pt x="21956" y="8221"/>
                  </a:cubicBezTo>
                  <a:cubicBezTo>
                    <a:pt x="22031" y="8221"/>
                    <a:pt x="22106" y="8221"/>
                    <a:pt x="22182" y="8196"/>
                  </a:cubicBezTo>
                  <a:cubicBezTo>
                    <a:pt x="22432" y="8096"/>
                    <a:pt x="22583" y="7845"/>
                    <a:pt x="22583" y="7595"/>
                  </a:cubicBezTo>
                  <a:cubicBezTo>
                    <a:pt x="22583" y="7520"/>
                    <a:pt x="22557" y="7444"/>
                    <a:pt x="22532" y="7369"/>
                  </a:cubicBezTo>
                  <a:cubicBezTo>
                    <a:pt x="22437" y="7121"/>
                    <a:pt x="22196" y="6974"/>
                    <a:pt x="21953" y="6974"/>
                  </a:cubicBezTo>
                  <a:close/>
                  <a:moveTo>
                    <a:pt x="1015" y="8130"/>
                  </a:moveTo>
                  <a:cubicBezTo>
                    <a:pt x="734" y="8130"/>
                    <a:pt x="466" y="8318"/>
                    <a:pt x="402" y="8597"/>
                  </a:cubicBezTo>
                  <a:cubicBezTo>
                    <a:pt x="377" y="8647"/>
                    <a:pt x="377" y="8723"/>
                    <a:pt x="377" y="8773"/>
                  </a:cubicBezTo>
                  <a:cubicBezTo>
                    <a:pt x="377" y="9048"/>
                    <a:pt x="552" y="9299"/>
                    <a:pt x="828" y="9374"/>
                  </a:cubicBezTo>
                  <a:cubicBezTo>
                    <a:pt x="878" y="9374"/>
                    <a:pt x="953" y="9399"/>
                    <a:pt x="1003" y="9399"/>
                  </a:cubicBezTo>
                  <a:cubicBezTo>
                    <a:pt x="1279" y="9399"/>
                    <a:pt x="1530" y="9199"/>
                    <a:pt x="1605" y="8923"/>
                  </a:cubicBezTo>
                  <a:cubicBezTo>
                    <a:pt x="1630" y="8873"/>
                    <a:pt x="1630" y="8823"/>
                    <a:pt x="1630" y="8748"/>
                  </a:cubicBezTo>
                  <a:cubicBezTo>
                    <a:pt x="1630" y="8472"/>
                    <a:pt x="1430" y="8221"/>
                    <a:pt x="1154" y="8146"/>
                  </a:cubicBezTo>
                  <a:cubicBezTo>
                    <a:pt x="1108" y="8136"/>
                    <a:pt x="1061" y="8130"/>
                    <a:pt x="1015" y="8130"/>
                  </a:cubicBezTo>
                  <a:close/>
                  <a:moveTo>
                    <a:pt x="22597" y="9393"/>
                  </a:moveTo>
                  <a:cubicBezTo>
                    <a:pt x="22567" y="9393"/>
                    <a:pt x="22538" y="9395"/>
                    <a:pt x="22507" y="9399"/>
                  </a:cubicBezTo>
                  <a:cubicBezTo>
                    <a:pt x="22207" y="9449"/>
                    <a:pt x="21981" y="9725"/>
                    <a:pt x="21981" y="10026"/>
                  </a:cubicBezTo>
                  <a:cubicBezTo>
                    <a:pt x="21981" y="10051"/>
                    <a:pt x="21981" y="10076"/>
                    <a:pt x="21981" y="10126"/>
                  </a:cubicBezTo>
                  <a:cubicBezTo>
                    <a:pt x="22031" y="10427"/>
                    <a:pt x="22282" y="10652"/>
                    <a:pt x="22608" y="10652"/>
                  </a:cubicBezTo>
                  <a:lnTo>
                    <a:pt x="22683" y="10652"/>
                  </a:lnTo>
                  <a:cubicBezTo>
                    <a:pt x="23009" y="10602"/>
                    <a:pt x="23234" y="10327"/>
                    <a:pt x="23234" y="10026"/>
                  </a:cubicBezTo>
                  <a:cubicBezTo>
                    <a:pt x="23234" y="10001"/>
                    <a:pt x="23234" y="9976"/>
                    <a:pt x="23209" y="9926"/>
                  </a:cubicBezTo>
                  <a:cubicBezTo>
                    <a:pt x="23163" y="9628"/>
                    <a:pt x="22908" y="9393"/>
                    <a:pt x="22597" y="9393"/>
                  </a:cubicBezTo>
                  <a:close/>
                  <a:moveTo>
                    <a:pt x="653" y="10602"/>
                  </a:moveTo>
                  <a:cubicBezTo>
                    <a:pt x="302" y="10602"/>
                    <a:pt x="1" y="10878"/>
                    <a:pt x="1" y="11229"/>
                  </a:cubicBezTo>
                  <a:lnTo>
                    <a:pt x="1" y="11254"/>
                  </a:lnTo>
                  <a:cubicBezTo>
                    <a:pt x="1" y="11580"/>
                    <a:pt x="252" y="11855"/>
                    <a:pt x="602" y="11881"/>
                  </a:cubicBezTo>
                  <a:lnTo>
                    <a:pt x="628" y="11881"/>
                  </a:lnTo>
                  <a:cubicBezTo>
                    <a:pt x="953" y="11881"/>
                    <a:pt x="1229" y="11605"/>
                    <a:pt x="1254" y="11254"/>
                  </a:cubicBezTo>
                  <a:lnTo>
                    <a:pt x="1254" y="11229"/>
                  </a:lnTo>
                  <a:cubicBezTo>
                    <a:pt x="1254" y="10903"/>
                    <a:pt x="978" y="10627"/>
                    <a:pt x="653" y="10602"/>
                  </a:cubicBezTo>
                  <a:close/>
                  <a:moveTo>
                    <a:pt x="22733" y="11053"/>
                  </a:moveTo>
                  <a:cubicBezTo>
                    <a:pt x="22382" y="11053"/>
                    <a:pt x="22081" y="11329"/>
                    <a:pt x="22081" y="11680"/>
                  </a:cubicBezTo>
                  <a:cubicBezTo>
                    <a:pt x="22081" y="12006"/>
                    <a:pt x="22382" y="12307"/>
                    <a:pt x="22733" y="12307"/>
                  </a:cubicBezTo>
                  <a:cubicBezTo>
                    <a:pt x="23059" y="12307"/>
                    <a:pt x="23359" y="12006"/>
                    <a:pt x="23359" y="11680"/>
                  </a:cubicBezTo>
                  <a:cubicBezTo>
                    <a:pt x="23359" y="11329"/>
                    <a:pt x="23059" y="11053"/>
                    <a:pt x="22733" y="11053"/>
                  </a:cubicBezTo>
                  <a:close/>
                  <a:moveTo>
                    <a:pt x="829" y="13119"/>
                  </a:moveTo>
                  <a:cubicBezTo>
                    <a:pt x="787" y="13119"/>
                    <a:pt x="745" y="13124"/>
                    <a:pt x="703" y="13134"/>
                  </a:cubicBezTo>
                  <a:cubicBezTo>
                    <a:pt x="377" y="13184"/>
                    <a:pt x="176" y="13460"/>
                    <a:pt x="176" y="13735"/>
                  </a:cubicBezTo>
                  <a:cubicBezTo>
                    <a:pt x="176" y="13785"/>
                    <a:pt x="176" y="13810"/>
                    <a:pt x="201" y="13861"/>
                  </a:cubicBezTo>
                  <a:cubicBezTo>
                    <a:pt x="252" y="14161"/>
                    <a:pt x="502" y="14362"/>
                    <a:pt x="803" y="14362"/>
                  </a:cubicBezTo>
                  <a:lnTo>
                    <a:pt x="928" y="14362"/>
                  </a:lnTo>
                  <a:cubicBezTo>
                    <a:pt x="1229" y="14312"/>
                    <a:pt x="1430" y="14036"/>
                    <a:pt x="1430" y="13735"/>
                  </a:cubicBezTo>
                  <a:cubicBezTo>
                    <a:pt x="1430" y="13710"/>
                    <a:pt x="1430" y="13660"/>
                    <a:pt x="1430" y="13635"/>
                  </a:cubicBezTo>
                  <a:cubicBezTo>
                    <a:pt x="1364" y="13330"/>
                    <a:pt x="1109" y="13119"/>
                    <a:pt x="829" y="13119"/>
                  </a:cubicBezTo>
                  <a:close/>
                  <a:moveTo>
                    <a:pt x="22414" y="13536"/>
                  </a:moveTo>
                  <a:cubicBezTo>
                    <a:pt x="22132" y="13536"/>
                    <a:pt x="21894" y="13738"/>
                    <a:pt x="21831" y="14011"/>
                  </a:cubicBezTo>
                  <a:cubicBezTo>
                    <a:pt x="21806" y="14061"/>
                    <a:pt x="21806" y="14111"/>
                    <a:pt x="21806" y="14161"/>
                  </a:cubicBezTo>
                  <a:cubicBezTo>
                    <a:pt x="21806" y="14437"/>
                    <a:pt x="22006" y="14713"/>
                    <a:pt x="22307" y="14763"/>
                  </a:cubicBezTo>
                  <a:cubicBezTo>
                    <a:pt x="22357" y="14788"/>
                    <a:pt x="22407" y="14788"/>
                    <a:pt x="22432" y="14788"/>
                  </a:cubicBezTo>
                  <a:cubicBezTo>
                    <a:pt x="22733" y="14788"/>
                    <a:pt x="22984" y="14587"/>
                    <a:pt x="23059" y="14312"/>
                  </a:cubicBezTo>
                  <a:cubicBezTo>
                    <a:pt x="23059" y="14262"/>
                    <a:pt x="23059" y="14211"/>
                    <a:pt x="23059" y="14161"/>
                  </a:cubicBezTo>
                  <a:cubicBezTo>
                    <a:pt x="23059" y="13886"/>
                    <a:pt x="22883" y="13610"/>
                    <a:pt x="22583" y="13560"/>
                  </a:cubicBezTo>
                  <a:cubicBezTo>
                    <a:pt x="22525" y="13543"/>
                    <a:pt x="22469" y="13536"/>
                    <a:pt x="22414" y="13536"/>
                  </a:cubicBezTo>
                  <a:close/>
                  <a:moveTo>
                    <a:pt x="1553" y="15506"/>
                  </a:moveTo>
                  <a:cubicBezTo>
                    <a:pt x="1469" y="15506"/>
                    <a:pt x="1384" y="15525"/>
                    <a:pt x="1304" y="15565"/>
                  </a:cubicBezTo>
                  <a:cubicBezTo>
                    <a:pt x="1054" y="15665"/>
                    <a:pt x="928" y="15891"/>
                    <a:pt x="928" y="16116"/>
                  </a:cubicBezTo>
                  <a:cubicBezTo>
                    <a:pt x="928" y="16216"/>
                    <a:pt x="928" y="16292"/>
                    <a:pt x="978" y="16392"/>
                  </a:cubicBezTo>
                  <a:cubicBezTo>
                    <a:pt x="1079" y="16617"/>
                    <a:pt x="1304" y="16768"/>
                    <a:pt x="1555" y="16768"/>
                  </a:cubicBezTo>
                  <a:cubicBezTo>
                    <a:pt x="1630" y="16768"/>
                    <a:pt x="1730" y="16743"/>
                    <a:pt x="1805" y="16718"/>
                  </a:cubicBezTo>
                  <a:cubicBezTo>
                    <a:pt x="2031" y="16617"/>
                    <a:pt x="2181" y="16367"/>
                    <a:pt x="2181" y="16141"/>
                  </a:cubicBezTo>
                  <a:cubicBezTo>
                    <a:pt x="2181" y="16041"/>
                    <a:pt x="2156" y="15966"/>
                    <a:pt x="2131" y="15891"/>
                  </a:cubicBezTo>
                  <a:cubicBezTo>
                    <a:pt x="2021" y="15651"/>
                    <a:pt x="1788" y="15506"/>
                    <a:pt x="1553" y="15506"/>
                  </a:cubicBezTo>
                  <a:close/>
                  <a:moveTo>
                    <a:pt x="21605" y="15902"/>
                  </a:moveTo>
                  <a:cubicBezTo>
                    <a:pt x="21370" y="15902"/>
                    <a:pt x="21136" y="16027"/>
                    <a:pt x="21029" y="16241"/>
                  </a:cubicBezTo>
                  <a:cubicBezTo>
                    <a:pt x="21004" y="16342"/>
                    <a:pt x="20979" y="16417"/>
                    <a:pt x="20979" y="16517"/>
                  </a:cubicBezTo>
                  <a:cubicBezTo>
                    <a:pt x="20979" y="16743"/>
                    <a:pt x="21104" y="16968"/>
                    <a:pt x="21329" y="17094"/>
                  </a:cubicBezTo>
                  <a:cubicBezTo>
                    <a:pt x="21405" y="17144"/>
                    <a:pt x="21505" y="17144"/>
                    <a:pt x="21605" y="17144"/>
                  </a:cubicBezTo>
                  <a:cubicBezTo>
                    <a:pt x="21831" y="17144"/>
                    <a:pt x="22056" y="17018"/>
                    <a:pt x="22156" y="16793"/>
                  </a:cubicBezTo>
                  <a:cubicBezTo>
                    <a:pt x="22207" y="16718"/>
                    <a:pt x="22232" y="16617"/>
                    <a:pt x="22232" y="16517"/>
                  </a:cubicBezTo>
                  <a:cubicBezTo>
                    <a:pt x="22232" y="16292"/>
                    <a:pt x="22106" y="16066"/>
                    <a:pt x="21881" y="15966"/>
                  </a:cubicBezTo>
                  <a:cubicBezTo>
                    <a:pt x="21794" y="15923"/>
                    <a:pt x="21699" y="15902"/>
                    <a:pt x="21605" y="15902"/>
                  </a:cubicBezTo>
                  <a:close/>
                  <a:moveTo>
                    <a:pt x="2810" y="17673"/>
                  </a:moveTo>
                  <a:cubicBezTo>
                    <a:pt x="2678" y="17673"/>
                    <a:pt x="2545" y="17713"/>
                    <a:pt x="2432" y="17795"/>
                  </a:cubicBezTo>
                  <a:cubicBezTo>
                    <a:pt x="2282" y="17921"/>
                    <a:pt x="2181" y="18096"/>
                    <a:pt x="2181" y="18297"/>
                  </a:cubicBezTo>
                  <a:cubicBezTo>
                    <a:pt x="2181" y="18422"/>
                    <a:pt x="2232" y="18547"/>
                    <a:pt x="2307" y="18673"/>
                  </a:cubicBezTo>
                  <a:cubicBezTo>
                    <a:pt x="2432" y="18848"/>
                    <a:pt x="2633" y="18923"/>
                    <a:pt x="2808" y="18923"/>
                  </a:cubicBezTo>
                  <a:cubicBezTo>
                    <a:pt x="2958" y="18923"/>
                    <a:pt x="3084" y="18873"/>
                    <a:pt x="3184" y="18798"/>
                  </a:cubicBezTo>
                  <a:cubicBezTo>
                    <a:pt x="3359" y="18673"/>
                    <a:pt x="3435" y="18497"/>
                    <a:pt x="3435" y="18297"/>
                  </a:cubicBezTo>
                  <a:cubicBezTo>
                    <a:pt x="3435" y="18171"/>
                    <a:pt x="3410" y="18021"/>
                    <a:pt x="3309" y="17921"/>
                  </a:cubicBezTo>
                  <a:cubicBezTo>
                    <a:pt x="3191" y="17758"/>
                    <a:pt x="3002" y="17673"/>
                    <a:pt x="2810" y="17673"/>
                  </a:cubicBezTo>
                  <a:close/>
                  <a:moveTo>
                    <a:pt x="20258" y="18004"/>
                  </a:moveTo>
                  <a:cubicBezTo>
                    <a:pt x="20072" y="18004"/>
                    <a:pt x="19891" y="18088"/>
                    <a:pt x="19776" y="18246"/>
                  </a:cubicBezTo>
                  <a:cubicBezTo>
                    <a:pt x="19675" y="18347"/>
                    <a:pt x="19625" y="18497"/>
                    <a:pt x="19625" y="18647"/>
                  </a:cubicBezTo>
                  <a:cubicBezTo>
                    <a:pt x="19625" y="18823"/>
                    <a:pt x="19700" y="18998"/>
                    <a:pt x="19851" y="19124"/>
                  </a:cubicBezTo>
                  <a:cubicBezTo>
                    <a:pt x="19976" y="19224"/>
                    <a:pt x="20101" y="19274"/>
                    <a:pt x="20252" y="19274"/>
                  </a:cubicBezTo>
                  <a:cubicBezTo>
                    <a:pt x="20427" y="19274"/>
                    <a:pt x="20628" y="19174"/>
                    <a:pt x="20728" y="19023"/>
                  </a:cubicBezTo>
                  <a:cubicBezTo>
                    <a:pt x="20828" y="18923"/>
                    <a:pt x="20878" y="18773"/>
                    <a:pt x="20878" y="18622"/>
                  </a:cubicBezTo>
                  <a:cubicBezTo>
                    <a:pt x="20878" y="18447"/>
                    <a:pt x="20803" y="18272"/>
                    <a:pt x="20653" y="18146"/>
                  </a:cubicBezTo>
                  <a:cubicBezTo>
                    <a:pt x="20535" y="18050"/>
                    <a:pt x="20395" y="18004"/>
                    <a:pt x="20258" y="18004"/>
                  </a:cubicBezTo>
                  <a:close/>
                  <a:moveTo>
                    <a:pt x="4528" y="19495"/>
                  </a:moveTo>
                  <a:cubicBezTo>
                    <a:pt x="4356" y="19495"/>
                    <a:pt x="4183" y="19565"/>
                    <a:pt x="4061" y="19700"/>
                  </a:cubicBezTo>
                  <a:cubicBezTo>
                    <a:pt x="3961" y="19825"/>
                    <a:pt x="3911" y="19976"/>
                    <a:pt x="3911" y="20101"/>
                  </a:cubicBezTo>
                  <a:cubicBezTo>
                    <a:pt x="3911" y="20302"/>
                    <a:pt x="3986" y="20477"/>
                    <a:pt x="4136" y="20602"/>
                  </a:cubicBezTo>
                  <a:cubicBezTo>
                    <a:pt x="4262" y="20703"/>
                    <a:pt x="4387" y="20753"/>
                    <a:pt x="4537" y="20753"/>
                  </a:cubicBezTo>
                  <a:cubicBezTo>
                    <a:pt x="4713" y="20753"/>
                    <a:pt x="4888" y="20678"/>
                    <a:pt x="5014" y="20527"/>
                  </a:cubicBezTo>
                  <a:cubicBezTo>
                    <a:pt x="5114" y="20402"/>
                    <a:pt x="5164" y="20277"/>
                    <a:pt x="5164" y="20126"/>
                  </a:cubicBezTo>
                  <a:cubicBezTo>
                    <a:pt x="5164" y="19951"/>
                    <a:pt x="5089" y="19775"/>
                    <a:pt x="4938" y="19650"/>
                  </a:cubicBezTo>
                  <a:cubicBezTo>
                    <a:pt x="4823" y="19546"/>
                    <a:pt x="4676" y="19495"/>
                    <a:pt x="4528" y="19495"/>
                  </a:cubicBezTo>
                  <a:close/>
                  <a:moveTo>
                    <a:pt x="18466" y="19759"/>
                  </a:moveTo>
                  <a:cubicBezTo>
                    <a:pt x="18329" y="19759"/>
                    <a:pt x="18189" y="19805"/>
                    <a:pt x="18071" y="19901"/>
                  </a:cubicBezTo>
                  <a:cubicBezTo>
                    <a:pt x="17921" y="20026"/>
                    <a:pt x="17846" y="20201"/>
                    <a:pt x="17846" y="20377"/>
                  </a:cubicBezTo>
                  <a:cubicBezTo>
                    <a:pt x="17846" y="20527"/>
                    <a:pt x="17871" y="20653"/>
                    <a:pt x="17971" y="20778"/>
                  </a:cubicBezTo>
                  <a:cubicBezTo>
                    <a:pt x="18096" y="20928"/>
                    <a:pt x="18272" y="21028"/>
                    <a:pt x="18472" y="21028"/>
                  </a:cubicBezTo>
                  <a:cubicBezTo>
                    <a:pt x="18598" y="21028"/>
                    <a:pt x="18723" y="20978"/>
                    <a:pt x="18848" y="20878"/>
                  </a:cubicBezTo>
                  <a:cubicBezTo>
                    <a:pt x="18999" y="20753"/>
                    <a:pt x="19099" y="20577"/>
                    <a:pt x="19099" y="20402"/>
                  </a:cubicBezTo>
                  <a:cubicBezTo>
                    <a:pt x="19099" y="20252"/>
                    <a:pt x="19049" y="20126"/>
                    <a:pt x="18948" y="20001"/>
                  </a:cubicBezTo>
                  <a:cubicBezTo>
                    <a:pt x="18833" y="19843"/>
                    <a:pt x="18652" y="19759"/>
                    <a:pt x="18466" y="19759"/>
                  </a:cubicBezTo>
                  <a:close/>
                  <a:moveTo>
                    <a:pt x="6614" y="20885"/>
                  </a:moveTo>
                  <a:cubicBezTo>
                    <a:pt x="6384" y="20885"/>
                    <a:pt x="6171" y="21002"/>
                    <a:pt x="6066" y="21229"/>
                  </a:cubicBezTo>
                  <a:cubicBezTo>
                    <a:pt x="6016" y="21304"/>
                    <a:pt x="5991" y="21404"/>
                    <a:pt x="5991" y="21505"/>
                  </a:cubicBezTo>
                  <a:cubicBezTo>
                    <a:pt x="5991" y="21730"/>
                    <a:pt x="6116" y="21956"/>
                    <a:pt x="6342" y="22081"/>
                  </a:cubicBezTo>
                  <a:cubicBezTo>
                    <a:pt x="6417" y="22106"/>
                    <a:pt x="6517" y="22131"/>
                    <a:pt x="6618" y="22131"/>
                  </a:cubicBezTo>
                  <a:cubicBezTo>
                    <a:pt x="6843" y="22131"/>
                    <a:pt x="7069" y="22006"/>
                    <a:pt x="7194" y="21805"/>
                  </a:cubicBezTo>
                  <a:cubicBezTo>
                    <a:pt x="7219" y="21705"/>
                    <a:pt x="7244" y="21605"/>
                    <a:pt x="7244" y="21505"/>
                  </a:cubicBezTo>
                  <a:cubicBezTo>
                    <a:pt x="7244" y="21279"/>
                    <a:pt x="7119" y="21054"/>
                    <a:pt x="6918" y="20953"/>
                  </a:cubicBezTo>
                  <a:cubicBezTo>
                    <a:pt x="6819" y="20907"/>
                    <a:pt x="6715" y="20885"/>
                    <a:pt x="6614" y="20885"/>
                  </a:cubicBezTo>
                  <a:close/>
                  <a:moveTo>
                    <a:pt x="16318" y="21070"/>
                  </a:moveTo>
                  <a:cubicBezTo>
                    <a:pt x="16233" y="21070"/>
                    <a:pt x="16147" y="21088"/>
                    <a:pt x="16066" y="21129"/>
                  </a:cubicBezTo>
                  <a:cubicBezTo>
                    <a:pt x="15841" y="21229"/>
                    <a:pt x="15690" y="21455"/>
                    <a:pt x="15690" y="21705"/>
                  </a:cubicBezTo>
                  <a:cubicBezTo>
                    <a:pt x="15690" y="21805"/>
                    <a:pt x="15715" y="21881"/>
                    <a:pt x="15765" y="21956"/>
                  </a:cubicBezTo>
                  <a:cubicBezTo>
                    <a:pt x="15866" y="22181"/>
                    <a:pt x="16091" y="22332"/>
                    <a:pt x="16317" y="22332"/>
                  </a:cubicBezTo>
                  <a:cubicBezTo>
                    <a:pt x="16417" y="22332"/>
                    <a:pt x="16517" y="22307"/>
                    <a:pt x="16593" y="22257"/>
                  </a:cubicBezTo>
                  <a:cubicBezTo>
                    <a:pt x="16818" y="22156"/>
                    <a:pt x="16943" y="21931"/>
                    <a:pt x="16943" y="21680"/>
                  </a:cubicBezTo>
                  <a:cubicBezTo>
                    <a:pt x="16943" y="21605"/>
                    <a:pt x="16943" y="21530"/>
                    <a:pt x="16893" y="21429"/>
                  </a:cubicBezTo>
                  <a:cubicBezTo>
                    <a:pt x="16783" y="21209"/>
                    <a:pt x="16552" y="21070"/>
                    <a:pt x="16318" y="21070"/>
                  </a:cubicBezTo>
                  <a:close/>
                  <a:moveTo>
                    <a:pt x="8977" y="21765"/>
                  </a:moveTo>
                  <a:cubicBezTo>
                    <a:pt x="8685" y="21765"/>
                    <a:pt x="8433" y="21952"/>
                    <a:pt x="8347" y="22231"/>
                  </a:cubicBezTo>
                  <a:cubicBezTo>
                    <a:pt x="8347" y="22282"/>
                    <a:pt x="8347" y="22357"/>
                    <a:pt x="8347" y="22407"/>
                  </a:cubicBezTo>
                  <a:cubicBezTo>
                    <a:pt x="8347" y="22683"/>
                    <a:pt x="8522" y="22933"/>
                    <a:pt x="8823" y="23008"/>
                  </a:cubicBezTo>
                  <a:cubicBezTo>
                    <a:pt x="8873" y="23008"/>
                    <a:pt x="8923" y="23033"/>
                    <a:pt x="8973" y="23033"/>
                  </a:cubicBezTo>
                  <a:cubicBezTo>
                    <a:pt x="9249" y="23033"/>
                    <a:pt x="9500" y="22833"/>
                    <a:pt x="9575" y="22557"/>
                  </a:cubicBezTo>
                  <a:cubicBezTo>
                    <a:pt x="9600" y="22482"/>
                    <a:pt x="9600" y="22432"/>
                    <a:pt x="9600" y="22382"/>
                  </a:cubicBezTo>
                  <a:cubicBezTo>
                    <a:pt x="9600" y="22106"/>
                    <a:pt x="9400" y="21856"/>
                    <a:pt x="9124" y="21780"/>
                  </a:cubicBezTo>
                  <a:cubicBezTo>
                    <a:pt x="9074" y="21770"/>
                    <a:pt x="9025" y="21765"/>
                    <a:pt x="8977" y="21765"/>
                  </a:cubicBezTo>
                  <a:close/>
                  <a:moveTo>
                    <a:pt x="13946" y="21866"/>
                  </a:moveTo>
                  <a:cubicBezTo>
                    <a:pt x="13902" y="21866"/>
                    <a:pt x="13856" y="21871"/>
                    <a:pt x="13811" y="21881"/>
                  </a:cubicBezTo>
                  <a:cubicBezTo>
                    <a:pt x="13510" y="21931"/>
                    <a:pt x="13309" y="22206"/>
                    <a:pt x="13309" y="22482"/>
                  </a:cubicBezTo>
                  <a:cubicBezTo>
                    <a:pt x="13309" y="22532"/>
                    <a:pt x="13334" y="22582"/>
                    <a:pt x="13334" y="22607"/>
                  </a:cubicBezTo>
                  <a:cubicBezTo>
                    <a:pt x="13384" y="22908"/>
                    <a:pt x="13660" y="23109"/>
                    <a:pt x="13936" y="23109"/>
                  </a:cubicBezTo>
                  <a:lnTo>
                    <a:pt x="14086" y="23109"/>
                  </a:lnTo>
                  <a:cubicBezTo>
                    <a:pt x="14362" y="23033"/>
                    <a:pt x="14588" y="22783"/>
                    <a:pt x="14588" y="22482"/>
                  </a:cubicBezTo>
                  <a:cubicBezTo>
                    <a:pt x="14588" y="22457"/>
                    <a:pt x="14562" y="22407"/>
                    <a:pt x="14562" y="22357"/>
                  </a:cubicBezTo>
                  <a:cubicBezTo>
                    <a:pt x="14497" y="22074"/>
                    <a:pt x="14242" y="21866"/>
                    <a:pt x="13946" y="21866"/>
                  </a:cubicBezTo>
                  <a:close/>
                  <a:moveTo>
                    <a:pt x="11413" y="22105"/>
                  </a:moveTo>
                  <a:cubicBezTo>
                    <a:pt x="11104" y="22105"/>
                    <a:pt x="10828" y="22372"/>
                    <a:pt x="10828" y="22708"/>
                  </a:cubicBezTo>
                  <a:lnTo>
                    <a:pt x="10828" y="22733"/>
                  </a:lnTo>
                  <a:cubicBezTo>
                    <a:pt x="10828" y="23059"/>
                    <a:pt x="11104" y="23334"/>
                    <a:pt x="11430" y="23359"/>
                  </a:cubicBezTo>
                  <a:lnTo>
                    <a:pt x="11455" y="23359"/>
                  </a:lnTo>
                  <a:cubicBezTo>
                    <a:pt x="11806" y="23359"/>
                    <a:pt x="12081" y="23084"/>
                    <a:pt x="12081" y="22733"/>
                  </a:cubicBezTo>
                  <a:lnTo>
                    <a:pt x="12081" y="22708"/>
                  </a:lnTo>
                  <a:cubicBezTo>
                    <a:pt x="12081" y="22382"/>
                    <a:pt x="11806" y="22106"/>
                    <a:pt x="11455" y="22106"/>
                  </a:cubicBezTo>
                  <a:cubicBezTo>
                    <a:pt x="11441" y="22105"/>
                    <a:pt x="11427" y="22105"/>
                    <a:pt x="11413" y="2210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0"/>
            <p:cNvSpPr/>
            <p:nvPr/>
          </p:nvSpPr>
          <p:spPr>
            <a:xfrm>
              <a:off x="2097250" y="1971800"/>
              <a:ext cx="465575" cy="463725"/>
            </a:xfrm>
            <a:custGeom>
              <a:rect b="b" l="l" r="r" t="t"/>
              <a:pathLst>
                <a:path extrusionOk="0" h="18549" w="18623">
                  <a:moveTo>
                    <a:pt x="8567" y="0"/>
                  </a:moveTo>
                  <a:cubicBezTo>
                    <a:pt x="8552" y="0"/>
                    <a:pt x="8537" y="1"/>
                    <a:pt x="8522" y="2"/>
                  </a:cubicBezTo>
                  <a:cubicBezTo>
                    <a:pt x="8171" y="52"/>
                    <a:pt x="7946" y="328"/>
                    <a:pt x="7946" y="653"/>
                  </a:cubicBezTo>
                  <a:cubicBezTo>
                    <a:pt x="7946" y="653"/>
                    <a:pt x="7946" y="678"/>
                    <a:pt x="7946" y="678"/>
                  </a:cubicBezTo>
                  <a:cubicBezTo>
                    <a:pt x="7971" y="1029"/>
                    <a:pt x="8247" y="1255"/>
                    <a:pt x="8572" y="1255"/>
                  </a:cubicBezTo>
                  <a:lnTo>
                    <a:pt x="8622" y="1255"/>
                  </a:lnTo>
                  <a:cubicBezTo>
                    <a:pt x="8948" y="1230"/>
                    <a:pt x="9199" y="954"/>
                    <a:pt x="9199" y="628"/>
                  </a:cubicBezTo>
                  <a:cubicBezTo>
                    <a:pt x="9199" y="628"/>
                    <a:pt x="9199" y="603"/>
                    <a:pt x="9199" y="578"/>
                  </a:cubicBezTo>
                  <a:cubicBezTo>
                    <a:pt x="9151" y="243"/>
                    <a:pt x="8875" y="0"/>
                    <a:pt x="8567" y="0"/>
                  </a:cubicBezTo>
                  <a:close/>
                  <a:moveTo>
                    <a:pt x="11052" y="163"/>
                  </a:moveTo>
                  <a:cubicBezTo>
                    <a:pt x="10772" y="163"/>
                    <a:pt x="10517" y="370"/>
                    <a:pt x="10452" y="653"/>
                  </a:cubicBezTo>
                  <a:cubicBezTo>
                    <a:pt x="10427" y="704"/>
                    <a:pt x="10427" y="729"/>
                    <a:pt x="10427" y="779"/>
                  </a:cubicBezTo>
                  <a:cubicBezTo>
                    <a:pt x="10427" y="1079"/>
                    <a:pt x="10653" y="1330"/>
                    <a:pt x="10928" y="1405"/>
                  </a:cubicBezTo>
                  <a:lnTo>
                    <a:pt x="11054" y="1405"/>
                  </a:lnTo>
                  <a:cubicBezTo>
                    <a:pt x="11354" y="1405"/>
                    <a:pt x="11605" y="1205"/>
                    <a:pt x="11680" y="904"/>
                  </a:cubicBezTo>
                  <a:cubicBezTo>
                    <a:pt x="11680" y="879"/>
                    <a:pt x="11680" y="829"/>
                    <a:pt x="11680" y="779"/>
                  </a:cubicBezTo>
                  <a:cubicBezTo>
                    <a:pt x="11680" y="478"/>
                    <a:pt x="11480" y="227"/>
                    <a:pt x="11179" y="177"/>
                  </a:cubicBezTo>
                  <a:cubicBezTo>
                    <a:pt x="11136" y="167"/>
                    <a:pt x="11094" y="163"/>
                    <a:pt x="11052" y="163"/>
                  </a:cubicBezTo>
                  <a:close/>
                  <a:moveTo>
                    <a:pt x="6127" y="584"/>
                  </a:moveTo>
                  <a:cubicBezTo>
                    <a:pt x="6048" y="584"/>
                    <a:pt x="5968" y="599"/>
                    <a:pt x="5891" y="628"/>
                  </a:cubicBezTo>
                  <a:cubicBezTo>
                    <a:pt x="5640" y="729"/>
                    <a:pt x="5490" y="954"/>
                    <a:pt x="5490" y="1205"/>
                  </a:cubicBezTo>
                  <a:cubicBezTo>
                    <a:pt x="5490" y="1280"/>
                    <a:pt x="5515" y="1355"/>
                    <a:pt x="5540" y="1430"/>
                  </a:cubicBezTo>
                  <a:cubicBezTo>
                    <a:pt x="5640" y="1681"/>
                    <a:pt x="5891" y="1831"/>
                    <a:pt x="6116" y="1831"/>
                  </a:cubicBezTo>
                  <a:cubicBezTo>
                    <a:pt x="6216" y="1831"/>
                    <a:pt x="6292" y="1831"/>
                    <a:pt x="6367" y="1781"/>
                  </a:cubicBezTo>
                  <a:cubicBezTo>
                    <a:pt x="6617" y="1706"/>
                    <a:pt x="6768" y="1455"/>
                    <a:pt x="6768" y="1205"/>
                  </a:cubicBezTo>
                  <a:cubicBezTo>
                    <a:pt x="6768" y="1130"/>
                    <a:pt x="6743" y="1054"/>
                    <a:pt x="6718" y="979"/>
                  </a:cubicBezTo>
                  <a:cubicBezTo>
                    <a:pt x="6622" y="731"/>
                    <a:pt x="6381" y="584"/>
                    <a:pt x="6127" y="584"/>
                  </a:cubicBezTo>
                  <a:close/>
                  <a:moveTo>
                    <a:pt x="13417" y="1010"/>
                  </a:moveTo>
                  <a:cubicBezTo>
                    <a:pt x="13196" y="1010"/>
                    <a:pt x="12979" y="1122"/>
                    <a:pt x="12858" y="1330"/>
                  </a:cubicBezTo>
                  <a:cubicBezTo>
                    <a:pt x="12808" y="1430"/>
                    <a:pt x="12783" y="1531"/>
                    <a:pt x="12783" y="1631"/>
                  </a:cubicBezTo>
                  <a:cubicBezTo>
                    <a:pt x="12783" y="1856"/>
                    <a:pt x="12908" y="2082"/>
                    <a:pt x="13109" y="2182"/>
                  </a:cubicBezTo>
                  <a:cubicBezTo>
                    <a:pt x="13209" y="2232"/>
                    <a:pt x="13309" y="2257"/>
                    <a:pt x="13409" y="2257"/>
                  </a:cubicBezTo>
                  <a:cubicBezTo>
                    <a:pt x="13635" y="2257"/>
                    <a:pt x="13861" y="2132"/>
                    <a:pt x="13961" y="1932"/>
                  </a:cubicBezTo>
                  <a:cubicBezTo>
                    <a:pt x="14011" y="1831"/>
                    <a:pt x="14036" y="1731"/>
                    <a:pt x="14036" y="1631"/>
                  </a:cubicBezTo>
                  <a:cubicBezTo>
                    <a:pt x="14036" y="1405"/>
                    <a:pt x="13936" y="1205"/>
                    <a:pt x="13710" y="1079"/>
                  </a:cubicBezTo>
                  <a:cubicBezTo>
                    <a:pt x="13617" y="1033"/>
                    <a:pt x="13517" y="1010"/>
                    <a:pt x="13417" y="1010"/>
                  </a:cubicBezTo>
                  <a:close/>
                  <a:moveTo>
                    <a:pt x="3957" y="1815"/>
                  </a:moveTo>
                  <a:cubicBezTo>
                    <a:pt x="3817" y="1815"/>
                    <a:pt x="3677" y="1861"/>
                    <a:pt x="3560" y="1957"/>
                  </a:cubicBezTo>
                  <a:cubicBezTo>
                    <a:pt x="3409" y="2082"/>
                    <a:pt x="3334" y="2257"/>
                    <a:pt x="3334" y="2458"/>
                  </a:cubicBezTo>
                  <a:cubicBezTo>
                    <a:pt x="3334" y="2583"/>
                    <a:pt x="3359" y="2734"/>
                    <a:pt x="3460" y="2834"/>
                  </a:cubicBezTo>
                  <a:cubicBezTo>
                    <a:pt x="3585" y="3009"/>
                    <a:pt x="3760" y="3084"/>
                    <a:pt x="3961" y="3084"/>
                  </a:cubicBezTo>
                  <a:cubicBezTo>
                    <a:pt x="4086" y="3084"/>
                    <a:pt x="4236" y="3034"/>
                    <a:pt x="4337" y="2959"/>
                  </a:cubicBezTo>
                  <a:cubicBezTo>
                    <a:pt x="4512" y="2834"/>
                    <a:pt x="4587" y="2633"/>
                    <a:pt x="4587" y="2458"/>
                  </a:cubicBezTo>
                  <a:cubicBezTo>
                    <a:pt x="4587" y="2308"/>
                    <a:pt x="4537" y="2182"/>
                    <a:pt x="4462" y="2057"/>
                  </a:cubicBezTo>
                  <a:cubicBezTo>
                    <a:pt x="4332" y="1899"/>
                    <a:pt x="4145" y="1815"/>
                    <a:pt x="3957" y="1815"/>
                  </a:cubicBezTo>
                  <a:close/>
                  <a:moveTo>
                    <a:pt x="15427" y="2495"/>
                  </a:moveTo>
                  <a:cubicBezTo>
                    <a:pt x="15270" y="2495"/>
                    <a:pt x="15114" y="2558"/>
                    <a:pt x="14988" y="2683"/>
                  </a:cubicBezTo>
                  <a:cubicBezTo>
                    <a:pt x="14863" y="2809"/>
                    <a:pt x="14788" y="2959"/>
                    <a:pt x="14788" y="3135"/>
                  </a:cubicBezTo>
                  <a:cubicBezTo>
                    <a:pt x="14788" y="3285"/>
                    <a:pt x="14863" y="3460"/>
                    <a:pt x="14988" y="3561"/>
                  </a:cubicBezTo>
                  <a:cubicBezTo>
                    <a:pt x="15114" y="3686"/>
                    <a:pt x="15264" y="3761"/>
                    <a:pt x="15440" y="3761"/>
                  </a:cubicBezTo>
                  <a:cubicBezTo>
                    <a:pt x="15590" y="3761"/>
                    <a:pt x="15740" y="3686"/>
                    <a:pt x="15866" y="3561"/>
                  </a:cubicBezTo>
                  <a:cubicBezTo>
                    <a:pt x="15991" y="3435"/>
                    <a:pt x="16066" y="3285"/>
                    <a:pt x="16066" y="3135"/>
                  </a:cubicBezTo>
                  <a:cubicBezTo>
                    <a:pt x="16066" y="2959"/>
                    <a:pt x="15991" y="2809"/>
                    <a:pt x="15866" y="2683"/>
                  </a:cubicBezTo>
                  <a:cubicBezTo>
                    <a:pt x="15740" y="2558"/>
                    <a:pt x="15584" y="2495"/>
                    <a:pt x="15427" y="2495"/>
                  </a:cubicBezTo>
                  <a:close/>
                  <a:moveTo>
                    <a:pt x="2212" y="3641"/>
                  </a:moveTo>
                  <a:cubicBezTo>
                    <a:pt x="2018" y="3641"/>
                    <a:pt x="1825" y="3731"/>
                    <a:pt x="1705" y="3912"/>
                  </a:cubicBezTo>
                  <a:cubicBezTo>
                    <a:pt x="1630" y="4012"/>
                    <a:pt x="1605" y="4137"/>
                    <a:pt x="1605" y="4262"/>
                  </a:cubicBezTo>
                  <a:cubicBezTo>
                    <a:pt x="1605" y="4463"/>
                    <a:pt x="1680" y="4663"/>
                    <a:pt x="1856" y="4764"/>
                  </a:cubicBezTo>
                  <a:cubicBezTo>
                    <a:pt x="1981" y="4864"/>
                    <a:pt x="2106" y="4889"/>
                    <a:pt x="2231" y="4889"/>
                  </a:cubicBezTo>
                  <a:cubicBezTo>
                    <a:pt x="2432" y="4889"/>
                    <a:pt x="2607" y="4789"/>
                    <a:pt x="2733" y="4638"/>
                  </a:cubicBezTo>
                  <a:cubicBezTo>
                    <a:pt x="2808" y="4513"/>
                    <a:pt x="2858" y="4388"/>
                    <a:pt x="2858" y="4262"/>
                  </a:cubicBezTo>
                  <a:cubicBezTo>
                    <a:pt x="2858" y="4062"/>
                    <a:pt x="2758" y="3861"/>
                    <a:pt x="2582" y="3761"/>
                  </a:cubicBezTo>
                  <a:cubicBezTo>
                    <a:pt x="2472" y="3681"/>
                    <a:pt x="2342" y="3641"/>
                    <a:pt x="2212" y="3641"/>
                  </a:cubicBezTo>
                  <a:close/>
                  <a:moveTo>
                    <a:pt x="16935" y="4494"/>
                  </a:moveTo>
                  <a:cubicBezTo>
                    <a:pt x="16836" y="4494"/>
                    <a:pt x="16736" y="4517"/>
                    <a:pt x="16643" y="4563"/>
                  </a:cubicBezTo>
                  <a:cubicBezTo>
                    <a:pt x="16417" y="4688"/>
                    <a:pt x="16317" y="4914"/>
                    <a:pt x="16317" y="5140"/>
                  </a:cubicBezTo>
                  <a:cubicBezTo>
                    <a:pt x="16317" y="5240"/>
                    <a:pt x="16342" y="5340"/>
                    <a:pt x="16392" y="5415"/>
                  </a:cubicBezTo>
                  <a:cubicBezTo>
                    <a:pt x="16492" y="5641"/>
                    <a:pt x="16718" y="5741"/>
                    <a:pt x="16943" y="5741"/>
                  </a:cubicBezTo>
                  <a:cubicBezTo>
                    <a:pt x="17044" y="5741"/>
                    <a:pt x="17144" y="5716"/>
                    <a:pt x="17244" y="5666"/>
                  </a:cubicBezTo>
                  <a:cubicBezTo>
                    <a:pt x="17445" y="5566"/>
                    <a:pt x="17570" y="5340"/>
                    <a:pt x="17570" y="5115"/>
                  </a:cubicBezTo>
                  <a:cubicBezTo>
                    <a:pt x="17570" y="5014"/>
                    <a:pt x="17545" y="4914"/>
                    <a:pt x="17495" y="4814"/>
                  </a:cubicBezTo>
                  <a:cubicBezTo>
                    <a:pt x="17374" y="4606"/>
                    <a:pt x="17157" y="4494"/>
                    <a:pt x="16935" y="4494"/>
                  </a:cubicBezTo>
                  <a:close/>
                  <a:moveTo>
                    <a:pt x="1093" y="5863"/>
                  </a:moveTo>
                  <a:cubicBezTo>
                    <a:pt x="829" y="5863"/>
                    <a:pt x="583" y="6029"/>
                    <a:pt x="502" y="6293"/>
                  </a:cubicBezTo>
                  <a:cubicBezTo>
                    <a:pt x="477" y="6368"/>
                    <a:pt x="452" y="6418"/>
                    <a:pt x="452" y="6493"/>
                  </a:cubicBezTo>
                  <a:cubicBezTo>
                    <a:pt x="452" y="6744"/>
                    <a:pt x="627" y="6994"/>
                    <a:pt x="878" y="7095"/>
                  </a:cubicBezTo>
                  <a:cubicBezTo>
                    <a:pt x="953" y="7120"/>
                    <a:pt x="1028" y="7120"/>
                    <a:pt x="1079" y="7120"/>
                  </a:cubicBezTo>
                  <a:cubicBezTo>
                    <a:pt x="1354" y="7120"/>
                    <a:pt x="1605" y="6944"/>
                    <a:pt x="1680" y="6694"/>
                  </a:cubicBezTo>
                  <a:cubicBezTo>
                    <a:pt x="1705" y="6618"/>
                    <a:pt x="1705" y="6568"/>
                    <a:pt x="1705" y="6493"/>
                  </a:cubicBezTo>
                  <a:cubicBezTo>
                    <a:pt x="1705" y="6242"/>
                    <a:pt x="1555" y="5992"/>
                    <a:pt x="1279" y="5892"/>
                  </a:cubicBezTo>
                  <a:cubicBezTo>
                    <a:pt x="1217" y="5872"/>
                    <a:pt x="1154" y="5863"/>
                    <a:pt x="1093" y="5863"/>
                  </a:cubicBezTo>
                  <a:close/>
                  <a:moveTo>
                    <a:pt x="17777" y="6836"/>
                  </a:moveTo>
                  <a:cubicBezTo>
                    <a:pt x="17742" y="6836"/>
                    <a:pt x="17706" y="6839"/>
                    <a:pt x="17670" y="6844"/>
                  </a:cubicBezTo>
                  <a:cubicBezTo>
                    <a:pt x="17369" y="6919"/>
                    <a:pt x="17169" y="7195"/>
                    <a:pt x="17169" y="7470"/>
                  </a:cubicBezTo>
                  <a:cubicBezTo>
                    <a:pt x="17169" y="7521"/>
                    <a:pt x="17194" y="7571"/>
                    <a:pt x="17194" y="7596"/>
                  </a:cubicBezTo>
                  <a:cubicBezTo>
                    <a:pt x="17244" y="7897"/>
                    <a:pt x="17520" y="8097"/>
                    <a:pt x="17795" y="8097"/>
                  </a:cubicBezTo>
                  <a:lnTo>
                    <a:pt x="17946" y="8097"/>
                  </a:lnTo>
                  <a:cubicBezTo>
                    <a:pt x="18247" y="8022"/>
                    <a:pt x="18447" y="7746"/>
                    <a:pt x="18422" y="7470"/>
                  </a:cubicBezTo>
                  <a:cubicBezTo>
                    <a:pt x="18422" y="7420"/>
                    <a:pt x="18422" y="7370"/>
                    <a:pt x="18422" y="7345"/>
                  </a:cubicBezTo>
                  <a:cubicBezTo>
                    <a:pt x="18355" y="7030"/>
                    <a:pt x="18085" y="6836"/>
                    <a:pt x="17777" y="6836"/>
                  </a:cubicBezTo>
                  <a:close/>
                  <a:moveTo>
                    <a:pt x="652" y="8323"/>
                  </a:moveTo>
                  <a:cubicBezTo>
                    <a:pt x="302" y="8323"/>
                    <a:pt x="26" y="8573"/>
                    <a:pt x="1" y="8924"/>
                  </a:cubicBezTo>
                  <a:lnTo>
                    <a:pt x="1" y="8949"/>
                  </a:lnTo>
                  <a:cubicBezTo>
                    <a:pt x="1" y="9300"/>
                    <a:pt x="277" y="9576"/>
                    <a:pt x="602" y="9576"/>
                  </a:cubicBezTo>
                  <a:lnTo>
                    <a:pt x="627" y="9576"/>
                  </a:lnTo>
                  <a:cubicBezTo>
                    <a:pt x="978" y="9576"/>
                    <a:pt x="1254" y="9325"/>
                    <a:pt x="1254" y="8974"/>
                  </a:cubicBezTo>
                  <a:lnTo>
                    <a:pt x="1254" y="8949"/>
                  </a:lnTo>
                  <a:cubicBezTo>
                    <a:pt x="1254" y="8623"/>
                    <a:pt x="1003" y="8348"/>
                    <a:pt x="652" y="8323"/>
                  </a:cubicBezTo>
                  <a:close/>
                  <a:moveTo>
                    <a:pt x="17996" y="8673"/>
                  </a:moveTo>
                  <a:cubicBezTo>
                    <a:pt x="17645" y="8673"/>
                    <a:pt x="17369" y="8949"/>
                    <a:pt x="17369" y="9300"/>
                  </a:cubicBezTo>
                  <a:cubicBezTo>
                    <a:pt x="17369" y="9626"/>
                    <a:pt x="17645" y="9927"/>
                    <a:pt x="17996" y="9927"/>
                  </a:cubicBezTo>
                  <a:cubicBezTo>
                    <a:pt x="18347" y="9927"/>
                    <a:pt x="18623" y="9626"/>
                    <a:pt x="18623" y="9300"/>
                  </a:cubicBezTo>
                  <a:cubicBezTo>
                    <a:pt x="18623" y="8949"/>
                    <a:pt x="18347" y="8673"/>
                    <a:pt x="17996" y="8673"/>
                  </a:cubicBezTo>
                  <a:close/>
                  <a:moveTo>
                    <a:pt x="876" y="10813"/>
                  </a:moveTo>
                  <a:cubicBezTo>
                    <a:pt x="827" y="10813"/>
                    <a:pt x="777" y="10818"/>
                    <a:pt x="728" y="10829"/>
                  </a:cubicBezTo>
                  <a:cubicBezTo>
                    <a:pt x="452" y="10904"/>
                    <a:pt x="277" y="11155"/>
                    <a:pt x="277" y="11430"/>
                  </a:cubicBezTo>
                  <a:cubicBezTo>
                    <a:pt x="277" y="11481"/>
                    <a:pt x="277" y="11556"/>
                    <a:pt x="277" y="11606"/>
                  </a:cubicBezTo>
                  <a:cubicBezTo>
                    <a:pt x="352" y="11882"/>
                    <a:pt x="602" y="12057"/>
                    <a:pt x="903" y="12057"/>
                  </a:cubicBezTo>
                  <a:lnTo>
                    <a:pt x="1054" y="12057"/>
                  </a:lnTo>
                  <a:cubicBezTo>
                    <a:pt x="1329" y="11982"/>
                    <a:pt x="1530" y="11731"/>
                    <a:pt x="1530" y="11455"/>
                  </a:cubicBezTo>
                  <a:cubicBezTo>
                    <a:pt x="1530" y="11380"/>
                    <a:pt x="1505" y="11330"/>
                    <a:pt x="1505" y="11280"/>
                  </a:cubicBezTo>
                  <a:cubicBezTo>
                    <a:pt x="1440" y="11000"/>
                    <a:pt x="1173" y="10813"/>
                    <a:pt x="876" y="10813"/>
                  </a:cubicBezTo>
                  <a:close/>
                  <a:moveTo>
                    <a:pt x="17648" y="11129"/>
                  </a:moveTo>
                  <a:cubicBezTo>
                    <a:pt x="17379" y="11129"/>
                    <a:pt x="17126" y="11312"/>
                    <a:pt x="17044" y="11581"/>
                  </a:cubicBezTo>
                  <a:cubicBezTo>
                    <a:pt x="17018" y="11656"/>
                    <a:pt x="17018" y="11706"/>
                    <a:pt x="17018" y="11756"/>
                  </a:cubicBezTo>
                  <a:cubicBezTo>
                    <a:pt x="17018" y="12032"/>
                    <a:pt x="17194" y="12283"/>
                    <a:pt x="17470" y="12383"/>
                  </a:cubicBezTo>
                  <a:cubicBezTo>
                    <a:pt x="17520" y="12383"/>
                    <a:pt x="17570" y="12408"/>
                    <a:pt x="17645" y="12408"/>
                  </a:cubicBezTo>
                  <a:cubicBezTo>
                    <a:pt x="17921" y="12408"/>
                    <a:pt x="18171" y="12232"/>
                    <a:pt x="18247" y="11957"/>
                  </a:cubicBezTo>
                  <a:cubicBezTo>
                    <a:pt x="18247" y="11882"/>
                    <a:pt x="18272" y="11831"/>
                    <a:pt x="18272" y="11781"/>
                  </a:cubicBezTo>
                  <a:cubicBezTo>
                    <a:pt x="18272" y="11506"/>
                    <a:pt x="18096" y="11255"/>
                    <a:pt x="17821" y="11155"/>
                  </a:cubicBezTo>
                  <a:cubicBezTo>
                    <a:pt x="17763" y="11137"/>
                    <a:pt x="17705" y="11129"/>
                    <a:pt x="17648" y="11129"/>
                  </a:cubicBezTo>
                  <a:close/>
                  <a:moveTo>
                    <a:pt x="1846" y="13124"/>
                  </a:moveTo>
                  <a:cubicBezTo>
                    <a:pt x="1739" y="13124"/>
                    <a:pt x="1630" y="13151"/>
                    <a:pt x="1530" y="13210"/>
                  </a:cubicBezTo>
                  <a:cubicBezTo>
                    <a:pt x="1329" y="13335"/>
                    <a:pt x="1229" y="13536"/>
                    <a:pt x="1229" y="13761"/>
                  </a:cubicBezTo>
                  <a:cubicBezTo>
                    <a:pt x="1229" y="13861"/>
                    <a:pt x="1254" y="13962"/>
                    <a:pt x="1329" y="14062"/>
                  </a:cubicBezTo>
                  <a:cubicBezTo>
                    <a:pt x="1429" y="14262"/>
                    <a:pt x="1655" y="14388"/>
                    <a:pt x="1856" y="14388"/>
                  </a:cubicBezTo>
                  <a:cubicBezTo>
                    <a:pt x="1956" y="14388"/>
                    <a:pt x="2081" y="14363"/>
                    <a:pt x="2181" y="14288"/>
                  </a:cubicBezTo>
                  <a:cubicBezTo>
                    <a:pt x="2382" y="14162"/>
                    <a:pt x="2482" y="13962"/>
                    <a:pt x="2482" y="13761"/>
                  </a:cubicBezTo>
                  <a:cubicBezTo>
                    <a:pt x="2482" y="13636"/>
                    <a:pt x="2457" y="13536"/>
                    <a:pt x="2407" y="13435"/>
                  </a:cubicBezTo>
                  <a:cubicBezTo>
                    <a:pt x="2273" y="13235"/>
                    <a:pt x="2062" y="13124"/>
                    <a:pt x="1846" y="13124"/>
                  </a:cubicBezTo>
                  <a:close/>
                  <a:moveTo>
                    <a:pt x="16592" y="13416"/>
                  </a:moveTo>
                  <a:cubicBezTo>
                    <a:pt x="16381" y="13416"/>
                    <a:pt x="16178" y="13510"/>
                    <a:pt x="16066" y="13686"/>
                  </a:cubicBezTo>
                  <a:cubicBezTo>
                    <a:pt x="15991" y="13811"/>
                    <a:pt x="15966" y="13912"/>
                    <a:pt x="15966" y="14037"/>
                  </a:cubicBezTo>
                  <a:cubicBezTo>
                    <a:pt x="15966" y="14237"/>
                    <a:pt x="16066" y="14438"/>
                    <a:pt x="16242" y="14563"/>
                  </a:cubicBezTo>
                  <a:cubicBezTo>
                    <a:pt x="16342" y="14638"/>
                    <a:pt x="16467" y="14663"/>
                    <a:pt x="16592" y="14663"/>
                  </a:cubicBezTo>
                  <a:cubicBezTo>
                    <a:pt x="16793" y="14663"/>
                    <a:pt x="16993" y="14563"/>
                    <a:pt x="17119" y="14388"/>
                  </a:cubicBezTo>
                  <a:cubicBezTo>
                    <a:pt x="17169" y="14288"/>
                    <a:pt x="17219" y="14162"/>
                    <a:pt x="17219" y="14037"/>
                  </a:cubicBezTo>
                  <a:cubicBezTo>
                    <a:pt x="17219" y="13836"/>
                    <a:pt x="17119" y="13636"/>
                    <a:pt x="16943" y="13511"/>
                  </a:cubicBezTo>
                  <a:cubicBezTo>
                    <a:pt x="16834" y="13447"/>
                    <a:pt x="16712" y="13416"/>
                    <a:pt x="16592" y="13416"/>
                  </a:cubicBezTo>
                  <a:close/>
                  <a:moveTo>
                    <a:pt x="3436" y="15064"/>
                  </a:moveTo>
                  <a:cubicBezTo>
                    <a:pt x="3268" y="15064"/>
                    <a:pt x="3102" y="15133"/>
                    <a:pt x="2983" y="15265"/>
                  </a:cubicBezTo>
                  <a:cubicBezTo>
                    <a:pt x="2858" y="15390"/>
                    <a:pt x="2808" y="15541"/>
                    <a:pt x="2808" y="15691"/>
                  </a:cubicBezTo>
                  <a:cubicBezTo>
                    <a:pt x="2808" y="15866"/>
                    <a:pt x="2883" y="16017"/>
                    <a:pt x="3008" y="16142"/>
                  </a:cubicBezTo>
                  <a:cubicBezTo>
                    <a:pt x="3134" y="16267"/>
                    <a:pt x="3284" y="16318"/>
                    <a:pt x="3434" y="16318"/>
                  </a:cubicBezTo>
                  <a:cubicBezTo>
                    <a:pt x="3610" y="16318"/>
                    <a:pt x="3785" y="16242"/>
                    <a:pt x="3911" y="16117"/>
                  </a:cubicBezTo>
                  <a:cubicBezTo>
                    <a:pt x="4011" y="15992"/>
                    <a:pt x="4061" y="15841"/>
                    <a:pt x="4061" y="15691"/>
                  </a:cubicBezTo>
                  <a:cubicBezTo>
                    <a:pt x="4061" y="15516"/>
                    <a:pt x="4011" y="15365"/>
                    <a:pt x="3861" y="15240"/>
                  </a:cubicBezTo>
                  <a:cubicBezTo>
                    <a:pt x="3741" y="15121"/>
                    <a:pt x="3588" y="15064"/>
                    <a:pt x="3436" y="15064"/>
                  </a:cubicBezTo>
                  <a:close/>
                  <a:moveTo>
                    <a:pt x="14933" y="15288"/>
                  </a:moveTo>
                  <a:cubicBezTo>
                    <a:pt x="14786" y="15288"/>
                    <a:pt x="14636" y="15339"/>
                    <a:pt x="14512" y="15440"/>
                  </a:cubicBezTo>
                  <a:cubicBezTo>
                    <a:pt x="14387" y="15566"/>
                    <a:pt x="14312" y="15741"/>
                    <a:pt x="14312" y="15917"/>
                  </a:cubicBezTo>
                  <a:cubicBezTo>
                    <a:pt x="14312" y="16067"/>
                    <a:pt x="14337" y="16192"/>
                    <a:pt x="14462" y="16318"/>
                  </a:cubicBezTo>
                  <a:cubicBezTo>
                    <a:pt x="14562" y="16468"/>
                    <a:pt x="14738" y="16543"/>
                    <a:pt x="14938" y="16543"/>
                  </a:cubicBezTo>
                  <a:cubicBezTo>
                    <a:pt x="15064" y="16543"/>
                    <a:pt x="15214" y="16493"/>
                    <a:pt x="15339" y="16393"/>
                  </a:cubicBezTo>
                  <a:cubicBezTo>
                    <a:pt x="15490" y="16267"/>
                    <a:pt x="15565" y="16092"/>
                    <a:pt x="15565" y="15917"/>
                  </a:cubicBezTo>
                  <a:cubicBezTo>
                    <a:pt x="15565" y="15766"/>
                    <a:pt x="15515" y="15641"/>
                    <a:pt x="15414" y="15516"/>
                  </a:cubicBezTo>
                  <a:cubicBezTo>
                    <a:pt x="15290" y="15364"/>
                    <a:pt x="15113" y="15288"/>
                    <a:pt x="14933" y="15288"/>
                  </a:cubicBezTo>
                  <a:close/>
                  <a:moveTo>
                    <a:pt x="5503" y="16479"/>
                  </a:moveTo>
                  <a:cubicBezTo>
                    <a:pt x="5267" y="16479"/>
                    <a:pt x="5045" y="16605"/>
                    <a:pt x="4938" y="16819"/>
                  </a:cubicBezTo>
                  <a:cubicBezTo>
                    <a:pt x="4913" y="16919"/>
                    <a:pt x="4888" y="16994"/>
                    <a:pt x="4888" y="17095"/>
                  </a:cubicBezTo>
                  <a:cubicBezTo>
                    <a:pt x="4888" y="17320"/>
                    <a:pt x="5013" y="17546"/>
                    <a:pt x="5239" y="17671"/>
                  </a:cubicBezTo>
                  <a:cubicBezTo>
                    <a:pt x="5314" y="17721"/>
                    <a:pt x="5414" y="17721"/>
                    <a:pt x="5515" y="17721"/>
                  </a:cubicBezTo>
                  <a:cubicBezTo>
                    <a:pt x="5740" y="17721"/>
                    <a:pt x="5966" y="17596"/>
                    <a:pt x="6066" y="17370"/>
                  </a:cubicBezTo>
                  <a:cubicBezTo>
                    <a:pt x="6116" y="17295"/>
                    <a:pt x="6141" y="17195"/>
                    <a:pt x="6141" y="17095"/>
                  </a:cubicBezTo>
                  <a:cubicBezTo>
                    <a:pt x="6141" y="16869"/>
                    <a:pt x="6016" y="16643"/>
                    <a:pt x="5790" y="16543"/>
                  </a:cubicBezTo>
                  <a:cubicBezTo>
                    <a:pt x="5697" y="16500"/>
                    <a:pt x="5599" y="16479"/>
                    <a:pt x="5503" y="16479"/>
                  </a:cubicBezTo>
                  <a:close/>
                  <a:moveTo>
                    <a:pt x="12817" y="16610"/>
                  </a:moveTo>
                  <a:cubicBezTo>
                    <a:pt x="12731" y="16610"/>
                    <a:pt x="12644" y="16629"/>
                    <a:pt x="12557" y="16669"/>
                  </a:cubicBezTo>
                  <a:cubicBezTo>
                    <a:pt x="12332" y="16769"/>
                    <a:pt x="12181" y="16994"/>
                    <a:pt x="12181" y="17245"/>
                  </a:cubicBezTo>
                  <a:cubicBezTo>
                    <a:pt x="12181" y="17320"/>
                    <a:pt x="12206" y="17420"/>
                    <a:pt x="12232" y="17496"/>
                  </a:cubicBezTo>
                  <a:cubicBezTo>
                    <a:pt x="12332" y="17721"/>
                    <a:pt x="12557" y="17872"/>
                    <a:pt x="12808" y="17872"/>
                  </a:cubicBezTo>
                  <a:cubicBezTo>
                    <a:pt x="12883" y="17872"/>
                    <a:pt x="12983" y="17846"/>
                    <a:pt x="13059" y="17821"/>
                  </a:cubicBezTo>
                  <a:cubicBezTo>
                    <a:pt x="13284" y="17721"/>
                    <a:pt x="13435" y="17496"/>
                    <a:pt x="13435" y="17245"/>
                  </a:cubicBezTo>
                  <a:cubicBezTo>
                    <a:pt x="13435" y="17170"/>
                    <a:pt x="13409" y="17070"/>
                    <a:pt x="13384" y="16994"/>
                  </a:cubicBezTo>
                  <a:cubicBezTo>
                    <a:pt x="13274" y="16755"/>
                    <a:pt x="13055" y="16610"/>
                    <a:pt x="12817" y="16610"/>
                  </a:cubicBezTo>
                  <a:close/>
                  <a:moveTo>
                    <a:pt x="7899" y="17238"/>
                  </a:moveTo>
                  <a:cubicBezTo>
                    <a:pt x="7587" y="17238"/>
                    <a:pt x="7315" y="17453"/>
                    <a:pt x="7269" y="17771"/>
                  </a:cubicBezTo>
                  <a:cubicBezTo>
                    <a:pt x="7269" y="17796"/>
                    <a:pt x="7269" y="17821"/>
                    <a:pt x="7269" y="17846"/>
                  </a:cubicBezTo>
                  <a:cubicBezTo>
                    <a:pt x="7269" y="18147"/>
                    <a:pt x="7470" y="18423"/>
                    <a:pt x="7795" y="18473"/>
                  </a:cubicBezTo>
                  <a:cubicBezTo>
                    <a:pt x="7820" y="18498"/>
                    <a:pt x="7871" y="18498"/>
                    <a:pt x="7896" y="18498"/>
                  </a:cubicBezTo>
                  <a:cubicBezTo>
                    <a:pt x="8196" y="18498"/>
                    <a:pt x="8472" y="18273"/>
                    <a:pt x="8522" y="17972"/>
                  </a:cubicBezTo>
                  <a:cubicBezTo>
                    <a:pt x="8522" y="17922"/>
                    <a:pt x="8522" y="17897"/>
                    <a:pt x="8522" y="17872"/>
                  </a:cubicBezTo>
                  <a:cubicBezTo>
                    <a:pt x="8522" y="17571"/>
                    <a:pt x="8297" y="17295"/>
                    <a:pt x="7996" y="17245"/>
                  </a:cubicBezTo>
                  <a:cubicBezTo>
                    <a:pt x="7963" y="17240"/>
                    <a:pt x="7931" y="17238"/>
                    <a:pt x="7899" y="17238"/>
                  </a:cubicBezTo>
                  <a:close/>
                  <a:moveTo>
                    <a:pt x="10411" y="17289"/>
                  </a:moveTo>
                  <a:cubicBezTo>
                    <a:pt x="10383" y="17289"/>
                    <a:pt x="10355" y="17291"/>
                    <a:pt x="10327" y="17295"/>
                  </a:cubicBezTo>
                  <a:cubicBezTo>
                    <a:pt x="10001" y="17320"/>
                    <a:pt x="9775" y="17596"/>
                    <a:pt x="9775" y="17897"/>
                  </a:cubicBezTo>
                  <a:cubicBezTo>
                    <a:pt x="9775" y="17947"/>
                    <a:pt x="9775" y="17972"/>
                    <a:pt x="9775" y="17997"/>
                  </a:cubicBezTo>
                  <a:cubicBezTo>
                    <a:pt x="9800" y="18298"/>
                    <a:pt x="10076" y="18548"/>
                    <a:pt x="10402" y="18548"/>
                  </a:cubicBezTo>
                  <a:cubicBezTo>
                    <a:pt x="10427" y="18548"/>
                    <a:pt x="10452" y="18548"/>
                    <a:pt x="10477" y="18523"/>
                  </a:cubicBezTo>
                  <a:cubicBezTo>
                    <a:pt x="10803" y="18498"/>
                    <a:pt x="11028" y="18222"/>
                    <a:pt x="11028" y="17922"/>
                  </a:cubicBezTo>
                  <a:cubicBezTo>
                    <a:pt x="11028" y="17897"/>
                    <a:pt x="11028" y="17872"/>
                    <a:pt x="11028" y="17821"/>
                  </a:cubicBezTo>
                  <a:cubicBezTo>
                    <a:pt x="10983" y="17524"/>
                    <a:pt x="10707" y="17289"/>
                    <a:pt x="10411" y="17289"/>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0"/>
            <p:cNvSpPr/>
            <p:nvPr/>
          </p:nvSpPr>
          <p:spPr>
            <a:xfrm>
              <a:off x="2146125" y="2018150"/>
              <a:ext cx="370325" cy="371625"/>
            </a:xfrm>
            <a:custGeom>
              <a:rect b="b" l="l" r="r" t="t"/>
              <a:pathLst>
                <a:path extrusionOk="0" h="14865" w="14813">
                  <a:moveTo>
                    <a:pt x="7847" y="1"/>
                  </a:moveTo>
                  <a:cubicBezTo>
                    <a:pt x="7517" y="1"/>
                    <a:pt x="7243" y="244"/>
                    <a:pt x="7219" y="579"/>
                  </a:cubicBezTo>
                  <a:lnTo>
                    <a:pt x="7219" y="629"/>
                  </a:lnTo>
                  <a:cubicBezTo>
                    <a:pt x="7219" y="955"/>
                    <a:pt x="7469" y="1230"/>
                    <a:pt x="7795" y="1256"/>
                  </a:cubicBezTo>
                  <a:lnTo>
                    <a:pt x="7845" y="1256"/>
                  </a:lnTo>
                  <a:cubicBezTo>
                    <a:pt x="8171" y="1256"/>
                    <a:pt x="8447" y="1005"/>
                    <a:pt x="8472" y="679"/>
                  </a:cubicBezTo>
                  <a:cubicBezTo>
                    <a:pt x="8472" y="654"/>
                    <a:pt x="8472" y="654"/>
                    <a:pt x="8472" y="629"/>
                  </a:cubicBezTo>
                  <a:cubicBezTo>
                    <a:pt x="8472" y="303"/>
                    <a:pt x="8221" y="27"/>
                    <a:pt x="7896" y="2"/>
                  </a:cubicBezTo>
                  <a:cubicBezTo>
                    <a:pt x="7879" y="1"/>
                    <a:pt x="7863" y="1"/>
                    <a:pt x="7847" y="1"/>
                  </a:cubicBezTo>
                  <a:close/>
                  <a:moveTo>
                    <a:pt x="5361" y="277"/>
                  </a:moveTo>
                  <a:cubicBezTo>
                    <a:pt x="5304" y="277"/>
                    <a:pt x="5246" y="286"/>
                    <a:pt x="5189" y="303"/>
                  </a:cubicBezTo>
                  <a:cubicBezTo>
                    <a:pt x="4913" y="378"/>
                    <a:pt x="4738" y="629"/>
                    <a:pt x="4738" y="905"/>
                  </a:cubicBezTo>
                  <a:cubicBezTo>
                    <a:pt x="4738" y="955"/>
                    <a:pt x="4738" y="1030"/>
                    <a:pt x="4763" y="1105"/>
                  </a:cubicBezTo>
                  <a:cubicBezTo>
                    <a:pt x="4838" y="1356"/>
                    <a:pt x="5089" y="1531"/>
                    <a:pt x="5364" y="1531"/>
                  </a:cubicBezTo>
                  <a:cubicBezTo>
                    <a:pt x="5414" y="1531"/>
                    <a:pt x="5490" y="1531"/>
                    <a:pt x="5540" y="1506"/>
                  </a:cubicBezTo>
                  <a:cubicBezTo>
                    <a:pt x="5815" y="1431"/>
                    <a:pt x="5991" y="1180"/>
                    <a:pt x="5991" y="905"/>
                  </a:cubicBezTo>
                  <a:cubicBezTo>
                    <a:pt x="5991" y="855"/>
                    <a:pt x="5991" y="779"/>
                    <a:pt x="5966" y="729"/>
                  </a:cubicBezTo>
                  <a:cubicBezTo>
                    <a:pt x="5883" y="461"/>
                    <a:pt x="5630" y="277"/>
                    <a:pt x="5361" y="277"/>
                  </a:cubicBezTo>
                  <a:close/>
                  <a:moveTo>
                    <a:pt x="10260" y="641"/>
                  </a:moveTo>
                  <a:cubicBezTo>
                    <a:pt x="10031" y="641"/>
                    <a:pt x="9808" y="772"/>
                    <a:pt x="9700" y="1005"/>
                  </a:cubicBezTo>
                  <a:cubicBezTo>
                    <a:pt x="9650" y="1080"/>
                    <a:pt x="9625" y="1180"/>
                    <a:pt x="9625" y="1256"/>
                  </a:cubicBezTo>
                  <a:cubicBezTo>
                    <a:pt x="9625" y="1506"/>
                    <a:pt x="9775" y="1732"/>
                    <a:pt x="10001" y="1832"/>
                  </a:cubicBezTo>
                  <a:cubicBezTo>
                    <a:pt x="10076" y="1857"/>
                    <a:pt x="10176" y="1882"/>
                    <a:pt x="10251" y="1882"/>
                  </a:cubicBezTo>
                  <a:cubicBezTo>
                    <a:pt x="10502" y="1882"/>
                    <a:pt x="10728" y="1757"/>
                    <a:pt x="10828" y="1531"/>
                  </a:cubicBezTo>
                  <a:cubicBezTo>
                    <a:pt x="10878" y="1431"/>
                    <a:pt x="10903" y="1356"/>
                    <a:pt x="10903" y="1256"/>
                  </a:cubicBezTo>
                  <a:cubicBezTo>
                    <a:pt x="10878" y="1030"/>
                    <a:pt x="10753" y="804"/>
                    <a:pt x="10527" y="704"/>
                  </a:cubicBezTo>
                  <a:cubicBezTo>
                    <a:pt x="10442" y="661"/>
                    <a:pt x="10350" y="641"/>
                    <a:pt x="10260" y="641"/>
                  </a:cubicBezTo>
                  <a:close/>
                  <a:moveTo>
                    <a:pt x="3153" y="1439"/>
                  </a:moveTo>
                  <a:cubicBezTo>
                    <a:pt x="3015" y="1439"/>
                    <a:pt x="2875" y="1485"/>
                    <a:pt x="2758" y="1581"/>
                  </a:cubicBezTo>
                  <a:cubicBezTo>
                    <a:pt x="2607" y="1682"/>
                    <a:pt x="2532" y="1882"/>
                    <a:pt x="2532" y="2058"/>
                  </a:cubicBezTo>
                  <a:cubicBezTo>
                    <a:pt x="2532" y="2208"/>
                    <a:pt x="2557" y="2333"/>
                    <a:pt x="2657" y="2459"/>
                  </a:cubicBezTo>
                  <a:cubicBezTo>
                    <a:pt x="2783" y="2609"/>
                    <a:pt x="2958" y="2684"/>
                    <a:pt x="3159" y="2684"/>
                  </a:cubicBezTo>
                  <a:cubicBezTo>
                    <a:pt x="3284" y="2684"/>
                    <a:pt x="3409" y="2659"/>
                    <a:pt x="3535" y="2559"/>
                  </a:cubicBezTo>
                  <a:cubicBezTo>
                    <a:pt x="3685" y="2433"/>
                    <a:pt x="3785" y="2258"/>
                    <a:pt x="3785" y="2058"/>
                  </a:cubicBezTo>
                  <a:cubicBezTo>
                    <a:pt x="3785" y="1932"/>
                    <a:pt x="3735" y="1782"/>
                    <a:pt x="3635" y="1682"/>
                  </a:cubicBezTo>
                  <a:cubicBezTo>
                    <a:pt x="3520" y="1523"/>
                    <a:pt x="3338" y="1439"/>
                    <a:pt x="3153" y="1439"/>
                  </a:cubicBezTo>
                  <a:close/>
                  <a:moveTo>
                    <a:pt x="12291" y="2092"/>
                  </a:moveTo>
                  <a:cubicBezTo>
                    <a:pt x="12135" y="2092"/>
                    <a:pt x="11977" y="2148"/>
                    <a:pt x="11855" y="2258"/>
                  </a:cubicBezTo>
                  <a:cubicBezTo>
                    <a:pt x="11730" y="2383"/>
                    <a:pt x="11655" y="2559"/>
                    <a:pt x="11655" y="2709"/>
                  </a:cubicBezTo>
                  <a:cubicBezTo>
                    <a:pt x="11655" y="2885"/>
                    <a:pt x="11730" y="3035"/>
                    <a:pt x="11830" y="3160"/>
                  </a:cubicBezTo>
                  <a:cubicBezTo>
                    <a:pt x="11956" y="3286"/>
                    <a:pt x="12131" y="3361"/>
                    <a:pt x="12282" y="3361"/>
                  </a:cubicBezTo>
                  <a:cubicBezTo>
                    <a:pt x="12457" y="3361"/>
                    <a:pt x="12607" y="3286"/>
                    <a:pt x="12733" y="3185"/>
                  </a:cubicBezTo>
                  <a:cubicBezTo>
                    <a:pt x="12858" y="3060"/>
                    <a:pt x="12908" y="2885"/>
                    <a:pt x="12908" y="2709"/>
                  </a:cubicBezTo>
                  <a:cubicBezTo>
                    <a:pt x="12908" y="2559"/>
                    <a:pt x="12858" y="2408"/>
                    <a:pt x="12733" y="2283"/>
                  </a:cubicBezTo>
                  <a:cubicBezTo>
                    <a:pt x="12617" y="2154"/>
                    <a:pt x="12455" y="2092"/>
                    <a:pt x="12291" y="2092"/>
                  </a:cubicBezTo>
                  <a:close/>
                  <a:moveTo>
                    <a:pt x="1487" y="3307"/>
                  </a:moveTo>
                  <a:cubicBezTo>
                    <a:pt x="1274" y="3307"/>
                    <a:pt x="1066" y="3417"/>
                    <a:pt x="953" y="3611"/>
                  </a:cubicBezTo>
                  <a:cubicBezTo>
                    <a:pt x="903" y="3712"/>
                    <a:pt x="878" y="3837"/>
                    <a:pt x="878" y="3937"/>
                  </a:cubicBezTo>
                  <a:cubicBezTo>
                    <a:pt x="878" y="4163"/>
                    <a:pt x="978" y="4363"/>
                    <a:pt x="1179" y="4489"/>
                  </a:cubicBezTo>
                  <a:cubicBezTo>
                    <a:pt x="1279" y="4539"/>
                    <a:pt x="1379" y="4564"/>
                    <a:pt x="1505" y="4564"/>
                  </a:cubicBezTo>
                  <a:cubicBezTo>
                    <a:pt x="1705" y="4564"/>
                    <a:pt x="1906" y="4464"/>
                    <a:pt x="2031" y="4263"/>
                  </a:cubicBezTo>
                  <a:cubicBezTo>
                    <a:pt x="2106" y="4163"/>
                    <a:pt x="2131" y="4038"/>
                    <a:pt x="2131" y="3937"/>
                  </a:cubicBezTo>
                  <a:cubicBezTo>
                    <a:pt x="2131" y="3712"/>
                    <a:pt x="2006" y="3511"/>
                    <a:pt x="1830" y="3411"/>
                  </a:cubicBezTo>
                  <a:cubicBezTo>
                    <a:pt x="1724" y="3340"/>
                    <a:pt x="1605" y="3307"/>
                    <a:pt x="1487" y="3307"/>
                  </a:cubicBezTo>
                  <a:close/>
                  <a:moveTo>
                    <a:pt x="13673" y="4179"/>
                  </a:moveTo>
                  <a:cubicBezTo>
                    <a:pt x="13585" y="4179"/>
                    <a:pt x="13496" y="4198"/>
                    <a:pt x="13409" y="4238"/>
                  </a:cubicBezTo>
                  <a:cubicBezTo>
                    <a:pt x="13184" y="4338"/>
                    <a:pt x="13033" y="4564"/>
                    <a:pt x="13033" y="4814"/>
                  </a:cubicBezTo>
                  <a:cubicBezTo>
                    <a:pt x="13033" y="4890"/>
                    <a:pt x="13033" y="4965"/>
                    <a:pt x="13084" y="5040"/>
                  </a:cubicBezTo>
                  <a:cubicBezTo>
                    <a:pt x="13184" y="5291"/>
                    <a:pt x="13409" y="5441"/>
                    <a:pt x="13660" y="5441"/>
                  </a:cubicBezTo>
                  <a:cubicBezTo>
                    <a:pt x="13735" y="5441"/>
                    <a:pt x="13810" y="5416"/>
                    <a:pt x="13911" y="5391"/>
                  </a:cubicBezTo>
                  <a:cubicBezTo>
                    <a:pt x="14136" y="5291"/>
                    <a:pt x="14287" y="5065"/>
                    <a:pt x="14287" y="4814"/>
                  </a:cubicBezTo>
                  <a:cubicBezTo>
                    <a:pt x="14287" y="4739"/>
                    <a:pt x="14261" y="4639"/>
                    <a:pt x="14236" y="4564"/>
                  </a:cubicBezTo>
                  <a:cubicBezTo>
                    <a:pt x="14144" y="4324"/>
                    <a:pt x="13917" y="4179"/>
                    <a:pt x="13673" y="4179"/>
                  </a:cubicBezTo>
                  <a:close/>
                  <a:moveTo>
                    <a:pt x="610" y="5653"/>
                  </a:moveTo>
                  <a:cubicBezTo>
                    <a:pt x="327" y="5653"/>
                    <a:pt x="67" y="5881"/>
                    <a:pt x="1" y="6168"/>
                  </a:cubicBezTo>
                  <a:cubicBezTo>
                    <a:pt x="1" y="6218"/>
                    <a:pt x="1" y="6243"/>
                    <a:pt x="1" y="6293"/>
                  </a:cubicBezTo>
                  <a:cubicBezTo>
                    <a:pt x="1" y="6594"/>
                    <a:pt x="226" y="6845"/>
                    <a:pt x="527" y="6895"/>
                  </a:cubicBezTo>
                  <a:cubicBezTo>
                    <a:pt x="552" y="6895"/>
                    <a:pt x="602" y="6920"/>
                    <a:pt x="627" y="6920"/>
                  </a:cubicBezTo>
                  <a:cubicBezTo>
                    <a:pt x="928" y="6920"/>
                    <a:pt x="1204" y="6694"/>
                    <a:pt x="1254" y="6393"/>
                  </a:cubicBezTo>
                  <a:cubicBezTo>
                    <a:pt x="1254" y="6343"/>
                    <a:pt x="1254" y="6318"/>
                    <a:pt x="1254" y="6268"/>
                  </a:cubicBezTo>
                  <a:cubicBezTo>
                    <a:pt x="1254" y="5967"/>
                    <a:pt x="1028" y="5717"/>
                    <a:pt x="728" y="5667"/>
                  </a:cubicBezTo>
                  <a:cubicBezTo>
                    <a:pt x="688" y="5657"/>
                    <a:pt x="649" y="5653"/>
                    <a:pt x="610" y="5653"/>
                  </a:cubicBezTo>
                  <a:close/>
                  <a:moveTo>
                    <a:pt x="14161" y="6619"/>
                  </a:moveTo>
                  <a:cubicBezTo>
                    <a:pt x="13810" y="6644"/>
                    <a:pt x="13560" y="6920"/>
                    <a:pt x="13560" y="7246"/>
                  </a:cubicBezTo>
                  <a:cubicBezTo>
                    <a:pt x="13560" y="7271"/>
                    <a:pt x="13560" y="7271"/>
                    <a:pt x="13560" y="7271"/>
                  </a:cubicBezTo>
                  <a:cubicBezTo>
                    <a:pt x="13560" y="7296"/>
                    <a:pt x="13560" y="7321"/>
                    <a:pt x="13560" y="7346"/>
                  </a:cubicBezTo>
                  <a:cubicBezTo>
                    <a:pt x="13560" y="7371"/>
                    <a:pt x="13560" y="7421"/>
                    <a:pt x="13560" y="7446"/>
                  </a:cubicBezTo>
                  <a:cubicBezTo>
                    <a:pt x="13560" y="7772"/>
                    <a:pt x="13835" y="8073"/>
                    <a:pt x="14186" y="8073"/>
                  </a:cubicBezTo>
                  <a:cubicBezTo>
                    <a:pt x="14537" y="8073"/>
                    <a:pt x="14813" y="7772"/>
                    <a:pt x="14813" y="7446"/>
                  </a:cubicBezTo>
                  <a:cubicBezTo>
                    <a:pt x="14813" y="7396"/>
                    <a:pt x="14813" y="7371"/>
                    <a:pt x="14788" y="7346"/>
                  </a:cubicBezTo>
                  <a:cubicBezTo>
                    <a:pt x="14813" y="7321"/>
                    <a:pt x="14813" y="7271"/>
                    <a:pt x="14813" y="7246"/>
                  </a:cubicBezTo>
                  <a:cubicBezTo>
                    <a:pt x="14788" y="6895"/>
                    <a:pt x="14512" y="6619"/>
                    <a:pt x="14161" y="6619"/>
                  </a:cubicBezTo>
                  <a:close/>
                  <a:moveTo>
                    <a:pt x="644" y="8141"/>
                  </a:moveTo>
                  <a:cubicBezTo>
                    <a:pt x="613" y="8141"/>
                    <a:pt x="583" y="8143"/>
                    <a:pt x="552" y="8148"/>
                  </a:cubicBezTo>
                  <a:cubicBezTo>
                    <a:pt x="251" y="8223"/>
                    <a:pt x="26" y="8474"/>
                    <a:pt x="26" y="8774"/>
                  </a:cubicBezTo>
                  <a:cubicBezTo>
                    <a:pt x="26" y="8824"/>
                    <a:pt x="51" y="8850"/>
                    <a:pt x="51" y="8900"/>
                  </a:cubicBezTo>
                  <a:cubicBezTo>
                    <a:pt x="101" y="9200"/>
                    <a:pt x="377" y="9401"/>
                    <a:pt x="652" y="9401"/>
                  </a:cubicBezTo>
                  <a:lnTo>
                    <a:pt x="778" y="9401"/>
                  </a:lnTo>
                  <a:cubicBezTo>
                    <a:pt x="1078" y="9326"/>
                    <a:pt x="1279" y="9075"/>
                    <a:pt x="1279" y="8774"/>
                  </a:cubicBezTo>
                  <a:cubicBezTo>
                    <a:pt x="1279" y="8749"/>
                    <a:pt x="1279" y="8699"/>
                    <a:pt x="1279" y="8649"/>
                  </a:cubicBezTo>
                  <a:cubicBezTo>
                    <a:pt x="1211" y="8354"/>
                    <a:pt x="937" y="8141"/>
                    <a:pt x="644" y="8141"/>
                  </a:cubicBezTo>
                  <a:close/>
                  <a:moveTo>
                    <a:pt x="13741" y="9260"/>
                  </a:moveTo>
                  <a:cubicBezTo>
                    <a:pt x="13481" y="9260"/>
                    <a:pt x="13231" y="9423"/>
                    <a:pt x="13134" y="9677"/>
                  </a:cubicBezTo>
                  <a:cubicBezTo>
                    <a:pt x="13109" y="9752"/>
                    <a:pt x="13109" y="9827"/>
                    <a:pt x="13109" y="9902"/>
                  </a:cubicBezTo>
                  <a:cubicBezTo>
                    <a:pt x="13109" y="10153"/>
                    <a:pt x="13259" y="10378"/>
                    <a:pt x="13510" y="10479"/>
                  </a:cubicBezTo>
                  <a:cubicBezTo>
                    <a:pt x="13585" y="10504"/>
                    <a:pt x="13660" y="10529"/>
                    <a:pt x="13735" y="10529"/>
                  </a:cubicBezTo>
                  <a:cubicBezTo>
                    <a:pt x="13986" y="10529"/>
                    <a:pt x="14211" y="10378"/>
                    <a:pt x="14312" y="10128"/>
                  </a:cubicBezTo>
                  <a:cubicBezTo>
                    <a:pt x="14337" y="10053"/>
                    <a:pt x="14362" y="9977"/>
                    <a:pt x="14362" y="9877"/>
                  </a:cubicBezTo>
                  <a:cubicBezTo>
                    <a:pt x="14362" y="9652"/>
                    <a:pt x="14211" y="9401"/>
                    <a:pt x="13961" y="9301"/>
                  </a:cubicBezTo>
                  <a:cubicBezTo>
                    <a:pt x="13889" y="9273"/>
                    <a:pt x="13815" y="9260"/>
                    <a:pt x="13741" y="9260"/>
                  </a:cubicBezTo>
                  <a:close/>
                  <a:moveTo>
                    <a:pt x="1593" y="10461"/>
                  </a:moveTo>
                  <a:cubicBezTo>
                    <a:pt x="1478" y="10461"/>
                    <a:pt x="1361" y="10491"/>
                    <a:pt x="1254" y="10554"/>
                  </a:cubicBezTo>
                  <a:cubicBezTo>
                    <a:pt x="1078" y="10679"/>
                    <a:pt x="978" y="10880"/>
                    <a:pt x="978" y="11080"/>
                  </a:cubicBezTo>
                  <a:cubicBezTo>
                    <a:pt x="953" y="11205"/>
                    <a:pt x="1003" y="11331"/>
                    <a:pt x="1053" y="11431"/>
                  </a:cubicBezTo>
                  <a:cubicBezTo>
                    <a:pt x="1179" y="11632"/>
                    <a:pt x="1379" y="11732"/>
                    <a:pt x="1605" y="11732"/>
                  </a:cubicBezTo>
                  <a:cubicBezTo>
                    <a:pt x="1705" y="11732"/>
                    <a:pt x="1830" y="11682"/>
                    <a:pt x="1931" y="11632"/>
                  </a:cubicBezTo>
                  <a:cubicBezTo>
                    <a:pt x="2106" y="11506"/>
                    <a:pt x="2231" y="11306"/>
                    <a:pt x="2231" y="11105"/>
                  </a:cubicBezTo>
                  <a:cubicBezTo>
                    <a:pt x="2231" y="10980"/>
                    <a:pt x="2181" y="10855"/>
                    <a:pt x="2131" y="10754"/>
                  </a:cubicBezTo>
                  <a:cubicBezTo>
                    <a:pt x="2002" y="10561"/>
                    <a:pt x="1800" y="10461"/>
                    <a:pt x="1593" y="10461"/>
                  </a:cubicBezTo>
                  <a:close/>
                  <a:moveTo>
                    <a:pt x="12409" y="11393"/>
                  </a:moveTo>
                  <a:cubicBezTo>
                    <a:pt x="12241" y="11393"/>
                    <a:pt x="12074" y="11462"/>
                    <a:pt x="11956" y="11606"/>
                  </a:cubicBezTo>
                  <a:cubicBezTo>
                    <a:pt x="11830" y="11707"/>
                    <a:pt x="11780" y="11857"/>
                    <a:pt x="11780" y="12007"/>
                  </a:cubicBezTo>
                  <a:cubicBezTo>
                    <a:pt x="11780" y="12183"/>
                    <a:pt x="11855" y="12358"/>
                    <a:pt x="11981" y="12484"/>
                  </a:cubicBezTo>
                  <a:cubicBezTo>
                    <a:pt x="12106" y="12584"/>
                    <a:pt x="12256" y="12659"/>
                    <a:pt x="12407" y="12659"/>
                  </a:cubicBezTo>
                  <a:cubicBezTo>
                    <a:pt x="12582" y="12659"/>
                    <a:pt x="12758" y="12584"/>
                    <a:pt x="12883" y="12434"/>
                  </a:cubicBezTo>
                  <a:cubicBezTo>
                    <a:pt x="12983" y="12308"/>
                    <a:pt x="13033" y="12158"/>
                    <a:pt x="13033" y="12007"/>
                  </a:cubicBezTo>
                  <a:cubicBezTo>
                    <a:pt x="13033" y="11857"/>
                    <a:pt x="12983" y="11682"/>
                    <a:pt x="12833" y="11556"/>
                  </a:cubicBezTo>
                  <a:cubicBezTo>
                    <a:pt x="12714" y="11449"/>
                    <a:pt x="12561" y="11393"/>
                    <a:pt x="12409" y="11393"/>
                  </a:cubicBezTo>
                  <a:close/>
                  <a:moveTo>
                    <a:pt x="3297" y="12288"/>
                  </a:moveTo>
                  <a:cubicBezTo>
                    <a:pt x="3108" y="12288"/>
                    <a:pt x="2918" y="12378"/>
                    <a:pt x="2783" y="12559"/>
                  </a:cubicBezTo>
                  <a:cubicBezTo>
                    <a:pt x="2708" y="12659"/>
                    <a:pt x="2657" y="12784"/>
                    <a:pt x="2657" y="12935"/>
                  </a:cubicBezTo>
                  <a:cubicBezTo>
                    <a:pt x="2657" y="13110"/>
                    <a:pt x="2758" y="13311"/>
                    <a:pt x="2933" y="13436"/>
                  </a:cubicBezTo>
                  <a:cubicBezTo>
                    <a:pt x="3033" y="13511"/>
                    <a:pt x="3159" y="13561"/>
                    <a:pt x="3284" y="13561"/>
                  </a:cubicBezTo>
                  <a:cubicBezTo>
                    <a:pt x="3484" y="13561"/>
                    <a:pt x="3685" y="13461"/>
                    <a:pt x="3810" y="13286"/>
                  </a:cubicBezTo>
                  <a:cubicBezTo>
                    <a:pt x="3885" y="13185"/>
                    <a:pt x="3936" y="13060"/>
                    <a:pt x="3936" y="12910"/>
                  </a:cubicBezTo>
                  <a:cubicBezTo>
                    <a:pt x="3936" y="12734"/>
                    <a:pt x="3835" y="12534"/>
                    <a:pt x="3660" y="12408"/>
                  </a:cubicBezTo>
                  <a:cubicBezTo>
                    <a:pt x="3550" y="12328"/>
                    <a:pt x="3423" y="12288"/>
                    <a:pt x="3297" y="12288"/>
                  </a:cubicBezTo>
                  <a:close/>
                  <a:moveTo>
                    <a:pt x="10441" y="12905"/>
                  </a:moveTo>
                  <a:cubicBezTo>
                    <a:pt x="10343" y="12905"/>
                    <a:pt x="10244" y="12931"/>
                    <a:pt x="10151" y="12985"/>
                  </a:cubicBezTo>
                  <a:cubicBezTo>
                    <a:pt x="9926" y="13085"/>
                    <a:pt x="9800" y="13311"/>
                    <a:pt x="9800" y="13536"/>
                  </a:cubicBezTo>
                  <a:cubicBezTo>
                    <a:pt x="9800" y="13637"/>
                    <a:pt x="9825" y="13737"/>
                    <a:pt x="9876" y="13812"/>
                  </a:cubicBezTo>
                  <a:cubicBezTo>
                    <a:pt x="9976" y="14038"/>
                    <a:pt x="10201" y="14163"/>
                    <a:pt x="10427" y="14163"/>
                  </a:cubicBezTo>
                  <a:cubicBezTo>
                    <a:pt x="10527" y="14163"/>
                    <a:pt x="10627" y="14138"/>
                    <a:pt x="10703" y="14088"/>
                  </a:cubicBezTo>
                  <a:cubicBezTo>
                    <a:pt x="10928" y="13987"/>
                    <a:pt x="11053" y="13762"/>
                    <a:pt x="11053" y="13536"/>
                  </a:cubicBezTo>
                  <a:cubicBezTo>
                    <a:pt x="11053" y="13436"/>
                    <a:pt x="11028" y="13336"/>
                    <a:pt x="10978" y="13261"/>
                  </a:cubicBezTo>
                  <a:cubicBezTo>
                    <a:pt x="10874" y="13035"/>
                    <a:pt x="10662" y="12905"/>
                    <a:pt x="10441" y="12905"/>
                  </a:cubicBezTo>
                  <a:close/>
                  <a:moveTo>
                    <a:pt x="5535" y="13385"/>
                  </a:moveTo>
                  <a:cubicBezTo>
                    <a:pt x="5257" y="13385"/>
                    <a:pt x="5021" y="13572"/>
                    <a:pt x="4938" y="13862"/>
                  </a:cubicBezTo>
                  <a:cubicBezTo>
                    <a:pt x="4913" y="13912"/>
                    <a:pt x="4913" y="13962"/>
                    <a:pt x="4913" y="14012"/>
                  </a:cubicBezTo>
                  <a:cubicBezTo>
                    <a:pt x="4913" y="14288"/>
                    <a:pt x="5089" y="14539"/>
                    <a:pt x="5364" y="14614"/>
                  </a:cubicBezTo>
                  <a:cubicBezTo>
                    <a:pt x="5439" y="14639"/>
                    <a:pt x="5490" y="14639"/>
                    <a:pt x="5540" y="14639"/>
                  </a:cubicBezTo>
                  <a:cubicBezTo>
                    <a:pt x="5815" y="14639"/>
                    <a:pt x="6066" y="14464"/>
                    <a:pt x="6141" y="14188"/>
                  </a:cubicBezTo>
                  <a:cubicBezTo>
                    <a:pt x="6166" y="14138"/>
                    <a:pt x="6166" y="14063"/>
                    <a:pt x="6166" y="14012"/>
                  </a:cubicBezTo>
                  <a:cubicBezTo>
                    <a:pt x="6166" y="13737"/>
                    <a:pt x="5991" y="13486"/>
                    <a:pt x="5715" y="13411"/>
                  </a:cubicBezTo>
                  <a:cubicBezTo>
                    <a:pt x="5654" y="13394"/>
                    <a:pt x="5594" y="13385"/>
                    <a:pt x="5535" y="13385"/>
                  </a:cubicBezTo>
                  <a:close/>
                  <a:moveTo>
                    <a:pt x="8060" y="13605"/>
                  </a:moveTo>
                  <a:cubicBezTo>
                    <a:pt x="8031" y="13605"/>
                    <a:pt x="8001" y="13607"/>
                    <a:pt x="7971" y="13611"/>
                  </a:cubicBezTo>
                  <a:cubicBezTo>
                    <a:pt x="7645" y="13637"/>
                    <a:pt x="7394" y="13912"/>
                    <a:pt x="7394" y="14213"/>
                  </a:cubicBezTo>
                  <a:cubicBezTo>
                    <a:pt x="7394" y="14238"/>
                    <a:pt x="7394" y="14263"/>
                    <a:pt x="7394" y="14288"/>
                  </a:cubicBezTo>
                  <a:cubicBezTo>
                    <a:pt x="7444" y="14614"/>
                    <a:pt x="7720" y="14865"/>
                    <a:pt x="8021" y="14865"/>
                  </a:cubicBezTo>
                  <a:lnTo>
                    <a:pt x="8096" y="14865"/>
                  </a:lnTo>
                  <a:cubicBezTo>
                    <a:pt x="8422" y="14815"/>
                    <a:pt x="8647" y="14564"/>
                    <a:pt x="8647" y="14238"/>
                  </a:cubicBezTo>
                  <a:cubicBezTo>
                    <a:pt x="8647" y="14213"/>
                    <a:pt x="8647" y="14188"/>
                    <a:pt x="8647" y="14163"/>
                  </a:cubicBezTo>
                  <a:cubicBezTo>
                    <a:pt x="8625" y="13842"/>
                    <a:pt x="8371" y="13605"/>
                    <a:pt x="8060" y="1360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0"/>
            <p:cNvSpPr/>
            <p:nvPr/>
          </p:nvSpPr>
          <p:spPr>
            <a:xfrm>
              <a:off x="2209425" y="2080850"/>
              <a:ext cx="243750" cy="245025"/>
            </a:xfrm>
            <a:custGeom>
              <a:rect b="b" l="l" r="r" t="t"/>
              <a:pathLst>
                <a:path extrusionOk="0" h="9801" w="9750">
                  <a:moveTo>
                    <a:pt x="4612" y="1"/>
                  </a:moveTo>
                  <a:cubicBezTo>
                    <a:pt x="4286" y="26"/>
                    <a:pt x="4010" y="301"/>
                    <a:pt x="4010" y="627"/>
                  </a:cubicBezTo>
                  <a:cubicBezTo>
                    <a:pt x="4010" y="627"/>
                    <a:pt x="4010" y="652"/>
                    <a:pt x="4010" y="652"/>
                  </a:cubicBezTo>
                  <a:cubicBezTo>
                    <a:pt x="4035" y="1003"/>
                    <a:pt x="4311" y="1254"/>
                    <a:pt x="4637" y="1254"/>
                  </a:cubicBezTo>
                  <a:lnTo>
                    <a:pt x="4662" y="1254"/>
                  </a:lnTo>
                  <a:cubicBezTo>
                    <a:pt x="5013" y="1254"/>
                    <a:pt x="5263" y="978"/>
                    <a:pt x="5263" y="627"/>
                  </a:cubicBezTo>
                  <a:lnTo>
                    <a:pt x="5263" y="602"/>
                  </a:lnTo>
                  <a:cubicBezTo>
                    <a:pt x="5263" y="251"/>
                    <a:pt x="4963" y="1"/>
                    <a:pt x="4612" y="1"/>
                  </a:cubicBezTo>
                  <a:close/>
                  <a:moveTo>
                    <a:pt x="7052" y="616"/>
                  </a:moveTo>
                  <a:cubicBezTo>
                    <a:pt x="6837" y="616"/>
                    <a:pt x="6625" y="727"/>
                    <a:pt x="6491" y="928"/>
                  </a:cubicBezTo>
                  <a:cubicBezTo>
                    <a:pt x="6441" y="1028"/>
                    <a:pt x="6416" y="1128"/>
                    <a:pt x="6416" y="1254"/>
                  </a:cubicBezTo>
                  <a:cubicBezTo>
                    <a:pt x="6416" y="1454"/>
                    <a:pt x="6516" y="1655"/>
                    <a:pt x="6717" y="1780"/>
                  </a:cubicBezTo>
                  <a:cubicBezTo>
                    <a:pt x="6817" y="1830"/>
                    <a:pt x="6917" y="1880"/>
                    <a:pt x="7043" y="1880"/>
                  </a:cubicBezTo>
                  <a:cubicBezTo>
                    <a:pt x="7243" y="1880"/>
                    <a:pt x="7469" y="1755"/>
                    <a:pt x="7569" y="1555"/>
                  </a:cubicBezTo>
                  <a:cubicBezTo>
                    <a:pt x="7644" y="1454"/>
                    <a:pt x="7669" y="1354"/>
                    <a:pt x="7669" y="1229"/>
                  </a:cubicBezTo>
                  <a:cubicBezTo>
                    <a:pt x="7669" y="1028"/>
                    <a:pt x="7569" y="828"/>
                    <a:pt x="7369" y="702"/>
                  </a:cubicBezTo>
                  <a:cubicBezTo>
                    <a:pt x="7268" y="644"/>
                    <a:pt x="7160" y="616"/>
                    <a:pt x="7052" y="616"/>
                  </a:cubicBezTo>
                  <a:close/>
                  <a:moveTo>
                    <a:pt x="2284" y="815"/>
                  </a:moveTo>
                  <a:cubicBezTo>
                    <a:pt x="2160" y="815"/>
                    <a:pt x="2036" y="851"/>
                    <a:pt x="1930" y="928"/>
                  </a:cubicBezTo>
                  <a:cubicBezTo>
                    <a:pt x="1754" y="1053"/>
                    <a:pt x="1679" y="1254"/>
                    <a:pt x="1679" y="1454"/>
                  </a:cubicBezTo>
                  <a:cubicBezTo>
                    <a:pt x="1679" y="1580"/>
                    <a:pt x="1704" y="1705"/>
                    <a:pt x="1805" y="1805"/>
                  </a:cubicBezTo>
                  <a:cubicBezTo>
                    <a:pt x="1905" y="1981"/>
                    <a:pt x="2105" y="2081"/>
                    <a:pt x="2306" y="2081"/>
                  </a:cubicBezTo>
                  <a:cubicBezTo>
                    <a:pt x="2431" y="2081"/>
                    <a:pt x="2557" y="2031"/>
                    <a:pt x="2682" y="1956"/>
                  </a:cubicBezTo>
                  <a:cubicBezTo>
                    <a:pt x="2832" y="1830"/>
                    <a:pt x="2932" y="1630"/>
                    <a:pt x="2932" y="1429"/>
                  </a:cubicBezTo>
                  <a:cubicBezTo>
                    <a:pt x="2932" y="1304"/>
                    <a:pt x="2882" y="1179"/>
                    <a:pt x="2807" y="1078"/>
                  </a:cubicBezTo>
                  <a:cubicBezTo>
                    <a:pt x="2684" y="908"/>
                    <a:pt x="2484" y="815"/>
                    <a:pt x="2284" y="815"/>
                  </a:cubicBezTo>
                  <a:close/>
                  <a:moveTo>
                    <a:pt x="8714" y="2444"/>
                  </a:moveTo>
                  <a:cubicBezTo>
                    <a:pt x="8623" y="2444"/>
                    <a:pt x="8532" y="2464"/>
                    <a:pt x="8446" y="2507"/>
                  </a:cubicBezTo>
                  <a:cubicBezTo>
                    <a:pt x="8221" y="2607"/>
                    <a:pt x="8070" y="2833"/>
                    <a:pt x="8070" y="3083"/>
                  </a:cubicBezTo>
                  <a:cubicBezTo>
                    <a:pt x="8070" y="3159"/>
                    <a:pt x="8095" y="3259"/>
                    <a:pt x="8146" y="3334"/>
                  </a:cubicBezTo>
                  <a:cubicBezTo>
                    <a:pt x="8246" y="3560"/>
                    <a:pt x="8471" y="3710"/>
                    <a:pt x="8697" y="3710"/>
                  </a:cubicBezTo>
                  <a:cubicBezTo>
                    <a:pt x="8797" y="3710"/>
                    <a:pt x="8897" y="3685"/>
                    <a:pt x="8973" y="3635"/>
                  </a:cubicBezTo>
                  <a:cubicBezTo>
                    <a:pt x="9198" y="3535"/>
                    <a:pt x="9323" y="3309"/>
                    <a:pt x="9323" y="3083"/>
                  </a:cubicBezTo>
                  <a:cubicBezTo>
                    <a:pt x="9349" y="2983"/>
                    <a:pt x="9323" y="2883"/>
                    <a:pt x="9273" y="2808"/>
                  </a:cubicBezTo>
                  <a:cubicBezTo>
                    <a:pt x="9166" y="2574"/>
                    <a:pt x="8942" y="2444"/>
                    <a:pt x="8714" y="2444"/>
                  </a:cubicBezTo>
                  <a:close/>
                  <a:moveTo>
                    <a:pt x="791" y="2789"/>
                  </a:moveTo>
                  <a:cubicBezTo>
                    <a:pt x="537" y="2789"/>
                    <a:pt x="296" y="2935"/>
                    <a:pt x="201" y="3184"/>
                  </a:cubicBezTo>
                  <a:cubicBezTo>
                    <a:pt x="176" y="3259"/>
                    <a:pt x="176" y="3334"/>
                    <a:pt x="176" y="3409"/>
                  </a:cubicBezTo>
                  <a:cubicBezTo>
                    <a:pt x="176" y="3660"/>
                    <a:pt x="326" y="3910"/>
                    <a:pt x="577" y="4011"/>
                  </a:cubicBezTo>
                  <a:cubicBezTo>
                    <a:pt x="652" y="4036"/>
                    <a:pt x="727" y="4036"/>
                    <a:pt x="802" y="4036"/>
                  </a:cubicBezTo>
                  <a:cubicBezTo>
                    <a:pt x="1053" y="4036"/>
                    <a:pt x="1303" y="3885"/>
                    <a:pt x="1379" y="3635"/>
                  </a:cubicBezTo>
                  <a:cubicBezTo>
                    <a:pt x="1404" y="3560"/>
                    <a:pt x="1429" y="3484"/>
                    <a:pt x="1429" y="3409"/>
                  </a:cubicBezTo>
                  <a:cubicBezTo>
                    <a:pt x="1429" y="3159"/>
                    <a:pt x="1278" y="2908"/>
                    <a:pt x="1028" y="2833"/>
                  </a:cubicBezTo>
                  <a:cubicBezTo>
                    <a:pt x="950" y="2803"/>
                    <a:pt x="870" y="2789"/>
                    <a:pt x="791" y="2789"/>
                  </a:cubicBezTo>
                  <a:close/>
                  <a:moveTo>
                    <a:pt x="9123" y="4311"/>
                  </a:moveTo>
                  <a:cubicBezTo>
                    <a:pt x="8772" y="4311"/>
                    <a:pt x="8496" y="4587"/>
                    <a:pt x="8496" y="4938"/>
                  </a:cubicBezTo>
                  <a:cubicBezTo>
                    <a:pt x="8496" y="5264"/>
                    <a:pt x="8772" y="5565"/>
                    <a:pt x="9123" y="5565"/>
                  </a:cubicBezTo>
                  <a:cubicBezTo>
                    <a:pt x="9474" y="5565"/>
                    <a:pt x="9750" y="5264"/>
                    <a:pt x="9750" y="4938"/>
                  </a:cubicBezTo>
                  <a:cubicBezTo>
                    <a:pt x="9750" y="4587"/>
                    <a:pt x="9474" y="4311"/>
                    <a:pt x="9123" y="4311"/>
                  </a:cubicBezTo>
                  <a:close/>
                  <a:moveTo>
                    <a:pt x="629" y="5249"/>
                  </a:moveTo>
                  <a:cubicBezTo>
                    <a:pt x="587" y="5249"/>
                    <a:pt x="544" y="5254"/>
                    <a:pt x="501" y="5264"/>
                  </a:cubicBezTo>
                  <a:cubicBezTo>
                    <a:pt x="201" y="5339"/>
                    <a:pt x="0" y="5590"/>
                    <a:pt x="0" y="5890"/>
                  </a:cubicBezTo>
                  <a:cubicBezTo>
                    <a:pt x="0" y="5915"/>
                    <a:pt x="0" y="5966"/>
                    <a:pt x="25" y="6016"/>
                  </a:cubicBezTo>
                  <a:cubicBezTo>
                    <a:pt x="75" y="6316"/>
                    <a:pt x="351" y="6517"/>
                    <a:pt x="627" y="6517"/>
                  </a:cubicBezTo>
                  <a:cubicBezTo>
                    <a:pt x="677" y="6517"/>
                    <a:pt x="727" y="6492"/>
                    <a:pt x="777" y="6492"/>
                  </a:cubicBezTo>
                  <a:cubicBezTo>
                    <a:pt x="1053" y="6417"/>
                    <a:pt x="1253" y="6166"/>
                    <a:pt x="1253" y="5890"/>
                  </a:cubicBezTo>
                  <a:cubicBezTo>
                    <a:pt x="1253" y="5840"/>
                    <a:pt x="1253" y="5790"/>
                    <a:pt x="1253" y="5740"/>
                  </a:cubicBezTo>
                  <a:cubicBezTo>
                    <a:pt x="1166" y="5457"/>
                    <a:pt x="908" y="5249"/>
                    <a:pt x="629" y="5249"/>
                  </a:cubicBezTo>
                  <a:close/>
                  <a:moveTo>
                    <a:pt x="8420" y="6673"/>
                  </a:moveTo>
                  <a:cubicBezTo>
                    <a:pt x="8210" y="6673"/>
                    <a:pt x="8007" y="6768"/>
                    <a:pt x="7895" y="6943"/>
                  </a:cubicBezTo>
                  <a:cubicBezTo>
                    <a:pt x="7820" y="7068"/>
                    <a:pt x="7795" y="7194"/>
                    <a:pt x="7795" y="7294"/>
                  </a:cubicBezTo>
                  <a:cubicBezTo>
                    <a:pt x="7795" y="7520"/>
                    <a:pt x="7895" y="7695"/>
                    <a:pt x="8070" y="7820"/>
                  </a:cubicBezTo>
                  <a:cubicBezTo>
                    <a:pt x="8171" y="7895"/>
                    <a:pt x="8296" y="7921"/>
                    <a:pt x="8421" y="7921"/>
                  </a:cubicBezTo>
                  <a:cubicBezTo>
                    <a:pt x="8622" y="7921"/>
                    <a:pt x="8822" y="7820"/>
                    <a:pt x="8948" y="7645"/>
                  </a:cubicBezTo>
                  <a:cubicBezTo>
                    <a:pt x="8998" y="7545"/>
                    <a:pt x="9048" y="7419"/>
                    <a:pt x="9048" y="7294"/>
                  </a:cubicBezTo>
                  <a:cubicBezTo>
                    <a:pt x="9048" y="7093"/>
                    <a:pt x="8948" y="6893"/>
                    <a:pt x="8772" y="6768"/>
                  </a:cubicBezTo>
                  <a:cubicBezTo>
                    <a:pt x="8663" y="6704"/>
                    <a:pt x="8540" y="6673"/>
                    <a:pt x="8420" y="6673"/>
                  </a:cubicBezTo>
                  <a:close/>
                  <a:moveTo>
                    <a:pt x="1845" y="7403"/>
                  </a:moveTo>
                  <a:cubicBezTo>
                    <a:pt x="1681" y="7403"/>
                    <a:pt x="1519" y="7466"/>
                    <a:pt x="1404" y="7595"/>
                  </a:cubicBezTo>
                  <a:cubicBezTo>
                    <a:pt x="1278" y="7720"/>
                    <a:pt x="1228" y="7870"/>
                    <a:pt x="1228" y="8046"/>
                  </a:cubicBezTo>
                  <a:cubicBezTo>
                    <a:pt x="1228" y="8196"/>
                    <a:pt x="1278" y="8372"/>
                    <a:pt x="1404" y="8497"/>
                  </a:cubicBezTo>
                  <a:cubicBezTo>
                    <a:pt x="1529" y="8597"/>
                    <a:pt x="1679" y="8672"/>
                    <a:pt x="1855" y="8672"/>
                  </a:cubicBezTo>
                  <a:cubicBezTo>
                    <a:pt x="2005" y="8672"/>
                    <a:pt x="2181" y="8597"/>
                    <a:pt x="2306" y="8472"/>
                  </a:cubicBezTo>
                  <a:cubicBezTo>
                    <a:pt x="2406" y="8347"/>
                    <a:pt x="2481" y="8196"/>
                    <a:pt x="2481" y="8046"/>
                  </a:cubicBezTo>
                  <a:cubicBezTo>
                    <a:pt x="2481" y="7870"/>
                    <a:pt x="2406" y="7695"/>
                    <a:pt x="2281" y="7570"/>
                  </a:cubicBezTo>
                  <a:cubicBezTo>
                    <a:pt x="2159" y="7460"/>
                    <a:pt x="2001" y="7403"/>
                    <a:pt x="1845" y="7403"/>
                  </a:cubicBezTo>
                  <a:close/>
                  <a:moveTo>
                    <a:pt x="6526" y="8263"/>
                  </a:moveTo>
                  <a:cubicBezTo>
                    <a:pt x="6440" y="8263"/>
                    <a:pt x="6352" y="8282"/>
                    <a:pt x="6266" y="8322"/>
                  </a:cubicBezTo>
                  <a:cubicBezTo>
                    <a:pt x="6015" y="8422"/>
                    <a:pt x="5890" y="8647"/>
                    <a:pt x="5890" y="8898"/>
                  </a:cubicBezTo>
                  <a:cubicBezTo>
                    <a:pt x="5890" y="8973"/>
                    <a:pt x="5890" y="9048"/>
                    <a:pt x="5940" y="9124"/>
                  </a:cubicBezTo>
                  <a:cubicBezTo>
                    <a:pt x="6040" y="9374"/>
                    <a:pt x="6266" y="9525"/>
                    <a:pt x="6516" y="9525"/>
                  </a:cubicBezTo>
                  <a:cubicBezTo>
                    <a:pt x="6592" y="9525"/>
                    <a:pt x="6692" y="9499"/>
                    <a:pt x="6767" y="9474"/>
                  </a:cubicBezTo>
                  <a:cubicBezTo>
                    <a:pt x="6993" y="9374"/>
                    <a:pt x="7143" y="9124"/>
                    <a:pt x="7143" y="8898"/>
                  </a:cubicBezTo>
                  <a:cubicBezTo>
                    <a:pt x="7143" y="8798"/>
                    <a:pt x="7118" y="8723"/>
                    <a:pt x="7093" y="8647"/>
                  </a:cubicBezTo>
                  <a:cubicBezTo>
                    <a:pt x="6982" y="8408"/>
                    <a:pt x="6763" y="8263"/>
                    <a:pt x="6526" y="8263"/>
                  </a:cubicBezTo>
                  <a:close/>
                  <a:moveTo>
                    <a:pt x="4034" y="8533"/>
                  </a:moveTo>
                  <a:cubicBezTo>
                    <a:pt x="3754" y="8533"/>
                    <a:pt x="3499" y="8743"/>
                    <a:pt x="3434" y="9048"/>
                  </a:cubicBezTo>
                  <a:cubicBezTo>
                    <a:pt x="3434" y="9098"/>
                    <a:pt x="3434" y="9124"/>
                    <a:pt x="3434" y="9174"/>
                  </a:cubicBezTo>
                  <a:cubicBezTo>
                    <a:pt x="3434" y="9449"/>
                    <a:pt x="3634" y="9725"/>
                    <a:pt x="3935" y="9775"/>
                  </a:cubicBezTo>
                  <a:cubicBezTo>
                    <a:pt x="3985" y="9775"/>
                    <a:pt x="4010" y="9800"/>
                    <a:pt x="4060" y="9800"/>
                  </a:cubicBezTo>
                  <a:cubicBezTo>
                    <a:pt x="4361" y="9800"/>
                    <a:pt x="4612" y="9575"/>
                    <a:pt x="4662" y="9274"/>
                  </a:cubicBezTo>
                  <a:cubicBezTo>
                    <a:pt x="4687" y="9249"/>
                    <a:pt x="4687" y="9199"/>
                    <a:pt x="4687" y="9174"/>
                  </a:cubicBezTo>
                  <a:cubicBezTo>
                    <a:pt x="4687" y="8873"/>
                    <a:pt x="4461" y="8597"/>
                    <a:pt x="4161" y="8547"/>
                  </a:cubicBezTo>
                  <a:cubicBezTo>
                    <a:pt x="4118" y="8537"/>
                    <a:pt x="4076" y="8533"/>
                    <a:pt x="4034" y="8533"/>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0"/>
            <p:cNvSpPr/>
            <p:nvPr/>
          </p:nvSpPr>
          <p:spPr>
            <a:xfrm>
              <a:off x="2272700" y="2140300"/>
              <a:ext cx="123450" cy="127300"/>
            </a:xfrm>
            <a:custGeom>
              <a:rect b="b" l="l" r="r" t="t"/>
              <a:pathLst>
                <a:path extrusionOk="0" h="5092" w="4938">
                  <a:moveTo>
                    <a:pt x="2848" y="1"/>
                  </a:moveTo>
                  <a:cubicBezTo>
                    <a:pt x="2584" y="1"/>
                    <a:pt x="2337" y="170"/>
                    <a:pt x="2256" y="455"/>
                  </a:cubicBezTo>
                  <a:cubicBezTo>
                    <a:pt x="2231" y="505"/>
                    <a:pt x="2231" y="555"/>
                    <a:pt x="2231" y="605"/>
                  </a:cubicBezTo>
                  <a:cubicBezTo>
                    <a:pt x="2231" y="881"/>
                    <a:pt x="2406" y="1131"/>
                    <a:pt x="2682" y="1232"/>
                  </a:cubicBezTo>
                  <a:cubicBezTo>
                    <a:pt x="2732" y="1232"/>
                    <a:pt x="2807" y="1257"/>
                    <a:pt x="2858" y="1257"/>
                  </a:cubicBezTo>
                  <a:cubicBezTo>
                    <a:pt x="3133" y="1257"/>
                    <a:pt x="3384" y="1081"/>
                    <a:pt x="3459" y="806"/>
                  </a:cubicBezTo>
                  <a:cubicBezTo>
                    <a:pt x="3484" y="730"/>
                    <a:pt x="3484" y="680"/>
                    <a:pt x="3484" y="630"/>
                  </a:cubicBezTo>
                  <a:cubicBezTo>
                    <a:pt x="3484" y="355"/>
                    <a:pt x="3309" y="104"/>
                    <a:pt x="3033" y="29"/>
                  </a:cubicBezTo>
                  <a:cubicBezTo>
                    <a:pt x="2972" y="10"/>
                    <a:pt x="2909" y="1"/>
                    <a:pt x="2848" y="1"/>
                  </a:cubicBezTo>
                  <a:close/>
                  <a:moveTo>
                    <a:pt x="656" y="769"/>
                  </a:moveTo>
                  <a:cubicBezTo>
                    <a:pt x="454" y="769"/>
                    <a:pt x="251" y="869"/>
                    <a:pt x="126" y="1056"/>
                  </a:cubicBezTo>
                  <a:cubicBezTo>
                    <a:pt x="51" y="1157"/>
                    <a:pt x="0" y="1282"/>
                    <a:pt x="26" y="1407"/>
                  </a:cubicBezTo>
                  <a:cubicBezTo>
                    <a:pt x="26" y="1608"/>
                    <a:pt x="101" y="1808"/>
                    <a:pt x="276" y="1908"/>
                  </a:cubicBezTo>
                  <a:cubicBezTo>
                    <a:pt x="401" y="2009"/>
                    <a:pt x="527" y="2034"/>
                    <a:pt x="652" y="2034"/>
                  </a:cubicBezTo>
                  <a:cubicBezTo>
                    <a:pt x="853" y="2034"/>
                    <a:pt x="1028" y="1933"/>
                    <a:pt x="1153" y="1758"/>
                  </a:cubicBezTo>
                  <a:cubicBezTo>
                    <a:pt x="1229" y="1658"/>
                    <a:pt x="1279" y="1532"/>
                    <a:pt x="1279" y="1407"/>
                  </a:cubicBezTo>
                  <a:cubicBezTo>
                    <a:pt x="1279" y="1207"/>
                    <a:pt x="1178" y="1006"/>
                    <a:pt x="1003" y="881"/>
                  </a:cubicBezTo>
                  <a:cubicBezTo>
                    <a:pt x="899" y="805"/>
                    <a:pt x="778" y="769"/>
                    <a:pt x="656" y="769"/>
                  </a:cubicBezTo>
                  <a:close/>
                  <a:moveTo>
                    <a:pt x="4330" y="1857"/>
                  </a:moveTo>
                  <a:cubicBezTo>
                    <a:pt x="4316" y="1857"/>
                    <a:pt x="4301" y="1857"/>
                    <a:pt x="4286" y="1858"/>
                  </a:cubicBezTo>
                  <a:cubicBezTo>
                    <a:pt x="3935" y="1858"/>
                    <a:pt x="3660" y="2134"/>
                    <a:pt x="3685" y="2485"/>
                  </a:cubicBezTo>
                  <a:lnTo>
                    <a:pt x="3685" y="2510"/>
                  </a:lnTo>
                  <a:cubicBezTo>
                    <a:pt x="3685" y="2510"/>
                    <a:pt x="3685" y="2510"/>
                    <a:pt x="3685" y="2535"/>
                  </a:cubicBezTo>
                  <a:cubicBezTo>
                    <a:pt x="3685" y="2535"/>
                    <a:pt x="3685" y="2535"/>
                    <a:pt x="3685" y="2560"/>
                  </a:cubicBezTo>
                  <a:cubicBezTo>
                    <a:pt x="3685" y="2886"/>
                    <a:pt x="3960" y="3187"/>
                    <a:pt x="4311" y="3187"/>
                  </a:cubicBezTo>
                  <a:cubicBezTo>
                    <a:pt x="4637" y="3187"/>
                    <a:pt x="4938" y="2886"/>
                    <a:pt x="4938" y="2560"/>
                  </a:cubicBezTo>
                  <a:cubicBezTo>
                    <a:pt x="4938" y="2535"/>
                    <a:pt x="4938" y="2510"/>
                    <a:pt x="4938" y="2510"/>
                  </a:cubicBezTo>
                  <a:cubicBezTo>
                    <a:pt x="4938" y="2485"/>
                    <a:pt x="4938" y="2485"/>
                    <a:pt x="4938" y="2485"/>
                  </a:cubicBezTo>
                  <a:cubicBezTo>
                    <a:pt x="4938" y="2460"/>
                    <a:pt x="4938" y="2460"/>
                    <a:pt x="4938" y="2460"/>
                  </a:cubicBezTo>
                  <a:cubicBezTo>
                    <a:pt x="4914" y="2124"/>
                    <a:pt x="4660" y="1857"/>
                    <a:pt x="4330" y="1857"/>
                  </a:cubicBezTo>
                  <a:close/>
                  <a:moveTo>
                    <a:pt x="673" y="3129"/>
                  </a:moveTo>
                  <a:cubicBezTo>
                    <a:pt x="543" y="3129"/>
                    <a:pt x="412" y="3171"/>
                    <a:pt x="301" y="3262"/>
                  </a:cubicBezTo>
                  <a:cubicBezTo>
                    <a:pt x="151" y="3387"/>
                    <a:pt x="51" y="3563"/>
                    <a:pt x="51" y="3763"/>
                  </a:cubicBezTo>
                  <a:cubicBezTo>
                    <a:pt x="51" y="3888"/>
                    <a:pt x="101" y="4014"/>
                    <a:pt x="176" y="4139"/>
                  </a:cubicBezTo>
                  <a:cubicBezTo>
                    <a:pt x="301" y="4289"/>
                    <a:pt x="502" y="4390"/>
                    <a:pt x="677" y="4390"/>
                  </a:cubicBezTo>
                  <a:cubicBezTo>
                    <a:pt x="828" y="4390"/>
                    <a:pt x="953" y="4340"/>
                    <a:pt x="1053" y="4264"/>
                  </a:cubicBezTo>
                  <a:cubicBezTo>
                    <a:pt x="1229" y="4139"/>
                    <a:pt x="1304" y="3938"/>
                    <a:pt x="1304" y="3763"/>
                  </a:cubicBezTo>
                  <a:cubicBezTo>
                    <a:pt x="1304" y="3613"/>
                    <a:pt x="1279" y="3487"/>
                    <a:pt x="1178" y="3387"/>
                  </a:cubicBezTo>
                  <a:cubicBezTo>
                    <a:pt x="1058" y="3222"/>
                    <a:pt x="867" y="3129"/>
                    <a:pt x="673" y="3129"/>
                  </a:cubicBezTo>
                  <a:close/>
                  <a:moveTo>
                    <a:pt x="2919" y="3835"/>
                  </a:moveTo>
                  <a:cubicBezTo>
                    <a:pt x="2857" y="3835"/>
                    <a:pt x="2794" y="3844"/>
                    <a:pt x="2732" y="3863"/>
                  </a:cubicBezTo>
                  <a:cubicBezTo>
                    <a:pt x="2457" y="3938"/>
                    <a:pt x="2306" y="4189"/>
                    <a:pt x="2306" y="4465"/>
                  </a:cubicBezTo>
                  <a:cubicBezTo>
                    <a:pt x="2306" y="4515"/>
                    <a:pt x="2306" y="4590"/>
                    <a:pt x="2331" y="4665"/>
                  </a:cubicBezTo>
                  <a:cubicBezTo>
                    <a:pt x="2432" y="4916"/>
                    <a:pt x="2657" y="5091"/>
                    <a:pt x="2933" y="5091"/>
                  </a:cubicBezTo>
                  <a:cubicBezTo>
                    <a:pt x="2983" y="5091"/>
                    <a:pt x="3058" y="5066"/>
                    <a:pt x="3133" y="5066"/>
                  </a:cubicBezTo>
                  <a:cubicBezTo>
                    <a:pt x="3384" y="4966"/>
                    <a:pt x="3559" y="4715"/>
                    <a:pt x="3559" y="4465"/>
                  </a:cubicBezTo>
                  <a:cubicBezTo>
                    <a:pt x="3559" y="4390"/>
                    <a:pt x="3534" y="4314"/>
                    <a:pt x="3534" y="4264"/>
                  </a:cubicBezTo>
                  <a:cubicBezTo>
                    <a:pt x="3433" y="4000"/>
                    <a:pt x="3183" y="3835"/>
                    <a:pt x="2919" y="383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0"/>
            <p:cNvSpPr/>
            <p:nvPr/>
          </p:nvSpPr>
          <p:spPr>
            <a:xfrm>
              <a:off x="2230725" y="1646025"/>
              <a:ext cx="188000" cy="188600"/>
            </a:xfrm>
            <a:custGeom>
              <a:rect b="b" l="l" r="r" t="t"/>
              <a:pathLst>
                <a:path extrusionOk="0" h="7544" w="7520">
                  <a:moveTo>
                    <a:pt x="3760" y="0"/>
                  </a:moveTo>
                  <a:cubicBezTo>
                    <a:pt x="1679" y="0"/>
                    <a:pt x="0" y="1679"/>
                    <a:pt x="0" y="3760"/>
                  </a:cubicBezTo>
                  <a:cubicBezTo>
                    <a:pt x="0" y="5840"/>
                    <a:pt x="1679" y="7544"/>
                    <a:pt x="3760" y="7544"/>
                  </a:cubicBezTo>
                  <a:cubicBezTo>
                    <a:pt x="5840" y="7544"/>
                    <a:pt x="7519" y="5840"/>
                    <a:pt x="7519" y="3760"/>
                  </a:cubicBezTo>
                  <a:cubicBezTo>
                    <a:pt x="7519" y="1679"/>
                    <a:pt x="5840" y="0"/>
                    <a:pt x="3760" y="0"/>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0"/>
            <p:cNvSpPr/>
            <p:nvPr/>
          </p:nvSpPr>
          <p:spPr>
            <a:xfrm>
              <a:off x="2013300" y="1673575"/>
              <a:ext cx="132850" cy="133500"/>
            </a:xfrm>
            <a:custGeom>
              <a:rect b="b" l="l" r="r" t="t"/>
              <a:pathLst>
                <a:path extrusionOk="0" h="5340" w="5314">
                  <a:moveTo>
                    <a:pt x="2657" y="1"/>
                  </a:moveTo>
                  <a:cubicBezTo>
                    <a:pt x="1178" y="1"/>
                    <a:pt x="0" y="1204"/>
                    <a:pt x="0" y="2658"/>
                  </a:cubicBezTo>
                  <a:cubicBezTo>
                    <a:pt x="0" y="4136"/>
                    <a:pt x="1178" y="5339"/>
                    <a:pt x="2657" y="5339"/>
                  </a:cubicBezTo>
                  <a:cubicBezTo>
                    <a:pt x="4111" y="5339"/>
                    <a:pt x="5314" y="4136"/>
                    <a:pt x="5314" y="2658"/>
                  </a:cubicBezTo>
                  <a:cubicBezTo>
                    <a:pt x="5314" y="1204"/>
                    <a:pt x="4111" y="1"/>
                    <a:pt x="2657" y="1"/>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0"/>
            <p:cNvSpPr/>
            <p:nvPr/>
          </p:nvSpPr>
          <p:spPr>
            <a:xfrm>
              <a:off x="2516425" y="1673575"/>
              <a:ext cx="132875" cy="133500"/>
            </a:xfrm>
            <a:custGeom>
              <a:rect b="b" l="l" r="r" t="t"/>
              <a:pathLst>
                <a:path extrusionOk="0" h="5340" w="5315">
                  <a:moveTo>
                    <a:pt x="2658" y="1"/>
                  </a:moveTo>
                  <a:cubicBezTo>
                    <a:pt x="1179" y="1"/>
                    <a:pt x="1" y="1204"/>
                    <a:pt x="1" y="2658"/>
                  </a:cubicBezTo>
                  <a:cubicBezTo>
                    <a:pt x="1" y="4136"/>
                    <a:pt x="1179" y="5339"/>
                    <a:pt x="2658" y="5339"/>
                  </a:cubicBezTo>
                  <a:cubicBezTo>
                    <a:pt x="4136" y="5339"/>
                    <a:pt x="5314" y="4136"/>
                    <a:pt x="5314" y="2658"/>
                  </a:cubicBezTo>
                  <a:cubicBezTo>
                    <a:pt x="5314" y="1204"/>
                    <a:pt x="4136" y="1"/>
                    <a:pt x="2658" y="1"/>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0"/>
            <p:cNvSpPr/>
            <p:nvPr/>
          </p:nvSpPr>
          <p:spPr>
            <a:xfrm>
              <a:off x="2139875" y="1268825"/>
              <a:ext cx="369700" cy="60800"/>
            </a:xfrm>
            <a:custGeom>
              <a:rect b="b" l="l" r="r" t="t"/>
              <a:pathLst>
                <a:path extrusionOk="0" h="2432" w="14788">
                  <a:moveTo>
                    <a:pt x="1203" y="0"/>
                  </a:moveTo>
                  <a:cubicBezTo>
                    <a:pt x="526" y="0"/>
                    <a:pt x="0" y="552"/>
                    <a:pt x="0" y="1203"/>
                  </a:cubicBezTo>
                  <a:cubicBezTo>
                    <a:pt x="0" y="1880"/>
                    <a:pt x="526" y="2431"/>
                    <a:pt x="1203" y="2431"/>
                  </a:cubicBezTo>
                  <a:lnTo>
                    <a:pt x="13584" y="2431"/>
                  </a:lnTo>
                  <a:cubicBezTo>
                    <a:pt x="14261" y="2431"/>
                    <a:pt x="14787" y="1880"/>
                    <a:pt x="14787" y="1203"/>
                  </a:cubicBezTo>
                  <a:cubicBezTo>
                    <a:pt x="14787" y="552"/>
                    <a:pt x="14261" y="0"/>
                    <a:pt x="13584" y="0"/>
                  </a:cubicBez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0"/>
            <p:cNvSpPr/>
            <p:nvPr/>
          </p:nvSpPr>
          <p:spPr>
            <a:xfrm>
              <a:off x="2538375" y="1711650"/>
              <a:ext cx="89625" cy="57200"/>
            </a:xfrm>
            <a:custGeom>
              <a:rect b="b" l="l" r="r" t="t"/>
              <a:pathLst>
                <a:path extrusionOk="0" h="2288" w="3585">
                  <a:moveTo>
                    <a:pt x="1780" y="0"/>
                  </a:moveTo>
                  <a:cubicBezTo>
                    <a:pt x="1598" y="0"/>
                    <a:pt x="1416" y="69"/>
                    <a:pt x="1278" y="207"/>
                  </a:cubicBezTo>
                  <a:lnTo>
                    <a:pt x="526" y="984"/>
                  </a:lnTo>
                  <a:lnTo>
                    <a:pt x="401" y="1109"/>
                  </a:lnTo>
                  <a:cubicBezTo>
                    <a:pt x="0" y="1561"/>
                    <a:pt x="301" y="2287"/>
                    <a:pt x="902" y="2287"/>
                  </a:cubicBezTo>
                  <a:lnTo>
                    <a:pt x="2657" y="2287"/>
                  </a:lnTo>
                  <a:cubicBezTo>
                    <a:pt x="3258" y="2287"/>
                    <a:pt x="3584" y="1561"/>
                    <a:pt x="3158" y="1109"/>
                  </a:cubicBezTo>
                  <a:lnTo>
                    <a:pt x="3033" y="984"/>
                  </a:lnTo>
                  <a:lnTo>
                    <a:pt x="2281" y="207"/>
                  </a:lnTo>
                  <a:cubicBezTo>
                    <a:pt x="2143" y="69"/>
                    <a:pt x="1961" y="0"/>
                    <a:pt x="1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0"/>
            <p:cNvSpPr/>
            <p:nvPr/>
          </p:nvSpPr>
          <p:spPr>
            <a:xfrm>
              <a:off x="2034600" y="1711800"/>
              <a:ext cx="89625" cy="57050"/>
            </a:xfrm>
            <a:custGeom>
              <a:rect b="b" l="l" r="r" t="t"/>
              <a:pathLst>
                <a:path extrusionOk="0" h="2282" w="3585">
                  <a:moveTo>
                    <a:pt x="928" y="1"/>
                  </a:moveTo>
                  <a:cubicBezTo>
                    <a:pt x="326" y="1"/>
                    <a:pt x="1" y="728"/>
                    <a:pt x="427" y="1154"/>
                  </a:cubicBezTo>
                  <a:lnTo>
                    <a:pt x="552" y="1279"/>
                  </a:lnTo>
                  <a:lnTo>
                    <a:pt x="1304" y="2056"/>
                  </a:lnTo>
                  <a:cubicBezTo>
                    <a:pt x="1442" y="2206"/>
                    <a:pt x="1623" y="2281"/>
                    <a:pt x="1805" y="2281"/>
                  </a:cubicBezTo>
                  <a:cubicBezTo>
                    <a:pt x="1987" y="2281"/>
                    <a:pt x="2169" y="2206"/>
                    <a:pt x="2306" y="2056"/>
                  </a:cubicBezTo>
                  <a:lnTo>
                    <a:pt x="3058" y="1279"/>
                  </a:lnTo>
                  <a:lnTo>
                    <a:pt x="3184" y="1154"/>
                  </a:lnTo>
                  <a:cubicBezTo>
                    <a:pt x="3585" y="728"/>
                    <a:pt x="3284" y="1"/>
                    <a:pt x="26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60"/>
          <p:cNvGrpSpPr/>
          <p:nvPr/>
        </p:nvGrpSpPr>
        <p:grpSpPr>
          <a:xfrm>
            <a:off x="4195256" y="1633243"/>
            <a:ext cx="753424" cy="710850"/>
            <a:chOff x="4265825" y="797650"/>
            <a:chExt cx="1541375" cy="1454275"/>
          </a:xfrm>
        </p:grpSpPr>
        <p:sp>
          <p:nvSpPr>
            <p:cNvPr id="1670" name="Google Shape;1670;p60"/>
            <p:cNvSpPr/>
            <p:nvPr/>
          </p:nvSpPr>
          <p:spPr>
            <a:xfrm>
              <a:off x="4369200" y="980600"/>
              <a:ext cx="326475" cy="158550"/>
            </a:xfrm>
            <a:custGeom>
              <a:rect b="b" l="l" r="r" t="t"/>
              <a:pathLst>
                <a:path extrusionOk="0" h="6342" w="13059">
                  <a:moveTo>
                    <a:pt x="1" y="0"/>
                  </a:moveTo>
                  <a:lnTo>
                    <a:pt x="1" y="6341"/>
                  </a:lnTo>
                  <a:lnTo>
                    <a:pt x="13058" y="6341"/>
                  </a:lnTo>
                  <a:lnTo>
                    <a:pt x="13058" y="0"/>
                  </a:ln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0"/>
            <p:cNvSpPr/>
            <p:nvPr/>
          </p:nvSpPr>
          <p:spPr>
            <a:xfrm>
              <a:off x="5374850" y="980600"/>
              <a:ext cx="326475" cy="158550"/>
            </a:xfrm>
            <a:custGeom>
              <a:rect b="b" l="l" r="r" t="t"/>
              <a:pathLst>
                <a:path extrusionOk="0" h="6342" w="13059">
                  <a:moveTo>
                    <a:pt x="0" y="0"/>
                  </a:moveTo>
                  <a:lnTo>
                    <a:pt x="0" y="6341"/>
                  </a:lnTo>
                  <a:lnTo>
                    <a:pt x="13058" y="6341"/>
                  </a:lnTo>
                  <a:lnTo>
                    <a:pt x="13058" y="0"/>
                  </a:ln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0"/>
            <p:cNvSpPr/>
            <p:nvPr/>
          </p:nvSpPr>
          <p:spPr>
            <a:xfrm>
              <a:off x="4265825" y="958050"/>
              <a:ext cx="1541375" cy="1293875"/>
            </a:xfrm>
            <a:custGeom>
              <a:rect b="b" l="l" r="r" t="t"/>
              <a:pathLst>
                <a:path extrusionOk="0" h="51755" w="61655">
                  <a:moveTo>
                    <a:pt x="5063" y="0"/>
                  </a:moveTo>
                  <a:cubicBezTo>
                    <a:pt x="2256" y="0"/>
                    <a:pt x="0" y="2281"/>
                    <a:pt x="0" y="5088"/>
                  </a:cubicBezTo>
                  <a:lnTo>
                    <a:pt x="0" y="46667"/>
                  </a:lnTo>
                  <a:cubicBezTo>
                    <a:pt x="0" y="49474"/>
                    <a:pt x="2256" y="51755"/>
                    <a:pt x="5063" y="51755"/>
                  </a:cubicBezTo>
                  <a:lnTo>
                    <a:pt x="56567" y="51755"/>
                  </a:lnTo>
                  <a:cubicBezTo>
                    <a:pt x="59374" y="51755"/>
                    <a:pt x="61655" y="49474"/>
                    <a:pt x="61655" y="46667"/>
                  </a:cubicBezTo>
                  <a:lnTo>
                    <a:pt x="61655" y="5088"/>
                  </a:lnTo>
                  <a:cubicBezTo>
                    <a:pt x="61655" y="2281"/>
                    <a:pt x="59374" y="0"/>
                    <a:pt x="56567" y="0"/>
                  </a:cubicBezTo>
                  <a:lnTo>
                    <a:pt x="56567" y="2907"/>
                  </a:lnTo>
                  <a:cubicBezTo>
                    <a:pt x="56567" y="4211"/>
                    <a:pt x="55514" y="5263"/>
                    <a:pt x="54211" y="5263"/>
                  </a:cubicBezTo>
                  <a:lnTo>
                    <a:pt x="47870" y="5263"/>
                  </a:lnTo>
                  <a:cubicBezTo>
                    <a:pt x="46567" y="5263"/>
                    <a:pt x="45514" y="4211"/>
                    <a:pt x="45514" y="2907"/>
                  </a:cubicBezTo>
                  <a:lnTo>
                    <a:pt x="45514" y="1905"/>
                  </a:lnTo>
                  <a:cubicBezTo>
                    <a:pt x="45514" y="852"/>
                    <a:pt x="44662" y="0"/>
                    <a:pt x="43609" y="0"/>
                  </a:cubicBezTo>
                  <a:lnTo>
                    <a:pt x="18020" y="0"/>
                  </a:lnTo>
                  <a:cubicBezTo>
                    <a:pt x="16968" y="0"/>
                    <a:pt x="16116" y="852"/>
                    <a:pt x="16116" y="1905"/>
                  </a:cubicBezTo>
                  <a:lnTo>
                    <a:pt x="16116" y="2907"/>
                  </a:lnTo>
                  <a:cubicBezTo>
                    <a:pt x="16116" y="4211"/>
                    <a:pt x="15063" y="5263"/>
                    <a:pt x="13760" y="5263"/>
                  </a:cubicBezTo>
                  <a:lnTo>
                    <a:pt x="7419" y="5263"/>
                  </a:lnTo>
                  <a:cubicBezTo>
                    <a:pt x="6116" y="5263"/>
                    <a:pt x="5063" y="4211"/>
                    <a:pt x="5063" y="2907"/>
                  </a:cubicBezTo>
                  <a:lnTo>
                    <a:pt x="5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0"/>
            <p:cNvSpPr/>
            <p:nvPr/>
          </p:nvSpPr>
          <p:spPr>
            <a:xfrm>
              <a:off x="4364825" y="1277600"/>
              <a:ext cx="1337125" cy="874700"/>
            </a:xfrm>
            <a:custGeom>
              <a:rect b="b" l="l" r="r" t="t"/>
              <a:pathLst>
                <a:path extrusionOk="0" h="34988" w="53485">
                  <a:moveTo>
                    <a:pt x="3584" y="0"/>
                  </a:moveTo>
                  <a:cubicBezTo>
                    <a:pt x="1604" y="0"/>
                    <a:pt x="0" y="1604"/>
                    <a:pt x="0" y="3584"/>
                  </a:cubicBezTo>
                  <a:lnTo>
                    <a:pt x="0" y="31404"/>
                  </a:lnTo>
                  <a:cubicBezTo>
                    <a:pt x="0" y="33384"/>
                    <a:pt x="1604" y="34988"/>
                    <a:pt x="3584" y="34988"/>
                  </a:cubicBezTo>
                  <a:lnTo>
                    <a:pt x="49900" y="34988"/>
                  </a:lnTo>
                  <a:cubicBezTo>
                    <a:pt x="51880" y="34988"/>
                    <a:pt x="53484" y="33384"/>
                    <a:pt x="53484" y="31404"/>
                  </a:cubicBezTo>
                  <a:lnTo>
                    <a:pt x="53484" y="3584"/>
                  </a:lnTo>
                  <a:cubicBezTo>
                    <a:pt x="53484" y="1604"/>
                    <a:pt x="51880" y="0"/>
                    <a:pt x="499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0"/>
            <p:cNvSpPr/>
            <p:nvPr/>
          </p:nvSpPr>
          <p:spPr>
            <a:xfrm>
              <a:off x="4733250" y="797650"/>
              <a:ext cx="603400" cy="160425"/>
            </a:xfrm>
            <a:custGeom>
              <a:rect b="b" l="l" r="r" t="t"/>
              <a:pathLst>
                <a:path extrusionOk="0" h="6417" w="24136">
                  <a:moveTo>
                    <a:pt x="2857" y="0"/>
                  </a:moveTo>
                  <a:cubicBezTo>
                    <a:pt x="2306" y="0"/>
                    <a:pt x="1855" y="351"/>
                    <a:pt x="1679" y="852"/>
                  </a:cubicBezTo>
                  <a:lnTo>
                    <a:pt x="0" y="6416"/>
                  </a:lnTo>
                  <a:lnTo>
                    <a:pt x="3033" y="6416"/>
                  </a:lnTo>
                  <a:lnTo>
                    <a:pt x="3985" y="3308"/>
                  </a:lnTo>
                  <a:cubicBezTo>
                    <a:pt x="6642" y="4010"/>
                    <a:pt x="9361" y="4361"/>
                    <a:pt x="12077" y="4361"/>
                  </a:cubicBezTo>
                  <a:cubicBezTo>
                    <a:pt x="14793" y="4361"/>
                    <a:pt x="17506" y="4010"/>
                    <a:pt x="20151" y="3308"/>
                  </a:cubicBezTo>
                  <a:lnTo>
                    <a:pt x="21103" y="6416"/>
                  </a:lnTo>
                  <a:lnTo>
                    <a:pt x="24135" y="6416"/>
                  </a:lnTo>
                  <a:lnTo>
                    <a:pt x="22456" y="852"/>
                  </a:lnTo>
                  <a:cubicBezTo>
                    <a:pt x="22306" y="351"/>
                    <a:pt x="21830" y="0"/>
                    <a:pt x="21303" y="0"/>
                  </a:cubicBezTo>
                  <a:close/>
                </a:path>
              </a:pathLst>
            </a:custGeom>
            <a:solidFill>
              <a:srgbClr val="3C3D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0"/>
            <p:cNvSpPr/>
            <p:nvPr/>
          </p:nvSpPr>
          <p:spPr>
            <a:xfrm>
              <a:off x="4925600" y="1392875"/>
              <a:ext cx="214925" cy="463075"/>
            </a:xfrm>
            <a:custGeom>
              <a:rect b="b" l="l" r="r" t="t"/>
              <a:pathLst>
                <a:path extrusionOk="0" h="18523" w="8597">
                  <a:moveTo>
                    <a:pt x="0" y="1"/>
                  </a:moveTo>
                  <a:lnTo>
                    <a:pt x="0" y="18522"/>
                  </a:lnTo>
                  <a:lnTo>
                    <a:pt x="8597" y="18522"/>
                  </a:lnTo>
                  <a:lnTo>
                    <a:pt x="85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0"/>
            <p:cNvSpPr/>
            <p:nvPr/>
          </p:nvSpPr>
          <p:spPr>
            <a:xfrm>
              <a:off x="4801525" y="1516950"/>
              <a:ext cx="463075" cy="214925"/>
            </a:xfrm>
            <a:custGeom>
              <a:rect b="b" l="l" r="r" t="t"/>
              <a:pathLst>
                <a:path extrusionOk="0" h="8597" w="18523">
                  <a:moveTo>
                    <a:pt x="1" y="0"/>
                  </a:moveTo>
                  <a:lnTo>
                    <a:pt x="1" y="8597"/>
                  </a:lnTo>
                  <a:lnTo>
                    <a:pt x="18522" y="8597"/>
                  </a:lnTo>
                  <a:lnTo>
                    <a:pt x="185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0"/>
            <p:cNvSpPr/>
            <p:nvPr/>
          </p:nvSpPr>
          <p:spPr>
            <a:xfrm>
              <a:off x="4691250" y="1961800"/>
              <a:ext cx="72725" cy="104675"/>
            </a:xfrm>
            <a:custGeom>
              <a:rect b="b" l="l" r="r" t="t"/>
              <a:pathLst>
                <a:path extrusionOk="0" h="4187" w="2909">
                  <a:moveTo>
                    <a:pt x="1" y="1"/>
                  </a:moveTo>
                  <a:lnTo>
                    <a:pt x="1" y="4186"/>
                  </a:lnTo>
                  <a:lnTo>
                    <a:pt x="1079" y="4186"/>
                  </a:lnTo>
                  <a:lnTo>
                    <a:pt x="1079" y="2407"/>
                  </a:lnTo>
                  <a:lnTo>
                    <a:pt x="2808" y="2407"/>
                  </a:lnTo>
                  <a:lnTo>
                    <a:pt x="2808" y="1605"/>
                  </a:lnTo>
                  <a:lnTo>
                    <a:pt x="1079" y="1605"/>
                  </a:lnTo>
                  <a:lnTo>
                    <a:pt x="1079" y="828"/>
                  </a:lnTo>
                  <a:lnTo>
                    <a:pt x="2908" y="828"/>
                  </a:lnTo>
                  <a:lnTo>
                    <a:pt x="29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0"/>
            <p:cNvSpPr/>
            <p:nvPr/>
          </p:nvSpPr>
          <p:spPr>
            <a:xfrm>
              <a:off x="4780225" y="1961800"/>
              <a:ext cx="26975" cy="104675"/>
            </a:xfrm>
            <a:custGeom>
              <a:rect b="b" l="l" r="r" t="t"/>
              <a:pathLst>
                <a:path extrusionOk="0" h="4187" w="1079">
                  <a:moveTo>
                    <a:pt x="1" y="1"/>
                  </a:moveTo>
                  <a:lnTo>
                    <a:pt x="1" y="4186"/>
                  </a:lnTo>
                  <a:lnTo>
                    <a:pt x="1078" y="4186"/>
                  </a:lnTo>
                  <a:lnTo>
                    <a:pt x="10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0"/>
            <p:cNvSpPr/>
            <p:nvPr/>
          </p:nvSpPr>
          <p:spPr>
            <a:xfrm>
              <a:off x="4827225" y="1961800"/>
              <a:ext cx="94000" cy="104675"/>
            </a:xfrm>
            <a:custGeom>
              <a:rect b="b" l="l" r="r" t="t"/>
              <a:pathLst>
                <a:path extrusionOk="0" h="4187" w="3760">
                  <a:moveTo>
                    <a:pt x="1529" y="778"/>
                  </a:moveTo>
                  <a:cubicBezTo>
                    <a:pt x="1755" y="778"/>
                    <a:pt x="1905" y="828"/>
                    <a:pt x="2005" y="903"/>
                  </a:cubicBezTo>
                  <a:cubicBezTo>
                    <a:pt x="2106" y="1003"/>
                    <a:pt x="2156" y="1129"/>
                    <a:pt x="2156" y="1329"/>
                  </a:cubicBezTo>
                  <a:cubicBezTo>
                    <a:pt x="2156" y="1505"/>
                    <a:pt x="2106" y="1655"/>
                    <a:pt x="2005" y="1730"/>
                  </a:cubicBezTo>
                  <a:cubicBezTo>
                    <a:pt x="1905" y="1830"/>
                    <a:pt x="1755" y="1855"/>
                    <a:pt x="1529" y="1855"/>
                  </a:cubicBezTo>
                  <a:lnTo>
                    <a:pt x="1078" y="1855"/>
                  </a:lnTo>
                  <a:lnTo>
                    <a:pt x="1078" y="778"/>
                  </a:lnTo>
                  <a:close/>
                  <a:moveTo>
                    <a:pt x="0" y="1"/>
                  </a:moveTo>
                  <a:lnTo>
                    <a:pt x="0" y="4186"/>
                  </a:lnTo>
                  <a:lnTo>
                    <a:pt x="1078" y="4186"/>
                  </a:lnTo>
                  <a:lnTo>
                    <a:pt x="1078" y="2607"/>
                  </a:lnTo>
                  <a:lnTo>
                    <a:pt x="1379" y="2607"/>
                  </a:lnTo>
                  <a:cubicBezTo>
                    <a:pt x="1554" y="2607"/>
                    <a:pt x="1680" y="2632"/>
                    <a:pt x="1805" y="2733"/>
                  </a:cubicBezTo>
                  <a:cubicBezTo>
                    <a:pt x="1905" y="2808"/>
                    <a:pt x="2005" y="2933"/>
                    <a:pt x="2106" y="3159"/>
                  </a:cubicBezTo>
                  <a:lnTo>
                    <a:pt x="2632" y="4186"/>
                  </a:lnTo>
                  <a:lnTo>
                    <a:pt x="3760" y="4186"/>
                  </a:lnTo>
                  <a:lnTo>
                    <a:pt x="3183" y="3008"/>
                  </a:lnTo>
                  <a:cubicBezTo>
                    <a:pt x="3058" y="2758"/>
                    <a:pt x="2958" y="2582"/>
                    <a:pt x="2833" y="2457"/>
                  </a:cubicBezTo>
                  <a:cubicBezTo>
                    <a:pt x="2707" y="2332"/>
                    <a:pt x="2582" y="2256"/>
                    <a:pt x="2432" y="2231"/>
                  </a:cubicBezTo>
                  <a:cubicBezTo>
                    <a:pt x="2707" y="2156"/>
                    <a:pt x="2908" y="2006"/>
                    <a:pt x="3033" y="1830"/>
                  </a:cubicBezTo>
                  <a:cubicBezTo>
                    <a:pt x="3158" y="1655"/>
                    <a:pt x="3234" y="1429"/>
                    <a:pt x="3234" y="1154"/>
                  </a:cubicBezTo>
                  <a:cubicBezTo>
                    <a:pt x="3234" y="753"/>
                    <a:pt x="3108" y="477"/>
                    <a:pt x="2858" y="276"/>
                  </a:cubicBezTo>
                  <a:cubicBezTo>
                    <a:pt x="2582" y="101"/>
                    <a:pt x="2181" y="1"/>
                    <a:pt x="1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0"/>
            <p:cNvSpPr/>
            <p:nvPr/>
          </p:nvSpPr>
          <p:spPr>
            <a:xfrm>
              <a:off x="4928100" y="1959925"/>
              <a:ext cx="82725" cy="108425"/>
            </a:xfrm>
            <a:custGeom>
              <a:rect b="b" l="l" r="r" t="t"/>
              <a:pathLst>
                <a:path extrusionOk="0" h="4337" w="3309">
                  <a:moveTo>
                    <a:pt x="1580" y="1"/>
                  </a:moveTo>
                  <a:cubicBezTo>
                    <a:pt x="1053" y="1"/>
                    <a:pt x="677" y="126"/>
                    <a:pt x="402" y="351"/>
                  </a:cubicBezTo>
                  <a:cubicBezTo>
                    <a:pt x="126" y="577"/>
                    <a:pt x="1" y="878"/>
                    <a:pt x="1" y="1304"/>
                  </a:cubicBezTo>
                  <a:cubicBezTo>
                    <a:pt x="1" y="1630"/>
                    <a:pt x="101" y="1905"/>
                    <a:pt x="301" y="2106"/>
                  </a:cubicBezTo>
                  <a:cubicBezTo>
                    <a:pt x="477" y="2281"/>
                    <a:pt x="803" y="2432"/>
                    <a:pt x="1204" y="2532"/>
                  </a:cubicBezTo>
                  <a:lnTo>
                    <a:pt x="1630" y="2607"/>
                  </a:lnTo>
                  <a:cubicBezTo>
                    <a:pt x="1880" y="2682"/>
                    <a:pt x="2056" y="2732"/>
                    <a:pt x="2131" y="2808"/>
                  </a:cubicBezTo>
                  <a:cubicBezTo>
                    <a:pt x="2231" y="2883"/>
                    <a:pt x="2256" y="2983"/>
                    <a:pt x="2256" y="3108"/>
                  </a:cubicBezTo>
                  <a:cubicBezTo>
                    <a:pt x="2256" y="3259"/>
                    <a:pt x="2206" y="3359"/>
                    <a:pt x="2081" y="3434"/>
                  </a:cubicBezTo>
                  <a:cubicBezTo>
                    <a:pt x="1955" y="3534"/>
                    <a:pt x="1780" y="3559"/>
                    <a:pt x="1529" y="3559"/>
                  </a:cubicBezTo>
                  <a:cubicBezTo>
                    <a:pt x="1304" y="3559"/>
                    <a:pt x="1053" y="3534"/>
                    <a:pt x="803" y="3459"/>
                  </a:cubicBezTo>
                  <a:cubicBezTo>
                    <a:pt x="577" y="3384"/>
                    <a:pt x="301" y="3284"/>
                    <a:pt x="51" y="3133"/>
                  </a:cubicBezTo>
                  <a:lnTo>
                    <a:pt x="51" y="4036"/>
                  </a:lnTo>
                  <a:cubicBezTo>
                    <a:pt x="301" y="4136"/>
                    <a:pt x="577" y="4211"/>
                    <a:pt x="853" y="4261"/>
                  </a:cubicBezTo>
                  <a:cubicBezTo>
                    <a:pt x="1103" y="4311"/>
                    <a:pt x="1379" y="4336"/>
                    <a:pt x="1630" y="4336"/>
                  </a:cubicBezTo>
                  <a:cubicBezTo>
                    <a:pt x="2206" y="4336"/>
                    <a:pt x="2632" y="4236"/>
                    <a:pt x="2883" y="4011"/>
                  </a:cubicBezTo>
                  <a:cubicBezTo>
                    <a:pt x="3158" y="3785"/>
                    <a:pt x="3309" y="3434"/>
                    <a:pt x="3309" y="2983"/>
                  </a:cubicBezTo>
                  <a:cubicBezTo>
                    <a:pt x="3309" y="2632"/>
                    <a:pt x="3209" y="2356"/>
                    <a:pt x="3008" y="2156"/>
                  </a:cubicBezTo>
                  <a:cubicBezTo>
                    <a:pt x="2808" y="1981"/>
                    <a:pt x="2482" y="1830"/>
                    <a:pt x="2031" y="1730"/>
                  </a:cubicBezTo>
                  <a:lnTo>
                    <a:pt x="1554" y="1655"/>
                  </a:lnTo>
                  <a:cubicBezTo>
                    <a:pt x="1329" y="1605"/>
                    <a:pt x="1179" y="1554"/>
                    <a:pt x="1103" y="1479"/>
                  </a:cubicBezTo>
                  <a:cubicBezTo>
                    <a:pt x="1028" y="1429"/>
                    <a:pt x="978" y="1329"/>
                    <a:pt x="978" y="1229"/>
                  </a:cubicBezTo>
                  <a:cubicBezTo>
                    <a:pt x="978" y="1078"/>
                    <a:pt x="1053" y="953"/>
                    <a:pt x="1179" y="903"/>
                  </a:cubicBezTo>
                  <a:cubicBezTo>
                    <a:pt x="1279" y="828"/>
                    <a:pt x="1479" y="778"/>
                    <a:pt x="1730" y="778"/>
                  </a:cubicBezTo>
                  <a:cubicBezTo>
                    <a:pt x="1930" y="778"/>
                    <a:pt x="2131" y="803"/>
                    <a:pt x="2356" y="853"/>
                  </a:cubicBezTo>
                  <a:cubicBezTo>
                    <a:pt x="2582" y="928"/>
                    <a:pt x="2808" y="1003"/>
                    <a:pt x="3033" y="1103"/>
                  </a:cubicBezTo>
                  <a:lnTo>
                    <a:pt x="3033" y="201"/>
                  </a:lnTo>
                  <a:cubicBezTo>
                    <a:pt x="2783" y="151"/>
                    <a:pt x="2507" y="101"/>
                    <a:pt x="2281" y="51"/>
                  </a:cubicBezTo>
                  <a:cubicBezTo>
                    <a:pt x="2031" y="26"/>
                    <a:pt x="1805" y="1"/>
                    <a:pt x="15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0"/>
            <p:cNvSpPr/>
            <p:nvPr/>
          </p:nvSpPr>
          <p:spPr>
            <a:xfrm>
              <a:off x="5012700" y="1961800"/>
              <a:ext cx="96500" cy="104675"/>
            </a:xfrm>
            <a:custGeom>
              <a:rect b="b" l="l" r="r" t="t"/>
              <a:pathLst>
                <a:path extrusionOk="0" h="4187" w="3860">
                  <a:moveTo>
                    <a:pt x="0" y="1"/>
                  </a:moveTo>
                  <a:lnTo>
                    <a:pt x="0" y="828"/>
                  </a:lnTo>
                  <a:lnTo>
                    <a:pt x="1378" y="828"/>
                  </a:lnTo>
                  <a:lnTo>
                    <a:pt x="1378" y="4186"/>
                  </a:lnTo>
                  <a:lnTo>
                    <a:pt x="2456" y="4186"/>
                  </a:lnTo>
                  <a:lnTo>
                    <a:pt x="2456" y="828"/>
                  </a:lnTo>
                  <a:lnTo>
                    <a:pt x="3860" y="828"/>
                  </a:lnTo>
                  <a:lnTo>
                    <a:pt x="38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0"/>
            <p:cNvSpPr/>
            <p:nvPr/>
          </p:nvSpPr>
          <p:spPr>
            <a:xfrm>
              <a:off x="5134250" y="1961800"/>
              <a:ext cx="109675" cy="104675"/>
            </a:xfrm>
            <a:custGeom>
              <a:rect b="b" l="l" r="r" t="t"/>
              <a:pathLst>
                <a:path extrusionOk="0" h="4187" w="4387">
                  <a:moveTo>
                    <a:pt x="2181" y="978"/>
                  </a:moveTo>
                  <a:lnTo>
                    <a:pt x="2757" y="2657"/>
                  </a:lnTo>
                  <a:lnTo>
                    <a:pt x="1604" y="2657"/>
                  </a:lnTo>
                  <a:lnTo>
                    <a:pt x="2181" y="978"/>
                  </a:lnTo>
                  <a:close/>
                  <a:moveTo>
                    <a:pt x="1554" y="1"/>
                  </a:moveTo>
                  <a:lnTo>
                    <a:pt x="0" y="4186"/>
                  </a:lnTo>
                  <a:lnTo>
                    <a:pt x="1078" y="4186"/>
                  </a:lnTo>
                  <a:lnTo>
                    <a:pt x="1354" y="3434"/>
                  </a:lnTo>
                  <a:lnTo>
                    <a:pt x="3033" y="3434"/>
                  </a:lnTo>
                  <a:lnTo>
                    <a:pt x="3309" y="4186"/>
                  </a:lnTo>
                  <a:lnTo>
                    <a:pt x="4386" y="4186"/>
                  </a:lnTo>
                  <a:lnTo>
                    <a:pt x="28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0"/>
            <p:cNvSpPr/>
            <p:nvPr/>
          </p:nvSpPr>
          <p:spPr>
            <a:xfrm>
              <a:off x="5259550" y="1961800"/>
              <a:ext cx="26975" cy="104675"/>
            </a:xfrm>
            <a:custGeom>
              <a:rect b="b" l="l" r="r" t="t"/>
              <a:pathLst>
                <a:path extrusionOk="0" h="4187" w="1079">
                  <a:moveTo>
                    <a:pt x="1" y="1"/>
                  </a:moveTo>
                  <a:lnTo>
                    <a:pt x="1" y="4186"/>
                  </a:lnTo>
                  <a:lnTo>
                    <a:pt x="1078" y="4186"/>
                  </a:lnTo>
                  <a:lnTo>
                    <a:pt x="10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0"/>
            <p:cNvSpPr/>
            <p:nvPr/>
          </p:nvSpPr>
          <p:spPr>
            <a:xfrm>
              <a:off x="5305925" y="1961800"/>
              <a:ext cx="98400" cy="104675"/>
            </a:xfrm>
            <a:custGeom>
              <a:rect b="b" l="l" r="r" t="t"/>
              <a:pathLst>
                <a:path extrusionOk="0" h="4187" w="3936">
                  <a:moveTo>
                    <a:pt x="1479" y="828"/>
                  </a:moveTo>
                  <a:cubicBezTo>
                    <a:pt x="1930" y="828"/>
                    <a:pt x="2256" y="928"/>
                    <a:pt x="2482" y="1154"/>
                  </a:cubicBezTo>
                  <a:cubicBezTo>
                    <a:pt x="2707" y="1354"/>
                    <a:pt x="2833" y="1680"/>
                    <a:pt x="2833" y="2081"/>
                  </a:cubicBezTo>
                  <a:cubicBezTo>
                    <a:pt x="2833" y="2507"/>
                    <a:pt x="2707" y="2833"/>
                    <a:pt x="2482" y="3033"/>
                  </a:cubicBezTo>
                  <a:cubicBezTo>
                    <a:pt x="2256" y="3259"/>
                    <a:pt x="1905" y="3384"/>
                    <a:pt x="1479" y="3384"/>
                  </a:cubicBezTo>
                  <a:lnTo>
                    <a:pt x="1078" y="3384"/>
                  </a:lnTo>
                  <a:lnTo>
                    <a:pt x="1078" y="828"/>
                  </a:lnTo>
                  <a:close/>
                  <a:moveTo>
                    <a:pt x="0" y="1"/>
                  </a:moveTo>
                  <a:lnTo>
                    <a:pt x="0" y="4186"/>
                  </a:lnTo>
                  <a:lnTo>
                    <a:pt x="1153" y="4186"/>
                  </a:lnTo>
                  <a:cubicBezTo>
                    <a:pt x="1780" y="4186"/>
                    <a:pt x="2256" y="4136"/>
                    <a:pt x="2557" y="4061"/>
                  </a:cubicBezTo>
                  <a:cubicBezTo>
                    <a:pt x="2883" y="3961"/>
                    <a:pt x="3133" y="3810"/>
                    <a:pt x="3359" y="3585"/>
                  </a:cubicBezTo>
                  <a:cubicBezTo>
                    <a:pt x="3559" y="3409"/>
                    <a:pt x="3710" y="3184"/>
                    <a:pt x="3810" y="2933"/>
                  </a:cubicBezTo>
                  <a:cubicBezTo>
                    <a:pt x="3910" y="2682"/>
                    <a:pt x="3935" y="2407"/>
                    <a:pt x="3935" y="2081"/>
                  </a:cubicBezTo>
                  <a:cubicBezTo>
                    <a:pt x="3935" y="1780"/>
                    <a:pt x="3910" y="1505"/>
                    <a:pt x="3810" y="1254"/>
                  </a:cubicBezTo>
                  <a:cubicBezTo>
                    <a:pt x="3710" y="1003"/>
                    <a:pt x="3559" y="803"/>
                    <a:pt x="3359" y="602"/>
                  </a:cubicBezTo>
                  <a:cubicBezTo>
                    <a:pt x="3133" y="377"/>
                    <a:pt x="2883" y="226"/>
                    <a:pt x="2557" y="151"/>
                  </a:cubicBezTo>
                  <a:cubicBezTo>
                    <a:pt x="2256" y="51"/>
                    <a:pt x="1780" y="1"/>
                    <a:pt x="11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60"/>
          <p:cNvGrpSpPr/>
          <p:nvPr/>
        </p:nvGrpSpPr>
        <p:grpSpPr>
          <a:xfrm>
            <a:off x="6693000" y="1659626"/>
            <a:ext cx="1019806" cy="717466"/>
            <a:chOff x="3051450" y="3739663"/>
            <a:chExt cx="1019806" cy="717466"/>
          </a:xfrm>
        </p:grpSpPr>
        <p:grpSp>
          <p:nvGrpSpPr>
            <p:cNvPr id="1686" name="Google Shape;1686;p60"/>
            <p:cNvGrpSpPr/>
            <p:nvPr/>
          </p:nvGrpSpPr>
          <p:grpSpPr>
            <a:xfrm>
              <a:off x="3051450" y="3739663"/>
              <a:ext cx="695856" cy="494323"/>
              <a:chOff x="4383600" y="2525725"/>
              <a:chExt cx="1423600" cy="1011300"/>
            </a:xfrm>
          </p:grpSpPr>
          <p:sp>
            <p:nvSpPr>
              <p:cNvPr id="1687" name="Google Shape;1687;p60"/>
              <p:cNvSpPr/>
              <p:nvPr/>
            </p:nvSpPr>
            <p:spPr>
              <a:xfrm>
                <a:off x="4383600" y="2525725"/>
                <a:ext cx="1423600" cy="1011300"/>
              </a:xfrm>
              <a:custGeom>
                <a:rect b="b" l="l" r="r" t="t"/>
                <a:pathLst>
                  <a:path extrusionOk="0" h="40452" w="56944">
                    <a:moveTo>
                      <a:pt x="1" y="0"/>
                    </a:moveTo>
                    <a:lnTo>
                      <a:pt x="1" y="40452"/>
                    </a:lnTo>
                    <a:lnTo>
                      <a:pt x="56944" y="40452"/>
                    </a:lnTo>
                    <a:lnTo>
                      <a:pt x="56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0"/>
              <p:cNvSpPr/>
              <p:nvPr/>
            </p:nvSpPr>
            <p:spPr>
              <a:xfrm>
                <a:off x="4459425" y="2601525"/>
                <a:ext cx="1263825" cy="859675"/>
              </a:xfrm>
              <a:custGeom>
                <a:rect b="b" l="l" r="r" t="t"/>
                <a:pathLst>
                  <a:path extrusionOk="0" h="34387" w="50553">
                    <a:moveTo>
                      <a:pt x="1" y="1"/>
                    </a:moveTo>
                    <a:lnTo>
                      <a:pt x="1" y="34387"/>
                    </a:lnTo>
                    <a:lnTo>
                      <a:pt x="50552" y="34387"/>
                    </a:lnTo>
                    <a:lnTo>
                      <a:pt x="505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0"/>
              <p:cNvSpPr/>
              <p:nvPr/>
            </p:nvSpPr>
            <p:spPr>
              <a:xfrm>
                <a:off x="5393025" y="2731850"/>
                <a:ext cx="330225" cy="518825"/>
              </a:xfrm>
              <a:custGeom>
                <a:rect b="b" l="l" r="r" t="t"/>
                <a:pathLst>
                  <a:path extrusionOk="0" h="20753" w="13209">
                    <a:moveTo>
                      <a:pt x="13208" y="1"/>
                    </a:moveTo>
                    <a:lnTo>
                      <a:pt x="0" y="11154"/>
                    </a:lnTo>
                    <a:lnTo>
                      <a:pt x="0" y="20753"/>
                    </a:lnTo>
                    <a:lnTo>
                      <a:pt x="1905" y="20753"/>
                    </a:lnTo>
                    <a:lnTo>
                      <a:pt x="1905" y="12031"/>
                    </a:lnTo>
                    <a:lnTo>
                      <a:pt x="13208" y="2507"/>
                    </a:lnTo>
                    <a:lnTo>
                      <a:pt x="132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0"/>
              <p:cNvSpPr/>
              <p:nvPr/>
            </p:nvSpPr>
            <p:spPr>
              <a:xfrm>
                <a:off x="4459425" y="2647900"/>
                <a:ext cx="973725" cy="391625"/>
              </a:xfrm>
              <a:custGeom>
                <a:rect b="b" l="l" r="r" t="t"/>
                <a:pathLst>
                  <a:path extrusionOk="0" h="15665" w="38949">
                    <a:moveTo>
                      <a:pt x="1" y="1"/>
                    </a:moveTo>
                    <a:lnTo>
                      <a:pt x="1" y="1905"/>
                    </a:lnTo>
                    <a:lnTo>
                      <a:pt x="22281" y="1905"/>
                    </a:lnTo>
                    <a:lnTo>
                      <a:pt x="37670" y="15665"/>
                    </a:lnTo>
                    <a:lnTo>
                      <a:pt x="38948" y="14236"/>
                    </a:lnTo>
                    <a:lnTo>
                      <a:pt x="230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0"/>
              <p:cNvSpPr/>
              <p:nvPr/>
            </p:nvSpPr>
            <p:spPr>
              <a:xfrm>
                <a:off x="4502650" y="2691125"/>
                <a:ext cx="238125" cy="774475"/>
              </a:xfrm>
              <a:custGeom>
                <a:rect b="b" l="l" r="r" t="t"/>
                <a:pathLst>
                  <a:path extrusionOk="0" h="30979" w="9525">
                    <a:moveTo>
                      <a:pt x="7620" y="1"/>
                    </a:moveTo>
                    <a:lnTo>
                      <a:pt x="7620" y="22282"/>
                    </a:lnTo>
                    <a:lnTo>
                      <a:pt x="1" y="30803"/>
                    </a:lnTo>
                    <a:lnTo>
                      <a:pt x="2407" y="30978"/>
                    </a:lnTo>
                    <a:lnTo>
                      <a:pt x="9525" y="23034"/>
                    </a:lnTo>
                    <a:lnTo>
                      <a:pt x="95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0"/>
              <p:cNvSpPr/>
              <p:nvPr/>
            </p:nvSpPr>
            <p:spPr>
              <a:xfrm>
                <a:off x="4716325" y="3085250"/>
                <a:ext cx="291375" cy="47650"/>
              </a:xfrm>
              <a:custGeom>
                <a:rect b="b" l="l" r="r" t="t"/>
                <a:pathLst>
                  <a:path extrusionOk="0" h="1906" w="11655">
                    <a:moveTo>
                      <a:pt x="0" y="0"/>
                    </a:moveTo>
                    <a:lnTo>
                      <a:pt x="0" y="1905"/>
                    </a:lnTo>
                    <a:lnTo>
                      <a:pt x="11655" y="1905"/>
                    </a:lnTo>
                    <a:lnTo>
                      <a:pt x="116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0"/>
              <p:cNvSpPr/>
              <p:nvPr/>
            </p:nvSpPr>
            <p:spPr>
              <a:xfrm>
                <a:off x="5076600" y="2601525"/>
                <a:ext cx="168575" cy="859675"/>
              </a:xfrm>
              <a:custGeom>
                <a:rect b="b" l="l" r="r" t="t"/>
                <a:pathLst>
                  <a:path extrusionOk="0" h="34387" w="6743">
                    <a:moveTo>
                      <a:pt x="4838" y="1"/>
                    </a:moveTo>
                    <a:lnTo>
                      <a:pt x="4838" y="25740"/>
                    </a:lnTo>
                    <a:lnTo>
                      <a:pt x="0" y="34387"/>
                    </a:lnTo>
                    <a:lnTo>
                      <a:pt x="2181" y="34387"/>
                    </a:lnTo>
                    <a:lnTo>
                      <a:pt x="6742" y="26217"/>
                    </a:lnTo>
                    <a:lnTo>
                      <a:pt x="6742"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0"/>
              <p:cNvSpPr/>
              <p:nvPr/>
            </p:nvSpPr>
            <p:spPr>
              <a:xfrm>
                <a:off x="4459425" y="2835250"/>
                <a:ext cx="1263825" cy="439875"/>
              </a:xfrm>
              <a:custGeom>
                <a:rect b="b" l="l" r="r" t="t"/>
                <a:pathLst>
                  <a:path extrusionOk="0" h="17595" w="50553">
                    <a:moveTo>
                      <a:pt x="1" y="0"/>
                    </a:moveTo>
                    <a:lnTo>
                      <a:pt x="1" y="1930"/>
                    </a:lnTo>
                    <a:lnTo>
                      <a:pt x="16392" y="1930"/>
                    </a:lnTo>
                    <a:lnTo>
                      <a:pt x="23961" y="17594"/>
                    </a:lnTo>
                    <a:lnTo>
                      <a:pt x="50552" y="17594"/>
                    </a:lnTo>
                    <a:lnTo>
                      <a:pt x="50552" y="15665"/>
                    </a:lnTo>
                    <a:lnTo>
                      <a:pt x="25164" y="15665"/>
                    </a:lnTo>
                    <a:lnTo>
                      <a:pt x="17595"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0"/>
              <p:cNvSpPr/>
              <p:nvPr/>
            </p:nvSpPr>
            <p:spPr>
              <a:xfrm>
                <a:off x="5131100" y="3275100"/>
                <a:ext cx="592150" cy="186100"/>
              </a:xfrm>
              <a:custGeom>
                <a:rect b="b" l="l" r="r" t="t"/>
                <a:pathLst>
                  <a:path extrusionOk="0" h="7444" w="23686">
                    <a:moveTo>
                      <a:pt x="4161" y="0"/>
                    </a:moveTo>
                    <a:lnTo>
                      <a:pt x="1" y="7444"/>
                    </a:lnTo>
                    <a:lnTo>
                      <a:pt x="23685" y="7444"/>
                    </a:lnTo>
                    <a:lnTo>
                      <a:pt x="236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0"/>
              <p:cNvSpPr/>
              <p:nvPr/>
            </p:nvSpPr>
            <p:spPr>
              <a:xfrm>
                <a:off x="4459425" y="2695525"/>
                <a:ext cx="233725" cy="139750"/>
              </a:xfrm>
              <a:custGeom>
                <a:rect b="b" l="l" r="r" t="t"/>
                <a:pathLst>
                  <a:path extrusionOk="0" h="5590" w="9349">
                    <a:moveTo>
                      <a:pt x="1" y="0"/>
                    </a:moveTo>
                    <a:lnTo>
                      <a:pt x="1" y="5589"/>
                    </a:lnTo>
                    <a:lnTo>
                      <a:pt x="9349" y="5589"/>
                    </a:lnTo>
                    <a:lnTo>
                      <a:pt x="9349" y="0"/>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0"/>
              <p:cNvSpPr/>
              <p:nvPr/>
            </p:nvSpPr>
            <p:spPr>
              <a:xfrm>
                <a:off x="5245150" y="2899775"/>
                <a:ext cx="147900" cy="327100"/>
              </a:xfrm>
              <a:custGeom>
                <a:rect b="b" l="l" r="r" t="t"/>
                <a:pathLst>
                  <a:path extrusionOk="0" h="13084" w="5916">
                    <a:moveTo>
                      <a:pt x="0" y="1"/>
                    </a:moveTo>
                    <a:lnTo>
                      <a:pt x="0" y="13084"/>
                    </a:lnTo>
                    <a:lnTo>
                      <a:pt x="5915" y="13084"/>
                    </a:lnTo>
                    <a:lnTo>
                      <a:pt x="5915" y="5314"/>
                    </a:lnTo>
                    <a:lnTo>
                      <a:pt x="0" y="1"/>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0"/>
              <p:cNvSpPr/>
              <p:nvPr/>
            </p:nvSpPr>
            <p:spPr>
              <a:xfrm>
                <a:off x="4740750" y="2883500"/>
                <a:ext cx="226225" cy="201775"/>
              </a:xfrm>
              <a:custGeom>
                <a:rect b="b" l="l" r="r" t="t"/>
                <a:pathLst>
                  <a:path extrusionOk="0" h="8071" w="9049">
                    <a:moveTo>
                      <a:pt x="1" y="0"/>
                    </a:moveTo>
                    <a:lnTo>
                      <a:pt x="1" y="8070"/>
                    </a:lnTo>
                    <a:lnTo>
                      <a:pt x="9048" y="8070"/>
                    </a:lnTo>
                    <a:lnTo>
                      <a:pt x="51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60"/>
            <p:cNvGrpSpPr/>
            <p:nvPr/>
          </p:nvGrpSpPr>
          <p:grpSpPr>
            <a:xfrm>
              <a:off x="3513535" y="3919302"/>
              <a:ext cx="557721" cy="537827"/>
              <a:chOff x="4666200" y="3800150"/>
              <a:chExt cx="1141000" cy="1100300"/>
            </a:xfrm>
          </p:grpSpPr>
          <p:sp>
            <p:nvSpPr>
              <p:cNvPr id="1700" name="Google Shape;1700;p60"/>
              <p:cNvSpPr/>
              <p:nvPr/>
            </p:nvSpPr>
            <p:spPr>
              <a:xfrm>
                <a:off x="4861675" y="4468550"/>
                <a:ext cx="750050" cy="314100"/>
              </a:xfrm>
              <a:custGeom>
                <a:rect b="b" l="l" r="r" t="t"/>
                <a:pathLst>
                  <a:path extrusionOk="0" h="12564" w="30002">
                    <a:moveTo>
                      <a:pt x="15001" y="1"/>
                    </a:moveTo>
                    <a:cubicBezTo>
                      <a:pt x="9970" y="1"/>
                      <a:pt x="4938" y="546"/>
                      <a:pt x="1" y="1636"/>
                    </a:cubicBezTo>
                    <a:lnTo>
                      <a:pt x="1" y="12563"/>
                    </a:lnTo>
                    <a:cubicBezTo>
                      <a:pt x="4938" y="11473"/>
                      <a:pt x="9970" y="10928"/>
                      <a:pt x="15001" y="10928"/>
                    </a:cubicBezTo>
                    <a:cubicBezTo>
                      <a:pt x="20032" y="10928"/>
                      <a:pt x="25064" y="11473"/>
                      <a:pt x="30001" y="12563"/>
                    </a:cubicBezTo>
                    <a:lnTo>
                      <a:pt x="30001" y="1636"/>
                    </a:lnTo>
                    <a:cubicBezTo>
                      <a:pt x="25064" y="546"/>
                      <a:pt x="20032" y="1"/>
                      <a:pt x="1500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0"/>
              <p:cNvSpPr/>
              <p:nvPr/>
            </p:nvSpPr>
            <p:spPr>
              <a:xfrm>
                <a:off x="4666200" y="3870975"/>
                <a:ext cx="538250" cy="493125"/>
              </a:xfrm>
              <a:custGeom>
                <a:rect b="b" l="l" r="r" t="t"/>
                <a:pathLst>
                  <a:path extrusionOk="0" h="19725" w="21530">
                    <a:moveTo>
                      <a:pt x="0" y="0"/>
                    </a:moveTo>
                    <a:cubicBezTo>
                      <a:pt x="0" y="8346"/>
                      <a:pt x="2081" y="15689"/>
                      <a:pt x="5188" y="19724"/>
                    </a:cubicBezTo>
                    <a:lnTo>
                      <a:pt x="16341" y="19724"/>
                    </a:lnTo>
                    <a:cubicBezTo>
                      <a:pt x="19449" y="15689"/>
                      <a:pt x="21529" y="8346"/>
                      <a:pt x="2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0"/>
              <p:cNvSpPr/>
              <p:nvPr/>
            </p:nvSpPr>
            <p:spPr>
              <a:xfrm>
                <a:off x="4666200" y="3800150"/>
                <a:ext cx="538250" cy="70850"/>
              </a:xfrm>
              <a:custGeom>
                <a:rect b="b" l="l" r="r" t="t"/>
                <a:pathLst>
                  <a:path extrusionOk="0" h="2834" w="21530">
                    <a:moveTo>
                      <a:pt x="1680" y="1"/>
                    </a:moveTo>
                    <a:cubicBezTo>
                      <a:pt x="752" y="1"/>
                      <a:pt x="0" y="753"/>
                      <a:pt x="0" y="1680"/>
                    </a:cubicBezTo>
                    <a:lnTo>
                      <a:pt x="0" y="2833"/>
                    </a:lnTo>
                    <a:lnTo>
                      <a:pt x="21529" y="2833"/>
                    </a:lnTo>
                    <a:lnTo>
                      <a:pt x="21529" y="1680"/>
                    </a:lnTo>
                    <a:cubicBezTo>
                      <a:pt x="21529" y="753"/>
                      <a:pt x="20777" y="1"/>
                      <a:pt x="19850"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0"/>
              <p:cNvSpPr/>
              <p:nvPr/>
            </p:nvSpPr>
            <p:spPr>
              <a:xfrm>
                <a:off x="4667450" y="4364075"/>
                <a:ext cx="536375" cy="475600"/>
              </a:xfrm>
              <a:custGeom>
                <a:rect b="b" l="l" r="r" t="t"/>
                <a:pathLst>
                  <a:path extrusionOk="0" h="19024" w="21455">
                    <a:moveTo>
                      <a:pt x="1404" y="0"/>
                    </a:moveTo>
                    <a:cubicBezTo>
                      <a:pt x="627" y="0"/>
                      <a:pt x="0" y="652"/>
                      <a:pt x="26" y="1454"/>
                    </a:cubicBezTo>
                    <a:lnTo>
                      <a:pt x="727" y="17695"/>
                    </a:lnTo>
                    <a:cubicBezTo>
                      <a:pt x="777" y="18422"/>
                      <a:pt x="1379" y="19023"/>
                      <a:pt x="2106" y="19023"/>
                    </a:cubicBezTo>
                    <a:lnTo>
                      <a:pt x="19324" y="19023"/>
                    </a:lnTo>
                    <a:cubicBezTo>
                      <a:pt x="20051" y="19023"/>
                      <a:pt x="20652" y="18422"/>
                      <a:pt x="20702" y="17695"/>
                    </a:cubicBezTo>
                    <a:lnTo>
                      <a:pt x="21404" y="1454"/>
                    </a:lnTo>
                    <a:cubicBezTo>
                      <a:pt x="21454" y="652"/>
                      <a:pt x="20828" y="0"/>
                      <a:pt x="200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0"/>
              <p:cNvSpPr/>
              <p:nvPr/>
            </p:nvSpPr>
            <p:spPr>
              <a:xfrm>
                <a:off x="4668700" y="4434250"/>
                <a:ext cx="533225" cy="34475"/>
              </a:xfrm>
              <a:custGeom>
                <a:rect b="b" l="l" r="r" t="t"/>
                <a:pathLst>
                  <a:path extrusionOk="0" h="1379" w="21329">
                    <a:moveTo>
                      <a:pt x="1" y="1"/>
                    </a:moveTo>
                    <a:lnTo>
                      <a:pt x="76" y="1379"/>
                    </a:lnTo>
                    <a:lnTo>
                      <a:pt x="21254" y="1379"/>
                    </a:lnTo>
                    <a:lnTo>
                      <a:pt x="21329"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0"/>
              <p:cNvSpPr/>
              <p:nvPr/>
            </p:nvSpPr>
            <p:spPr>
              <a:xfrm>
                <a:off x="4682475" y="4735000"/>
                <a:ext cx="505675" cy="33875"/>
              </a:xfrm>
              <a:custGeom>
                <a:rect b="b" l="l" r="r" t="t"/>
                <a:pathLst>
                  <a:path extrusionOk="0" h="1355" w="20227">
                    <a:moveTo>
                      <a:pt x="1" y="1"/>
                    </a:moveTo>
                    <a:lnTo>
                      <a:pt x="76" y="1354"/>
                    </a:lnTo>
                    <a:lnTo>
                      <a:pt x="20151" y="1354"/>
                    </a:lnTo>
                    <a:lnTo>
                      <a:pt x="20227"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0"/>
              <p:cNvSpPr/>
              <p:nvPr/>
            </p:nvSpPr>
            <p:spPr>
              <a:xfrm>
                <a:off x="4718825" y="3870975"/>
                <a:ext cx="202400" cy="493125"/>
              </a:xfrm>
              <a:custGeom>
                <a:rect b="b" l="l" r="r" t="t"/>
                <a:pathLst>
                  <a:path extrusionOk="0" h="19725" w="8096">
                    <a:moveTo>
                      <a:pt x="1" y="0"/>
                    </a:moveTo>
                    <a:cubicBezTo>
                      <a:pt x="1" y="8346"/>
                      <a:pt x="2081" y="15689"/>
                      <a:pt x="5189" y="19724"/>
                    </a:cubicBezTo>
                    <a:lnTo>
                      <a:pt x="8096" y="19724"/>
                    </a:lnTo>
                    <a:cubicBezTo>
                      <a:pt x="4988" y="15689"/>
                      <a:pt x="2908" y="8346"/>
                      <a:pt x="290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0"/>
              <p:cNvSpPr/>
              <p:nvPr/>
            </p:nvSpPr>
            <p:spPr>
              <a:xfrm>
                <a:off x="4720075" y="4839650"/>
                <a:ext cx="430475" cy="23825"/>
              </a:xfrm>
              <a:custGeom>
                <a:rect b="b" l="l" r="r" t="t"/>
                <a:pathLst>
                  <a:path extrusionOk="0" h="953" w="17219">
                    <a:moveTo>
                      <a:pt x="1" y="0"/>
                    </a:moveTo>
                    <a:lnTo>
                      <a:pt x="1" y="953"/>
                    </a:lnTo>
                    <a:lnTo>
                      <a:pt x="17219" y="953"/>
                    </a:lnTo>
                    <a:lnTo>
                      <a:pt x="17219"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0"/>
              <p:cNvSpPr/>
              <p:nvPr/>
            </p:nvSpPr>
            <p:spPr>
              <a:xfrm>
                <a:off x="4720075" y="4863450"/>
                <a:ext cx="430475" cy="37000"/>
              </a:xfrm>
              <a:custGeom>
                <a:rect b="b" l="l" r="r" t="t"/>
                <a:pathLst>
                  <a:path extrusionOk="0" h="1480" w="17219">
                    <a:moveTo>
                      <a:pt x="1" y="1"/>
                    </a:moveTo>
                    <a:cubicBezTo>
                      <a:pt x="1" y="803"/>
                      <a:pt x="677" y="1479"/>
                      <a:pt x="1479" y="1479"/>
                    </a:cubicBezTo>
                    <a:lnTo>
                      <a:pt x="15740" y="1479"/>
                    </a:lnTo>
                    <a:cubicBezTo>
                      <a:pt x="16567" y="1479"/>
                      <a:pt x="17219" y="803"/>
                      <a:pt x="17219"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0"/>
              <p:cNvSpPr/>
              <p:nvPr/>
            </p:nvSpPr>
            <p:spPr>
              <a:xfrm>
                <a:off x="5268950" y="3870975"/>
                <a:ext cx="538250" cy="493125"/>
              </a:xfrm>
              <a:custGeom>
                <a:rect b="b" l="l" r="r" t="t"/>
                <a:pathLst>
                  <a:path extrusionOk="0" h="19725" w="21530">
                    <a:moveTo>
                      <a:pt x="1" y="0"/>
                    </a:moveTo>
                    <a:cubicBezTo>
                      <a:pt x="1" y="8346"/>
                      <a:pt x="2081" y="15689"/>
                      <a:pt x="5189" y="19724"/>
                    </a:cubicBezTo>
                    <a:lnTo>
                      <a:pt x="16342" y="19724"/>
                    </a:lnTo>
                    <a:cubicBezTo>
                      <a:pt x="19449" y="15689"/>
                      <a:pt x="21530" y="8346"/>
                      <a:pt x="21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0"/>
              <p:cNvSpPr/>
              <p:nvPr/>
            </p:nvSpPr>
            <p:spPr>
              <a:xfrm>
                <a:off x="5268950" y="3800150"/>
                <a:ext cx="538250" cy="70850"/>
              </a:xfrm>
              <a:custGeom>
                <a:rect b="b" l="l" r="r" t="t"/>
                <a:pathLst>
                  <a:path extrusionOk="0" h="2834" w="21530">
                    <a:moveTo>
                      <a:pt x="1680" y="1"/>
                    </a:moveTo>
                    <a:cubicBezTo>
                      <a:pt x="753" y="1"/>
                      <a:pt x="1" y="753"/>
                      <a:pt x="1" y="1680"/>
                    </a:cubicBezTo>
                    <a:lnTo>
                      <a:pt x="1" y="2833"/>
                    </a:lnTo>
                    <a:lnTo>
                      <a:pt x="21530" y="2833"/>
                    </a:lnTo>
                    <a:lnTo>
                      <a:pt x="21530" y="1680"/>
                    </a:lnTo>
                    <a:cubicBezTo>
                      <a:pt x="21530" y="753"/>
                      <a:pt x="20778" y="1"/>
                      <a:pt x="19850"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0"/>
              <p:cNvSpPr/>
              <p:nvPr/>
            </p:nvSpPr>
            <p:spPr>
              <a:xfrm>
                <a:off x="5270200" y="4364075"/>
                <a:ext cx="536375" cy="475600"/>
              </a:xfrm>
              <a:custGeom>
                <a:rect b="b" l="l" r="r" t="t"/>
                <a:pathLst>
                  <a:path extrusionOk="0" h="19024" w="21455">
                    <a:moveTo>
                      <a:pt x="1404" y="0"/>
                    </a:moveTo>
                    <a:cubicBezTo>
                      <a:pt x="627" y="0"/>
                      <a:pt x="1" y="652"/>
                      <a:pt x="26" y="1454"/>
                    </a:cubicBezTo>
                    <a:lnTo>
                      <a:pt x="728" y="17695"/>
                    </a:lnTo>
                    <a:cubicBezTo>
                      <a:pt x="778" y="18422"/>
                      <a:pt x="1379" y="19023"/>
                      <a:pt x="2131" y="19023"/>
                    </a:cubicBezTo>
                    <a:lnTo>
                      <a:pt x="19324" y="19023"/>
                    </a:lnTo>
                    <a:cubicBezTo>
                      <a:pt x="20051" y="19023"/>
                      <a:pt x="20653" y="18422"/>
                      <a:pt x="20703" y="17695"/>
                    </a:cubicBezTo>
                    <a:lnTo>
                      <a:pt x="21404" y="1454"/>
                    </a:lnTo>
                    <a:cubicBezTo>
                      <a:pt x="21455" y="652"/>
                      <a:pt x="20828" y="0"/>
                      <a:pt x="200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0"/>
              <p:cNvSpPr/>
              <p:nvPr/>
            </p:nvSpPr>
            <p:spPr>
              <a:xfrm>
                <a:off x="5271450" y="4434250"/>
                <a:ext cx="533250" cy="34475"/>
              </a:xfrm>
              <a:custGeom>
                <a:rect b="b" l="l" r="r" t="t"/>
                <a:pathLst>
                  <a:path extrusionOk="0" h="1379" w="21330">
                    <a:moveTo>
                      <a:pt x="1" y="1"/>
                    </a:moveTo>
                    <a:lnTo>
                      <a:pt x="76" y="1379"/>
                    </a:lnTo>
                    <a:lnTo>
                      <a:pt x="21254" y="1379"/>
                    </a:lnTo>
                    <a:lnTo>
                      <a:pt x="21329"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0"/>
              <p:cNvSpPr/>
              <p:nvPr/>
            </p:nvSpPr>
            <p:spPr>
              <a:xfrm>
                <a:off x="5285250" y="4735000"/>
                <a:ext cx="505675" cy="33875"/>
              </a:xfrm>
              <a:custGeom>
                <a:rect b="b" l="l" r="r" t="t"/>
                <a:pathLst>
                  <a:path extrusionOk="0" h="1355" w="20227">
                    <a:moveTo>
                      <a:pt x="0" y="1"/>
                    </a:moveTo>
                    <a:lnTo>
                      <a:pt x="76" y="1354"/>
                    </a:lnTo>
                    <a:lnTo>
                      <a:pt x="20151" y="1354"/>
                    </a:lnTo>
                    <a:lnTo>
                      <a:pt x="20226"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0"/>
              <p:cNvSpPr/>
              <p:nvPr/>
            </p:nvSpPr>
            <p:spPr>
              <a:xfrm>
                <a:off x="5321575" y="3870975"/>
                <a:ext cx="202425" cy="493125"/>
              </a:xfrm>
              <a:custGeom>
                <a:rect b="b" l="l" r="r" t="t"/>
                <a:pathLst>
                  <a:path extrusionOk="0" h="19725" w="8097">
                    <a:moveTo>
                      <a:pt x="1" y="0"/>
                    </a:moveTo>
                    <a:cubicBezTo>
                      <a:pt x="1" y="8346"/>
                      <a:pt x="2081" y="15689"/>
                      <a:pt x="5189" y="19724"/>
                    </a:cubicBezTo>
                    <a:lnTo>
                      <a:pt x="8096" y="19724"/>
                    </a:lnTo>
                    <a:cubicBezTo>
                      <a:pt x="4988" y="15689"/>
                      <a:pt x="2908" y="8346"/>
                      <a:pt x="290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0"/>
              <p:cNvSpPr/>
              <p:nvPr/>
            </p:nvSpPr>
            <p:spPr>
              <a:xfrm>
                <a:off x="5322850" y="4839650"/>
                <a:ext cx="430475" cy="23825"/>
              </a:xfrm>
              <a:custGeom>
                <a:rect b="b" l="l" r="r" t="t"/>
                <a:pathLst>
                  <a:path extrusionOk="0" h="953" w="17219">
                    <a:moveTo>
                      <a:pt x="0" y="0"/>
                    </a:moveTo>
                    <a:lnTo>
                      <a:pt x="0" y="953"/>
                    </a:lnTo>
                    <a:lnTo>
                      <a:pt x="17218" y="953"/>
                    </a:lnTo>
                    <a:lnTo>
                      <a:pt x="17218"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0"/>
              <p:cNvSpPr/>
              <p:nvPr/>
            </p:nvSpPr>
            <p:spPr>
              <a:xfrm>
                <a:off x="5323475" y="4863450"/>
                <a:ext cx="429850" cy="37000"/>
              </a:xfrm>
              <a:custGeom>
                <a:rect b="b" l="l" r="r" t="t"/>
                <a:pathLst>
                  <a:path extrusionOk="0" h="1480" w="17194">
                    <a:moveTo>
                      <a:pt x="0" y="1"/>
                    </a:moveTo>
                    <a:cubicBezTo>
                      <a:pt x="0" y="803"/>
                      <a:pt x="652" y="1479"/>
                      <a:pt x="1454" y="1479"/>
                    </a:cubicBezTo>
                    <a:lnTo>
                      <a:pt x="15715" y="1479"/>
                    </a:lnTo>
                    <a:cubicBezTo>
                      <a:pt x="16542" y="1479"/>
                      <a:pt x="17193" y="803"/>
                      <a:pt x="17193"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0" name="Shape 1720"/>
        <p:cNvGrpSpPr/>
        <p:nvPr/>
      </p:nvGrpSpPr>
      <p:grpSpPr>
        <a:xfrm>
          <a:off x="0" y="0"/>
          <a:ext cx="0" cy="0"/>
          <a:chOff x="0" y="0"/>
          <a:chExt cx="0" cy="0"/>
        </a:xfrm>
      </p:grpSpPr>
      <p:sp>
        <p:nvSpPr>
          <p:cNvPr id="1721" name="Google Shape;1721;p61"/>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1"/>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1"/>
          <p:cNvSpPr txBox="1"/>
          <p:nvPr>
            <p:ph type="title"/>
          </p:nvPr>
        </p:nvSpPr>
        <p:spPr>
          <a:xfrm>
            <a:off x="713225" y="254089"/>
            <a:ext cx="7717500" cy="5727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800"/>
              </a:spcBef>
              <a:spcAft>
                <a:spcPts val="600"/>
              </a:spcAft>
              <a:buNone/>
            </a:pPr>
            <a:r>
              <a:rPr b="0" lang="en" sz="2200">
                <a:solidFill>
                  <a:srgbClr val="000000"/>
                </a:solidFill>
                <a:latin typeface="Albert Sans ExtraBold"/>
                <a:ea typeface="Albert Sans ExtraBold"/>
                <a:cs typeface="Albert Sans ExtraBold"/>
                <a:sym typeface="Albert Sans ExtraBold"/>
              </a:rPr>
              <a:t>Assumptions</a:t>
            </a:r>
            <a:endParaRPr b="0" sz="2200">
              <a:latin typeface="Albert Sans ExtraBold"/>
              <a:ea typeface="Albert Sans ExtraBold"/>
              <a:cs typeface="Albert Sans ExtraBold"/>
              <a:sym typeface="Albert Sans ExtraBold"/>
            </a:endParaRPr>
          </a:p>
        </p:txBody>
      </p:sp>
      <p:sp>
        <p:nvSpPr>
          <p:cNvPr id="1724" name="Google Shape;1724;p61"/>
          <p:cNvSpPr txBox="1"/>
          <p:nvPr>
            <p:ph idx="2" type="subTitle"/>
          </p:nvPr>
        </p:nvSpPr>
        <p:spPr>
          <a:xfrm>
            <a:off x="716274" y="1013613"/>
            <a:ext cx="2504400" cy="1006500"/>
          </a:xfrm>
          <a:prstGeom prst="rect">
            <a:avLst/>
          </a:prstGeom>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rPr>
              <a:t>Users will have access to smartphones with internet connectivity to use the mobile application.</a:t>
            </a:r>
            <a:endParaRPr/>
          </a:p>
        </p:txBody>
      </p:sp>
      <p:sp>
        <p:nvSpPr>
          <p:cNvPr id="1725" name="Google Shape;1725;p61"/>
          <p:cNvSpPr txBox="1"/>
          <p:nvPr>
            <p:ph idx="4" type="subTitle"/>
          </p:nvPr>
        </p:nvSpPr>
        <p:spPr>
          <a:xfrm>
            <a:off x="716274" y="2440978"/>
            <a:ext cx="2504400" cy="1431600"/>
          </a:xfrm>
          <a:prstGeom prst="rect">
            <a:avLst/>
          </a:prstGeom>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rPr>
              <a:t>The system will rely on reliable sources of geospatial data and mapping services for accurate representation of disaster-affected areas and related information.</a:t>
            </a:r>
            <a:endParaRPr/>
          </a:p>
        </p:txBody>
      </p:sp>
      <p:sp>
        <p:nvSpPr>
          <p:cNvPr id="1726" name="Google Shape;1726;p61"/>
          <p:cNvSpPr txBox="1"/>
          <p:nvPr>
            <p:ph idx="6" type="subTitle"/>
          </p:nvPr>
        </p:nvSpPr>
        <p:spPr>
          <a:xfrm>
            <a:off x="5923000" y="955912"/>
            <a:ext cx="2504400" cy="1218900"/>
          </a:xfrm>
          <a:prstGeom prst="rect">
            <a:avLst/>
          </a:prstGeom>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rPr>
              <a:t>Emergency responders and stakeholders will actively engage with the system and utilize its features for effective disaster management.</a:t>
            </a:r>
            <a:endParaRPr/>
          </a:p>
        </p:txBody>
      </p:sp>
      <p:sp>
        <p:nvSpPr>
          <p:cNvPr id="1727" name="Google Shape;1727;p61"/>
          <p:cNvSpPr txBox="1"/>
          <p:nvPr>
            <p:ph idx="8" type="subTitle"/>
          </p:nvPr>
        </p:nvSpPr>
        <p:spPr>
          <a:xfrm>
            <a:off x="5923000" y="2440965"/>
            <a:ext cx="2504400" cy="1462200"/>
          </a:xfrm>
          <a:prstGeom prst="rect">
            <a:avLst/>
          </a:prstGeom>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rPr>
              <a:t>The mobile application will adhere to relevant privacy and data protection regulations to ensure the confidentiality and security of user information.</a:t>
            </a:r>
            <a:endParaRPr sz="1200">
              <a:solidFill>
                <a:srgbClr val="000000"/>
              </a:solidFill>
            </a:endParaRPr>
          </a:p>
          <a:p>
            <a:pPr indent="0" lvl="0" marL="0" rtl="0" algn="ctr">
              <a:spcBef>
                <a:spcPts val="0"/>
              </a:spcBef>
              <a:spcAft>
                <a:spcPts val="0"/>
              </a:spcAft>
              <a:buNone/>
            </a:pPr>
            <a:r>
              <a:t/>
            </a:r>
            <a:endParaRPr/>
          </a:p>
        </p:txBody>
      </p:sp>
      <p:pic>
        <p:nvPicPr>
          <p:cNvPr id="1728" name="Google Shape;1728;p61"/>
          <p:cNvPicPr preferRelativeResize="0"/>
          <p:nvPr/>
        </p:nvPicPr>
        <p:blipFill>
          <a:blip r:embed="rId3">
            <a:alphaModFix/>
          </a:blip>
          <a:stretch>
            <a:fillRect/>
          </a:stretch>
        </p:blipFill>
        <p:spPr>
          <a:xfrm>
            <a:off x="2934325" y="430523"/>
            <a:ext cx="2093900" cy="1589601"/>
          </a:xfrm>
          <a:prstGeom prst="rect">
            <a:avLst/>
          </a:prstGeom>
          <a:noFill/>
          <a:ln>
            <a:noFill/>
          </a:ln>
        </p:spPr>
      </p:pic>
      <p:pic>
        <p:nvPicPr>
          <p:cNvPr id="1729" name="Google Shape;1729;p61"/>
          <p:cNvPicPr preferRelativeResize="0"/>
          <p:nvPr/>
        </p:nvPicPr>
        <p:blipFill>
          <a:blip r:embed="rId4">
            <a:alphaModFix/>
          </a:blip>
          <a:stretch>
            <a:fillRect/>
          </a:stretch>
        </p:blipFill>
        <p:spPr>
          <a:xfrm>
            <a:off x="3525499" y="2174788"/>
            <a:ext cx="2251964" cy="227617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62"/>
          <p:cNvSpPr txBox="1"/>
          <p:nvPr>
            <p:ph type="title"/>
          </p:nvPr>
        </p:nvSpPr>
        <p:spPr>
          <a:xfrm>
            <a:off x="2640225" y="1034925"/>
            <a:ext cx="6149700" cy="171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Risk Assessment and Management</a:t>
            </a:r>
            <a:endParaRPr/>
          </a:p>
        </p:txBody>
      </p:sp>
      <p:sp>
        <p:nvSpPr>
          <p:cNvPr id="1735" name="Google Shape;1735;p62"/>
          <p:cNvSpPr txBox="1"/>
          <p:nvPr>
            <p:ph idx="2" type="title"/>
          </p:nvPr>
        </p:nvSpPr>
        <p:spPr>
          <a:xfrm>
            <a:off x="713075" y="1216275"/>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09</a:t>
            </a:r>
            <a:endParaRPr/>
          </a:p>
        </p:txBody>
      </p:sp>
      <p:sp>
        <p:nvSpPr>
          <p:cNvPr id="1736" name="Google Shape;1736;p62"/>
          <p:cNvSpPr txBox="1"/>
          <p:nvPr>
            <p:ph idx="1" type="subTitle"/>
          </p:nvPr>
        </p:nvSpPr>
        <p:spPr>
          <a:xfrm>
            <a:off x="2640225" y="2858050"/>
            <a:ext cx="5022600" cy="6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Potential risks and challenges associated with the system’s development</a:t>
            </a:r>
            <a:endParaRPr/>
          </a:p>
        </p:txBody>
      </p:sp>
      <p:sp>
        <p:nvSpPr>
          <p:cNvPr id="1737" name="Google Shape;1737;p62"/>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2"/>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5"/>
          <p:cNvSpPr txBox="1"/>
          <p:nvPr>
            <p:ph idx="15" type="title"/>
          </p:nvPr>
        </p:nvSpPr>
        <p:spPr>
          <a:xfrm>
            <a:off x="713250" y="560425"/>
            <a:ext cx="7717500" cy="5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22" name="Google Shape;622;p45"/>
          <p:cNvSpPr txBox="1"/>
          <p:nvPr>
            <p:ph idx="1" type="subTitle"/>
          </p:nvPr>
        </p:nvSpPr>
        <p:spPr>
          <a:xfrm flipH="1">
            <a:off x="1516049" y="1646525"/>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623" name="Google Shape;623;p45"/>
          <p:cNvSpPr txBox="1"/>
          <p:nvPr>
            <p:ph idx="2" type="subTitle"/>
          </p:nvPr>
        </p:nvSpPr>
        <p:spPr>
          <a:xfrm flipH="1">
            <a:off x="1516050" y="1970123"/>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and objectives of the system</a:t>
            </a:r>
            <a:endParaRPr/>
          </a:p>
        </p:txBody>
      </p:sp>
      <p:sp>
        <p:nvSpPr>
          <p:cNvPr id="624" name="Google Shape;624;p45"/>
          <p:cNvSpPr txBox="1"/>
          <p:nvPr>
            <p:ph idx="4" type="subTitle"/>
          </p:nvPr>
        </p:nvSpPr>
        <p:spPr>
          <a:xfrm flipH="1">
            <a:off x="1516049" y="3097127"/>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 Requirements</a:t>
            </a:r>
            <a:endParaRPr/>
          </a:p>
        </p:txBody>
      </p:sp>
      <p:sp>
        <p:nvSpPr>
          <p:cNvPr id="625" name="Google Shape;625;p45"/>
          <p:cNvSpPr txBox="1"/>
          <p:nvPr>
            <p:ph idx="5" type="subTitle"/>
          </p:nvPr>
        </p:nvSpPr>
        <p:spPr>
          <a:xfrm flipH="1">
            <a:off x="1516050" y="3403076"/>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from user groups</a:t>
            </a:r>
            <a:endParaRPr/>
          </a:p>
        </p:txBody>
      </p:sp>
      <p:sp>
        <p:nvSpPr>
          <p:cNvPr id="626" name="Google Shape;626;p45"/>
          <p:cNvSpPr txBox="1"/>
          <p:nvPr>
            <p:ph idx="7" type="subTitle"/>
          </p:nvPr>
        </p:nvSpPr>
        <p:spPr>
          <a:xfrm>
            <a:off x="5418725" y="1646525"/>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Stakeholders</a:t>
            </a:r>
            <a:endParaRPr/>
          </a:p>
        </p:txBody>
      </p:sp>
      <p:sp>
        <p:nvSpPr>
          <p:cNvPr id="627" name="Google Shape;627;p45"/>
          <p:cNvSpPr txBox="1"/>
          <p:nvPr>
            <p:ph idx="8" type="subTitle"/>
          </p:nvPr>
        </p:nvSpPr>
        <p:spPr>
          <a:xfrm>
            <a:off x="5418726" y="1970132"/>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of the system and those are affected</a:t>
            </a:r>
            <a:endParaRPr/>
          </a:p>
          <a:p>
            <a:pPr indent="0" lvl="0" marL="0" rtl="0" algn="l">
              <a:spcBef>
                <a:spcPts val="0"/>
              </a:spcBef>
              <a:spcAft>
                <a:spcPts val="0"/>
              </a:spcAft>
              <a:buNone/>
            </a:pPr>
            <a:r>
              <a:t/>
            </a:r>
            <a:endParaRPr/>
          </a:p>
        </p:txBody>
      </p:sp>
      <p:sp>
        <p:nvSpPr>
          <p:cNvPr id="628" name="Google Shape;628;p45"/>
          <p:cNvSpPr txBox="1"/>
          <p:nvPr>
            <p:ph idx="13" type="subTitle"/>
          </p:nvPr>
        </p:nvSpPr>
        <p:spPr>
          <a:xfrm>
            <a:off x="5418725" y="3097125"/>
            <a:ext cx="4000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Requirements</a:t>
            </a:r>
            <a:endParaRPr/>
          </a:p>
        </p:txBody>
      </p:sp>
      <p:sp>
        <p:nvSpPr>
          <p:cNvPr id="629" name="Google Shape;629;p45"/>
          <p:cNvSpPr txBox="1"/>
          <p:nvPr>
            <p:ph idx="14" type="subTitle"/>
          </p:nvPr>
        </p:nvSpPr>
        <p:spPr>
          <a:xfrm>
            <a:off x="5418726" y="3403075"/>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Compatibility with several devices.</a:t>
            </a:r>
            <a:endParaRPr/>
          </a:p>
        </p:txBody>
      </p:sp>
      <p:sp>
        <p:nvSpPr>
          <p:cNvPr id="630" name="Google Shape;630;p45"/>
          <p:cNvSpPr txBox="1"/>
          <p:nvPr>
            <p:ph type="title"/>
          </p:nvPr>
        </p:nvSpPr>
        <p:spPr>
          <a:xfrm flipH="1">
            <a:off x="713250" y="16066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1" name="Google Shape;631;p45"/>
          <p:cNvSpPr txBox="1"/>
          <p:nvPr>
            <p:ph idx="3" type="title"/>
          </p:nvPr>
        </p:nvSpPr>
        <p:spPr>
          <a:xfrm flipH="1">
            <a:off x="713250" y="30597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32" name="Google Shape;632;p45"/>
          <p:cNvSpPr txBox="1"/>
          <p:nvPr>
            <p:ph idx="6" type="title"/>
          </p:nvPr>
        </p:nvSpPr>
        <p:spPr>
          <a:xfrm>
            <a:off x="4628203" y="16066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3" name="Google Shape;633;p45"/>
          <p:cNvSpPr txBox="1"/>
          <p:nvPr>
            <p:ph idx="9" type="title"/>
          </p:nvPr>
        </p:nvSpPr>
        <p:spPr>
          <a:xfrm>
            <a:off x="4628203" y="30597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2" name="Shape 1742"/>
        <p:cNvGrpSpPr/>
        <p:nvPr/>
      </p:nvGrpSpPr>
      <p:grpSpPr>
        <a:xfrm>
          <a:off x="0" y="0"/>
          <a:ext cx="0" cy="0"/>
          <a:chOff x="0" y="0"/>
          <a:chExt cx="0" cy="0"/>
        </a:xfrm>
      </p:grpSpPr>
      <p:sp>
        <p:nvSpPr>
          <p:cNvPr id="1743" name="Google Shape;1743;p63"/>
          <p:cNvSpPr txBox="1"/>
          <p:nvPr/>
        </p:nvSpPr>
        <p:spPr>
          <a:xfrm>
            <a:off x="2158475" y="1341350"/>
            <a:ext cx="5313600" cy="20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6000">
                <a:solidFill>
                  <a:schemeClr val="dk1"/>
                </a:solidFill>
                <a:latin typeface="Albert Sans"/>
                <a:ea typeface="Albert Sans"/>
                <a:cs typeface="Albert Sans"/>
                <a:sym typeface="Albert Sans"/>
              </a:rPr>
              <a:t>Risk</a:t>
            </a:r>
            <a:endParaRPr b="1" sz="6000">
              <a:solidFill>
                <a:schemeClr val="dk1"/>
              </a:solidFill>
              <a:latin typeface="Albert Sans"/>
              <a:ea typeface="Albert Sans"/>
              <a:cs typeface="Albert Sans"/>
              <a:sym typeface="Albert Sans"/>
            </a:endParaRPr>
          </a:p>
          <a:p>
            <a:pPr indent="0" lvl="0" marL="0" rtl="0" algn="l">
              <a:spcBef>
                <a:spcPts val="0"/>
              </a:spcBef>
              <a:spcAft>
                <a:spcPts val="0"/>
              </a:spcAft>
              <a:buNone/>
            </a:pPr>
            <a:r>
              <a:rPr lang="en" sz="2400">
                <a:solidFill>
                  <a:schemeClr val="dk1"/>
                </a:solidFill>
                <a:latin typeface="Albert Sans"/>
                <a:ea typeface="Albert Sans"/>
                <a:cs typeface="Albert Sans"/>
                <a:sym typeface="Albert Sans"/>
              </a:rPr>
              <a:t>“A situation involving exposure to danger.”</a:t>
            </a:r>
            <a:endParaRPr sz="24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2400">
              <a:solidFill>
                <a:schemeClr val="dk1"/>
              </a:solidFill>
              <a:latin typeface="Albert Sans"/>
              <a:ea typeface="Albert Sans"/>
              <a:cs typeface="Albert Sans"/>
              <a:sym typeface="Albert Sans"/>
            </a:endParaRPr>
          </a:p>
          <a:p>
            <a:pPr indent="0" lvl="0" marL="0" rtl="0" algn="l">
              <a:spcBef>
                <a:spcPts val="0"/>
              </a:spcBef>
              <a:spcAft>
                <a:spcPts val="0"/>
              </a:spcAft>
              <a:buNone/>
            </a:pPr>
            <a:r>
              <a:rPr i="1" lang="en">
                <a:solidFill>
                  <a:schemeClr val="dk1"/>
                </a:solidFill>
                <a:latin typeface="Albert Sans"/>
                <a:ea typeface="Albert Sans"/>
                <a:cs typeface="Albert Sans"/>
                <a:sym typeface="Albert Sans"/>
              </a:rPr>
              <a:t>According to the Oxford Dictionary</a:t>
            </a:r>
            <a:endParaRPr i="1">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800">
              <a:solidFill>
                <a:schemeClr val="dk1"/>
              </a:solidFill>
              <a:latin typeface="Albert Sans"/>
              <a:ea typeface="Albert Sans"/>
              <a:cs typeface="Albert Sans"/>
              <a:sym typeface="Albert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64"/>
          <p:cNvSpPr txBox="1"/>
          <p:nvPr>
            <p:ph type="title"/>
          </p:nvPr>
        </p:nvSpPr>
        <p:spPr>
          <a:xfrm>
            <a:off x="4324500" y="1587975"/>
            <a:ext cx="4758000" cy="7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Risk </a:t>
            </a:r>
            <a:r>
              <a:rPr lang="en"/>
              <a:t>Assessment</a:t>
            </a:r>
            <a:endParaRPr/>
          </a:p>
        </p:txBody>
      </p:sp>
      <p:sp>
        <p:nvSpPr>
          <p:cNvPr id="1749" name="Google Shape;1749;p64"/>
          <p:cNvSpPr txBox="1"/>
          <p:nvPr>
            <p:ph idx="1" type="subTitle"/>
          </p:nvPr>
        </p:nvSpPr>
        <p:spPr>
          <a:xfrm>
            <a:off x="4324500" y="2337375"/>
            <a:ext cx="4168800" cy="10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 systematic process of evaluating the potential risks that may be involved in a projected activity or undertaking.</a:t>
            </a:r>
            <a:endParaRPr/>
          </a:p>
        </p:txBody>
      </p:sp>
      <p:sp>
        <p:nvSpPr>
          <p:cNvPr id="1750" name="Google Shape;1750;p64"/>
          <p:cNvSpPr/>
          <p:nvPr/>
        </p:nvSpPr>
        <p:spPr>
          <a:xfrm>
            <a:off x="-3297023" y="2290899"/>
            <a:ext cx="9503996" cy="6859518"/>
          </a:xfrm>
          <a:custGeom>
            <a:rect b="b" l="l" r="r" t="t"/>
            <a:pathLst>
              <a:path extrusionOk="0" h="47383" w="65658">
                <a:moveTo>
                  <a:pt x="51478" y="21134"/>
                </a:moveTo>
                <a:cubicBezTo>
                  <a:pt x="51388" y="23037"/>
                  <a:pt x="51298" y="24940"/>
                  <a:pt x="51207" y="26843"/>
                </a:cubicBezTo>
                <a:cubicBezTo>
                  <a:pt x="51161" y="27795"/>
                  <a:pt x="51117" y="28746"/>
                  <a:pt x="51071" y="29698"/>
                </a:cubicBezTo>
                <a:cubicBezTo>
                  <a:pt x="51036" y="30466"/>
                  <a:pt x="50965" y="31365"/>
                  <a:pt x="50299" y="31623"/>
                </a:cubicBezTo>
                <a:cubicBezTo>
                  <a:pt x="49721" y="31847"/>
                  <a:pt x="49052" y="31629"/>
                  <a:pt x="48477" y="31517"/>
                </a:cubicBezTo>
                <a:cubicBezTo>
                  <a:pt x="47765" y="31377"/>
                  <a:pt x="47059" y="31218"/>
                  <a:pt x="46356" y="31041"/>
                </a:cubicBezTo>
                <a:cubicBezTo>
                  <a:pt x="44982" y="30693"/>
                  <a:pt x="43638" y="30214"/>
                  <a:pt x="42276" y="29804"/>
                </a:cubicBezTo>
                <a:cubicBezTo>
                  <a:pt x="41197" y="29474"/>
                  <a:pt x="40000" y="29437"/>
                  <a:pt x="39198" y="30584"/>
                </a:cubicBezTo>
                <a:cubicBezTo>
                  <a:pt x="38560" y="31492"/>
                  <a:pt x="38361" y="32770"/>
                  <a:pt x="38259" y="33952"/>
                </a:cubicBezTo>
                <a:cubicBezTo>
                  <a:pt x="38119" y="35550"/>
                  <a:pt x="38113" y="37158"/>
                  <a:pt x="37942" y="38753"/>
                </a:cubicBezTo>
                <a:cubicBezTo>
                  <a:pt x="37749" y="40547"/>
                  <a:pt x="37447" y="42323"/>
                  <a:pt x="37043" y="44058"/>
                </a:cubicBezTo>
                <a:cubicBezTo>
                  <a:pt x="36862" y="44833"/>
                  <a:pt x="36710" y="45853"/>
                  <a:pt x="36119" y="46285"/>
                </a:cubicBezTo>
                <a:cubicBezTo>
                  <a:pt x="35647" y="46630"/>
                  <a:pt x="35056" y="46534"/>
                  <a:pt x="34555" y="46359"/>
                </a:cubicBezTo>
                <a:cubicBezTo>
                  <a:pt x="33495" y="45992"/>
                  <a:pt x="32465" y="45259"/>
                  <a:pt x="31517" y="44553"/>
                </a:cubicBezTo>
                <a:cubicBezTo>
                  <a:pt x="29605" y="43128"/>
                  <a:pt x="27872" y="41322"/>
                  <a:pt x="26352" y="39257"/>
                </a:cubicBezTo>
                <a:cubicBezTo>
                  <a:pt x="24794" y="37146"/>
                  <a:pt x="23454" y="34776"/>
                  <a:pt x="22334" y="32242"/>
                </a:cubicBezTo>
                <a:cubicBezTo>
                  <a:pt x="21218" y="29726"/>
                  <a:pt x="20322" y="27042"/>
                  <a:pt x="19635" y="24287"/>
                </a:cubicBezTo>
                <a:cubicBezTo>
                  <a:pt x="19122" y="22216"/>
                  <a:pt x="18205" y="19256"/>
                  <a:pt x="16105" y="19818"/>
                </a:cubicBezTo>
                <a:cubicBezTo>
                  <a:pt x="14467" y="20260"/>
                  <a:pt x="13543" y="22437"/>
                  <a:pt x="12010" y="23152"/>
                </a:cubicBezTo>
                <a:cubicBezTo>
                  <a:pt x="11687" y="23304"/>
                  <a:pt x="11357" y="23357"/>
                  <a:pt x="11021" y="23292"/>
                </a:cubicBezTo>
                <a:cubicBezTo>
                  <a:pt x="10723" y="21252"/>
                  <a:pt x="10735" y="19162"/>
                  <a:pt x="11055" y="17132"/>
                </a:cubicBezTo>
                <a:cubicBezTo>
                  <a:pt x="11861" y="15882"/>
                  <a:pt x="12691" y="14656"/>
                  <a:pt x="13549" y="13465"/>
                </a:cubicBezTo>
                <a:cubicBezTo>
                  <a:pt x="13357" y="14255"/>
                  <a:pt x="13269" y="15089"/>
                  <a:pt x="13297" y="15925"/>
                </a:cubicBezTo>
                <a:cubicBezTo>
                  <a:pt x="13304" y="16096"/>
                  <a:pt x="13450" y="16224"/>
                  <a:pt x="13571" y="16127"/>
                </a:cubicBezTo>
                <a:cubicBezTo>
                  <a:pt x="15502" y="14588"/>
                  <a:pt x="17592" y="13391"/>
                  <a:pt x="19778" y="12598"/>
                </a:cubicBezTo>
                <a:cubicBezTo>
                  <a:pt x="20182" y="12452"/>
                  <a:pt x="20720" y="12259"/>
                  <a:pt x="21109" y="12567"/>
                </a:cubicBezTo>
                <a:cubicBezTo>
                  <a:pt x="21572" y="12934"/>
                  <a:pt x="21473" y="13966"/>
                  <a:pt x="21504" y="14569"/>
                </a:cubicBezTo>
                <a:cubicBezTo>
                  <a:pt x="21585" y="16087"/>
                  <a:pt x="21725" y="17598"/>
                  <a:pt x="21917" y="19097"/>
                </a:cubicBezTo>
                <a:cubicBezTo>
                  <a:pt x="22291" y="21955"/>
                  <a:pt x="22844" y="24822"/>
                  <a:pt x="23712" y="27499"/>
                </a:cubicBezTo>
                <a:cubicBezTo>
                  <a:pt x="24082" y="28634"/>
                  <a:pt x="24517" y="29738"/>
                  <a:pt x="25036" y="30768"/>
                </a:cubicBezTo>
                <a:cubicBezTo>
                  <a:pt x="25640" y="31965"/>
                  <a:pt x="26358" y="33063"/>
                  <a:pt x="27207" y="33989"/>
                </a:cubicBezTo>
                <a:cubicBezTo>
                  <a:pt x="27928" y="34773"/>
                  <a:pt x="28724" y="35429"/>
                  <a:pt x="29592" y="35899"/>
                </a:cubicBezTo>
                <a:cubicBezTo>
                  <a:pt x="30040" y="36144"/>
                  <a:pt x="30500" y="36337"/>
                  <a:pt x="30976" y="36468"/>
                </a:cubicBezTo>
                <a:cubicBezTo>
                  <a:pt x="31396" y="36586"/>
                  <a:pt x="31847" y="36691"/>
                  <a:pt x="32279" y="36608"/>
                </a:cubicBezTo>
                <a:cubicBezTo>
                  <a:pt x="32677" y="36527"/>
                  <a:pt x="33031" y="36244"/>
                  <a:pt x="33174" y="35734"/>
                </a:cubicBezTo>
                <a:cubicBezTo>
                  <a:pt x="33345" y="35124"/>
                  <a:pt x="33224" y="34412"/>
                  <a:pt x="33202" y="33784"/>
                </a:cubicBezTo>
                <a:cubicBezTo>
                  <a:pt x="33153" y="32316"/>
                  <a:pt x="33215" y="30842"/>
                  <a:pt x="33395" y="29393"/>
                </a:cubicBezTo>
                <a:cubicBezTo>
                  <a:pt x="33569" y="27960"/>
                  <a:pt x="33855" y="26551"/>
                  <a:pt x="34244" y="25192"/>
                </a:cubicBezTo>
                <a:cubicBezTo>
                  <a:pt x="34602" y="23948"/>
                  <a:pt x="35022" y="22602"/>
                  <a:pt x="35712" y="21597"/>
                </a:cubicBezTo>
                <a:cubicBezTo>
                  <a:pt x="37267" y="19340"/>
                  <a:pt x="39618" y="20624"/>
                  <a:pt x="41176" y="22166"/>
                </a:cubicBezTo>
                <a:cubicBezTo>
                  <a:pt x="41962" y="22947"/>
                  <a:pt x="42696" y="23814"/>
                  <a:pt x="43536" y="24505"/>
                </a:cubicBezTo>
                <a:cubicBezTo>
                  <a:pt x="43940" y="24837"/>
                  <a:pt x="44372" y="25127"/>
                  <a:pt x="44823" y="25332"/>
                </a:cubicBezTo>
                <a:cubicBezTo>
                  <a:pt x="45224" y="25512"/>
                  <a:pt x="45688" y="25674"/>
                  <a:pt x="46108" y="25503"/>
                </a:cubicBezTo>
                <a:cubicBezTo>
                  <a:pt x="46543" y="25326"/>
                  <a:pt x="46729" y="24831"/>
                  <a:pt x="46789" y="24275"/>
                </a:cubicBezTo>
                <a:cubicBezTo>
                  <a:pt x="46866" y="23519"/>
                  <a:pt x="46894" y="22751"/>
                  <a:pt x="46922" y="21992"/>
                </a:cubicBezTo>
                <a:cubicBezTo>
                  <a:pt x="46978" y="20434"/>
                  <a:pt x="46972" y="18870"/>
                  <a:pt x="46900" y="17315"/>
                </a:cubicBezTo>
                <a:cubicBezTo>
                  <a:pt x="46872" y="16727"/>
                  <a:pt x="46838" y="16143"/>
                  <a:pt x="46792" y="15558"/>
                </a:cubicBezTo>
                <a:cubicBezTo>
                  <a:pt x="48421" y="17297"/>
                  <a:pt x="49976" y="19144"/>
                  <a:pt x="51562" y="20944"/>
                </a:cubicBezTo>
                <a:cubicBezTo>
                  <a:pt x="51515" y="20981"/>
                  <a:pt x="51481" y="21044"/>
                  <a:pt x="51478" y="21134"/>
                </a:cubicBezTo>
                <a:close/>
                <a:moveTo>
                  <a:pt x="14255" y="12508"/>
                </a:moveTo>
                <a:cubicBezTo>
                  <a:pt x="16354" y="9700"/>
                  <a:pt x="18621" y="7109"/>
                  <a:pt x="21100" y="4870"/>
                </a:cubicBezTo>
                <a:cubicBezTo>
                  <a:pt x="21149" y="4827"/>
                  <a:pt x="21199" y="4783"/>
                  <a:pt x="21249" y="4737"/>
                </a:cubicBezTo>
                <a:cubicBezTo>
                  <a:pt x="21075" y="5769"/>
                  <a:pt x="21908" y="6742"/>
                  <a:pt x="22679" y="6845"/>
                </a:cubicBezTo>
                <a:cubicBezTo>
                  <a:pt x="24038" y="7025"/>
                  <a:pt x="25270" y="5480"/>
                  <a:pt x="26629" y="5974"/>
                </a:cubicBezTo>
                <a:cubicBezTo>
                  <a:pt x="27826" y="6406"/>
                  <a:pt x="27891" y="8313"/>
                  <a:pt x="27841" y="9634"/>
                </a:cubicBezTo>
                <a:cubicBezTo>
                  <a:pt x="27764" y="11578"/>
                  <a:pt x="27639" y="13521"/>
                  <a:pt x="27537" y="15465"/>
                </a:cubicBezTo>
                <a:cubicBezTo>
                  <a:pt x="27453" y="17101"/>
                  <a:pt x="27263" y="18966"/>
                  <a:pt x="28087" y="20356"/>
                </a:cubicBezTo>
                <a:cubicBezTo>
                  <a:pt x="28398" y="20879"/>
                  <a:pt x="28836" y="21292"/>
                  <a:pt x="29343" y="21395"/>
                </a:cubicBezTo>
                <a:cubicBezTo>
                  <a:pt x="30009" y="21526"/>
                  <a:pt x="30298" y="20938"/>
                  <a:pt x="30541" y="20235"/>
                </a:cubicBezTo>
                <a:cubicBezTo>
                  <a:pt x="31079" y="18680"/>
                  <a:pt x="31218" y="16914"/>
                  <a:pt x="31906" y="15443"/>
                </a:cubicBezTo>
                <a:cubicBezTo>
                  <a:pt x="32204" y="14803"/>
                  <a:pt x="32599" y="14212"/>
                  <a:pt x="33112" y="13851"/>
                </a:cubicBezTo>
                <a:cubicBezTo>
                  <a:pt x="33793" y="13366"/>
                  <a:pt x="34521" y="13518"/>
                  <a:pt x="35252" y="13686"/>
                </a:cubicBezTo>
                <a:cubicBezTo>
                  <a:pt x="35861" y="13829"/>
                  <a:pt x="36505" y="13935"/>
                  <a:pt x="37093" y="13615"/>
                </a:cubicBezTo>
                <a:cubicBezTo>
                  <a:pt x="37631" y="13322"/>
                  <a:pt x="37966" y="12676"/>
                  <a:pt x="37966" y="11917"/>
                </a:cubicBezTo>
                <a:cubicBezTo>
                  <a:pt x="37970" y="11074"/>
                  <a:pt x="37643" y="10272"/>
                  <a:pt x="37363" y="9535"/>
                </a:cubicBezTo>
                <a:cubicBezTo>
                  <a:pt x="37052" y="8711"/>
                  <a:pt x="36816" y="7871"/>
                  <a:pt x="36691" y="6979"/>
                </a:cubicBezTo>
                <a:lnTo>
                  <a:pt x="37323" y="7458"/>
                </a:lnTo>
                <a:cubicBezTo>
                  <a:pt x="39409" y="9047"/>
                  <a:pt x="41521" y="10611"/>
                  <a:pt x="43526" y="12374"/>
                </a:cubicBezTo>
                <a:cubicBezTo>
                  <a:pt x="44148" y="12921"/>
                  <a:pt x="44761" y="13487"/>
                  <a:pt x="45355" y="14078"/>
                </a:cubicBezTo>
                <a:cubicBezTo>
                  <a:pt x="45706" y="14426"/>
                  <a:pt x="46052" y="14781"/>
                  <a:pt x="46397" y="15138"/>
                </a:cubicBezTo>
                <a:cubicBezTo>
                  <a:pt x="46521" y="16650"/>
                  <a:pt x="46590" y="18167"/>
                  <a:pt x="46596" y="19685"/>
                </a:cubicBezTo>
                <a:cubicBezTo>
                  <a:pt x="46599" y="20456"/>
                  <a:pt x="46586" y="21224"/>
                  <a:pt x="46558" y="21992"/>
                </a:cubicBezTo>
                <a:cubicBezTo>
                  <a:pt x="46530" y="22751"/>
                  <a:pt x="46518" y="23535"/>
                  <a:pt x="46422" y="24287"/>
                </a:cubicBezTo>
                <a:cubicBezTo>
                  <a:pt x="46216" y="25889"/>
                  <a:pt x="44518" y="24722"/>
                  <a:pt x="43893" y="24237"/>
                </a:cubicBezTo>
                <a:cubicBezTo>
                  <a:pt x="43044" y="23578"/>
                  <a:pt x="42304" y="22717"/>
                  <a:pt x="41527" y="21930"/>
                </a:cubicBezTo>
                <a:cubicBezTo>
                  <a:pt x="40109" y="20499"/>
                  <a:pt x="38041" y="19085"/>
                  <a:pt x="36281" y="20388"/>
                </a:cubicBezTo>
                <a:cubicBezTo>
                  <a:pt x="36213" y="20437"/>
                  <a:pt x="36144" y="20490"/>
                  <a:pt x="36079" y="20549"/>
                </a:cubicBezTo>
                <a:cubicBezTo>
                  <a:pt x="35874" y="20730"/>
                  <a:pt x="35687" y="20941"/>
                  <a:pt x="35519" y="21174"/>
                </a:cubicBezTo>
                <a:cubicBezTo>
                  <a:pt x="35102" y="21750"/>
                  <a:pt x="34785" y="22452"/>
                  <a:pt x="34524" y="23152"/>
                </a:cubicBezTo>
                <a:cubicBezTo>
                  <a:pt x="34058" y="24393"/>
                  <a:pt x="33691" y="25693"/>
                  <a:pt x="33414" y="27024"/>
                </a:cubicBezTo>
                <a:cubicBezTo>
                  <a:pt x="33128" y="28404"/>
                  <a:pt x="32944" y="29822"/>
                  <a:pt x="32867" y="31250"/>
                </a:cubicBezTo>
                <a:cubicBezTo>
                  <a:pt x="32826" y="31952"/>
                  <a:pt x="32814" y="32658"/>
                  <a:pt x="32829" y="33361"/>
                </a:cubicBezTo>
                <a:cubicBezTo>
                  <a:pt x="32835" y="33703"/>
                  <a:pt x="32848" y="34045"/>
                  <a:pt x="32867" y="34387"/>
                </a:cubicBezTo>
                <a:cubicBezTo>
                  <a:pt x="32885" y="34723"/>
                  <a:pt x="32923" y="35078"/>
                  <a:pt x="32870" y="35410"/>
                </a:cubicBezTo>
                <a:cubicBezTo>
                  <a:pt x="32646" y="36751"/>
                  <a:pt x="30939" y="36017"/>
                  <a:pt x="30292" y="35740"/>
                </a:cubicBezTo>
                <a:cubicBezTo>
                  <a:pt x="29365" y="35345"/>
                  <a:pt x="28501" y="34714"/>
                  <a:pt x="27733" y="33936"/>
                </a:cubicBezTo>
                <a:cubicBezTo>
                  <a:pt x="26793" y="32988"/>
                  <a:pt x="26013" y="31831"/>
                  <a:pt x="25366" y="30556"/>
                </a:cubicBezTo>
                <a:cubicBezTo>
                  <a:pt x="24881" y="29608"/>
                  <a:pt x="24470" y="28597"/>
                  <a:pt x="24122" y="27555"/>
                </a:cubicBezTo>
                <a:cubicBezTo>
                  <a:pt x="23230" y="24893"/>
                  <a:pt x="22676" y="22017"/>
                  <a:pt x="22294" y="19162"/>
                </a:cubicBezTo>
                <a:cubicBezTo>
                  <a:pt x="22092" y="17642"/>
                  <a:pt x="21949" y="16109"/>
                  <a:pt x="21868" y="14569"/>
                </a:cubicBezTo>
                <a:cubicBezTo>
                  <a:pt x="21833" y="13954"/>
                  <a:pt x="21883" y="13207"/>
                  <a:pt x="21650" y="12648"/>
                </a:cubicBezTo>
                <a:cubicBezTo>
                  <a:pt x="21460" y="12194"/>
                  <a:pt x="21100" y="11982"/>
                  <a:pt x="20717" y="11948"/>
                </a:cubicBezTo>
                <a:cubicBezTo>
                  <a:pt x="20272" y="11907"/>
                  <a:pt x="19831" y="12085"/>
                  <a:pt x="19411" y="12243"/>
                </a:cubicBezTo>
                <a:cubicBezTo>
                  <a:pt x="18873" y="12449"/>
                  <a:pt x="18338" y="12679"/>
                  <a:pt x="17810" y="12931"/>
                </a:cubicBezTo>
                <a:cubicBezTo>
                  <a:pt x="16783" y="13422"/>
                  <a:pt x="15782" y="14003"/>
                  <a:pt x="14812" y="14666"/>
                </a:cubicBezTo>
                <a:cubicBezTo>
                  <a:pt x="14420" y="14933"/>
                  <a:pt x="14038" y="15216"/>
                  <a:pt x="13658" y="15512"/>
                </a:cubicBezTo>
                <a:cubicBezTo>
                  <a:pt x="13671" y="14457"/>
                  <a:pt x="13876" y="13434"/>
                  <a:pt x="14255" y="12508"/>
                </a:cubicBezTo>
                <a:moveTo>
                  <a:pt x="21597" y="4494"/>
                </a:moveTo>
                <a:cubicBezTo>
                  <a:pt x="21606" y="4466"/>
                  <a:pt x="21613" y="4441"/>
                  <a:pt x="21613" y="4413"/>
                </a:cubicBezTo>
                <a:cubicBezTo>
                  <a:pt x="22546" y="3602"/>
                  <a:pt x="23503" y="2837"/>
                  <a:pt x="24489" y="2134"/>
                </a:cubicBezTo>
                <a:cubicBezTo>
                  <a:pt x="25155" y="1655"/>
                  <a:pt x="25842" y="1182"/>
                  <a:pt x="26588" y="943"/>
                </a:cubicBezTo>
                <a:cubicBezTo>
                  <a:pt x="27359" y="691"/>
                  <a:pt x="28121" y="790"/>
                  <a:pt x="28861" y="1160"/>
                </a:cubicBezTo>
                <a:cubicBezTo>
                  <a:pt x="29583" y="1521"/>
                  <a:pt x="30245" y="2072"/>
                  <a:pt x="30907" y="2575"/>
                </a:cubicBezTo>
                <a:cubicBezTo>
                  <a:pt x="31620" y="3120"/>
                  <a:pt x="32335" y="3661"/>
                  <a:pt x="33047" y="4202"/>
                </a:cubicBezTo>
                <a:lnTo>
                  <a:pt x="36402" y="6758"/>
                </a:lnTo>
                <a:cubicBezTo>
                  <a:pt x="36483" y="7492"/>
                  <a:pt x="36629" y="8204"/>
                  <a:pt x="36847" y="8891"/>
                </a:cubicBezTo>
                <a:cubicBezTo>
                  <a:pt x="37077" y="9606"/>
                  <a:pt x="37394" y="10278"/>
                  <a:pt x="37581" y="11018"/>
                </a:cubicBezTo>
                <a:cubicBezTo>
                  <a:pt x="37770" y="11774"/>
                  <a:pt x="37783" y="12663"/>
                  <a:pt x="37217" y="13151"/>
                </a:cubicBezTo>
                <a:cubicBezTo>
                  <a:pt x="36723" y="13577"/>
                  <a:pt x="36076" y="13528"/>
                  <a:pt x="35519" y="13406"/>
                </a:cubicBezTo>
                <a:cubicBezTo>
                  <a:pt x="34894" y="13273"/>
                  <a:pt x="34260" y="13064"/>
                  <a:pt x="33628" y="13242"/>
                </a:cubicBezTo>
                <a:cubicBezTo>
                  <a:pt x="33146" y="13378"/>
                  <a:pt x="32717" y="13717"/>
                  <a:pt x="32363" y="14156"/>
                </a:cubicBezTo>
                <a:cubicBezTo>
                  <a:pt x="31536" y="15176"/>
                  <a:pt x="31178" y="16597"/>
                  <a:pt x="30864" y="17981"/>
                </a:cubicBezTo>
                <a:cubicBezTo>
                  <a:pt x="30677" y="18795"/>
                  <a:pt x="30497" y="19623"/>
                  <a:pt x="30202" y="20384"/>
                </a:cubicBezTo>
                <a:cubicBezTo>
                  <a:pt x="30021" y="20845"/>
                  <a:pt x="29804" y="21156"/>
                  <a:pt x="29371" y="21062"/>
                </a:cubicBezTo>
                <a:cubicBezTo>
                  <a:pt x="29082" y="21000"/>
                  <a:pt x="28815" y="20814"/>
                  <a:pt x="28594" y="20571"/>
                </a:cubicBezTo>
                <a:cubicBezTo>
                  <a:pt x="27568" y="19424"/>
                  <a:pt x="27689" y="17508"/>
                  <a:pt x="27773" y="15928"/>
                </a:cubicBezTo>
                <a:cubicBezTo>
                  <a:pt x="27869" y="14053"/>
                  <a:pt x="27969" y="12178"/>
                  <a:pt x="28065" y="10303"/>
                </a:cubicBezTo>
                <a:cubicBezTo>
                  <a:pt x="28131" y="9084"/>
                  <a:pt x="28224" y="7644"/>
                  <a:pt x="27670" y="6574"/>
                </a:cubicBezTo>
                <a:cubicBezTo>
                  <a:pt x="26921" y="5122"/>
                  <a:pt x="25537" y="5548"/>
                  <a:pt x="24467" y="6043"/>
                </a:cubicBezTo>
                <a:cubicBezTo>
                  <a:pt x="23793" y="6354"/>
                  <a:pt x="22944" y="6786"/>
                  <a:pt x="22241" y="6354"/>
                </a:cubicBezTo>
                <a:cubicBezTo>
                  <a:pt x="21731" y="6040"/>
                  <a:pt x="21277" y="5212"/>
                  <a:pt x="21597" y="4494"/>
                </a:cubicBezTo>
                <a:close/>
                <a:moveTo>
                  <a:pt x="53947" y="22969"/>
                </a:moveTo>
                <a:cubicBezTo>
                  <a:pt x="51537" y="20403"/>
                  <a:pt x="49286" y="17598"/>
                  <a:pt x="46872" y="15039"/>
                </a:cubicBezTo>
                <a:cubicBezTo>
                  <a:pt x="46826" y="14989"/>
                  <a:pt x="46779" y="14943"/>
                  <a:pt x="46733" y="14893"/>
                </a:cubicBezTo>
                <a:cubicBezTo>
                  <a:pt x="46708" y="14799"/>
                  <a:pt x="46642" y="14743"/>
                  <a:pt x="46574" y="14728"/>
                </a:cubicBezTo>
                <a:cubicBezTo>
                  <a:pt x="45678" y="13798"/>
                  <a:pt x="44755" y="12924"/>
                  <a:pt x="43813" y="12091"/>
                </a:cubicBezTo>
                <a:cubicBezTo>
                  <a:pt x="42264" y="10720"/>
                  <a:pt x="40662" y="9457"/>
                  <a:pt x="39039" y="8219"/>
                </a:cubicBezTo>
                <a:cubicBezTo>
                  <a:pt x="38231" y="7604"/>
                  <a:pt x="37425" y="6988"/>
                  <a:pt x="36620" y="6372"/>
                </a:cubicBezTo>
                <a:cubicBezTo>
                  <a:pt x="36595" y="6298"/>
                  <a:pt x="36533" y="6260"/>
                  <a:pt x="36477" y="6267"/>
                </a:cubicBezTo>
                <a:cubicBezTo>
                  <a:pt x="34456" y="4721"/>
                  <a:pt x="32437" y="3176"/>
                  <a:pt x="30407" y="1652"/>
                </a:cubicBezTo>
                <a:cubicBezTo>
                  <a:pt x="29141" y="697"/>
                  <a:pt x="27844" y="1"/>
                  <a:pt x="26370" y="529"/>
                </a:cubicBezTo>
                <a:cubicBezTo>
                  <a:pt x="25055" y="1002"/>
                  <a:pt x="23827" y="2041"/>
                  <a:pt x="22673" y="2967"/>
                </a:cubicBezTo>
                <a:cubicBezTo>
                  <a:pt x="18960" y="5949"/>
                  <a:pt x="15673" y="9746"/>
                  <a:pt x="12744" y="13907"/>
                </a:cubicBezTo>
                <a:cubicBezTo>
                  <a:pt x="10231" y="17480"/>
                  <a:pt x="8023" y="21227"/>
                  <a:pt x="5887" y="25189"/>
                </a:cubicBezTo>
                <a:cubicBezTo>
                  <a:pt x="4270" y="28183"/>
                  <a:pt x="2731" y="31243"/>
                  <a:pt x="1210" y="34319"/>
                </a:cubicBezTo>
                <a:cubicBezTo>
                  <a:pt x="958" y="34829"/>
                  <a:pt x="710" y="35336"/>
                  <a:pt x="461" y="35843"/>
                </a:cubicBezTo>
                <a:cubicBezTo>
                  <a:pt x="349" y="36070"/>
                  <a:pt x="237" y="36297"/>
                  <a:pt x="125" y="36524"/>
                </a:cubicBezTo>
                <a:cubicBezTo>
                  <a:pt x="1" y="36779"/>
                  <a:pt x="312" y="37015"/>
                  <a:pt x="439" y="36760"/>
                </a:cubicBezTo>
                <a:cubicBezTo>
                  <a:pt x="585" y="36461"/>
                  <a:pt x="731" y="36163"/>
                  <a:pt x="877" y="35864"/>
                </a:cubicBezTo>
                <a:cubicBezTo>
                  <a:pt x="3654" y="30227"/>
                  <a:pt x="6469" y="24610"/>
                  <a:pt x="9662" y="19358"/>
                </a:cubicBezTo>
                <a:cubicBezTo>
                  <a:pt x="9967" y="18858"/>
                  <a:pt x="10278" y="18360"/>
                  <a:pt x="10589" y="17866"/>
                </a:cubicBezTo>
                <a:cubicBezTo>
                  <a:pt x="10368" y="19753"/>
                  <a:pt x="10402" y="21675"/>
                  <a:pt x="10692" y="23556"/>
                </a:cubicBezTo>
                <a:cubicBezTo>
                  <a:pt x="10704" y="23631"/>
                  <a:pt x="10760" y="23706"/>
                  <a:pt x="10816" y="23721"/>
                </a:cubicBezTo>
                <a:cubicBezTo>
                  <a:pt x="12523" y="24197"/>
                  <a:pt x="13776" y="22070"/>
                  <a:pt x="15036" y="20972"/>
                </a:cubicBezTo>
                <a:cubicBezTo>
                  <a:pt x="15732" y="20363"/>
                  <a:pt x="16581" y="19946"/>
                  <a:pt x="17393" y="20459"/>
                </a:cubicBezTo>
                <a:cubicBezTo>
                  <a:pt x="18295" y="21031"/>
                  <a:pt x="18742" y="22396"/>
                  <a:pt x="19063" y="23553"/>
                </a:cubicBezTo>
                <a:cubicBezTo>
                  <a:pt x="19439" y="24906"/>
                  <a:pt x="19762" y="26274"/>
                  <a:pt x="20185" y="27608"/>
                </a:cubicBezTo>
                <a:cubicBezTo>
                  <a:pt x="20614" y="28964"/>
                  <a:pt x="21096" y="30292"/>
                  <a:pt x="21634" y="31579"/>
                </a:cubicBezTo>
                <a:cubicBezTo>
                  <a:pt x="21750" y="31856"/>
                  <a:pt x="21868" y="32127"/>
                  <a:pt x="21986" y="32397"/>
                </a:cubicBezTo>
                <a:cubicBezTo>
                  <a:pt x="22987" y="34673"/>
                  <a:pt x="24166" y="36822"/>
                  <a:pt x="25512" y="38775"/>
                </a:cubicBezTo>
                <a:cubicBezTo>
                  <a:pt x="26996" y="40924"/>
                  <a:pt x="28690" y="42827"/>
                  <a:pt x="30572" y="44363"/>
                </a:cubicBezTo>
                <a:cubicBezTo>
                  <a:pt x="31523" y="45140"/>
                  <a:pt x="32518" y="45821"/>
                  <a:pt x="33554" y="46391"/>
                </a:cubicBezTo>
                <a:cubicBezTo>
                  <a:pt x="34434" y="46876"/>
                  <a:pt x="35628" y="47383"/>
                  <a:pt x="36477" y="46540"/>
                </a:cubicBezTo>
                <a:cubicBezTo>
                  <a:pt x="36959" y="46061"/>
                  <a:pt x="37133" y="45268"/>
                  <a:pt x="37307" y="44550"/>
                </a:cubicBezTo>
                <a:cubicBezTo>
                  <a:pt x="37525" y="43654"/>
                  <a:pt x="37711" y="42749"/>
                  <a:pt x="37873" y="41835"/>
                </a:cubicBezTo>
                <a:cubicBezTo>
                  <a:pt x="38184" y="40065"/>
                  <a:pt x="38389" y="38268"/>
                  <a:pt x="38489" y="36461"/>
                </a:cubicBezTo>
                <a:cubicBezTo>
                  <a:pt x="38626" y="34027"/>
                  <a:pt x="38545" y="29863"/>
                  <a:pt x="41244" y="30062"/>
                </a:cubicBezTo>
                <a:cubicBezTo>
                  <a:pt x="41937" y="30111"/>
                  <a:pt x="42612" y="30401"/>
                  <a:pt x="43281" y="30625"/>
                </a:cubicBezTo>
                <a:cubicBezTo>
                  <a:pt x="43959" y="30848"/>
                  <a:pt x="44640" y="31057"/>
                  <a:pt x="45327" y="31246"/>
                </a:cubicBezTo>
                <a:cubicBezTo>
                  <a:pt x="46045" y="31445"/>
                  <a:pt x="46767" y="31626"/>
                  <a:pt x="47488" y="31784"/>
                </a:cubicBezTo>
                <a:cubicBezTo>
                  <a:pt x="48157" y="31931"/>
                  <a:pt x="48832" y="32102"/>
                  <a:pt x="49506" y="32164"/>
                </a:cubicBezTo>
                <a:cubicBezTo>
                  <a:pt x="50010" y="32214"/>
                  <a:pt x="50567" y="32145"/>
                  <a:pt x="50949" y="31669"/>
                </a:cubicBezTo>
                <a:cubicBezTo>
                  <a:pt x="51344" y="31178"/>
                  <a:pt x="51397" y="30432"/>
                  <a:pt x="51431" y="29763"/>
                </a:cubicBezTo>
                <a:cubicBezTo>
                  <a:pt x="51528" y="27817"/>
                  <a:pt x="51615" y="25870"/>
                  <a:pt x="51708" y="23920"/>
                </a:cubicBezTo>
                <a:cubicBezTo>
                  <a:pt x="51748" y="23031"/>
                  <a:pt x="51792" y="22144"/>
                  <a:pt x="51832" y="21255"/>
                </a:cubicBezTo>
                <a:cubicBezTo>
                  <a:pt x="52016" y="21460"/>
                  <a:pt x="52196" y="21662"/>
                  <a:pt x="52380" y="21868"/>
                </a:cubicBezTo>
                <a:cubicBezTo>
                  <a:pt x="54681" y="24436"/>
                  <a:pt x="57119" y="26769"/>
                  <a:pt x="59684" y="28877"/>
                </a:cubicBezTo>
                <a:cubicBezTo>
                  <a:pt x="61634" y="30481"/>
                  <a:pt x="63637" y="31968"/>
                  <a:pt x="65658" y="33411"/>
                </a:cubicBezTo>
                <a:lnTo>
                  <a:pt x="65658" y="32870"/>
                </a:lnTo>
                <a:cubicBezTo>
                  <a:pt x="61572" y="29947"/>
                  <a:pt x="57567" y="26818"/>
                  <a:pt x="53947" y="2296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4"/>
          <p:cNvSpPr/>
          <p:nvPr/>
        </p:nvSpPr>
        <p:spPr>
          <a:xfrm>
            <a:off x="4640963" y="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4"/>
          <p:cNvSpPr/>
          <p:nvPr/>
        </p:nvSpPr>
        <p:spPr>
          <a:xfrm>
            <a:off x="7130900" y="1918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4"/>
          <p:cNvSpPr/>
          <p:nvPr/>
        </p:nvSpPr>
        <p:spPr>
          <a:xfrm>
            <a:off x="2789713" y="-221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4"/>
          <p:cNvSpPr/>
          <p:nvPr/>
        </p:nvSpPr>
        <p:spPr>
          <a:xfrm>
            <a:off x="1653450" y="1106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5" name="Google Shape;1755;p64"/>
          <p:cNvPicPr preferRelativeResize="0"/>
          <p:nvPr/>
        </p:nvPicPr>
        <p:blipFill>
          <a:blip r:embed="rId3">
            <a:alphaModFix/>
          </a:blip>
          <a:stretch>
            <a:fillRect/>
          </a:stretch>
        </p:blipFill>
        <p:spPr>
          <a:xfrm>
            <a:off x="0" y="1221325"/>
            <a:ext cx="4051275" cy="2700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65"/>
          <p:cNvSpPr txBox="1"/>
          <p:nvPr>
            <p:ph idx="1" type="subTitle"/>
          </p:nvPr>
        </p:nvSpPr>
        <p:spPr>
          <a:xfrm>
            <a:off x="1813377" y="581738"/>
            <a:ext cx="23733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Response</a:t>
            </a:r>
            <a:endParaRPr/>
          </a:p>
        </p:txBody>
      </p:sp>
      <p:sp>
        <p:nvSpPr>
          <p:cNvPr id="1761" name="Google Shape;1761;p65"/>
          <p:cNvSpPr txBox="1"/>
          <p:nvPr>
            <p:ph idx="2" type="subTitle"/>
          </p:nvPr>
        </p:nvSpPr>
        <p:spPr>
          <a:xfrm>
            <a:off x="1813375" y="953142"/>
            <a:ext cx="2373300" cy="8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Emergency Warning</a:t>
            </a:r>
            <a:endParaRPr/>
          </a:p>
          <a:p>
            <a:pPr indent="0" lvl="0" marL="0" rtl="0" algn="l">
              <a:spcBef>
                <a:spcPts val="0"/>
              </a:spcBef>
              <a:spcAft>
                <a:spcPts val="0"/>
              </a:spcAft>
              <a:buNone/>
            </a:pPr>
            <a:r>
              <a:rPr lang="en"/>
              <a:t>Search and Rescue</a:t>
            </a:r>
            <a:br>
              <a:rPr lang="en"/>
            </a:br>
            <a:r>
              <a:rPr lang="en"/>
              <a:t>Medical Care and First Aid</a:t>
            </a:r>
            <a:endParaRPr/>
          </a:p>
        </p:txBody>
      </p:sp>
      <p:sp>
        <p:nvSpPr>
          <p:cNvPr id="1762" name="Google Shape;1762;p65"/>
          <p:cNvSpPr txBox="1"/>
          <p:nvPr>
            <p:ph idx="2" type="subTitle"/>
          </p:nvPr>
        </p:nvSpPr>
        <p:spPr>
          <a:xfrm>
            <a:off x="1771200" y="2758400"/>
            <a:ext cx="2931300" cy="8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Damage Assessment</a:t>
            </a:r>
            <a:endParaRPr/>
          </a:p>
          <a:p>
            <a:pPr indent="0" lvl="0" marL="0" rtl="0" algn="l">
              <a:spcBef>
                <a:spcPts val="0"/>
              </a:spcBef>
              <a:spcAft>
                <a:spcPts val="0"/>
              </a:spcAft>
              <a:buNone/>
            </a:pPr>
            <a:r>
              <a:rPr lang="en"/>
              <a:t>Economic and Financial Recovery</a:t>
            </a:r>
            <a:endParaRPr/>
          </a:p>
        </p:txBody>
      </p:sp>
      <p:sp>
        <p:nvSpPr>
          <p:cNvPr id="1763" name="Google Shape;1763;p65"/>
          <p:cNvSpPr txBox="1"/>
          <p:nvPr>
            <p:ph idx="1" type="subTitle"/>
          </p:nvPr>
        </p:nvSpPr>
        <p:spPr>
          <a:xfrm>
            <a:off x="1771202" y="2387013"/>
            <a:ext cx="23733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Recovery</a:t>
            </a:r>
            <a:endParaRPr/>
          </a:p>
        </p:txBody>
      </p:sp>
      <p:sp>
        <p:nvSpPr>
          <p:cNvPr id="1764" name="Google Shape;1764;p65"/>
          <p:cNvSpPr txBox="1"/>
          <p:nvPr>
            <p:ph idx="1" type="subTitle"/>
          </p:nvPr>
        </p:nvSpPr>
        <p:spPr>
          <a:xfrm>
            <a:off x="1771202" y="3820888"/>
            <a:ext cx="23733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Mitigation</a:t>
            </a:r>
            <a:endParaRPr/>
          </a:p>
        </p:txBody>
      </p:sp>
      <p:sp>
        <p:nvSpPr>
          <p:cNvPr id="1765" name="Google Shape;1765;p65"/>
          <p:cNvSpPr txBox="1"/>
          <p:nvPr>
            <p:ph idx="2" type="subTitle"/>
          </p:nvPr>
        </p:nvSpPr>
        <p:spPr>
          <a:xfrm>
            <a:off x="1771200" y="4192263"/>
            <a:ext cx="3506100" cy="8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Reduction Measures</a:t>
            </a:r>
            <a:br>
              <a:rPr lang="en"/>
            </a:br>
            <a:r>
              <a:rPr lang="en"/>
              <a:t>Ecosystem Restoration</a:t>
            </a:r>
            <a:br>
              <a:rPr lang="en"/>
            </a:br>
            <a:r>
              <a:rPr lang="en"/>
              <a:t>Community Engagement and </a:t>
            </a:r>
            <a:r>
              <a:rPr lang="en"/>
              <a:t>Education</a:t>
            </a:r>
            <a:endParaRPr/>
          </a:p>
        </p:txBody>
      </p:sp>
      <p:sp>
        <p:nvSpPr>
          <p:cNvPr id="1766" name="Google Shape;1766;p65"/>
          <p:cNvSpPr txBox="1"/>
          <p:nvPr>
            <p:ph idx="1" type="subTitle"/>
          </p:nvPr>
        </p:nvSpPr>
        <p:spPr>
          <a:xfrm>
            <a:off x="6231077" y="1874575"/>
            <a:ext cx="23733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Preparation</a:t>
            </a:r>
            <a:endParaRPr/>
          </a:p>
        </p:txBody>
      </p:sp>
      <p:sp>
        <p:nvSpPr>
          <p:cNvPr id="1767" name="Google Shape;1767;p65"/>
          <p:cNvSpPr txBox="1"/>
          <p:nvPr>
            <p:ph idx="2" type="subTitle"/>
          </p:nvPr>
        </p:nvSpPr>
        <p:spPr>
          <a:xfrm>
            <a:off x="6231075" y="2245950"/>
            <a:ext cx="2931300" cy="8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Assessment Phase</a:t>
            </a:r>
            <a:br>
              <a:rPr lang="en"/>
            </a:br>
            <a:r>
              <a:rPr lang="en"/>
              <a:t>Planning and Training</a:t>
            </a:r>
            <a:endParaRPr/>
          </a:p>
          <a:p>
            <a:pPr indent="0" lvl="0" marL="0" rtl="0" algn="l">
              <a:spcBef>
                <a:spcPts val="0"/>
              </a:spcBef>
              <a:spcAft>
                <a:spcPts val="0"/>
              </a:spcAft>
              <a:buNone/>
            </a:pPr>
            <a:r>
              <a:rPr lang="en"/>
              <a:t>Public Awareness and Education</a:t>
            </a:r>
            <a:endParaRPr/>
          </a:p>
        </p:txBody>
      </p:sp>
      <p:grpSp>
        <p:nvGrpSpPr>
          <p:cNvPr id="1768" name="Google Shape;1768;p65"/>
          <p:cNvGrpSpPr/>
          <p:nvPr/>
        </p:nvGrpSpPr>
        <p:grpSpPr>
          <a:xfrm>
            <a:off x="691031" y="2504654"/>
            <a:ext cx="792912" cy="801009"/>
            <a:chOff x="847400" y="1503588"/>
            <a:chExt cx="342496" cy="341553"/>
          </a:xfrm>
        </p:grpSpPr>
        <p:sp>
          <p:nvSpPr>
            <p:cNvPr id="1769" name="Google Shape;1769;p65"/>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5"/>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5"/>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5"/>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5"/>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5"/>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5"/>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5"/>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5"/>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5"/>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5"/>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5"/>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5"/>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5"/>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5"/>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5"/>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5"/>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5"/>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5"/>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5"/>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65"/>
          <p:cNvGrpSpPr/>
          <p:nvPr/>
        </p:nvGrpSpPr>
        <p:grpSpPr>
          <a:xfrm>
            <a:off x="691031" y="946330"/>
            <a:ext cx="877266" cy="671715"/>
            <a:chOff x="4875937" y="2468731"/>
            <a:chExt cx="407122" cy="315448"/>
          </a:xfrm>
        </p:grpSpPr>
        <p:sp>
          <p:nvSpPr>
            <p:cNvPr id="1790" name="Google Shape;1790;p65"/>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5"/>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5"/>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5"/>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5"/>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5"/>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5"/>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5"/>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5"/>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5"/>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5"/>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5"/>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5"/>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5"/>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5"/>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5"/>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5"/>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5"/>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5"/>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65"/>
          <p:cNvGrpSpPr/>
          <p:nvPr/>
        </p:nvGrpSpPr>
        <p:grpSpPr>
          <a:xfrm>
            <a:off x="726181" y="3889106"/>
            <a:ext cx="722610" cy="671718"/>
            <a:chOff x="3246251" y="2895245"/>
            <a:chExt cx="375792" cy="373800"/>
          </a:xfrm>
        </p:grpSpPr>
        <p:sp>
          <p:nvSpPr>
            <p:cNvPr id="1810" name="Google Shape;1810;p65"/>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5"/>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5"/>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5"/>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5"/>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5"/>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5"/>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5"/>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5"/>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5"/>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5"/>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5"/>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5"/>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5"/>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65"/>
          <p:cNvGrpSpPr/>
          <p:nvPr/>
        </p:nvGrpSpPr>
        <p:grpSpPr>
          <a:xfrm>
            <a:off x="5362594" y="2056854"/>
            <a:ext cx="722632" cy="671696"/>
            <a:chOff x="2456800" y="3682271"/>
            <a:chExt cx="395270" cy="371966"/>
          </a:xfrm>
        </p:grpSpPr>
        <p:sp>
          <p:nvSpPr>
            <p:cNvPr id="1825" name="Google Shape;1825;p65"/>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6" name="Google Shape;1826;p65"/>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7" name="Google Shape;1827;p65"/>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8" name="Google Shape;1828;p65"/>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9" name="Google Shape;1829;p65"/>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0" name="Google Shape;1830;p65"/>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1" name="Google Shape;1831;p65"/>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2" name="Google Shape;1832;p65"/>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3" name="Google Shape;1833;p65"/>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834" name="Google Shape;1834;p65"/>
          <p:cNvSpPr txBox="1"/>
          <p:nvPr/>
        </p:nvSpPr>
        <p:spPr>
          <a:xfrm>
            <a:off x="726163" y="-71175"/>
            <a:ext cx="10032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latin typeface="Albert Sans"/>
                <a:ea typeface="Albert Sans"/>
                <a:cs typeface="Albert Sans"/>
                <a:sym typeface="Albert Sans"/>
              </a:rPr>
              <a:t>Disaster Risk Assessment Phases</a:t>
            </a:r>
            <a:endParaRPr b="1" sz="2400">
              <a:solidFill>
                <a:schemeClr val="dk1"/>
              </a:solidFill>
              <a:latin typeface="Albert Sans"/>
              <a:ea typeface="Albert Sans"/>
              <a:cs typeface="Albert Sans"/>
              <a:sym typeface="Albert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2" name="Shape 1842"/>
        <p:cNvGrpSpPr/>
        <p:nvPr/>
      </p:nvGrpSpPr>
      <p:grpSpPr>
        <a:xfrm>
          <a:off x="0" y="0"/>
          <a:ext cx="0" cy="0"/>
          <a:chOff x="0" y="0"/>
          <a:chExt cx="0" cy="0"/>
        </a:xfrm>
      </p:grpSpPr>
      <p:grpSp>
        <p:nvGrpSpPr>
          <p:cNvPr id="1843" name="Google Shape;1843;p67"/>
          <p:cNvGrpSpPr/>
          <p:nvPr/>
        </p:nvGrpSpPr>
        <p:grpSpPr>
          <a:xfrm>
            <a:off x="4743097" y="2982458"/>
            <a:ext cx="457037" cy="457037"/>
            <a:chOff x="2866317" y="3817357"/>
            <a:chExt cx="356865" cy="356865"/>
          </a:xfrm>
        </p:grpSpPr>
        <p:sp>
          <p:nvSpPr>
            <p:cNvPr id="1844" name="Google Shape;1844;p6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67"/>
          <p:cNvGrpSpPr/>
          <p:nvPr/>
        </p:nvGrpSpPr>
        <p:grpSpPr>
          <a:xfrm>
            <a:off x="5891715" y="2982458"/>
            <a:ext cx="457037" cy="456567"/>
            <a:chOff x="3763184" y="3817357"/>
            <a:chExt cx="356865" cy="356498"/>
          </a:xfrm>
        </p:grpSpPr>
        <p:sp>
          <p:nvSpPr>
            <p:cNvPr id="1847" name="Google Shape;1847;p6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1" name="Google Shape;1851;p67"/>
          <p:cNvSpPr txBox="1"/>
          <p:nvPr>
            <p:ph type="title"/>
          </p:nvPr>
        </p:nvSpPr>
        <p:spPr>
          <a:xfrm>
            <a:off x="4385950" y="554950"/>
            <a:ext cx="4758000" cy="12006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6600"/>
              <a:t>Conclusion</a:t>
            </a:r>
            <a:endParaRPr sz="6600"/>
          </a:p>
        </p:txBody>
      </p:sp>
      <p:sp>
        <p:nvSpPr>
          <p:cNvPr id="1852" name="Google Shape;1852;p67"/>
          <p:cNvSpPr txBox="1"/>
          <p:nvPr>
            <p:ph idx="1" type="subTitle"/>
          </p:nvPr>
        </p:nvSpPr>
        <p:spPr>
          <a:xfrm>
            <a:off x="4579375" y="1788747"/>
            <a:ext cx="3849600" cy="101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+91 620 421 838</a:t>
            </a:r>
            <a:endParaRPr/>
          </a:p>
          <a:p>
            <a:pPr indent="0" lvl="0" marL="0" rtl="0" algn="l">
              <a:spcBef>
                <a:spcPts val="0"/>
              </a:spcBef>
              <a:spcAft>
                <a:spcPts val="0"/>
              </a:spcAft>
              <a:buNone/>
            </a:pPr>
            <a:r>
              <a:rPr lang="en"/>
              <a:t>yourwebsite.com</a:t>
            </a:r>
            <a:endParaRPr/>
          </a:p>
        </p:txBody>
      </p:sp>
      <p:grpSp>
        <p:nvGrpSpPr>
          <p:cNvPr id="1853" name="Google Shape;1853;p67"/>
          <p:cNvGrpSpPr/>
          <p:nvPr/>
        </p:nvGrpSpPr>
        <p:grpSpPr>
          <a:xfrm>
            <a:off x="6466495" y="2982458"/>
            <a:ext cx="456567" cy="456567"/>
            <a:chOff x="4211985" y="3817357"/>
            <a:chExt cx="356498" cy="356498"/>
          </a:xfrm>
        </p:grpSpPr>
        <p:sp>
          <p:nvSpPr>
            <p:cNvPr id="1854" name="Google Shape;1854;p6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67"/>
          <p:cNvGrpSpPr/>
          <p:nvPr/>
        </p:nvGrpSpPr>
        <p:grpSpPr>
          <a:xfrm>
            <a:off x="5317406" y="2982458"/>
            <a:ext cx="457037" cy="456567"/>
            <a:chOff x="3314750" y="3817357"/>
            <a:chExt cx="356865" cy="356498"/>
          </a:xfrm>
        </p:grpSpPr>
        <p:sp>
          <p:nvSpPr>
            <p:cNvPr id="1857" name="Google Shape;1857;p6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8" name="Google Shape;1858;p67"/>
            <p:cNvGrpSpPr/>
            <p:nvPr/>
          </p:nvGrpSpPr>
          <p:grpSpPr>
            <a:xfrm>
              <a:off x="3394986" y="3894612"/>
              <a:ext cx="202339" cy="202323"/>
              <a:chOff x="935197" y="1793977"/>
              <a:chExt cx="256451" cy="256430"/>
            </a:xfrm>
          </p:grpSpPr>
          <p:sp>
            <p:nvSpPr>
              <p:cNvPr id="1859" name="Google Shape;1859;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1" name="Google Shape;1861;p67"/>
          <p:cNvGrpSpPr/>
          <p:nvPr/>
        </p:nvGrpSpPr>
        <p:grpSpPr>
          <a:xfrm>
            <a:off x="-284136" y="1578138"/>
            <a:ext cx="4188041" cy="3143027"/>
            <a:chOff x="3960300" y="1679100"/>
            <a:chExt cx="1574925" cy="1181900"/>
          </a:xfrm>
        </p:grpSpPr>
        <p:sp>
          <p:nvSpPr>
            <p:cNvPr id="1862" name="Google Shape;1862;p67"/>
            <p:cNvSpPr/>
            <p:nvPr/>
          </p:nvSpPr>
          <p:spPr>
            <a:xfrm>
              <a:off x="5272950" y="1938400"/>
              <a:ext cx="69075" cy="69500"/>
            </a:xfrm>
            <a:custGeom>
              <a:rect b="b" l="l" r="r" t="t"/>
              <a:pathLst>
                <a:path extrusionOk="0" h="2780" w="2763">
                  <a:moveTo>
                    <a:pt x="1306" y="1"/>
                  </a:moveTo>
                  <a:cubicBezTo>
                    <a:pt x="1253" y="1"/>
                    <a:pt x="1207" y="11"/>
                    <a:pt x="1172" y="35"/>
                  </a:cubicBezTo>
                  <a:cubicBezTo>
                    <a:pt x="865" y="286"/>
                    <a:pt x="0" y="2071"/>
                    <a:pt x="0" y="2071"/>
                  </a:cubicBezTo>
                  <a:cubicBezTo>
                    <a:pt x="0" y="2071"/>
                    <a:pt x="953" y="2780"/>
                    <a:pt x="1190" y="2780"/>
                  </a:cubicBezTo>
                  <a:cubicBezTo>
                    <a:pt x="1206" y="2780"/>
                    <a:pt x="1219" y="2776"/>
                    <a:pt x="1228" y="2769"/>
                  </a:cubicBezTo>
                  <a:cubicBezTo>
                    <a:pt x="1367" y="2657"/>
                    <a:pt x="2734" y="1514"/>
                    <a:pt x="2762" y="760"/>
                  </a:cubicBezTo>
                  <a:cubicBezTo>
                    <a:pt x="2762" y="760"/>
                    <a:pt x="1757" y="1"/>
                    <a:pt x="1306"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5193425" y="1956700"/>
              <a:ext cx="135350" cy="157650"/>
            </a:xfrm>
            <a:custGeom>
              <a:rect b="b" l="l" r="r" t="t"/>
              <a:pathLst>
                <a:path extrusionOk="0" h="6306" w="5414">
                  <a:moveTo>
                    <a:pt x="3014" y="0"/>
                  </a:moveTo>
                  <a:cubicBezTo>
                    <a:pt x="3014" y="0"/>
                    <a:pt x="1061" y="1814"/>
                    <a:pt x="531" y="2260"/>
                  </a:cubicBezTo>
                  <a:cubicBezTo>
                    <a:pt x="1" y="2679"/>
                    <a:pt x="1145" y="6306"/>
                    <a:pt x="1145" y="6306"/>
                  </a:cubicBezTo>
                  <a:cubicBezTo>
                    <a:pt x="2010" y="5580"/>
                    <a:pt x="5413" y="2455"/>
                    <a:pt x="5385" y="2037"/>
                  </a:cubicBezTo>
                  <a:lnTo>
                    <a:pt x="30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3965875" y="1679100"/>
              <a:ext cx="1569350" cy="101200"/>
            </a:xfrm>
            <a:custGeom>
              <a:rect b="b" l="l" r="r" t="t"/>
              <a:pathLst>
                <a:path extrusionOk="0" h="4048" w="62774">
                  <a:moveTo>
                    <a:pt x="670" y="1"/>
                  </a:moveTo>
                  <a:cubicBezTo>
                    <a:pt x="391" y="1"/>
                    <a:pt x="279" y="168"/>
                    <a:pt x="0" y="558"/>
                  </a:cubicBezTo>
                  <a:lnTo>
                    <a:pt x="56" y="698"/>
                  </a:lnTo>
                  <a:cubicBezTo>
                    <a:pt x="56" y="1033"/>
                    <a:pt x="363" y="1228"/>
                    <a:pt x="642" y="1256"/>
                  </a:cubicBezTo>
                  <a:lnTo>
                    <a:pt x="62104" y="4046"/>
                  </a:lnTo>
                  <a:cubicBezTo>
                    <a:pt x="62113" y="4047"/>
                    <a:pt x="62123" y="4047"/>
                    <a:pt x="62132" y="4047"/>
                  </a:cubicBezTo>
                  <a:cubicBezTo>
                    <a:pt x="62407" y="4047"/>
                    <a:pt x="62745" y="3669"/>
                    <a:pt x="62745" y="3265"/>
                  </a:cubicBezTo>
                  <a:lnTo>
                    <a:pt x="62773" y="3181"/>
                  </a:lnTo>
                  <a:cubicBezTo>
                    <a:pt x="62773" y="2846"/>
                    <a:pt x="62634" y="2623"/>
                    <a:pt x="62355" y="2623"/>
                  </a:cubicBezTo>
                  <a:lnTo>
                    <a:pt x="670" y="1"/>
                  </a:ln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7"/>
            <p:cNvSpPr/>
            <p:nvPr/>
          </p:nvSpPr>
          <p:spPr>
            <a:xfrm>
              <a:off x="3962375" y="1939250"/>
              <a:ext cx="1570750" cy="42650"/>
            </a:xfrm>
            <a:custGeom>
              <a:rect b="b" l="l" r="r" t="t"/>
              <a:pathLst>
                <a:path extrusionOk="0" h="1706" w="62830">
                  <a:moveTo>
                    <a:pt x="62383" y="1"/>
                  </a:moveTo>
                  <a:lnTo>
                    <a:pt x="671" y="475"/>
                  </a:lnTo>
                  <a:cubicBezTo>
                    <a:pt x="364" y="475"/>
                    <a:pt x="252" y="643"/>
                    <a:pt x="1" y="1061"/>
                  </a:cubicBezTo>
                  <a:lnTo>
                    <a:pt x="57" y="1173"/>
                  </a:lnTo>
                  <a:cubicBezTo>
                    <a:pt x="83" y="1512"/>
                    <a:pt x="378" y="1705"/>
                    <a:pt x="645" y="1705"/>
                  </a:cubicBezTo>
                  <a:cubicBezTo>
                    <a:pt x="663" y="1705"/>
                    <a:pt x="681" y="1704"/>
                    <a:pt x="698" y="1703"/>
                  </a:cubicBezTo>
                  <a:lnTo>
                    <a:pt x="62216" y="1452"/>
                  </a:lnTo>
                  <a:cubicBezTo>
                    <a:pt x="62495" y="1452"/>
                    <a:pt x="62830" y="1061"/>
                    <a:pt x="62830" y="643"/>
                  </a:cubicBezTo>
                  <a:lnTo>
                    <a:pt x="62830" y="559"/>
                  </a:lnTo>
                  <a:cubicBezTo>
                    <a:pt x="62802" y="224"/>
                    <a:pt x="62662" y="1"/>
                    <a:pt x="62383"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5370600" y="1749550"/>
              <a:ext cx="26525" cy="209950"/>
            </a:xfrm>
            <a:custGeom>
              <a:rect b="b" l="l" r="r" t="t"/>
              <a:pathLst>
                <a:path extrusionOk="0" h="8398" w="1061">
                  <a:moveTo>
                    <a:pt x="586" y="0"/>
                  </a:moveTo>
                  <a:cubicBezTo>
                    <a:pt x="307" y="0"/>
                    <a:pt x="84" y="363"/>
                    <a:pt x="84" y="809"/>
                  </a:cubicBezTo>
                  <a:lnTo>
                    <a:pt x="0" y="7589"/>
                  </a:lnTo>
                  <a:cubicBezTo>
                    <a:pt x="0" y="8035"/>
                    <a:pt x="223" y="8398"/>
                    <a:pt x="474" y="8398"/>
                  </a:cubicBezTo>
                  <a:cubicBezTo>
                    <a:pt x="753" y="8398"/>
                    <a:pt x="977" y="8035"/>
                    <a:pt x="977" y="7589"/>
                  </a:cubicBezTo>
                  <a:lnTo>
                    <a:pt x="1060" y="837"/>
                  </a:lnTo>
                  <a:cubicBezTo>
                    <a:pt x="1060" y="391"/>
                    <a:pt x="837" y="0"/>
                    <a:pt x="586"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5279225" y="1747450"/>
              <a:ext cx="27225" cy="212750"/>
            </a:xfrm>
            <a:custGeom>
              <a:rect b="b" l="l" r="r" t="t"/>
              <a:pathLst>
                <a:path extrusionOk="0" h="8510" w="1089">
                  <a:moveTo>
                    <a:pt x="614" y="1"/>
                  </a:moveTo>
                  <a:cubicBezTo>
                    <a:pt x="335" y="1"/>
                    <a:pt x="112" y="363"/>
                    <a:pt x="112" y="810"/>
                  </a:cubicBezTo>
                  <a:lnTo>
                    <a:pt x="28" y="7673"/>
                  </a:lnTo>
                  <a:cubicBezTo>
                    <a:pt x="0" y="8147"/>
                    <a:pt x="224" y="8510"/>
                    <a:pt x="503" y="8510"/>
                  </a:cubicBezTo>
                  <a:cubicBezTo>
                    <a:pt x="782" y="8510"/>
                    <a:pt x="1005" y="8119"/>
                    <a:pt x="1005" y="7673"/>
                  </a:cubicBezTo>
                  <a:lnTo>
                    <a:pt x="1088" y="838"/>
                  </a:lnTo>
                  <a:cubicBezTo>
                    <a:pt x="1088" y="391"/>
                    <a:pt x="893" y="1"/>
                    <a:pt x="614"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7"/>
            <p:cNvSpPr/>
            <p:nvPr/>
          </p:nvSpPr>
          <p:spPr>
            <a:xfrm>
              <a:off x="5187150" y="1743275"/>
              <a:ext cx="27925" cy="219025"/>
            </a:xfrm>
            <a:custGeom>
              <a:rect b="b" l="l" r="r" t="t"/>
              <a:pathLst>
                <a:path extrusionOk="0" h="8761" w="1117">
                  <a:moveTo>
                    <a:pt x="615" y="0"/>
                  </a:moveTo>
                  <a:cubicBezTo>
                    <a:pt x="336" y="0"/>
                    <a:pt x="84" y="363"/>
                    <a:pt x="84" y="837"/>
                  </a:cubicBezTo>
                  <a:lnTo>
                    <a:pt x="1" y="7896"/>
                  </a:lnTo>
                  <a:cubicBezTo>
                    <a:pt x="1" y="8370"/>
                    <a:pt x="224" y="8761"/>
                    <a:pt x="503" y="8761"/>
                  </a:cubicBezTo>
                  <a:cubicBezTo>
                    <a:pt x="782" y="8761"/>
                    <a:pt x="1005" y="8370"/>
                    <a:pt x="1005" y="7896"/>
                  </a:cubicBezTo>
                  <a:lnTo>
                    <a:pt x="1089" y="893"/>
                  </a:lnTo>
                  <a:cubicBezTo>
                    <a:pt x="1117" y="419"/>
                    <a:pt x="894" y="28"/>
                    <a:pt x="61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7"/>
            <p:cNvSpPr/>
            <p:nvPr/>
          </p:nvSpPr>
          <p:spPr>
            <a:xfrm>
              <a:off x="5092300" y="1738350"/>
              <a:ext cx="28625" cy="227450"/>
            </a:xfrm>
            <a:custGeom>
              <a:rect b="b" l="l" r="r" t="t"/>
              <a:pathLst>
                <a:path extrusionOk="0" h="9098" w="1145">
                  <a:moveTo>
                    <a:pt x="614" y="1"/>
                  </a:moveTo>
                  <a:cubicBezTo>
                    <a:pt x="346" y="1"/>
                    <a:pt x="112" y="382"/>
                    <a:pt x="112" y="867"/>
                  </a:cubicBezTo>
                  <a:lnTo>
                    <a:pt x="0" y="8204"/>
                  </a:lnTo>
                  <a:cubicBezTo>
                    <a:pt x="0" y="8679"/>
                    <a:pt x="224" y="9097"/>
                    <a:pt x="531" y="9097"/>
                  </a:cubicBezTo>
                  <a:cubicBezTo>
                    <a:pt x="810" y="9097"/>
                    <a:pt x="1061" y="8679"/>
                    <a:pt x="1061" y="8204"/>
                  </a:cubicBezTo>
                  <a:lnTo>
                    <a:pt x="1144" y="895"/>
                  </a:lnTo>
                  <a:cubicBezTo>
                    <a:pt x="1144" y="420"/>
                    <a:pt x="921" y="2"/>
                    <a:pt x="642" y="2"/>
                  </a:cubicBezTo>
                  <a:cubicBezTo>
                    <a:pt x="633" y="1"/>
                    <a:pt x="623" y="1"/>
                    <a:pt x="614"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4996050" y="1731400"/>
              <a:ext cx="29325" cy="232325"/>
            </a:xfrm>
            <a:custGeom>
              <a:rect b="b" l="l" r="r" t="t"/>
              <a:pathLst>
                <a:path extrusionOk="0" h="9293" w="1173">
                  <a:moveTo>
                    <a:pt x="642" y="1"/>
                  </a:moveTo>
                  <a:cubicBezTo>
                    <a:pt x="363" y="1"/>
                    <a:pt x="112" y="392"/>
                    <a:pt x="112" y="894"/>
                  </a:cubicBezTo>
                  <a:lnTo>
                    <a:pt x="0" y="8399"/>
                  </a:lnTo>
                  <a:cubicBezTo>
                    <a:pt x="0" y="8885"/>
                    <a:pt x="236" y="9293"/>
                    <a:pt x="504" y="9293"/>
                  </a:cubicBezTo>
                  <a:cubicBezTo>
                    <a:pt x="513" y="9293"/>
                    <a:pt x="522" y="9292"/>
                    <a:pt x="530" y="9291"/>
                  </a:cubicBezTo>
                  <a:cubicBezTo>
                    <a:pt x="837" y="9291"/>
                    <a:pt x="1061" y="8901"/>
                    <a:pt x="1088" y="8399"/>
                  </a:cubicBezTo>
                  <a:lnTo>
                    <a:pt x="1172" y="950"/>
                  </a:lnTo>
                  <a:cubicBezTo>
                    <a:pt x="1172" y="447"/>
                    <a:pt x="949" y="29"/>
                    <a:pt x="64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4897700" y="1736300"/>
              <a:ext cx="30725" cy="224600"/>
            </a:xfrm>
            <a:custGeom>
              <a:rect b="b" l="l" r="r" t="t"/>
              <a:pathLst>
                <a:path extrusionOk="0" h="8984" w="1229">
                  <a:moveTo>
                    <a:pt x="670" y="0"/>
                  </a:moveTo>
                  <a:cubicBezTo>
                    <a:pt x="363" y="0"/>
                    <a:pt x="140" y="28"/>
                    <a:pt x="112" y="530"/>
                  </a:cubicBezTo>
                  <a:lnTo>
                    <a:pt x="29" y="8119"/>
                  </a:lnTo>
                  <a:cubicBezTo>
                    <a:pt x="1" y="8593"/>
                    <a:pt x="252" y="8984"/>
                    <a:pt x="559" y="8984"/>
                  </a:cubicBezTo>
                  <a:cubicBezTo>
                    <a:pt x="865" y="8984"/>
                    <a:pt x="1117" y="8844"/>
                    <a:pt x="1117" y="8342"/>
                  </a:cubicBezTo>
                  <a:lnTo>
                    <a:pt x="1228" y="558"/>
                  </a:lnTo>
                  <a:cubicBezTo>
                    <a:pt x="1228" y="56"/>
                    <a:pt x="977" y="0"/>
                    <a:pt x="67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4797975" y="1731400"/>
              <a:ext cx="31400" cy="230250"/>
            </a:xfrm>
            <a:custGeom>
              <a:rect b="b" l="l" r="r" t="t"/>
              <a:pathLst>
                <a:path extrusionOk="0" h="9210" w="1256">
                  <a:moveTo>
                    <a:pt x="408" y="74"/>
                  </a:moveTo>
                  <a:cubicBezTo>
                    <a:pt x="232" y="74"/>
                    <a:pt x="112" y="128"/>
                    <a:pt x="112" y="475"/>
                  </a:cubicBezTo>
                  <a:lnTo>
                    <a:pt x="0" y="8315"/>
                  </a:lnTo>
                  <a:cubicBezTo>
                    <a:pt x="0" y="8817"/>
                    <a:pt x="251" y="9208"/>
                    <a:pt x="558" y="9208"/>
                  </a:cubicBezTo>
                  <a:cubicBezTo>
                    <a:pt x="616" y="9208"/>
                    <a:pt x="673" y="9210"/>
                    <a:pt x="726" y="9210"/>
                  </a:cubicBezTo>
                  <a:cubicBezTo>
                    <a:pt x="951" y="9210"/>
                    <a:pt x="1116" y="9173"/>
                    <a:pt x="1116" y="8789"/>
                  </a:cubicBezTo>
                  <a:lnTo>
                    <a:pt x="1228" y="503"/>
                  </a:lnTo>
                  <a:cubicBezTo>
                    <a:pt x="1256" y="1"/>
                    <a:pt x="1004" y="113"/>
                    <a:pt x="670" y="85"/>
                  </a:cubicBezTo>
                  <a:cubicBezTo>
                    <a:pt x="575" y="85"/>
                    <a:pt x="486" y="74"/>
                    <a:pt x="408" y="74"/>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7"/>
            <p:cNvSpPr/>
            <p:nvPr/>
          </p:nvSpPr>
          <p:spPr>
            <a:xfrm>
              <a:off x="4695425" y="1730975"/>
              <a:ext cx="32125" cy="231325"/>
            </a:xfrm>
            <a:custGeom>
              <a:rect b="b" l="l" r="r" t="t"/>
              <a:pathLst>
                <a:path extrusionOk="0" h="9253" w="1285">
                  <a:moveTo>
                    <a:pt x="407" y="0"/>
                  </a:moveTo>
                  <a:cubicBezTo>
                    <a:pt x="244" y="0"/>
                    <a:pt x="140" y="58"/>
                    <a:pt x="140" y="381"/>
                  </a:cubicBezTo>
                  <a:lnTo>
                    <a:pt x="29" y="8332"/>
                  </a:lnTo>
                  <a:cubicBezTo>
                    <a:pt x="1" y="8834"/>
                    <a:pt x="280" y="9253"/>
                    <a:pt x="587" y="9253"/>
                  </a:cubicBezTo>
                  <a:cubicBezTo>
                    <a:pt x="894" y="9253"/>
                    <a:pt x="1173" y="9225"/>
                    <a:pt x="1173" y="8722"/>
                  </a:cubicBezTo>
                  <a:lnTo>
                    <a:pt x="1284" y="409"/>
                  </a:lnTo>
                  <a:cubicBezTo>
                    <a:pt x="1284" y="61"/>
                    <a:pt x="1164" y="7"/>
                    <a:pt x="988" y="7"/>
                  </a:cubicBezTo>
                  <a:cubicBezTo>
                    <a:pt x="910" y="7"/>
                    <a:pt x="821" y="18"/>
                    <a:pt x="726" y="18"/>
                  </a:cubicBezTo>
                  <a:cubicBezTo>
                    <a:pt x="607" y="18"/>
                    <a:pt x="498" y="0"/>
                    <a:pt x="407"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7"/>
            <p:cNvSpPr/>
            <p:nvPr/>
          </p:nvSpPr>
          <p:spPr>
            <a:xfrm>
              <a:off x="4591500" y="1709800"/>
              <a:ext cx="32825" cy="260875"/>
            </a:xfrm>
            <a:custGeom>
              <a:rect b="b" l="l" r="r" t="t"/>
              <a:pathLst>
                <a:path extrusionOk="0" h="10435" w="1313">
                  <a:moveTo>
                    <a:pt x="726" y="0"/>
                  </a:moveTo>
                  <a:cubicBezTo>
                    <a:pt x="392" y="0"/>
                    <a:pt x="140" y="446"/>
                    <a:pt x="113" y="1004"/>
                  </a:cubicBezTo>
                  <a:lnTo>
                    <a:pt x="1" y="9402"/>
                  </a:lnTo>
                  <a:cubicBezTo>
                    <a:pt x="1" y="9960"/>
                    <a:pt x="252" y="10434"/>
                    <a:pt x="587" y="10434"/>
                  </a:cubicBezTo>
                  <a:cubicBezTo>
                    <a:pt x="922" y="10434"/>
                    <a:pt x="1173" y="9960"/>
                    <a:pt x="1201" y="9402"/>
                  </a:cubicBezTo>
                  <a:lnTo>
                    <a:pt x="1312" y="1032"/>
                  </a:lnTo>
                  <a:cubicBezTo>
                    <a:pt x="1312" y="474"/>
                    <a:pt x="1061" y="28"/>
                    <a:pt x="726"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7"/>
            <p:cNvSpPr/>
            <p:nvPr/>
          </p:nvSpPr>
          <p:spPr>
            <a:xfrm>
              <a:off x="4484800" y="1707675"/>
              <a:ext cx="34200" cy="258800"/>
            </a:xfrm>
            <a:custGeom>
              <a:rect b="b" l="l" r="r" t="t"/>
              <a:pathLst>
                <a:path extrusionOk="0" h="10352" w="1368">
                  <a:moveTo>
                    <a:pt x="724" y="0"/>
                  </a:moveTo>
                  <a:cubicBezTo>
                    <a:pt x="403" y="0"/>
                    <a:pt x="140" y="436"/>
                    <a:pt x="140" y="978"/>
                  </a:cubicBezTo>
                  <a:lnTo>
                    <a:pt x="28" y="9348"/>
                  </a:lnTo>
                  <a:cubicBezTo>
                    <a:pt x="0" y="9906"/>
                    <a:pt x="279" y="10352"/>
                    <a:pt x="614" y="10352"/>
                  </a:cubicBezTo>
                  <a:cubicBezTo>
                    <a:pt x="949" y="10352"/>
                    <a:pt x="1228" y="9906"/>
                    <a:pt x="1228" y="9348"/>
                  </a:cubicBezTo>
                  <a:lnTo>
                    <a:pt x="1340" y="1034"/>
                  </a:lnTo>
                  <a:cubicBezTo>
                    <a:pt x="1367" y="476"/>
                    <a:pt x="1088" y="1"/>
                    <a:pt x="754" y="1"/>
                  </a:cubicBezTo>
                  <a:cubicBezTo>
                    <a:pt x="744" y="1"/>
                    <a:pt x="734" y="0"/>
                    <a:pt x="724"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7"/>
            <p:cNvSpPr/>
            <p:nvPr/>
          </p:nvSpPr>
          <p:spPr>
            <a:xfrm>
              <a:off x="4376000" y="1705600"/>
              <a:ext cx="34900" cy="269950"/>
            </a:xfrm>
            <a:custGeom>
              <a:rect b="b" l="l" r="r" t="t"/>
              <a:pathLst>
                <a:path extrusionOk="0" h="10798" w="1396">
                  <a:moveTo>
                    <a:pt x="781" y="1"/>
                  </a:moveTo>
                  <a:cubicBezTo>
                    <a:pt x="446" y="1"/>
                    <a:pt x="168" y="475"/>
                    <a:pt x="140" y="1061"/>
                  </a:cubicBezTo>
                  <a:lnTo>
                    <a:pt x="28" y="9737"/>
                  </a:lnTo>
                  <a:cubicBezTo>
                    <a:pt x="0" y="10323"/>
                    <a:pt x="279" y="10798"/>
                    <a:pt x="614" y="10798"/>
                  </a:cubicBezTo>
                  <a:cubicBezTo>
                    <a:pt x="977" y="10798"/>
                    <a:pt x="1256" y="10323"/>
                    <a:pt x="1256" y="9737"/>
                  </a:cubicBezTo>
                  <a:lnTo>
                    <a:pt x="1395" y="1089"/>
                  </a:lnTo>
                  <a:cubicBezTo>
                    <a:pt x="1395" y="503"/>
                    <a:pt x="1116" y="29"/>
                    <a:pt x="7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7"/>
            <p:cNvSpPr/>
            <p:nvPr/>
          </p:nvSpPr>
          <p:spPr>
            <a:xfrm>
              <a:off x="4265100" y="1702825"/>
              <a:ext cx="35575" cy="278300"/>
            </a:xfrm>
            <a:custGeom>
              <a:rect b="b" l="l" r="r" t="t"/>
              <a:pathLst>
                <a:path extrusionOk="0" h="11132" w="1423">
                  <a:moveTo>
                    <a:pt x="809" y="0"/>
                  </a:moveTo>
                  <a:cubicBezTo>
                    <a:pt x="447" y="0"/>
                    <a:pt x="140" y="474"/>
                    <a:pt x="140" y="1088"/>
                  </a:cubicBezTo>
                  <a:lnTo>
                    <a:pt x="0" y="10044"/>
                  </a:lnTo>
                  <a:cubicBezTo>
                    <a:pt x="0" y="10658"/>
                    <a:pt x="279" y="11132"/>
                    <a:pt x="642" y="11132"/>
                  </a:cubicBezTo>
                  <a:cubicBezTo>
                    <a:pt x="977" y="11132"/>
                    <a:pt x="1284" y="10630"/>
                    <a:pt x="1284" y="10044"/>
                  </a:cubicBezTo>
                  <a:lnTo>
                    <a:pt x="1423" y="1116"/>
                  </a:lnTo>
                  <a:cubicBezTo>
                    <a:pt x="1423" y="502"/>
                    <a:pt x="1144" y="28"/>
                    <a:pt x="809"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7"/>
            <p:cNvSpPr/>
            <p:nvPr/>
          </p:nvSpPr>
          <p:spPr>
            <a:xfrm>
              <a:off x="4151400" y="1696500"/>
              <a:ext cx="37000" cy="285325"/>
            </a:xfrm>
            <a:custGeom>
              <a:rect b="b" l="l" r="r" t="t"/>
              <a:pathLst>
                <a:path extrusionOk="0" h="11413" w="1480">
                  <a:moveTo>
                    <a:pt x="809" y="1"/>
                  </a:moveTo>
                  <a:cubicBezTo>
                    <a:pt x="459" y="1"/>
                    <a:pt x="167" y="493"/>
                    <a:pt x="140" y="1090"/>
                  </a:cubicBezTo>
                  <a:lnTo>
                    <a:pt x="1" y="10297"/>
                  </a:lnTo>
                  <a:cubicBezTo>
                    <a:pt x="1" y="10911"/>
                    <a:pt x="280" y="11413"/>
                    <a:pt x="642" y="11413"/>
                  </a:cubicBezTo>
                  <a:cubicBezTo>
                    <a:pt x="1005" y="11413"/>
                    <a:pt x="1312" y="10911"/>
                    <a:pt x="1312" y="10297"/>
                  </a:cubicBezTo>
                  <a:lnTo>
                    <a:pt x="1451" y="1146"/>
                  </a:lnTo>
                  <a:cubicBezTo>
                    <a:pt x="1479" y="532"/>
                    <a:pt x="1200" y="2"/>
                    <a:pt x="838" y="2"/>
                  </a:cubicBezTo>
                  <a:cubicBezTo>
                    <a:pt x="828" y="1"/>
                    <a:pt x="818" y="1"/>
                    <a:pt x="809"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7"/>
            <p:cNvSpPr/>
            <p:nvPr/>
          </p:nvSpPr>
          <p:spPr>
            <a:xfrm>
              <a:off x="5362925" y="1753700"/>
              <a:ext cx="26525" cy="210000"/>
            </a:xfrm>
            <a:custGeom>
              <a:rect b="b" l="l" r="r" t="t"/>
              <a:pathLst>
                <a:path extrusionOk="0" h="8400" w="1061">
                  <a:moveTo>
                    <a:pt x="559" y="0"/>
                  </a:moveTo>
                  <a:cubicBezTo>
                    <a:pt x="319" y="0"/>
                    <a:pt x="111" y="354"/>
                    <a:pt x="84" y="811"/>
                  </a:cubicBezTo>
                  <a:lnTo>
                    <a:pt x="0" y="7590"/>
                  </a:lnTo>
                  <a:cubicBezTo>
                    <a:pt x="0" y="8037"/>
                    <a:pt x="224" y="8399"/>
                    <a:pt x="502" y="8399"/>
                  </a:cubicBezTo>
                  <a:cubicBezTo>
                    <a:pt x="754" y="8399"/>
                    <a:pt x="977" y="8037"/>
                    <a:pt x="977" y="7590"/>
                  </a:cubicBezTo>
                  <a:lnTo>
                    <a:pt x="1060" y="839"/>
                  </a:lnTo>
                  <a:cubicBezTo>
                    <a:pt x="1060" y="364"/>
                    <a:pt x="865" y="2"/>
                    <a:pt x="586" y="2"/>
                  </a:cubicBezTo>
                  <a:cubicBezTo>
                    <a:pt x="577" y="1"/>
                    <a:pt x="568" y="0"/>
                    <a:pt x="5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7"/>
            <p:cNvSpPr/>
            <p:nvPr/>
          </p:nvSpPr>
          <p:spPr>
            <a:xfrm>
              <a:off x="5272250" y="1751600"/>
              <a:ext cx="27225" cy="212800"/>
            </a:xfrm>
            <a:custGeom>
              <a:rect b="b" l="l" r="r" t="t"/>
              <a:pathLst>
                <a:path extrusionOk="0" h="8512" w="1089">
                  <a:moveTo>
                    <a:pt x="558" y="1"/>
                  </a:moveTo>
                  <a:cubicBezTo>
                    <a:pt x="292" y="1"/>
                    <a:pt x="84" y="380"/>
                    <a:pt x="84" y="811"/>
                  </a:cubicBezTo>
                  <a:lnTo>
                    <a:pt x="0" y="7674"/>
                  </a:lnTo>
                  <a:cubicBezTo>
                    <a:pt x="0" y="8149"/>
                    <a:pt x="196" y="8511"/>
                    <a:pt x="475" y="8511"/>
                  </a:cubicBezTo>
                  <a:cubicBezTo>
                    <a:pt x="754" y="8511"/>
                    <a:pt x="977" y="8121"/>
                    <a:pt x="1005" y="7674"/>
                  </a:cubicBezTo>
                  <a:lnTo>
                    <a:pt x="1088" y="839"/>
                  </a:lnTo>
                  <a:cubicBezTo>
                    <a:pt x="1088" y="393"/>
                    <a:pt x="865" y="2"/>
                    <a:pt x="586" y="2"/>
                  </a:cubicBezTo>
                  <a:cubicBezTo>
                    <a:pt x="577" y="1"/>
                    <a:pt x="568" y="1"/>
                    <a:pt x="5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7"/>
            <p:cNvSpPr/>
            <p:nvPr/>
          </p:nvSpPr>
          <p:spPr>
            <a:xfrm>
              <a:off x="5178775" y="1747450"/>
              <a:ext cx="28625" cy="219025"/>
            </a:xfrm>
            <a:custGeom>
              <a:rect b="b" l="l" r="r" t="t"/>
              <a:pathLst>
                <a:path extrusionOk="0" h="8761" w="1145">
                  <a:moveTo>
                    <a:pt x="643" y="1"/>
                  </a:moveTo>
                  <a:cubicBezTo>
                    <a:pt x="336" y="1"/>
                    <a:pt x="113" y="363"/>
                    <a:pt x="113" y="838"/>
                  </a:cubicBezTo>
                  <a:lnTo>
                    <a:pt x="29" y="7896"/>
                  </a:lnTo>
                  <a:cubicBezTo>
                    <a:pt x="1" y="8370"/>
                    <a:pt x="252" y="8761"/>
                    <a:pt x="531" y="8761"/>
                  </a:cubicBezTo>
                  <a:cubicBezTo>
                    <a:pt x="810" y="8761"/>
                    <a:pt x="1033" y="8370"/>
                    <a:pt x="1033" y="7896"/>
                  </a:cubicBezTo>
                  <a:lnTo>
                    <a:pt x="1117" y="865"/>
                  </a:lnTo>
                  <a:cubicBezTo>
                    <a:pt x="1145" y="391"/>
                    <a:pt x="92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7"/>
            <p:cNvSpPr/>
            <p:nvPr/>
          </p:nvSpPr>
          <p:spPr>
            <a:xfrm>
              <a:off x="5084625" y="1742550"/>
              <a:ext cx="28625" cy="227425"/>
            </a:xfrm>
            <a:custGeom>
              <a:rect b="b" l="l" r="r" t="t"/>
              <a:pathLst>
                <a:path extrusionOk="0" h="9097" w="1145">
                  <a:moveTo>
                    <a:pt x="613" y="0"/>
                  </a:moveTo>
                  <a:cubicBezTo>
                    <a:pt x="321" y="0"/>
                    <a:pt x="111" y="407"/>
                    <a:pt x="84" y="866"/>
                  </a:cubicBezTo>
                  <a:lnTo>
                    <a:pt x="1" y="8204"/>
                  </a:lnTo>
                  <a:cubicBezTo>
                    <a:pt x="1" y="8706"/>
                    <a:pt x="224" y="9096"/>
                    <a:pt x="503" y="9096"/>
                  </a:cubicBezTo>
                  <a:cubicBezTo>
                    <a:pt x="810" y="9096"/>
                    <a:pt x="1033" y="8706"/>
                    <a:pt x="1061" y="8204"/>
                  </a:cubicBezTo>
                  <a:lnTo>
                    <a:pt x="1144" y="894"/>
                  </a:lnTo>
                  <a:cubicBezTo>
                    <a:pt x="1144" y="420"/>
                    <a:pt x="921" y="1"/>
                    <a:pt x="642" y="1"/>
                  </a:cubicBezTo>
                  <a:cubicBezTo>
                    <a:pt x="633" y="0"/>
                    <a:pt x="623" y="0"/>
                    <a:pt x="6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4988375" y="1736250"/>
              <a:ext cx="29325" cy="232325"/>
            </a:xfrm>
            <a:custGeom>
              <a:rect b="b" l="l" r="r" t="t"/>
              <a:pathLst>
                <a:path extrusionOk="0" h="9293" w="1173">
                  <a:moveTo>
                    <a:pt x="613" y="1"/>
                  </a:moveTo>
                  <a:cubicBezTo>
                    <a:pt x="320" y="1"/>
                    <a:pt x="84" y="409"/>
                    <a:pt x="84" y="895"/>
                  </a:cubicBezTo>
                  <a:lnTo>
                    <a:pt x="1" y="8372"/>
                  </a:lnTo>
                  <a:cubicBezTo>
                    <a:pt x="1" y="8874"/>
                    <a:pt x="224" y="9293"/>
                    <a:pt x="531" y="9293"/>
                  </a:cubicBezTo>
                  <a:cubicBezTo>
                    <a:pt x="810" y="9293"/>
                    <a:pt x="1061" y="8874"/>
                    <a:pt x="1061" y="8372"/>
                  </a:cubicBezTo>
                  <a:lnTo>
                    <a:pt x="1172" y="923"/>
                  </a:lnTo>
                  <a:cubicBezTo>
                    <a:pt x="1172" y="421"/>
                    <a:pt x="949" y="2"/>
                    <a:pt x="642" y="2"/>
                  </a:cubicBezTo>
                  <a:cubicBezTo>
                    <a:pt x="632" y="1"/>
                    <a:pt x="623" y="1"/>
                    <a:pt x="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7"/>
            <p:cNvSpPr/>
            <p:nvPr/>
          </p:nvSpPr>
          <p:spPr>
            <a:xfrm>
              <a:off x="4890025" y="1740475"/>
              <a:ext cx="30025" cy="225325"/>
            </a:xfrm>
            <a:custGeom>
              <a:rect b="b" l="l" r="r" t="t"/>
              <a:pathLst>
                <a:path extrusionOk="0" h="9013" w="1201">
                  <a:moveTo>
                    <a:pt x="642" y="1"/>
                  </a:moveTo>
                  <a:cubicBezTo>
                    <a:pt x="363" y="1"/>
                    <a:pt x="112" y="29"/>
                    <a:pt x="84" y="531"/>
                  </a:cubicBezTo>
                  <a:lnTo>
                    <a:pt x="1" y="8119"/>
                  </a:lnTo>
                  <a:cubicBezTo>
                    <a:pt x="1" y="8621"/>
                    <a:pt x="224" y="9012"/>
                    <a:pt x="531" y="9012"/>
                  </a:cubicBezTo>
                  <a:cubicBezTo>
                    <a:pt x="838" y="9012"/>
                    <a:pt x="1089" y="8621"/>
                    <a:pt x="1089" y="8119"/>
                  </a:cubicBezTo>
                  <a:lnTo>
                    <a:pt x="1200" y="559"/>
                  </a:lnTo>
                  <a:cubicBezTo>
                    <a:pt x="1200" y="56"/>
                    <a:pt x="949"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7"/>
            <p:cNvSpPr/>
            <p:nvPr/>
          </p:nvSpPr>
          <p:spPr>
            <a:xfrm>
              <a:off x="4789600" y="1735600"/>
              <a:ext cx="30700" cy="230200"/>
            </a:xfrm>
            <a:custGeom>
              <a:rect b="b" l="l" r="r" t="t"/>
              <a:pathLst>
                <a:path extrusionOk="0" h="9208" w="1228">
                  <a:moveTo>
                    <a:pt x="408" y="73"/>
                  </a:moveTo>
                  <a:cubicBezTo>
                    <a:pt x="232" y="73"/>
                    <a:pt x="112" y="127"/>
                    <a:pt x="112" y="475"/>
                  </a:cubicBezTo>
                  <a:lnTo>
                    <a:pt x="0" y="8314"/>
                  </a:lnTo>
                  <a:cubicBezTo>
                    <a:pt x="0" y="8816"/>
                    <a:pt x="251" y="9207"/>
                    <a:pt x="558" y="9207"/>
                  </a:cubicBezTo>
                  <a:cubicBezTo>
                    <a:pt x="865" y="9207"/>
                    <a:pt x="1116" y="8816"/>
                    <a:pt x="1116" y="8314"/>
                  </a:cubicBezTo>
                  <a:lnTo>
                    <a:pt x="1228" y="503"/>
                  </a:lnTo>
                  <a:cubicBezTo>
                    <a:pt x="1228" y="0"/>
                    <a:pt x="977" y="112"/>
                    <a:pt x="670" y="84"/>
                  </a:cubicBezTo>
                  <a:cubicBezTo>
                    <a:pt x="575" y="84"/>
                    <a:pt x="486" y="73"/>
                    <a:pt x="408"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4687075" y="1735150"/>
              <a:ext cx="32100" cy="231325"/>
            </a:xfrm>
            <a:custGeom>
              <a:rect b="b" l="l" r="r" t="t"/>
              <a:pathLst>
                <a:path extrusionOk="0" h="9253" w="1284">
                  <a:moveTo>
                    <a:pt x="391" y="1"/>
                  </a:moveTo>
                  <a:cubicBezTo>
                    <a:pt x="227" y="1"/>
                    <a:pt x="112" y="58"/>
                    <a:pt x="112" y="381"/>
                  </a:cubicBezTo>
                  <a:lnTo>
                    <a:pt x="0" y="8360"/>
                  </a:lnTo>
                  <a:cubicBezTo>
                    <a:pt x="0" y="8862"/>
                    <a:pt x="251" y="9253"/>
                    <a:pt x="586" y="9253"/>
                  </a:cubicBezTo>
                  <a:cubicBezTo>
                    <a:pt x="893" y="9253"/>
                    <a:pt x="1144" y="8862"/>
                    <a:pt x="1172" y="8360"/>
                  </a:cubicBezTo>
                  <a:lnTo>
                    <a:pt x="1283" y="409"/>
                  </a:lnTo>
                  <a:cubicBezTo>
                    <a:pt x="1283" y="61"/>
                    <a:pt x="1163" y="8"/>
                    <a:pt x="978" y="8"/>
                  </a:cubicBezTo>
                  <a:cubicBezTo>
                    <a:pt x="896" y="8"/>
                    <a:pt x="801" y="18"/>
                    <a:pt x="698" y="18"/>
                  </a:cubicBezTo>
                  <a:cubicBezTo>
                    <a:pt x="588" y="18"/>
                    <a:pt x="482" y="1"/>
                    <a:pt x="3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4582450" y="1714675"/>
              <a:ext cx="32800" cy="260875"/>
            </a:xfrm>
            <a:custGeom>
              <a:rect b="b" l="l" r="r" t="t"/>
              <a:pathLst>
                <a:path extrusionOk="0" h="10435" w="1312">
                  <a:moveTo>
                    <a:pt x="726" y="0"/>
                  </a:moveTo>
                  <a:cubicBezTo>
                    <a:pt x="419" y="0"/>
                    <a:pt x="140" y="447"/>
                    <a:pt x="140" y="1005"/>
                  </a:cubicBezTo>
                  <a:lnTo>
                    <a:pt x="0" y="9402"/>
                  </a:lnTo>
                  <a:cubicBezTo>
                    <a:pt x="0" y="9988"/>
                    <a:pt x="251" y="10435"/>
                    <a:pt x="586" y="10435"/>
                  </a:cubicBezTo>
                  <a:cubicBezTo>
                    <a:pt x="921" y="10435"/>
                    <a:pt x="1172" y="9988"/>
                    <a:pt x="1200" y="9402"/>
                  </a:cubicBezTo>
                  <a:lnTo>
                    <a:pt x="1311" y="1033"/>
                  </a:lnTo>
                  <a:cubicBezTo>
                    <a:pt x="1311" y="475"/>
                    <a:pt x="1060" y="28"/>
                    <a:pt x="7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4475725" y="1711875"/>
              <a:ext cx="34200" cy="260200"/>
            </a:xfrm>
            <a:custGeom>
              <a:rect b="b" l="l" r="r" t="t"/>
              <a:pathLst>
                <a:path extrusionOk="0" h="10408" w="1368">
                  <a:moveTo>
                    <a:pt x="754" y="1"/>
                  </a:moveTo>
                  <a:cubicBezTo>
                    <a:pt x="419" y="1"/>
                    <a:pt x="140" y="447"/>
                    <a:pt x="140" y="1005"/>
                  </a:cubicBezTo>
                  <a:lnTo>
                    <a:pt x="1" y="9375"/>
                  </a:lnTo>
                  <a:cubicBezTo>
                    <a:pt x="1" y="9961"/>
                    <a:pt x="280" y="10407"/>
                    <a:pt x="614" y="10407"/>
                  </a:cubicBezTo>
                  <a:cubicBezTo>
                    <a:pt x="949" y="10407"/>
                    <a:pt x="1228" y="9933"/>
                    <a:pt x="1228" y="9375"/>
                  </a:cubicBezTo>
                  <a:lnTo>
                    <a:pt x="1340" y="1061"/>
                  </a:lnTo>
                  <a:cubicBezTo>
                    <a:pt x="1368" y="475"/>
                    <a:pt x="1089" y="29"/>
                    <a:pt x="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4366925" y="1710475"/>
              <a:ext cx="34900" cy="270000"/>
            </a:xfrm>
            <a:custGeom>
              <a:rect b="b" l="l" r="r" t="t"/>
              <a:pathLst>
                <a:path extrusionOk="0" h="10800" w="1396">
                  <a:moveTo>
                    <a:pt x="782" y="1"/>
                  </a:moveTo>
                  <a:cubicBezTo>
                    <a:pt x="419" y="1"/>
                    <a:pt x="140" y="475"/>
                    <a:pt x="140" y="1061"/>
                  </a:cubicBezTo>
                  <a:lnTo>
                    <a:pt x="0" y="9766"/>
                  </a:lnTo>
                  <a:cubicBezTo>
                    <a:pt x="0" y="10335"/>
                    <a:pt x="238" y="10799"/>
                    <a:pt x="584" y="10799"/>
                  </a:cubicBezTo>
                  <a:cubicBezTo>
                    <a:pt x="594" y="10799"/>
                    <a:pt x="604" y="10799"/>
                    <a:pt x="614" y="10798"/>
                  </a:cubicBezTo>
                  <a:cubicBezTo>
                    <a:pt x="949" y="10798"/>
                    <a:pt x="1228" y="10324"/>
                    <a:pt x="1256" y="9738"/>
                  </a:cubicBezTo>
                  <a:lnTo>
                    <a:pt x="1367" y="1089"/>
                  </a:lnTo>
                  <a:cubicBezTo>
                    <a:pt x="1395" y="503"/>
                    <a:pt x="1116" y="29"/>
                    <a:pt x="7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7"/>
            <p:cNvSpPr/>
            <p:nvPr/>
          </p:nvSpPr>
          <p:spPr>
            <a:xfrm>
              <a:off x="4255325" y="1708375"/>
              <a:ext cx="35600" cy="278325"/>
            </a:xfrm>
            <a:custGeom>
              <a:rect b="b" l="l" r="r" t="t"/>
              <a:pathLst>
                <a:path extrusionOk="0" h="11133" w="1424">
                  <a:moveTo>
                    <a:pt x="779" y="0"/>
                  </a:moveTo>
                  <a:cubicBezTo>
                    <a:pt x="431" y="0"/>
                    <a:pt x="167" y="465"/>
                    <a:pt x="140" y="1061"/>
                  </a:cubicBezTo>
                  <a:lnTo>
                    <a:pt x="1" y="10045"/>
                  </a:lnTo>
                  <a:cubicBezTo>
                    <a:pt x="1" y="10659"/>
                    <a:pt x="280" y="11133"/>
                    <a:pt x="642" y="11133"/>
                  </a:cubicBezTo>
                  <a:cubicBezTo>
                    <a:pt x="977" y="11133"/>
                    <a:pt x="1284" y="10631"/>
                    <a:pt x="1284" y="10045"/>
                  </a:cubicBezTo>
                  <a:lnTo>
                    <a:pt x="1423" y="1089"/>
                  </a:lnTo>
                  <a:cubicBezTo>
                    <a:pt x="1423" y="503"/>
                    <a:pt x="1144" y="1"/>
                    <a:pt x="810" y="1"/>
                  </a:cubicBezTo>
                  <a:cubicBezTo>
                    <a:pt x="799" y="0"/>
                    <a:pt x="789"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7"/>
            <p:cNvSpPr/>
            <p:nvPr/>
          </p:nvSpPr>
          <p:spPr>
            <a:xfrm>
              <a:off x="4141650" y="1701425"/>
              <a:ext cx="36975" cy="285975"/>
            </a:xfrm>
            <a:custGeom>
              <a:rect b="b" l="l" r="r" t="t"/>
              <a:pathLst>
                <a:path extrusionOk="0" h="11439" w="1479">
                  <a:moveTo>
                    <a:pt x="809" y="0"/>
                  </a:moveTo>
                  <a:cubicBezTo>
                    <a:pt x="446" y="0"/>
                    <a:pt x="167" y="502"/>
                    <a:pt x="140" y="1116"/>
                  </a:cubicBezTo>
                  <a:lnTo>
                    <a:pt x="0" y="10323"/>
                  </a:lnTo>
                  <a:cubicBezTo>
                    <a:pt x="0" y="10937"/>
                    <a:pt x="279" y="11439"/>
                    <a:pt x="642" y="11439"/>
                  </a:cubicBezTo>
                  <a:cubicBezTo>
                    <a:pt x="1004" y="11439"/>
                    <a:pt x="1311" y="10937"/>
                    <a:pt x="1311" y="10323"/>
                  </a:cubicBezTo>
                  <a:lnTo>
                    <a:pt x="1451" y="1144"/>
                  </a:lnTo>
                  <a:cubicBezTo>
                    <a:pt x="1479" y="530"/>
                    <a:pt x="1172" y="28"/>
                    <a:pt x="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7"/>
            <p:cNvSpPr/>
            <p:nvPr/>
          </p:nvSpPr>
          <p:spPr>
            <a:xfrm>
              <a:off x="3960300" y="1944150"/>
              <a:ext cx="1566550" cy="46050"/>
            </a:xfrm>
            <a:custGeom>
              <a:rect b="b" l="l" r="r" t="t"/>
              <a:pathLst>
                <a:path extrusionOk="0" h="1842" w="62662">
                  <a:moveTo>
                    <a:pt x="62132" y="0"/>
                  </a:moveTo>
                  <a:lnTo>
                    <a:pt x="530" y="614"/>
                  </a:lnTo>
                  <a:cubicBezTo>
                    <a:pt x="223" y="614"/>
                    <a:pt x="0" y="893"/>
                    <a:pt x="0" y="1228"/>
                  </a:cubicBezTo>
                  <a:cubicBezTo>
                    <a:pt x="28" y="1563"/>
                    <a:pt x="251" y="1841"/>
                    <a:pt x="530" y="1841"/>
                  </a:cubicBezTo>
                  <a:lnTo>
                    <a:pt x="62132" y="1256"/>
                  </a:lnTo>
                  <a:cubicBezTo>
                    <a:pt x="62438" y="1256"/>
                    <a:pt x="62662" y="977"/>
                    <a:pt x="62634" y="614"/>
                  </a:cubicBezTo>
                  <a:cubicBezTo>
                    <a:pt x="62634" y="279"/>
                    <a:pt x="62411" y="0"/>
                    <a:pt x="62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p:nvPr/>
          </p:nvSpPr>
          <p:spPr>
            <a:xfrm>
              <a:off x="3963775" y="1686725"/>
              <a:ext cx="1565175" cy="94225"/>
            </a:xfrm>
            <a:custGeom>
              <a:rect b="b" l="l" r="r" t="t"/>
              <a:pathLst>
                <a:path extrusionOk="0" h="3769" w="62607">
                  <a:moveTo>
                    <a:pt x="492" y="0"/>
                  </a:moveTo>
                  <a:cubicBezTo>
                    <a:pt x="229" y="0"/>
                    <a:pt x="1" y="269"/>
                    <a:pt x="1" y="588"/>
                  </a:cubicBezTo>
                  <a:cubicBezTo>
                    <a:pt x="1" y="923"/>
                    <a:pt x="224" y="1230"/>
                    <a:pt x="503" y="1230"/>
                  </a:cubicBezTo>
                  <a:lnTo>
                    <a:pt x="62076" y="3769"/>
                  </a:lnTo>
                  <a:cubicBezTo>
                    <a:pt x="62355" y="3769"/>
                    <a:pt x="62606" y="3518"/>
                    <a:pt x="62606" y="3183"/>
                  </a:cubicBezTo>
                  <a:cubicBezTo>
                    <a:pt x="62606" y="2820"/>
                    <a:pt x="62383" y="2541"/>
                    <a:pt x="62104" y="2541"/>
                  </a:cubicBezTo>
                  <a:lnTo>
                    <a:pt x="531" y="2"/>
                  </a:lnTo>
                  <a:cubicBezTo>
                    <a:pt x="518" y="1"/>
                    <a:pt x="505"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7"/>
            <p:cNvSpPr/>
            <p:nvPr/>
          </p:nvSpPr>
          <p:spPr>
            <a:xfrm>
              <a:off x="5111125" y="2298450"/>
              <a:ext cx="265775" cy="493850"/>
            </a:xfrm>
            <a:custGeom>
              <a:rect b="b" l="l" r="r" t="t"/>
              <a:pathLst>
                <a:path extrusionOk="0" h="19754" w="10631">
                  <a:moveTo>
                    <a:pt x="4214" y="1"/>
                  </a:moveTo>
                  <a:cubicBezTo>
                    <a:pt x="4214" y="1"/>
                    <a:pt x="1" y="5051"/>
                    <a:pt x="196" y="6083"/>
                  </a:cubicBezTo>
                  <a:cubicBezTo>
                    <a:pt x="419" y="7115"/>
                    <a:pt x="2623" y="10100"/>
                    <a:pt x="3098" y="11942"/>
                  </a:cubicBezTo>
                  <a:cubicBezTo>
                    <a:pt x="3404" y="13197"/>
                    <a:pt x="5915" y="19753"/>
                    <a:pt x="6334" y="19753"/>
                  </a:cubicBezTo>
                  <a:cubicBezTo>
                    <a:pt x="6724" y="19753"/>
                    <a:pt x="9989" y="18665"/>
                    <a:pt x="10630" y="17633"/>
                  </a:cubicBezTo>
                  <a:cubicBezTo>
                    <a:pt x="10407" y="17103"/>
                    <a:pt x="7617" y="9905"/>
                    <a:pt x="7617" y="9905"/>
                  </a:cubicBezTo>
                  <a:cubicBezTo>
                    <a:pt x="7533" y="8761"/>
                    <a:pt x="4548" y="1535"/>
                    <a:pt x="4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5298750" y="2728800"/>
              <a:ext cx="145825" cy="86100"/>
            </a:xfrm>
            <a:custGeom>
              <a:rect b="b" l="l" r="r" t="t"/>
              <a:pathLst>
                <a:path extrusionOk="0" h="3444" w="5833">
                  <a:moveTo>
                    <a:pt x="2065" y="1"/>
                  </a:moveTo>
                  <a:lnTo>
                    <a:pt x="1" y="1647"/>
                  </a:lnTo>
                  <a:cubicBezTo>
                    <a:pt x="345" y="2772"/>
                    <a:pt x="803" y="3444"/>
                    <a:pt x="1328" y="3444"/>
                  </a:cubicBezTo>
                  <a:cubicBezTo>
                    <a:pt x="1440" y="3444"/>
                    <a:pt x="1556" y="3413"/>
                    <a:pt x="1675" y="3349"/>
                  </a:cubicBezTo>
                  <a:cubicBezTo>
                    <a:pt x="1926" y="3209"/>
                    <a:pt x="2288" y="3014"/>
                    <a:pt x="2763" y="2958"/>
                  </a:cubicBezTo>
                  <a:cubicBezTo>
                    <a:pt x="4158" y="2791"/>
                    <a:pt x="4492" y="2567"/>
                    <a:pt x="4771" y="2428"/>
                  </a:cubicBezTo>
                  <a:cubicBezTo>
                    <a:pt x="5833" y="1885"/>
                    <a:pt x="5606" y="512"/>
                    <a:pt x="4921" y="512"/>
                  </a:cubicBezTo>
                  <a:cubicBezTo>
                    <a:pt x="4832" y="512"/>
                    <a:pt x="4735" y="535"/>
                    <a:pt x="4632" y="587"/>
                  </a:cubicBezTo>
                  <a:cubicBezTo>
                    <a:pt x="4468" y="666"/>
                    <a:pt x="4282" y="698"/>
                    <a:pt x="4085" y="698"/>
                  </a:cubicBezTo>
                  <a:cubicBezTo>
                    <a:pt x="3178" y="698"/>
                    <a:pt x="2065" y="1"/>
                    <a:pt x="2065"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7"/>
            <p:cNvSpPr/>
            <p:nvPr/>
          </p:nvSpPr>
          <p:spPr>
            <a:xfrm>
              <a:off x="5234575" y="2675800"/>
              <a:ext cx="130450" cy="81025"/>
            </a:xfrm>
            <a:custGeom>
              <a:rect b="b" l="l" r="r" t="t"/>
              <a:pathLst>
                <a:path extrusionOk="0" h="3241" w="5218">
                  <a:moveTo>
                    <a:pt x="4688" y="0"/>
                  </a:moveTo>
                  <a:cubicBezTo>
                    <a:pt x="4688" y="0"/>
                    <a:pt x="3293" y="1339"/>
                    <a:pt x="1591" y="1674"/>
                  </a:cubicBezTo>
                  <a:cubicBezTo>
                    <a:pt x="698" y="1981"/>
                    <a:pt x="1" y="1897"/>
                    <a:pt x="1" y="1981"/>
                  </a:cubicBezTo>
                  <a:cubicBezTo>
                    <a:pt x="419" y="3013"/>
                    <a:pt x="559" y="3181"/>
                    <a:pt x="559" y="3181"/>
                  </a:cubicBezTo>
                  <a:cubicBezTo>
                    <a:pt x="685" y="3215"/>
                    <a:pt x="873" y="3240"/>
                    <a:pt x="1106" y="3240"/>
                  </a:cubicBezTo>
                  <a:cubicBezTo>
                    <a:pt x="1440" y="3240"/>
                    <a:pt x="1868" y="3189"/>
                    <a:pt x="2344" y="3041"/>
                  </a:cubicBezTo>
                  <a:cubicBezTo>
                    <a:pt x="4242" y="2428"/>
                    <a:pt x="5079" y="1535"/>
                    <a:pt x="5218" y="1423"/>
                  </a:cubicBezTo>
                  <a:cubicBezTo>
                    <a:pt x="4800" y="196"/>
                    <a:pt x="4688" y="0"/>
                    <a:pt x="4688"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7"/>
            <p:cNvSpPr/>
            <p:nvPr/>
          </p:nvSpPr>
          <p:spPr>
            <a:xfrm>
              <a:off x="5238775" y="2687650"/>
              <a:ext cx="124175" cy="59150"/>
            </a:xfrm>
            <a:custGeom>
              <a:rect b="b" l="l" r="r" t="t"/>
              <a:pathLst>
                <a:path extrusionOk="0" h="2366" w="4967">
                  <a:moveTo>
                    <a:pt x="4687" y="1"/>
                  </a:moveTo>
                  <a:cubicBezTo>
                    <a:pt x="2372" y="2037"/>
                    <a:pt x="530" y="1786"/>
                    <a:pt x="0" y="1870"/>
                  </a:cubicBezTo>
                  <a:cubicBezTo>
                    <a:pt x="0" y="1870"/>
                    <a:pt x="112" y="2205"/>
                    <a:pt x="196" y="2344"/>
                  </a:cubicBezTo>
                  <a:cubicBezTo>
                    <a:pt x="335" y="2359"/>
                    <a:pt x="474" y="2366"/>
                    <a:pt x="612" y="2366"/>
                  </a:cubicBezTo>
                  <a:cubicBezTo>
                    <a:pt x="2853" y="2366"/>
                    <a:pt x="4883" y="559"/>
                    <a:pt x="4883" y="559"/>
                  </a:cubicBezTo>
                  <a:cubicBezTo>
                    <a:pt x="4883" y="559"/>
                    <a:pt x="4966" y="447"/>
                    <a:pt x="468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4143725" y="1981000"/>
              <a:ext cx="101175" cy="286825"/>
            </a:xfrm>
            <a:custGeom>
              <a:rect b="b" l="l" r="r" t="t"/>
              <a:pathLst>
                <a:path extrusionOk="0" h="11473" w="4047">
                  <a:moveTo>
                    <a:pt x="2008" y="1"/>
                  </a:moveTo>
                  <a:cubicBezTo>
                    <a:pt x="1093" y="1"/>
                    <a:pt x="334" y="513"/>
                    <a:pt x="308" y="1177"/>
                  </a:cubicBezTo>
                  <a:lnTo>
                    <a:pt x="1" y="10160"/>
                  </a:lnTo>
                  <a:cubicBezTo>
                    <a:pt x="1" y="10858"/>
                    <a:pt x="782" y="11443"/>
                    <a:pt x="1758" y="11471"/>
                  </a:cubicBezTo>
                  <a:lnTo>
                    <a:pt x="1870" y="11471"/>
                  </a:lnTo>
                  <a:cubicBezTo>
                    <a:pt x="1895" y="11472"/>
                    <a:pt x="1921" y="11472"/>
                    <a:pt x="1946" y="11472"/>
                  </a:cubicBezTo>
                  <a:cubicBezTo>
                    <a:pt x="2915" y="11472"/>
                    <a:pt x="3684" y="10952"/>
                    <a:pt x="3711" y="10300"/>
                  </a:cubicBezTo>
                  <a:lnTo>
                    <a:pt x="4018" y="1288"/>
                  </a:lnTo>
                  <a:cubicBezTo>
                    <a:pt x="4046" y="619"/>
                    <a:pt x="3265" y="33"/>
                    <a:pt x="2261" y="5"/>
                  </a:cubicBezTo>
                  <a:lnTo>
                    <a:pt x="2149" y="5"/>
                  </a:lnTo>
                  <a:cubicBezTo>
                    <a:pt x="2102" y="2"/>
                    <a:pt x="2055"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4141650" y="2057825"/>
              <a:ext cx="103250" cy="28600"/>
            </a:xfrm>
            <a:custGeom>
              <a:rect b="b" l="l" r="r" t="t"/>
              <a:pathLst>
                <a:path extrusionOk="0" h="1144" w="4130">
                  <a:moveTo>
                    <a:pt x="195" y="1"/>
                  </a:moveTo>
                  <a:cubicBezTo>
                    <a:pt x="195" y="1"/>
                    <a:pt x="0" y="838"/>
                    <a:pt x="167" y="893"/>
                  </a:cubicBezTo>
                  <a:cubicBezTo>
                    <a:pt x="1019" y="1098"/>
                    <a:pt x="2174" y="1143"/>
                    <a:pt x="3017" y="1143"/>
                  </a:cubicBezTo>
                  <a:cubicBezTo>
                    <a:pt x="3665" y="1143"/>
                    <a:pt x="4129" y="1117"/>
                    <a:pt x="4129" y="1117"/>
                  </a:cubicBezTo>
                  <a:lnTo>
                    <a:pt x="4129" y="29"/>
                  </a:lnTo>
                  <a:cubicBezTo>
                    <a:pt x="4129" y="29"/>
                    <a:pt x="2736" y="145"/>
                    <a:pt x="1589" y="145"/>
                  </a:cubicBezTo>
                  <a:cubicBezTo>
                    <a:pt x="959" y="145"/>
                    <a:pt x="403" y="110"/>
                    <a:pt x="1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4138850" y="2181275"/>
              <a:ext cx="103950" cy="36500"/>
            </a:xfrm>
            <a:custGeom>
              <a:rect b="b" l="l" r="r" t="t"/>
              <a:pathLst>
                <a:path extrusionOk="0" h="1460" w="4158">
                  <a:moveTo>
                    <a:pt x="4157" y="1"/>
                  </a:moveTo>
                  <a:cubicBezTo>
                    <a:pt x="3954" y="276"/>
                    <a:pt x="3220" y="371"/>
                    <a:pt x="2439" y="371"/>
                  </a:cubicBezTo>
                  <a:cubicBezTo>
                    <a:pt x="1396" y="371"/>
                    <a:pt x="271" y="200"/>
                    <a:pt x="224" y="57"/>
                  </a:cubicBezTo>
                  <a:lnTo>
                    <a:pt x="224" y="57"/>
                  </a:lnTo>
                  <a:cubicBezTo>
                    <a:pt x="224" y="57"/>
                    <a:pt x="0" y="894"/>
                    <a:pt x="252" y="1033"/>
                  </a:cubicBezTo>
                  <a:cubicBezTo>
                    <a:pt x="954" y="1353"/>
                    <a:pt x="1615" y="1460"/>
                    <a:pt x="2186" y="1460"/>
                  </a:cubicBezTo>
                  <a:cubicBezTo>
                    <a:pt x="3362" y="1460"/>
                    <a:pt x="4157" y="1005"/>
                    <a:pt x="4157" y="1005"/>
                  </a:cubicBezTo>
                  <a:cubicBezTo>
                    <a:pt x="4157" y="1005"/>
                    <a:pt x="4157" y="782"/>
                    <a:pt x="41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4099800" y="2709275"/>
              <a:ext cx="132350" cy="115025"/>
            </a:xfrm>
            <a:custGeom>
              <a:rect b="b" l="l" r="r" t="t"/>
              <a:pathLst>
                <a:path extrusionOk="0" h="4601" w="5294">
                  <a:moveTo>
                    <a:pt x="1172" y="0"/>
                  </a:moveTo>
                  <a:cubicBezTo>
                    <a:pt x="279" y="1089"/>
                    <a:pt x="0" y="1953"/>
                    <a:pt x="670" y="2344"/>
                  </a:cubicBezTo>
                  <a:cubicBezTo>
                    <a:pt x="921" y="2456"/>
                    <a:pt x="1283" y="2679"/>
                    <a:pt x="1562" y="3014"/>
                  </a:cubicBezTo>
                  <a:cubicBezTo>
                    <a:pt x="2483" y="4102"/>
                    <a:pt x="2874" y="4241"/>
                    <a:pt x="3153" y="4409"/>
                  </a:cubicBezTo>
                  <a:cubicBezTo>
                    <a:pt x="3384" y="4544"/>
                    <a:pt x="3616" y="4600"/>
                    <a:pt x="3832" y="4600"/>
                  </a:cubicBezTo>
                  <a:cubicBezTo>
                    <a:pt x="4687" y="4600"/>
                    <a:pt x="5294" y="3716"/>
                    <a:pt x="4603" y="3293"/>
                  </a:cubicBezTo>
                  <a:cubicBezTo>
                    <a:pt x="3711" y="2790"/>
                    <a:pt x="3683" y="810"/>
                    <a:pt x="3683" y="810"/>
                  </a:cubicBezTo>
                  <a:lnTo>
                    <a:pt x="1172"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7"/>
            <p:cNvSpPr/>
            <p:nvPr/>
          </p:nvSpPr>
          <p:spPr>
            <a:xfrm>
              <a:off x="4121400" y="2456775"/>
              <a:ext cx="244150" cy="322275"/>
            </a:xfrm>
            <a:custGeom>
              <a:rect b="b" l="l" r="r" t="t"/>
              <a:pathLst>
                <a:path extrusionOk="0" h="12891" w="9766">
                  <a:moveTo>
                    <a:pt x="5804" y="1"/>
                  </a:moveTo>
                  <a:cubicBezTo>
                    <a:pt x="1982" y="5274"/>
                    <a:pt x="838" y="8315"/>
                    <a:pt x="1" y="10100"/>
                  </a:cubicBezTo>
                  <a:lnTo>
                    <a:pt x="3433" y="12890"/>
                  </a:lnTo>
                  <a:cubicBezTo>
                    <a:pt x="3433" y="12890"/>
                    <a:pt x="9570" y="3265"/>
                    <a:pt x="9682" y="2121"/>
                  </a:cubicBezTo>
                  <a:cubicBezTo>
                    <a:pt x="9766" y="977"/>
                    <a:pt x="5804" y="1"/>
                    <a:pt x="5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7"/>
            <p:cNvSpPr/>
            <p:nvPr/>
          </p:nvSpPr>
          <p:spPr>
            <a:xfrm>
              <a:off x="4131875" y="2647900"/>
              <a:ext cx="111625" cy="112325"/>
            </a:xfrm>
            <a:custGeom>
              <a:rect b="b" l="l" r="r" t="t"/>
              <a:pathLst>
                <a:path extrusionOk="0" h="4493" w="4465">
                  <a:moveTo>
                    <a:pt x="726" y="0"/>
                  </a:moveTo>
                  <a:cubicBezTo>
                    <a:pt x="726" y="0"/>
                    <a:pt x="28" y="1451"/>
                    <a:pt x="0" y="1507"/>
                  </a:cubicBezTo>
                  <a:lnTo>
                    <a:pt x="3488" y="4492"/>
                  </a:lnTo>
                  <a:lnTo>
                    <a:pt x="4464" y="2930"/>
                  </a:lnTo>
                  <a:lnTo>
                    <a:pt x="726" y="0"/>
                  </a:ln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7"/>
            <p:cNvSpPr/>
            <p:nvPr/>
          </p:nvSpPr>
          <p:spPr>
            <a:xfrm>
              <a:off x="4136050" y="2658350"/>
              <a:ext cx="99075" cy="89300"/>
            </a:xfrm>
            <a:custGeom>
              <a:rect b="b" l="l" r="r" t="t"/>
              <a:pathLst>
                <a:path extrusionOk="0" h="3572" w="3963">
                  <a:moveTo>
                    <a:pt x="336" y="1"/>
                  </a:moveTo>
                  <a:lnTo>
                    <a:pt x="1" y="670"/>
                  </a:lnTo>
                  <a:lnTo>
                    <a:pt x="3628" y="3572"/>
                  </a:lnTo>
                  <a:lnTo>
                    <a:pt x="3962" y="3042"/>
                  </a:lnTo>
                  <a:lnTo>
                    <a:pt x="336"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7"/>
            <p:cNvSpPr/>
            <p:nvPr/>
          </p:nvSpPr>
          <p:spPr>
            <a:xfrm>
              <a:off x="4307025" y="1818550"/>
              <a:ext cx="124800" cy="148900"/>
            </a:xfrm>
            <a:custGeom>
              <a:rect b="b" l="l" r="r" t="t"/>
              <a:pathLst>
                <a:path extrusionOk="0" h="5956" w="4992">
                  <a:moveTo>
                    <a:pt x="2365" y="1"/>
                  </a:moveTo>
                  <a:cubicBezTo>
                    <a:pt x="857" y="1"/>
                    <a:pt x="1" y="1428"/>
                    <a:pt x="192" y="3043"/>
                  </a:cubicBezTo>
                  <a:cubicBezTo>
                    <a:pt x="388" y="4606"/>
                    <a:pt x="1811" y="5833"/>
                    <a:pt x="2675" y="5945"/>
                  </a:cubicBezTo>
                  <a:cubicBezTo>
                    <a:pt x="2675" y="5945"/>
                    <a:pt x="2703" y="5956"/>
                    <a:pt x="2765" y="5956"/>
                  </a:cubicBezTo>
                  <a:cubicBezTo>
                    <a:pt x="2843" y="5956"/>
                    <a:pt x="2976" y="5939"/>
                    <a:pt x="3178" y="5861"/>
                  </a:cubicBezTo>
                  <a:cubicBezTo>
                    <a:pt x="3959" y="5526"/>
                    <a:pt x="4210" y="4717"/>
                    <a:pt x="4349" y="4355"/>
                  </a:cubicBezTo>
                  <a:cubicBezTo>
                    <a:pt x="4517" y="4020"/>
                    <a:pt x="4935" y="1872"/>
                    <a:pt x="4991" y="1425"/>
                  </a:cubicBezTo>
                  <a:cubicBezTo>
                    <a:pt x="4991" y="1425"/>
                    <a:pt x="4852" y="1341"/>
                    <a:pt x="4684" y="1286"/>
                  </a:cubicBezTo>
                  <a:cubicBezTo>
                    <a:pt x="4321" y="560"/>
                    <a:pt x="3568" y="30"/>
                    <a:pt x="2452" y="2"/>
                  </a:cubicBezTo>
                  <a:cubicBezTo>
                    <a:pt x="2423" y="1"/>
                    <a:pt x="2394" y="1"/>
                    <a:pt x="2365"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7"/>
            <p:cNvSpPr/>
            <p:nvPr/>
          </p:nvSpPr>
          <p:spPr>
            <a:xfrm>
              <a:off x="4343200" y="1962275"/>
              <a:ext cx="102575" cy="421650"/>
            </a:xfrm>
            <a:custGeom>
              <a:rect b="b" l="l" r="r" t="t"/>
              <a:pathLst>
                <a:path extrusionOk="0" h="16866" w="4103">
                  <a:moveTo>
                    <a:pt x="1" y="1"/>
                  </a:moveTo>
                  <a:cubicBezTo>
                    <a:pt x="1" y="1"/>
                    <a:pt x="670" y="586"/>
                    <a:pt x="894" y="1116"/>
                  </a:cubicBezTo>
                  <a:cubicBezTo>
                    <a:pt x="1982" y="3795"/>
                    <a:pt x="1452" y="6836"/>
                    <a:pt x="1675" y="9179"/>
                  </a:cubicBezTo>
                  <a:cubicBezTo>
                    <a:pt x="1842" y="11272"/>
                    <a:pt x="2902" y="16852"/>
                    <a:pt x="2902" y="16852"/>
                  </a:cubicBezTo>
                  <a:cubicBezTo>
                    <a:pt x="2902" y="16852"/>
                    <a:pt x="3047" y="16865"/>
                    <a:pt x="3237" y="16865"/>
                  </a:cubicBezTo>
                  <a:cubicBezTo>
                    <a:pt x="3592" y="16865"/>
                    <a:pt x="4102" y="16818"/>
                    <a:pt x="4102" y="16545"/>
                  </a:cubicBezTo>
                  <a:cubicBezTo>
                    <a:pt x="4046" y="13727"/>
                    <a:pt x="3628" y="10072"/>
                    <a:pt x="3628" y="9877"/>
                  </a:cubicBezTo>
                  <a:cubicBezTo>
                    <a:pt x="3432" y="7226"/>
                    <a:pt x="3488" y="5776"/>
                    <a:pt x="3405" y="5329"/>
                  </a:cubicBezTo>
                  <a:cubicBezTo>
                    <a:pt x="3349" y="4715"/>
                    <a:pt x="2791" y="2874"/>
                    <a:pt x="2372" y="2009"/>
                  </a:cubicBezTo>
                  <a:cubicBezTo>
                    <a:pt x="1814" y="1200"/>
                    <a:pt x="838" y="44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7"/>
            <p:cNvSpPr/>
            <p:nvPr/>
          </p:nvSpPr>
          <p:spPr>
            <a:xfrm>
              <a:off x="4288800" y="1930900"/>
              <a:ext cx="108825" cy="70725"/>
            </a:xfrm>
            <a:custGeom>
              <a:rect b="b" l="l" r="r" t="t"/>
              <a:pathLst>
                <a:path extrusionOk="0" h="2829" w="4353">
                  <a:moveTo>
                    <a:pt x="196" y="0"/>
                  </a:moveTo>
                  <a:lnTo>
                    <a:pt x="1" y="1590"/>
                  </a:lnTo>
                  <a:cubicBezTo>
                    <a:pt x="1" y="1590"/>
                    <a:pt x="2026" y="2828"/>
                    <a:pt x="3309" y="2828"/>
                  </a:cubicBezTo>
                  <a:cubicBezTo>
                    <a:pt x="3591" y="2828"/>
                    <a:pt x="3837" y="2768"/>
                    <a:pt x="4018" y="2623"/>
                  </a:cubicBezTo>
                  <a:cubicBezTo>
                    <a:pt x="4353" y="2344"/>
                    <a:pt x="4213" y="1339"/>
                    <a:pt x="4213" y="1339"/>
                  </a:cubicBezTo>
                  <a:cubicBezTo>
                    <a:pt x="4213" y="1339"/>
                    <a:pt x="2540" y="1116"/>
                    <a:pt x="615" y="419"/>
                  </a:cubicBezTo>
                  <a:cubicBezTo>
                    <a:pt x="196" y="251"/>
                    <a:pt x="196"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7"/>
            <p:cNvSpPr/>
            <p:nvPr/>
          </p:nvSpPr>
          <p:spPr>
            <a:xfrm>
              <a:off x="4287400" y="1870475"/>
              <a:ext cx="121400" cy="93050"/>
            </a:xfrm>
            <a:custGeom>
              <a:rect b="b" l="l" r="r" t="t"/>
              <a:pathLst>
                <a:path extrusionOk="0" h="3722" w="4856">
                  <a:moveTo>
                    <a:pt x="2634" y="0"/>
                  </a:moveTo>
                  <a:cubicBezTo>
                    <a:pt x="1615" y="0"/>
                    <a:pt x="593" y="38"/>
                    <a:pt x="419" y="185"/>
                  </a:cubicBezTo>
                  <a:cubicBezTo>
                    <a:pt x="29" y="464"/>
                    <a:pt x="1" y="3170"/>
                    <a:pt x="1" y="3366"/>
                  </a:cubicBezTo>
                  <a:cubicBezTo>
                    <a:pt x="18" y="3622"/>
                    <a:pt x="737" y="3721"/>
                    <a:pt x="1425" y="3721"/>
                  </a:cubicBezTo>
                  <a:cubicBezTo>
                    <a:pt x="1861" y="3721"/>
                    <a:pt x="2285" y="3682"/>
                    <a:pt x="2512" y="3617"/>
                  </a:cubicBezTo>
                  <a:cubicBezTo>
                    <a:pt x="3321" y="3394"/>
                    <a:pt x="2875" y="3366"/>
                    <a:pt x="3795" y="2891"/>
                  </a:cubicBezTo>
                  <a:cubicBezTo>
                    <a:pt x="4716" y="2417"/>
                    <a:pt x="4688" y="297"/>
                    <a:pt x="4855" y="46"/>
                  </a:cubicBezTo>
                  <a:cubicBezTo>
                    <a:pt x="4855" y="46"/>
                    <a:pt x="3747" y="0"/>
                    <a:pt x="2634"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7"/>
            <p:cNvSpPr/>
            <p:nvPr/>
          </p:nvSpPr>
          <p:spPr>
            <a:xfrm>
              <a:off x="4237200" y="1853400"/>
              <a:ext cx="225300" cy="42275"/>
            </a:xfrm>
            <a:custGeom>
              <a:rect b="b" l="l" r="r" t="t"/>
              <a:pathLst>
                <a:path extrusionOk="0" h="1691" w="9012">
                  <a:moveTo>
                    <a:pt x="8354" y="1"/>
                  </a:moveTo>
                  <a:cubicBezTo>
                    <a:pt x="7691" y="1"/>
                    <a:pt x="558" y="784"/>
                    <a:pt x="558" y="784"/>
                  </a:cubicBezTo>
                  <a:cubicBezTo>
                    <a:pt x="223" y="868"/>
                    <a:pt x="0" y="952"/>
                    <a:pt x="84" y="1259"/>
                  </a:cubicBezTo>
                  <a:cubicBezTo>
                    <a:pt x="125" y="1482"/>
                    <a:pt x="1763" y="1691"/>
                    <a:pt x="2963" y="1691"/>
                  </a:cubicBezTo>
                  <a:cubicBezTo>
                    <a:pt x="3411" y="1691"/>
                    <a:pt x="3798" y="1662"/>
                    <a:pt x="4018" y="1594"/>
                  </a:cubicBezTo>
                  <a:cubicBezTo>
                    <a:pt x="4795" y="1352"/>
                    <a:pt x="6370" y="1034"/>
                    <a:pt x="7161" y="1034"/>
                  </a:cubicBezTo>
                  <a:cubicBezTo>
                    <a:pt x="7193" y="1034"/>
                    <a:pt x="7224" y="1034"/>
                    <a:pt x="7254" y="1036"/>
                  </a:cubicBezTo>
                  <a:cubicBezTo>
                    <a:pt x="8035" y="1036"/>
                    <a:pt x="8788" y="1008"/>
                    <a:pt x="8900" y="673"/>
                  </a:cubicBezTo>
                  <a:cubicBezTo>
                    <a:pt x="9012" y="310"/>
                    <a:pt x="8621" y="31"/>
                    <a:pt x="8398" y="3"/>
                  </a:cubicBezTo>
                  <a:cubicBezTo>
                    <a:pt x="8391" y="1"/>
                    <a:pt x="8376" y="1"/>
                    <a:pt x="8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4240300" y="1845800"/>
              <a:ext cx="218725" cy="42625"/>
            </a:xfrm>
            <a:custGeom>
              <a:rect b="b" l="l" r="r" t="t"/>
              <a:pathLst>
                <a:path extrusionOk="0" h="1705" w="8749">
                  <a:moveTo>
                    <a:pt x="7194" y="0"/>
                  </a:moveTo>
                  <a:cubicBezTo>
                    <a:pt x="5958" y="0"/>
                    <a:pt x="2443" y="503"/>
                    <a:pt x="2443" y="503"/>
                  </a:cubicBezTo>
                  <a:cubicBezTo>
                    <a:pt x="2443" y="503"/>
                    <a:pt x="378" y="1005"/>
                    <a:pt x="183" y="1200"/>
                  </a:cubicBezTo>
                  <a:cubicBezTo>
                    <a:pt x="1" y="1359"/>
                    <a:pt x="1827" y="1705"/>
                    <a:pt x="2974" y="1705"/>
                  </a:cubicBezTo>
                  <a:cubicBezTo>
                    <a:pt x="3232" y="1705"/>
                    <a:pt x="3456" y="1687"/>
                    <a:pt x="3615" y="1646"/>
                  </a:cubicBezTo>
                  <a:cubicBezTo>
                    <a:pt x="4647" y="1367"/>
                    <a:pt x="5596" y="1200"/>
                    <a:pt x="6460" y="1116"/>
                  </a:cubicBezTo>
                  <a:cubicBezTo>
                    <a:pt x="7325" y="1033"/>
                    <a:pt x="8581" y="1144"/>
                    <a:pt x="8664" y="754"/>
                  </a:cubicBezTo>
                  <a:cubicBezTo>
                    <a:pt x="8748" y="363"/>
                    <a:pt x="8162" y="168"/>
                    <a:pt x="7548" y="28"/>
                  </a:cubicBezTo>
                  <a:cubicBezTo>
                    <a:pt x="7478" y="9"/>
                    <a:pt x="7355" y="0"/>
                    <a:pt x="7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4287400" y="1785825"/>
              <a:ext cx="159050" cy="85800"/>
            </a:xfrm>
            <a:custGeom>
              <a:rect b="b" l="l" r="r" t="t"/>
              <a:pathLst>
                <a:path extrusionOk="0" h="3432" w="6362">
                  <a:moveTo>
                    <a:pt x="3405" y="0"/>
                  </a:moveTo>
                  <a:cubicBezTo>
                    <a:pt x="2707" y="0"/>
                    <a:pt x="1005" y="112"/>
                    <a:pt x="503" y="1395"/>
                  </a:cubicBezTo>
                  <a:cubicBezTo>
                    <a:pt x="1" y="2706"/>
                    <a:pt x="113" y="3432"/>
                    <a:pt x="113" y="3432"/>
                  </a:cubicBezTo>
                  <a:cubicBezTo>
                    <a:pt x="113" y="3432"/>
                    <a:pt x="3841" y="3025"/>
                    <a:pt x="5584" y="3025"/>
                  </a:cubicBezTo>
                  <a:cubicBezTo>
                    <a:pt x="5777" y="3025"/>
                    <a:pt x="5946" y="3030"/>
                    <a:pt x="6083" y="3041"/>
                  </a:cubicBezTo>
                  <a:cubicBezTo>
                    <a:pt x="6362" y="3041"/>
                    <a:pt x="5888" y="1395"/>
                    <a:pt x="5609" y="1060"/>
                  </a:cubicBezTo>
                  <a:cubicBezTo>
                    <a:pt x="5274" y="670"/>
                    <a:pt x="4493" y="0"/>
                    <a:pt x="34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p:nvPr/>
          </p:nvSpPr>
          <p:spPr>
            <a:xfrm>
              <a:off x="4285325" y="1785825"/>
              <a:ext cx="85100" cy="88600"/>
            </a:xfrm>
            <a:custGeom>
              <a:rect b="b" l="l" r="r" t="t"/>
              <a:pathLst>
                <a:path extrusionOk="0" h="3544" w="3404">
                  <a:moveTo>
                    <a:pt x="3404" y="0"/>
                  </a:moveTo>
                  <a:cubicBezTo>
                    <a:pt x="2651" y="0"/>
                    <a:pt x="1088" y="195"/>
                    <a:pt x="614" y="1423"/>
                  </a:cubicBezTo>
                  <a:cubicBezTo>
                    <a:pt x="112" y="2706"/>
                    <a:pt x="0" y="3543"/>
                    <a:pt x="0" y="3543"/>
                  </a:cubicBezTo>
                  <a:cubicBezTo>
                    <a:pt x="1925" y="3376"/>
                    <a:pt x="2260" y="3292"/>
                    <a:pt x="3125" y="3208"/>
                  </a:cubicBezTo>
                  <a:cubicBezTo>
                    <a:pt x="2874" y="2148"/>
                    <a:pt x="2734" y="614"/>
                    <a:pt x="3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7"/>
            <p:cNvSpPr/>
            <p:nvPr/>
          </p:nvSpPr>
          <p:spPr>
            <a:xfrm>
              <a:off x="4353675" y="2755300"/>
              <a:ext cx="156675" cy="81200"/>
            </a:xfrm>
            <a:custGeom>
              <a:rect b="b" l="l" r="r" t="t"/>
              <a:pathLst>
                <a:path extrusionOk="0" h="3248" w="6267">
                  <a:moveTo>
                    <a:pt x="1953" y="1"/>
                  </a:moveTo>
                  <a:lnTo>
                    <a:pt x="0" y="838"/>
                  </a:lnTo>
                  <a:cubicBezTo>
                    <a:pt x="0" y="2341"/>
                    <a:pt x="479" y="3169"/>
                    <a:pt x="1091" y="3169"/>
                  </a:cubicBezTo>
                  <a:cubicBezTo>
                    <a:pt x="1172" y="3169"/>
                    <a:pt x="1255" y="3155"/>
                    <a:pt x="1339" y="3125"/>
                  </a:cubicBezTo>
                  <a:cubicBezTo>
                    <a:pt x="1495" y="3057"/>
                    <a:pt x="1650" y="3009"/>
                    <a:pt x="1845" y="3009"/>
                  </a:cubicBezTo>
                  <a:cubicBezTo>
                    <a:pt x="1965" y="3009"/>
                    <a:pt x="2100" y="3027"/>
                    <a:pt x="2260" y="3070"/>
                  </a:cubicBezTo>
                  <a:cubicBezTo>
                    <a:pt x="2693" y="3201"/>
                    <a:pt x="3113" y="3247"/>
                    <a:pt x="3492" y="3247"/>
                  </a:cubicBezTo>
                  <a:cubicBezTo>
                    <a:pt x="4238" y="3247"/>
                    <a:pt x="4828" y="3069"/>
                    <a:pt x="5050" y="3014"/>
                  </a:cubicBezTo>
                  <a:cubicBezTo>
                    <a:pt x="6267" y="2599"/>
                    <a:pt x="6250" y="1088"/>
                    <a:pt x="5354" y="1088"/>
                  </a:cubicBezTo>
                  <a:cubicBezTo>
                    <a:pt x="5346" y="1088"/>
                    <a:pt x="5337" y="1089"/>
                    <a:pt x="5329" y="1089"/>
                  </a:cubicBezTo>
                  <a:cubicBezTo>
                    <a:pt x="3878" y="1089"/>
                    <a:pt x="1953" y="1"/>
                    <a:pt x="19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7"/>
            <p:cNvSpPr/>
            <p:nvPr/>
          </p:nvSpPr>
          <p:spPr>
            <a:xfrm>
              <a:off x="4223250" y="2248050"/>
              <a:ext cx="233675" cy="570475"/>
            </a:xfrm>
            <a:custGeom>
              <a:rect b="b" l="l" r="r" t="t"/>
              <a:pathLst>
                <a:path extrusionOk="0" h="22819" w="9347">
                  <a:moveTo>
                    <a:pt x="2790" y="1"/>
                  </a:moveTo>
                  <a:cubicBezTo>
                    <a:pt x="1444" y="1"/>
                    <a:pt x="279" y="36"/>
                    <a:pt x="279" y="36"/>
                  </a:cubicBezTo>
                  <a:cubicBezTo>
                    <a:pt x="140" y="1766"/>
                    <a:pt x="0" y="3412"/>
                    <a:pt x="279" y="4528"/>
                  </a:cubicBezTo>
                  <a:cubicBezTo>
                    <a:pt x="1144" y="8322"/>
                    <a:pt x="2455" y="12312"/>
                    <a:pt x="2567" y="12953"/>
                  </a:cubicBezTo>
                  <a:cubicBezTo>
                    <a:pt x="1814" y="15548"/>
                    <a:pt x="3934" y="20905"/>
                    <a:pt x="4213" y="22634"/>
                  </a:cubicBezTo>
                  <a:cubicBezTo>
                    <a:pt x="4606" y="22764"/>
                    <a:pt x="4996" y="22819"/>
                    <a:pt x="5376" y="22819"/>
                  </a:cubicBezTo>
                  <a:cubicBezTo>
                    <a:pt x="7531" y="22819"/>
                    <a:pt x="9346" y="21044"/>
                    <a:pt x="9346" y="21044"/>
                  </a:cubicBezTo>
                  <a:cubicBezTo>
                    <a:pt x="9346" y="21044"/>
                    <a:pt x="7393" y="13846"/>
                    <a:pt x="7533" y="12535"/>
                  </a:cubicBezTo>
                  <a:cubicBezTo>
                    <a:pt x="7645" y="11196"/>
                    <a:pt x="7226" y="4779"/>
                    <a:pt x="6808" y="371"/>
                  </a:cubicBezTo>
                  <a:cubicBezTo>
                    <a:pt x="6775" y="66"/>
                    <a:pt x="4616" y="1"/>
                    <a:pt x="27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7"/>
            <p:cNvSpPr/>
            <p:nvPr/>
          </p:nvSpPr>
          <p:spPr>
            <a:xfrm>
              <a:off x="4311825" y="2711375"/>
              <a:ext cx="139525" cy="74850"/>
            </a:xfrm>
            <a:custGeom>
              <a:rect b="b" l="l" r="r" t="t"/>
              <a:pathLst>
                <a:path extrusionOk="0" h="2994" w="5581">
                  <a:moveTo>
                    <a:pt x="5162" y="0"/>
                  </a:moveTo>
                  <a:cubicBezTo>
                    <a:pt x="5162" y="0"/>
                    <a:pt x="3460" y="1228"/>
                    <a:pt x="1646" y="1423"/>
                  </a:cubicBezTo>
                  <a:cubicBezTo>
                    <a:pt x="1241" y="1504"/>
                    <a:pt x="889" y="1523"/>
                    <a:pt x="615" y="1523"/>
                  </a:cubicBezTo>
                  <a:cubicBezTo>
                    <a:pt x="383" y="1523"/>
                    <a:pt x="208" y="1509"/>
                    <a:pt x="105" y="1509"/>
                  </a:cubicBezTo>
                  <a:cubicBezTo>
                    <a:pt x="37" y="1509"/>
                    <a:pt x="0" y="1515"/>
                    <a:pt x="0" y="1535"/>
                  </a:cubicBezTo>
                  <a:cubicBezTo>
                    <a:pt x="224" y="2623"/>
                    <a:pt x="335" y="2818"/>
                    <a:pt x="335" y="2818"/>
                  </a:cubicBezTo>
                  <a:cubicBezTo>
                    <a:pt x="524" y="2912"/>
                    <a:pt x="890" y="2994"/>
                    <a:pt x="1392" y="2994"/>
                  </a:cubicBezTo>
                  <a:cubicBezTo>
                    <a:pt x="1633" y="2994"/>
                    <a:pt x="1906" y="2975"/>
                    <a:pt x="2204" y="2930"/>
                  </a:cubicBezTo>
                  <a:cubicBezTo>
                    <a:pt x="4353" y="2539"/>
                    <a:pt x="5385" y="1674"/>
                    <a:pt x="5580" y="1562"/>
                  </a:cubicBezTo>
                  <a:cubicBezTo>
                    <a:pt x="5273" y="195"/>
                    <a:pt x="5162" y="0"/>
                    <a:pt x="5162"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4313925" y="2723925"/>
              <a:ext cx="136725" cy="50950"/>
            </a:xfrm>
            <a:custGeom>
              <a:rect b="b" l="l" r="r" t="t"/>
              <a:pathLst>
                <a:path extrusionOk="0" h="2038" w="5469">
                  <a:moveTo>
                    <a:pt x="5217" y="0"/>
                  </a:moveTo>
                  <a:cubicBezTo>
                    <a:pt x="3339" y="1265"/>
                    <a:pt x="1894" y="1463"/>
                    <a:pt x="974" y="1463"/>
                  </a:cubicBezTo>
                  <a:cubicBezTo>
                    <a:pt x="554" y="1463"/>
                    <a:pt x="243" y="1422"/>
                    <a:pt x="51" y="1422"/>
                  </a:cubicBezTo>
                  <a:cubicBezTo>
                    <a:pt x="33" y="1422"/>
                    <a:pt x="16" y="1422"/>
                    <a:pt x="0" y="1423"/>
                  </a:cubicBezTo>
                  <a:cubicBezTo>
                    <a:pt x="0" y="1423"/>
                    <a:pt x="56" y="1758"/>
                    <a:pt x="112" y="1925"/>
                  </a:cubicBezTo>
                  <a:cubicBezTo>
                    <a:pt x="440" y="2004"/>
                    <a:pt x="774" y="2038"/>
                    <a:pt x="1107" y="2038"/>
                  </a:cubicBezTo>
                  <a:cubicBezTo>
                    <a:pt x="3263" y="2038"/>
                    <a:pt x="5357" y="614"/>
                    <a:pt x="5357" y="614"/>
                  </a:cubicBezTo>
                  <a:cubicBezTo>
                    <a:pt x="5357" y="614"/>
                    <a:pt x="5468" y="503"/>
                    <a:pt x="521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4194175" y="1958100"/>
              <a:ext cx="230675" cy="427525"/>
            </a:xfrm>
            <a:custGeom>
              <a:rect b="b" l="l" r="r" t="t"/>
              <a:pathLst>
                <a:path extrusionOk="0" h="17101" w="9227">
                  <a:moveTo>
                    <a:pt x="3897" y="0"/>
                  </a:moveTo>
                  <a:cubicBezTo>
                    <a:pt x="2084" y="1646"/>
                    <a:pt x="1861" y="4018"/>
                    <a:pt x="1861" y="4018"/>
                  </a:cubicBezTo>
                  <a:cubicBezTo>
                    <a:pt x="1861" y="4018"/>
                    <a:pt x="1554" y="7449"/>
                    <a:pt x="1637" y="9207"/>
                  </a:cubicBezTo>
                  <a:cubicBezTo>
                    <a:pt x="1721" y="11188"/>
                    <a:pt x="884" y="9374"/>
                    <a:pt x="103" y="15205"/>
                  </a:cubicBezTo>
                  <a:cubicBezTo>
                    <a:pt x="0" y="15976"/>
                    <a:pt x="7438" y="17101"/>
                    <a:pt x="8970" y="17101"/>
                  </a:cubicBezTo>
                  <a:cubicBezTo>
                    <a:pt x="9102" y="17101"/>
                    <a:pt x="9191" y="17092"/>
                    <a:pt x="9226" y="17074"/>
                  </a:cubicBezTo>
                  <a:cubicBezTo>
                    <a:pt x="9226" y="17074"/>
                    <a:pt x="8808" y="7254"/>
                    <a:pt x="8668" y="5971"/>
                  </a:cubicBezTo>
                  <a:cubicBezTo>
                    <a:pt x="8529" y="4687"/>
                    <a:pt x="7189" y="781"/>
                    <a:pt x="6883" y="781"/>
                  </a:cubicBezTo>
                  <a:cubicBezTo>
                    <a:pt x="6865" y="782"/>
                    <a:pt x="6847" y="782"/>
                    <a:pt x="6829" y="782"/>
                  </a:cubicBezTo>
                  <a:cubicBezTo>
                    <a:pt x="5785" y="782"/>
                    <a:pt x="3897" y="0"/>
                    <a:pt x="3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4235800" y="2069675"/>
              <a:ext cx="195325" cy="60625"/>
            </a:xfrm>
            <a:custGeom>
              <a:rect b="b" l="l" r="r" t="t"/>
              <a:pathLst>
                <a:path extrusionOk="0" h="2425" w="7813">
                  <a:moveTo>
                    <a:pt x="7812" y="1"/>
                  </a:moveTo>
                  <a:cubicBezTo>
                    <a:pt x="7533" y="216"/>
                    <a:pt x="4434" y="1078"/>
                    <a:pt x="1968" y="1078"/>
                  </a:cubicBezTo>
                  <a:cubicBezTo>
                    <a:pt x="1236" y="1078"/>
                    <a:pt x="559" y="1002"/>
                    <a:pt x="28" y="810"/>
                  </a:cubicBezTo>
                  <a:cubicBezTo>
                    <a:pt x="0" y="1675"/>
                    <a:pt x="28" y="2177"/>
                    <a:pt x="28" y="2177"/>
                  </a:cubicBezTo>
                  <a:cubicBezTo>
                    <a:pt x="28" y="2177"/>
                    <a:pt x="1033" y="2424"/>
                    <a:pt x="2611" y="2424"/>
                  </a:cubicBezTo>
                  <a:cubicBezTo>
                    <a:pt x="3985" y="2424"/>
                    <a:pt x="5795" y="2237"/>
                    <a:pt x="7756" y="1535"/>
                  </a:cubicBezTo>
                  <a:cubicBezTo>
                    <a:pt x="7756" y="392"/>
                    <a:pt x="7812" y="1"/>
                    <a:pt x="7812"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4236500" y="2081550"/>
              <a:ext cx="196000" cy="39675"/>
            </a:xfrm>
            <a:custGeom>
              <a:rect b="b" l="l" r="r" t="t"/>
              <a:pathLst>
                <a:path extrusionOk="0" h="1587" w="7840">
                  <a:moveTo>
                    <a:pt x="7840" y="0"/>
                  </a:moveTo>
                  <a:lnTo>
                    <a:pt x="7840" y="0"/>
                  </a:lnTo>
                  <a:cubicBezTo>
                    <a:pt x="7542" y="213"/>
                    <a:pt x="4493" y="1041"/>
                    <a:pt x="2033" y="1041"/>
                  </a:cubicBezTo>
                  <a:cubicBezTo>
                    <a:pt x="1264" y="1041"/>
                    <a:pt x="552" y="960"/>
                    <a:pt x="0" y="754"/>
                  </a:cubicBezTo>
                  <a:cubicBezTo>
                    <a:pt x="0" y="1116"/>
                    <a:pt x="0" y="1339"/>
                    <a:pt x="0" y="1339"/>
                  </a:cubicBezTo>
                  <a:cubicBezTo>
                    <a:pt x="0" y="1339"/>
                    <a:pt x="1012" y="1587"/>
                    <a:pt x="2594" y="1587"/>
                  </a:cubicBezTo>
                  <a:cubicBezTo>
                    <a:pt x="3971" y="1587"/>
                    <a:pt x="5780" y="1399"/>
                    <a:pt x="7728" y="698"/>
                  </a:cubicBezTo>
                  <a:cubicBezTo>
                    <a:pt x="7784" y="224"/>
                    <a:pt x="7840" y="0"/>
                    <a:pt x="784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a:off x="4219050" y="1969800"/>
              <a:ext cx="144250" cy="250925"/>
            </a:xfrm>
            <a:custGeom>
              <a:rect b="b" l="l" r="r" t="t"/>
              <a:pathLst>
                <a:path extrusionOk="0" h="10037" w="5770">
                  <a:moveTo>
                    <a:pt x="3444" y="1"/>
                  </a:moveTo>
                  <a:cubicBezTo>
                    <a:pt x="2699" y="1"/>
                    <a:pt x="1828" y="502"/>
                    <a:pt x="1005" y="1736"/>
                  </a:cubicBezTo>
                  <a:cubicBezTo>
                    <a:pt x="707" y="2208"/>
                    <a:pt x="719" y="3853"/>
                    <a:pt x="863" y="3853"/>
                  </a:cubicBezTo>
                  <a:cubicBezTo>
                    <a:pt x="880" y="3853"/>
                    <a:pt x="900" y="3828"/>
                    <a:pt x="921" y="3773"/>
                  </a:cubicBezTo>
                  <a:cubicBezTo>
                    <a:pt x="1615" y="1826"/>
                    <a:pt x="2401" y="1088"/>
                    <a:pt x="3046" y="1088"/>
                  </a:cubicBezTo>
                  <a:cubicBezTo>
                    <a:pt x="3622" y="1088"/>
                    <a:pt x="4085" y="1676"/>
                    <a:pt x="4269" y="2517"/>
                  </a:cubicBezTo>
                  <a:cubicBezTo>
                    <a:pt x="4855" y="5112"/>
                    <a:pt x="1228" y="9157"/>
                    <a:pt x="838" y="9157"/>
                  </a:cubicBezTo>
                  <a:cubicBezTo>
                    <a:pt x="419" y="9157"/>
                    <a:pt x="1" y="9883"/>
                    <a:pt x="754" y="10022"/>
                  </a:cubicBezTo>
                  <a:cubicBezTo>
                    <a:pt x="803" y="10032"/>
                    <a:pt x="853" y="10036"/>
                    <a:pt x="904" y="10036"/>
                  </a:cubicBezTo>
                  <a:cubicBezTo>
                    <a:pt x="2512" y="10036"/>
                    <a:pt x="4703" y="5420"/>
                    <a:pt x="5190" y="3689"/>
                  </a:cubicBezTo>
                  <a:cubicBezTo>
                    <a:pt x="5769" y="1716"/>
                    <a:pt x="4821" y="1"/>
                    <a:pt x="3444"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7"/>
            <p:cNvSpPr/>
            <p:nvPr/>
          </p:nvSpPr>
          <p:spPr>
            <a:xfrm>
              <a:off x="4493175" y="1916250"/>
              <a:ext cx="87200" cy="96275"/>
            </a:xfrm>
            <a:custGeom>
              <a:rect b="b" l="l" r="r" t="t"/>
              <a:pathLst>
                <a:path extrusionOk="0" h="3851" w="3488">
                  <a:moveTo>
                    <a:pt x="2093" y="0"/>
                  </a:moveTo>
                  <a:cubicBezTo>
                    <a:pt x="1897" y="0"/>
                    <a:pt x="1702" y="112"/>
                    <a:pt x="1702" y="112"/>
                  </a:cubicBezTo>
                  <a:cubicBezTo>
                    <a:pt x="1702" y="112"/>
                    <a:pt x="1702" y="15"/>
                    <a:pt x="1492" y="15"/>
                  </a:cubicBezTo>
                  <a:cubicBezTo>
                    <a:pt x="1450" y="15"/>
                    <a:pt x="1400" y="19"/>
                    <a:pt x="1339" y="28"/>
                  </a:cubicBezTo>
                  <a:cubicBezTo>
                    <a:pt x="1228" y="28"/>
                    <a:pt x="1116" y="112"/>
                    <a:pt x="1005" y="223"/>
                  </a:cubicBezTo>
                  <a:cubicBezTo>
                    <a:pt x="809" y="363"/>
                    <a:pt x="726" y="614"/>
                    <a:pt x="670" y="809"/>
                  </a:cubicBezTo>
                  <a:cubicBezTo>
                    <a:pt x="614" y="1144"/>
                    <a:pt x="363" y="1925"/>
                    <a:pt x="0" y="2344"/>
                  </a:cubicBezTo>
                  <a:lnTo>
                    <a:pt x="1841" y="3850"/>
                  </a:lnTo>
                  <a:cubicBezTo>
                    <a:pt x="1841" y="3850"/>
                    <a:pt x="1981" y="3432"/>
                    <a:pt x="2372" y="2930"/>
                  </a:cubicBezTo>
                  <a:cubicBezTo>
                    <a:pt x="2734" y="2483"/>
                    <a:pt x="3292" y="1590"/>
                    <a:pt x="3264" y="1116"/>
                  </a:cubicBezTo>
                  <a:cubicBezTo>
                    <a:pt x="3348" y="865"/>
                    <a:pt x="3488" y="698"/>
                    <a:pt x="3488" y="698"/>
                  </a:cubicBezTo>
                  <a:cubicBezTo>
                    <a:pt x="3488" y="698"/>
                    <a:pt x="3445" y="487"/>
                    <a:pt x="3233" y="487"/>
                  </a:cubicBezTo>
                  <a:cubicBezTo>
                    <a:pt x="3201" y="487"/>
                    <a:pt x="3165" y="491"/>
                    <a:pt x="3125" y="502"/>
                  </a:cubicBezTo>
                  <a:cubicBezTo>
                    <a:pt x="3097" y="502"/>
                    <a:pt x="3069" y="530"/>
                    <a:pt x="3069" y="530"/>
                  </a:cubicBezTo>
                  <a:cubicBezTo>
                    <a:pt x="3069" y="447"/>
                    <a:pt x="3041" y="335"/>
                    <a:pt x="2874" y="279"/>
                  </a:cubicBezTo>
                  <a:cubicBezTo>
                    <a:pt x="2797" y="254"/>
                    <a:pt x="2734" y="244"/>
                    <a:pt x="2681" y="244"/>
                  </a:cubicBezTo>
                  <a:cubicBezTo>
                    <a:pt x="2560" y="244"/>
                    <a:pt x="2494" y="296"/>
                    <a:pt x="2455" y="335"/>
                  </a:cubicBezTo>
                  <a:cubicBezTo>
                    <a:pt x="2455" y="335"/>
                    <a:pt x="2455" y="307"/>
                    <a:pt x="2455" y="307"/>
                  </a:cubicBezTo>
                  <a:cubicBezTo>
                    <a:pt x="2427" y="251"/>
                    <a:pt x="2372" y="28"/>
                    <a:pt x="2093"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7"/>
            <p:cNvSpPr/>
            <p:nvPr/>
          </p:nvSpPr>
          <p:spPr>
            <a:xfrm>
              <a:off x="4246950" y="1962975"/>
              <a:ext cx="304825" cy="140675"/>
            </a:xfrm>
            <a:custGeom>
              <a:rect b="b" l="l" r="r" t="t"/>
              <a:pathLst>
                <a:path extrusionOk="0" h="5627" w="12193">
                  <a:moveTo>
                    <a:pt x="10017" y="0"/>
                  </a:moveTo>
                  <a:cubicBezTo>
                    <a:pt x="8984" y="586"/>
                    <a:pt x="8092" y="1507"/>
                    <a:pt x="7561" y="1563"/>
                  </a:cubicBezTo>
                  <a:cubicBezTo>
                    <a:pt x="7371" y="1608"/>
                    <a:pt x="7185" y="1627"/>
                    <a:pt x="6994" y="1627"/>
                  </a:cubicBezTo>
                  <a:cubicBezTo>
                    <a:pt x="6124" y="1627"/>
                    <a:pt x="5155" y="1231"/>
                    <a:pt x="3209" y="1116"/>
                  </a:cubicBezTo>
                  <a:cubicBezTo>
                    <a:pt x="3016" y="1098"/>
                    <a:pt x="2842" y="1089"/>
                    <a:pt x="2685" y="1089"/>
                  </a:cubicBezTo>
                  <a:cubicBezTo>
                    <a:pt x="1867" y="1089"/>
                    <a:pt x="1500" y="1340"/>
                    <a:pt x="1173" y="1925"/>
                  </a:cubicBezTo>
                  <a:cubicBezTo>
                    <a:pt x="1005" y="2483"/>
                    <a:pt x="1" y="4911"/>
                    <a:pt x="3572" y="5497"/>
                  </a:cubicBezTo>
                  <a:cubicBezTo>
                    <a:pt x="3572" y="5497"/>
                    <a:pt x="4874" y="5627"/>
                    <a:pt x="6279" y="5627"/>
                  </a:cubicBezTo>
                  <a:cubicBezTo>
                    <a:pt x="6826" y="5627"/>
                    <a:pt x="7388" y="5607"/>
                    <a:pt x="7896" y="5552"/>
                  </a:cubicBezTo>
                  <a:cubicBezTo>
                    <a:pt x="9486" y="5218"/>
                    <a:pt x="10686" y="4129"/>
                    <a:pt x="12193" y="2093"/>
                  </a:cubicBezTo>
                  <a:cubicBezTo>
                    <a:pt x="11886" y="503"/>
                    <a:pt x="10770" y="56"/>
                    <a:pt x="100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a:off x="4460375" y="1969075"/>
              <a:ext cx="85825" cy="75525"/>
            </a:xfrm>
            <a:custGeom>
              <a:rect b="b" l="l" r="r" t="t"/>
              <a:pathLst>
                <a:path extrusionOk="0" h="3021" w="3433">
                  <a:moveTo>
                    <a:pt x="1133" y="0"/>
                  </a:moveTo>
                  <a:cubicBezTo>
                    <a:pt x="1089" y="0"/>
                    <a:pt x="1055" y="3"/>
                    <a:pt x="1033" y="8"/>
                  </a:cubicBezTo>
                  <a:cubicBezTo>
                    <a:pt x="559" y="314"/>
                    <a:pt x="1" y="733"/>
                    <a:pt x="1" y="733"/>
                  </a:cubicBezTo>
                  <a:cubicBezTo>
                    <a:pt x="364" y="789"/>
                    <a:pt x="977" y="705"/>
                    <a:pt x="1591" y="1347"/>
                  </a:cubicBezTo>
                  <a:cubicBezTo>
                    <a:pt x="2623" y="2351"/>
                    <a:pt x="2512" y="2714"/>
                    <a:pt x="2707" y="3021"/>
                  </a:cubicBezTo>
                  <a:cubicBezTo>
                    <a:pt x="3126" y="2463"/>
                    <a:pt x="3432" y="2128"/>
                    <a:pt x="3432" y="2128"/>
                  </a:cubicBezTo>
                  <a:cubicBezTo>
                    <a:pt x="3432" y="2128"/>
                    <a:pt x="3042" y="1040"/>
                    <a:pt x="2400" y="538"/>
                  </a:cubicBezTo>
                  <a:cubicBezTo>
                    <a:pt x="1928" y="89"/>
                    <a:pt x="1377" y="0"/>
                    <a:pt x="1133"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7"/>
            <p:cNvSpPr/>
            <p:nvPr/>
          </p:nvSpPr>
          <p:spPr>
            <a:xfrm>
              <a:off x="4468050" y="1974825"/>
              <a:ext cx="73975" cy="60025"/>
            </a:xfrm>
            <a:custGeom>
              <a:rect b="b" l="l" r="r" t="t"/>
              <a:pathLst>
                <a:path extrusionOk="0" h="2401" w="2959">
                  <a:moveTo>
                    <a:pt x="391" y="1"/>
                  </a:moveTo>
                  <a:cubicBezTo>
                    <a:pt x="391" y="1"/>
                    <a:pt x="308" y="84"/>
                    <a:pt x="1" y="280"/>
                  </a:cubicBezTo>
                  <a:cubicBezTo>
                    <a:pt x="1926" y="363"/>
                    <a:pt x="2651" y="2400"/>
                    <a:pt x="2651" y="2400"/>
                  </a:cubicBezTo>
                  <a:cubicBezTo>
                    <a:pt x="2651" y="2400"/>
                    <a:pt x="2652" y="2401"/>
                    <a:pt x="2654" y="2401"/>
                  </a:cubicBezTo>
                  <a:cubicBezTo>
                    <a:pt x="2664" y="2401"/>
                    <a:pt x="2719" y="2380"/>
                    <a:pt x="2958" y="2093"/>
                  </a:cubicBezTo>
                  <a:cubicBezTo>
                    <a:pt x="2400" y="1005"/>
                    <a:pt x="1703" y="112"/>
                    <a:pt x="39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7"/>
            <p:cNvSpPr/>
            <p:nvPr/>
          </p:nvSpPr>
          <p:spPr>
            <a:xfrm>
              <a:off x="4355075" y="1997150"/>
              <a:ext cx="55125" cy="107425"/>
            </a:xfrm>
            <a:custGeom>
              <a:rect b="b" l="l" r="r" t="t"/>
              <a:pathLst>
                <a:path extrusionOk="0" h="4297" w="2205">
                  <a:moveTo>
                    <a:pt x="1005" y="0"/>
                  </a:moveTo>
                  <a:cubicBezTo>
                    <a:pt x="1005" y="0"/>
                    <a:pt x="391" y="224"/>
                    <a:pt x="195" y="1395"/>
                  </a:cubicBezTo>
                  <a:cubicBezTo>
                    <a:pt x="0" y="2372"/>
                    <a:pt x="307" y="4102"/>
                    <a:pt x="474" y="4157"/>
                  </a:cubicBezTo>
                  <a:cubicBezTo>
                    <a:pt x="921" y="4269"/>
                    <a:pt x="1297" y="4297"/>
                    <a:pt x="1562" y="4297"/>
                  </a:cubicBezTo>
                  <a:cubicBezTo>
                    <a:pt x="1828" y="4297"/>
                    <a:pt x="1981" y="4269"/>
                    <a:pt x="1981" y="4269"/>
                  </a:cubicBezTo>
                  <a:cubicBezTo>
                    <a:pt x="1897" y="3488"/>
                    <a:pt x="1535" y="2539"/>
                    <a:pt x="1590" y="1730"/>
                  </a:cubicBezTo>
                  <a:cubicBezTo>
                    <a:pt x="1674" y="754"/>
                    <a:pt x="1953" y="586"/>
                    <a:pt x="2204" y="224"/>
                  </a:cubicBezTo>
                  <a:cubicBezTo>
                    <a:pt x="1590" y="28"/>
                    <a:pt x="1005" y="0"/>
                    <a:pt x="1005"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4367625" y="1997850"/>
              <a:ext cx="33500" cy="106050"/>
            </a:xfrm>
            <a:custGeom>
              <a:rect b="b" l="l" r="r" t="t"/>
              <a:pathLst>
                <a:path extrusionOk="0" h="4242" w="1340">
                  <a:moveTo>
                    <a:pt x="837" y="0"/>
                  </a:moveTo>
                  <a:cubicBezTo>
                    <a:pt x="586" y="307"/>
                    <a:pt x="335" y="809"/>
                    <a:pt x="224" y="1395"/>
                  </a:cubicBezTo>
                  <a:cubicBezTo>
                    <a:pt x="0" y="2623"/>
                    <a:pt x="503" y="4241"/>
                    <a:pt x="503" y="4241"/>
                  </a:cubicBezTo>
                  <a:lnTo>
                    <a:pt x="1144" y="4241"/>
                  </a:lnTo>
                  <a:cubicBezTo>
                    <a:pt x="1116" y="4046"/>
                    <a:pt x="614" y="3432"/>
                    <a:pt x="726" y="1423"/>
                  </a:cubicBezTo>
                  <a:cubicBezTo>
                    <a:pt x="921" y="279"/>
                    <a:pt x="1228" y="224"/>
                    <a:pt x="1339" y="84"/>
                  </a:cubicBezTo>
                  <a:cubicBezTo>
                    <a:pt x="1339" y="84"/>
                    <a:pt x="1088" y="0"/>
                    <a:pt x="83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4242775" y="2188825"/>
              <a:ext cx="200725" cy="43400"/>
            </a:xfrm>
            <a:custGeom>
              <a:rect b="b" l="l" r="r" t="t"/>
              <a:pathLst>
                <a:path extrusionOk="0" h="1736" w="8029">
                  <a:moveTo>
                    <a:pt x="1219" y="0"/>
                  </a:moveTo>
                  <a:cubicBezTo>
                    <a:pt x="745" y="0"/>
                    <a:pt x="0" y="703"/>
                    <a:pt x="0" y="703"/>
                  </a:cubicBezTo>
                  <a:cubicBezTo>
                    <a:pt x="0" y="703"/>
                    <a:pt x="865" y="1289"/>
                    <a:pt x="7728" y="1735"/>
                  </a:cubicBezTo>
                  <a:cubicBezTo>
                    <a:pt x="7731" y="1736"/>
                    <a:pt x="7734" y="1736"/>
                    <a:pt x="7737" y="1736"/>
                  </a:cubicBezTo>
                  <a:cubicBezTo>
                    <a:pt x="8029" y="1736"/>
                    <a:pt x="7673" y="285"/>
                    <a:pt x="7673" y="285"/>
                  </a:cubicBezTo>
                  <a:cubicBezTo>
                    <a:pt x="7507" y="281"/>
                    <a:pt x="7275" y="280"/>
                    <a:pt x="6997" y="280"/>
                  </a:cubicBezTo>
                  <a:cubicBezTo>
                    <a:pt x="6548" y="280"/>
                    <a:pt x="5980" y="283"/>
                    <a:pt x="5378" y="283"/>
                  </a:cubicBezTo>
                  <a:cubicBezTo>
                    <a:pt x="3660" y="283"/>
                    <a:pt x="1673" y="257"/>
                    <a:pt x="1423" y="62"/>
                  </a:cubicBezTo>
                  <a:cubicBezTo>
                    <a:pt x="1365" y="19"/>
                    <a:pt x="1295" y="0"/>
                    <a:pt x="121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4955600" y="1994325"/>
              <a:ext cx="101850" cy="287450"/>
            </a:xfrm>
            <a:custGeom>
              <a:rect b="b" l="l" r="r" t="t"/>
              <a:pathLst>
                <a:path extrusionOk="0" h="11498" w="4074">
                  <a:moveTo>
                    <a:pt x="2103" y="1"/>
                  </a:moveTo>
                  <a:cubicBezTo>
                    <a:pt x="1158" y="1"/>
                    <a:pt x="362" y="521"/>
                    <a:pt x="335" y="1174"/>
                  </a:cubicBezTo>
                  <a:lnTo>
                    <a:pt x="28" y="10185"/>
                  </a:lnTo>
                  <a:cubicBezTo>
                    <a:pt x="0" y="10883"/>
                    <a:pt x="809" y="11441"/>
                    <a:pt x="1786" y="11496"/>
                  </a:cubicBezTo>
                  <a:lnTo>
                    <a:pt x="1897" y="11496"/>
                  </a:lnTo>
                  <a:cubicBezTo>
                    <a:pt x="1923" y="11497"/>
                    <a:pt x="1948" y="11497"/>
                    <a:pt x="1973" y="11497"/>
                  </a:cubicBezTo>
                  <a:cubicBezTo>
                    <a:pt x="2942" y="11497"/>
                    <a:pt x="3712" y="10977"/>
                    <a:pt x="3739" y="10325"/>
                  </a:cubicBezTo>
                  <a:lnTo>
                    <a:pt x="4046" y="1313"/>
                  </a:lnTo>
                  <a:cubicBezTo>
                    <a:pt x="4074" y="616"/>
                    <a:pt x="3292" y="58"/>
                    <a:pt x="2288" y="2"/>
                  </a:cubicBezTo>
                  <a:lnTo>
                    <a:pt x="2176" y="2"/>
                  </a:lnTo>
                  <a:cubicBezTo>
                    <a:pt x="2152" y="1"/>
                    <a:pt x="2127" y="1"/>
                    <a:pt x="2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7"/>
            <p:cNvSpPr/>
            <p:nvPr/>
          </p:nvSpPr>
          <p:spPr>
            <a:xfrm>
              <a:off x="4954200" y="2071075"/>
              <a:ext cx="102550" cy="29225"/>
            </a:xfrm>
            <a:custGeom>
              <a:rect b="b" l="l" r="r" t="t"/>
              <a:pathLst>
                <a:path extrusionOk="0" h="1169" w="4102">
                  <a:moveTo>
                    <a:pt x="196" y="1"/>
                  </a:moveTo>
                  <a:cubicBezTo>
                    <a:pt x="196" y="1"/>
                    <a:pt x="0" y="866"/>
                    <a:pt x="168" y="894"/>
                  </a:cubicBezTo>
                  <a:cubicBezTo>
                    <a:pt x="1047" y="1121"/>
                    <a:pt x="2239" y="1169"/>
                    <a:pt x="3080" y="1169"/>
                  </a:cubicBezTo>
                  <a:cubicBezTo>
                    <a:pt x="3680" y="1169"/>
                    <a:pt x="4102" y="1145"/>
                    <a:pt x="4102" y="1145"/>
                  </a:cubicBezTo>
                  <a:lnTo>
                    <a:pt x="4102" y="57"/>
                  </a:lnTo>
                  <a:cubicBezTo>
                    <a:pt x="4102" y="57"/>
                    <a:pt x="2805" y="166"/>
                    <a:pt x="1689" y="166"/>
                  </a:cubicBezTo>
                  <a:cubicBezTo>
                    <a:pt x="1020" y="166"/>
                    <a:pt x="415" y="126"/>
                    <a:pt x="1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7"/>
            <p:cNvSpPr/>
            <p:nvPr/>
          </p:nvSpPr>
          <p:spPr>
            <a:xfrm>
              <a:off x="4951400" y="2195225"/>
              <a:ext cx="103950" cy="36300"/>
            </a:xfrm>
            <a:custGeom>
              <a:rect b="b" l="l" r="r" t="t"/>
              <a:pathLst>
                <a:path extrusionOk="0" h="1452" w="4158">
                  <a:moveTo>
                    <a:pt x="4158" y="1"/>
                  </a:moveTo>
                  <a:cubicBezTo>
                    <a:pt x="3961" y="267"/>
                    <a:pt x="3264" y="361"/>
                    <a:pt x="2510" y="361"/>
                  </a:cubicBezTo>
                  <a:cubicBezTo>
                    <a:pt x="1448" y="361"/>
                    <a:pt x="273" y="176"/>
                    <a:pt x="224" y="29"/>
                  </a:cubicBezTo>
                  <a:lnTo>
                    <a:pt x="224" y="29"/>
                  </a:lnTo>
                  <a:cubicBezTo>
                    <a:pt x="224" y="29"/>
                    <a:pt x="1" y="894"/>
                    <a:pt x="252" y="1005"/>
                  </a:cubicBezTo>
                  <a:cubicBezTo>
                    <a:pt x="968" y="1340"/>
                    <a:pt x="1641" y="1452"/>
                    <a:pt x="2219" y="1452"/>
                  </a:cubicBezTo>
                  <a:cubicBezTo>
                    <a:pt x="3377" y="1452"/>
                    <a:pt x="4158" y="1005"/>
                    <a:pt x="4158" y="1005"/>
                  </a:cubicBezTo>
                  <a:cubicBezTo>
                    <a:pt x="4158" y="1005"/>
                    <a:pt x="4158" y="782"/>
                    <a:pt x="41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7"/>
            <p:cNvSpPr/>
            <p:nvPr/>
          </p:nvSpPr>
          <p:spPr>
            <a:xfrm>
              <a:off x="5110425" y="1798700"/>
              <a:ext cx="123475" cy="145625"/>
            </a:xfrm>
            <a:custGeom>
              <a:rect b="b" l="l" r="r" t="t"/>
              <a:pathLst>
                <a:path extrusionOk="0" h="5825" w="4939">
                  <a:moveTo>
                    <a:pt x="2636" y="0"/>
                  </a:moveTo>
                  <a:cubicBezTo>
                    <a:pt x="2462" y="0"/>
                    <a:pt x="2281" y="14"/>
                    <a:pt x="2093" y="43"/>
                  </a:cubicBezTo>
                  <a:cubicBezTo>
                    <a:pt x="559" y="322"/>
                    <a:pt x="1" y="1968"/>
                    <a:pt x="531" y="3503"/>
                  </a:cubicBezTo>
                  <a:cubicBezTo>
                    <a:pt x="1011" y="4944"/>
                    <a:pt x="2539" y="5824"/>
                    <a:pt x="3428" y="5824"/>
                  </a:cubicBezTo>
                  <a:cubicBezTo>
                    <a:pt x="3468" y="5824"/>
                    <a:pt x="3507" y="5822"/>
                    <a:pt x="3544" y="5818"/>
                  </a:cubicBezTo>
                  <a:cubicBezTo>
                    <a:pt x="3544" y="5818"/>
                    <a:pt x="3563" y="5824"/>
                    <a:pt x="3600" y="5824"/>
                  </a:cubicBezTo>
                  <a:cubicBezTo>
                    <a:pt x="3674" y="5824"/>
                    <a:pt x="3823" y="5800"/>
                    <a:pt x="4046" y="5651"/>
                  </a:cubicBezTo>
                  <a:cubicBezTo>
                    <a:pt x="4716" y="5149"/>
                    <a:pt x="4772" y="4312"/>
                    <a:pt x="4855" y="3949"/>
                  </a:cubicBezTo>
                  <a:cubicBezTo>
                    <a:pt x="4939" y="3586"/>
                    <a:pt x="4911" y="1382"/>
                    <a:pt x="4883" y="908"/>
                  </a:cubicBezTo>
                  <a:cubicBezTo>
                    <a:pt x="4883" y="908"/>
                    <a:pt x="4744" y="880"/>
                    <a:pt x="4548" y="852"/>
                  </a:cubicBezTo>
                  <a:cubicBezTo>
                    <a:pt x="4133" y="321"/>
                    <a:pt x="3469" y="0"/>
                    <a:pt x="2636"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7"/>
            <p:cNvSpPr/>
            <p:nvPr/>
          </p:nvSpPr>
          <p:spPr>
            <a:xfrm>
              <a:off x="5182350" y="1961825"/>
              <a:ext cx="104575" cy="400825"/>
            </a:xfrm>
            <a:custGeom>
              <a:rect b="b" l="l" r="r" t="t"/>
              <a:pathLst>
                <a:path extrusionOk="0" h="16033" w="4183">
                  <a:moveTo>
                    <a:pt x="265" y="1"/>
                  </a:moveTo>
                  <a:cubicBezTo>
                    <a:pt x="117" y="1"/>
                    <a:pt x="0" y="67"/>
                    <a:pt x="109" y="325"/>
                  </a:cubicBezTo>
                  <a:cubicBezTo>
                    <a:pt x="1197" y="2976"/>
                    <a:pt x="667" y="6017"/>
                    <a:pt x="862" y="8360"/>
                  </a:cubicBezTo>
                  <a:cubicBezTo>
                    <a:pt x="1058" y="10453"/>
                    <a:pt x="2118" y="16033"/>
                    <a:pt x="2118" y="16033"/>
                  </a:cubicBezTo>
                  <a:cubicBezTo>
                    <a:pt x="2118" y="16033"/>
                    <a:pt x="4182" y="15196"/>
                    <a:pt x="4127" y="14777"/>
                  </a:cubicBezTo>
                  <a:cubicBezTo>
                    <a:pt x="3792" y="12294"/>
                    <a:pt x="2843" y="9253"/>
                    <a:pt x="2843" y="9058"/>
                  </a:cubicBezTo>
                  <a:cubicBezTo>
                    <a:pt x="2648" y="6435"/>
                    <a:pt x="2676" y="4985"/>
                    <a:pt x="2620" y="4510"/>
                  </a:cubicBezTo>
                  <a:cubicBezTo>
                    <a:pt x="2564" y="3897"/>
                    <a:pt x="2006" y="2055"/>
                    <a:pt x="1560" y="1218"/>
                  </a:cubicBezTo>
                  <a:cubicBezTo>
                    <a:pt x="1030" y="381"/>
                    <a:pt x="1448" y="521"/>
                    <a:pt x="611" y="74"/>
                  </a:cubicBezTo>
                  <a:cubicBezTo>
                    <a:pt x="611" y="74"/>
                    <a:pt x="420"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7"/>
            <p:cNvSpPr/>
            <p:nvPr/>
          </p:nvSpPr>
          <p:spPr>
            <a:xfrm>
              <a:off x="5111825" y="1914850"/>
              <a:ext cx="108125" cy="70725"/>
            </a:xfrm>
            <a:custGeom>
              <a:rect b="b" l="l" r="r" t="t"/>
              <a:pathLst>
                <a:path extrusionOk="0" h="2829" w="4325">
                  <a:moveTo>
                    <a:pt x="168" y="0"/>
                  </a:moveTo>
                  <a:lnTo>
                    <a:pt x="1" y="1591"/>
                  </a:lnTo>
                  <a:cubicBezTo>
                    <a:pt x="1" y="1591"/>
                    <a:pt x="2007" y="2828"/>
                    <a:pt x="3284" y="2828"/>
                  </a:cubicBezTo>
                  <a:cubicBezTo>
                    <a:pt x="3564" y="2828"/>
                    <a:pt x="3809" y="2769"/>
                    <a:pt x="3990" y="2623"/>
                  </a:cubicBezTo>
                  <a:cubicBezTo>
                    <a:pt x="4325" y="2344"/>
                    <a:pt x="4213" y="1340"/>
                    <a:pt x="4213" y="1340"/>
                  </a:cubicBezTo>
                  <a:cubicBezTo>
                    <a:pt x="4213" y="1340"/>
                    <a:pt x="2512" y="1116"/>
                    <a:pt x="587" y="391"/>
                  </a:cubicBezTo>
                  <a:cubicBezTo>
                    <a:pt x="196" y="251"/>
                    <a:pt x="168"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4962575" y="2756700"/>
              <a:ext cx="155050" cy="104300"/>
            </a:xfrm>
            <a:custGeom>
              <a:rect b="b" l="l" r="r" t="t"/>
              <a:pathLst>
                <a:path extrusionOk="0" h="4172" w="6202">
                  <a:moveTo>
                    <a:pt x="754" y="1"/>
                  </a:moveTo>
                  <a:lnTo>
                    <a:pt x="754" y="1"/>
                  </a:lnTo>
                  <a:cubicBezTo>
                    <a:pt x="0" y="1507"/>
                    <a:pt x="168" y="2539"/>
                    <a:pt x="921" y="2623"/>
                  </a:cubicBezTo>
                  <a:cubicBezTo>
                    <a:pt x="1200" y="2651"/>
                    <a:pt x="1451" y="2707"/>
                    <a:pt x="1786" y="3014"/>
                  </a:cubicBezTo>
                  <a:cubicBezTo>
                    <a:pt x="2762" y="3906"/>
                    <a:pt x="3990" y="4102"/>
                    <a:pt x="4297" y="4158"/>
                  </a:cubicBezTo>
                  <a:cubicBezTo>
                    <a:pt x="4372" y="4167"/>
                    <a:pt x="4444" y="4172"/>
                    <a:pt x="4515" y="4172"/>
                  </a:cubicBezTo>
                  <a:cubicBezTo>
                    <a:pt x="5677" y="4172"/>
                    <a:pt x="6202" y="2934"/>
                    <a:pt x="5413" y="2539"/>
                  </a:cubicBezTo>
                  <a:cubicBezTo>
                    <a:pt x="4101" y="1926"/>
                    <a:pt x="2846" y="112"/>
                    <a:pt x="2846" y="112"/>
                  </a:cubicBezTo>
                  <a:lnTo>
                    <a:pt x="7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7"/>
            <p:cNvSpPr/>
            <p:nvPr/>
          </p:nvSpPr>
          <p:spPr>
            <a:xfrm>
              <a:off x="4941650" y="2200825"/>
              <a:ext cx="321550" cy="607075"/>
            </a:xfrm>
            <a:custGeom>
              <a:rect b="b" l="l" r="r" t="t"/>
              <a:pathLst>
                <a:path extrusionOk="0" h="24283" w="12862">
                  <a:moveTo>
                    <a:pt x="6975" y="0"/>
                  </a:moveTo>
                  <a:cubicBezTo>
                    <a:pt x="6054" y="1479"/>
                    <a:pt x="5245" y="2902"/>
                    <a:pt x="4994" y="4017"/>
                  </a:cubicBezTo>
                  <a:cubicBezTo>
                    <a:pt x="4101" y="7812"/>
                    <a:pt x="3906" y="12973"/>
                    <a:pt x="3767" y="13587"/>
                  </a:cubicBezTo>
                  <a:cubicBezTo>
                    <a:pt x="1925" y="15624"/>
                    <a:pt x="530" y="21454"/>
                    <a:pt x="0" y="23128"/>
                  </a:cubicBezTo>
                  <a:cubicBezTo>
                    <a:pt x="938" y="24040"/>
                    <a:pt x="2161" y="24283"/>
                    <a:pt x="3199" y="24283"/>
                  </a:cubicBezTo>
                  <a:cubicBezTo>
                    <a:pt x="4385" y="24283"/>
                    <a:pt x="5329" y="23965"/>
                    <a:pt x="5329" y="23965"/>
                  </a:cubicBezTo>
                  <a:cubicBezTo>
                    <a:pt x="5329" y="23965"/>
                    <a:pt x="7700" y="16516"/>
                    <a:pt x="8370" y="15400"/>
                  </a:cubicBezTo>
                  <a:cubicBezTo>
                    <a:pt x="9067" y="14256"/>
                    <a:pt x="11132" y="7310"/>
                    <a:pt x="12666" y="3153"/>
                  </a:cubicBezTo>
                  <a:cubicBezTo>
                    <a:pt x="12862" y="2678"/>
                    <a:pt x="6975" y="0"/>
                    <a:pt x="6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7"/>
            <p:cNvSpPr/>
            <p:nvPr/>
          </p:nvSpPr>
          <p:spPr>
            <a:xfrm>
              <a:off x="4952100" y="2708350"/>
              <a:ext cx="140225" cy="75250"/>
            </a:xfrm>
            <a:custGeom>
              <a:rect b="b" l="l" r="r" t="t"/>
              <a:pathLst>
                <a:path extrusionOk="0" h="3010" w="5609">
                  <a:moveTo>
                    <a:pt x="439" y="0"/>
                  </a:moveTo>
                  <a:cubicBezTo>
                    <a:pt x="430" y="0"/>
                    <a:pt x="423" y="3"/>
                    <a:pt x="419" y="10"/>
                  </a:cubicBezTo>
                  <a:cubicBezTo>
                    <a:pt x="29" y="1070"/>
                    <a:pt x="1" y="1293"/>
                    <a:pt x="1" y="1293"/>
                  </a:cubicBezTo>
                  <a:cubicBezTo>
                    <a:pt x="196" y="1544"/>
                    <a:pt x="698" y="1990"/>
                    <a:pt x="1535" y="2381"/>
                  </a:cubicBezTo>
                  <a:cubicBezTo>
                    <a:pt x="2980" y="2928"/>
                    <a:pt x="4056" y="3010"/>
                    <a:pt x="4658" y="3010"/>
                  </a:cubicBezTo>
                  <a:cubicBezTo>
                    <a:pt x="4916" y="3010"/>
                    <a:pt x="5087" y="2995"/>
                    <a:pt x="5162" y="2995"/>
                  </a:cubicBezTo>
                  <a:cubicBezTo>
                    <a:pt x="5581" y="1684"/>
                    <a:pt x="5608" y="1460"/>
                    <a:pt x="5608" y="1460"/>
                  </a:cubicBezTo>
                  <a:lnTo>
                    <a:pt x="5608" y="1460"/>
                  </a:lnTo>
                  <a:cubicBezTo>
                    <a:pt x="5608" y="1460"/>
                    <a:pt x="5471" y="1469"/>
                    <a:pt x="5239" y="1469"/>
                  </a:cubicBezTo>
                  <a:cubicBezTo>
                    <a:pt x="4565" y="1469"/>
                    <a:pt x="3094" y="1392"/>
                    <a:pt x="1870" y="791"/>
                  </a:cubicBezTo>
                  <a:cubicBezTo>
                    <a:pt x="1018" y="455"/>
                    <a:pt x="549" y="0"/>
                    <a:pt x="439"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4954900" y="2718350"/>
              <a:ext cx="133250" cy="53775"/>
            </a:xfrm>
            <a:custGeom>
              <a:rect b="b" l="l" r="r" t="t"/>
              <a:pathLst>
                <a:path extrusionOk="0" h="2151" w="5330">
                  <a:moveTo>
                    <a:pt x="168" y="0"/>
                  </a:moveTo>
                  <a:cubicBezTo>
                    <a:pt x="168" y="0"/>
                    <a:pt x="28" y="307"/>
                    <a:pt x="0" y="474"/>
                  </a:cubicBezTo>
                  <a:cubicBezTo>
                    <a:pt x="1524" y="2046"/>
                    <a:pt x="4262" y="2151"/>
                    <a:pt x="4966" y="2151"/>
                  </a:cubicBezTo>
                  <a:cubicBezTo>
                    <a:pt x="5074" y="2151"/>
                    <a:pt x="5134" y="2148"/>
                    <a:pt x="5134" y="2148"/>
                  </a:cubicBezTo>
                  <a:cubicBezTo>
                    <a:pt x="5134" y="2148"/>
                    <a:pt x="5301" y="2120"/>
                    <a:pt x="5329" y="1562"/>
                  </a:cubicBezTo>
                  <a:lnTo>
                    <a:pt x="5329" y="1562"/>
                  </a:lnTo>
                  <a:cubicBezTo>
                    <a:pt x="5202" y="1567"/>
                    <a:pt x="5078" y="1569"/>
                    <a:pt x="4957" y="1569"/>
                  </a:cubicBezTo>
                  <a:cubicBezTo>
                    <a:pt x="1856" y="1569"/>
                    <a:pt x="624" y="242"/>
                    <a:pt x="168"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5024175" y="1937875"/>
              <a:ext cx="243925" cy="426375"/>
            </a:xfrm>
            <a:custGeom>
              <a:rect b="b" l="l" r="r" t="t"/>
              <a:pathLst>
                <a:path extrusionOk="0" h="17055" w="9757">
                  <a:moveTo>
                    <a:pt x="3814" y="0"/>
                  </a:moveTo>
                  <a:cubicBezTo>
                    <a:pt x="3339" y="419"/>
                    <a:pt x="2698" y="893"/>
                    <a:pt x="2363" y="1395"/>
                  </a:cubicBezTo>
                  <a:cubicBezTo>
                    <a:pt x="1498" y="2706"/>
                    <a:pt x="1386" y="3097"/>
                    <a:pt x="1386" y="3097"/>
                  </a:cubicBezTo>
                  <a:cubicBezTo>
                    <a:pt x="1386" y="3097"/>
                    <a:pt x="1135" y="7449"/>
                    <a:pt x="1191" y="9179"/>
                  </a:cubicBezTo>
                  <a:cubicBezTo>
                    <a:pt x="1275" y="11188"/>
                    <a:pt x="856" y="10016"/>
                    <a:pt x="75" y="15875"/>
                  </a:cubicBezTo>
                  <a:cubicBezTo>
                    <a:pt x="1" y="16415"/>
                    <a:pt x="3484" y="17055"/>
                    <a:pt x="6380" y="17055"/>
                  </a:cubicBezTo>
                  <a:cubicBezTo>
                    <a:pt x="7821" y="17055"/>
                    <a:pt x="9116" y="16896"/>
                    <a:pt x="9756" y="16488"/>
                  </a:cubicBezTo>
                  <a:cubicBezTo>
                    <a:pt x="9756" y="16488"/>
                    <a:pt x="8584" y="7059"/>
                    <a:pt x="8501" y="5775"/>
                  </a:cubicBezTo>
                  <a:cubicBezTo>
                    <a:pt x="8362" y="3943"/>
                    <a:pt x="7256" y="1032"/>
                    <a:pt x="6943" y="1032"/>
                  </a:cubicBezTo>
                  <a:cubicBezTo>
                    <a:pt x="6941" y="1032"/>
                    <a:pt x="6940" y="1032"/>
                    <a:pt x="6938" y="1032"/>
                  </a:cubicBezTo>
                  <a:cubicBezTo>
                    <a:pt x="6925" y="1033"/>
                    <a:pt x="6912" y="1033"/>
                    <a:pt x="6899" y="1033"/>
                  </a:cubicBezTo>
                  <a:cubicBezTo>
                    <a:pt x="5879" y="1033"/>
                    <a:pt x="3814" y="0"/>
                    <a:pt x="3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5061600" y="2059225"/>
              <a:ext cx="193925" cy="55525"/>
            </a:xfrm>
            <a:custGeom>
              <a:rect b="b" l="l" r="r" t="t"/>
              <a:pathLst>
                <a:path extrusionOk="0" h="2221" w="7757">
                  <a:moveTo>
                    <a:pt x="7589" y="1"/>
                  </a:moveTo>
                  <a:cubicBezTo>
                    <a:pt x="7314" y="198"/>
                    <a:pt x="4797" y="729"/>
                    <a:pt x="2536" y="729"/>
                  </a:cubicBezTo>
                  <a:cubicBezTo>
                    <a:pt x="1596" y="729"/>
                    <a:pt x="701" y="637"/>
                    <a:pt x="29" y="391"/>
                  </a:cubicBezTo>
                  <a:cubicBezTo>
                    <a:pt x="1" y="1284"/>
                    <a:pt x="1" y="1786"/>
                    <a:pt x="1" y="1786"/>
                  </a:cubicBezTo>
                  <a:cubicBezTo>
                    <a:pt x="1" y="1786"/>
                    <a:pt x="1303" y="2220"/>
                    <a:pt x="3273" y="2220"/>
                  </a:cubicBezTo>
                  <a:cubicBezTo>
                    <a:pt x="4539" y="2220"/>
                    <a:pt x="6080" y="2041"/>
                    <a:pt x="7729" y="1451"/>
                  </a:cubicBezTo>
                  <a:cubicBezTo>
                    <a:pt x="7757" y="307"/>
                    <a:pt x="7589" y="1"/>
                    <a:pt x="7589"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5061600" y="2069675"/>
              <a:ext cx="193925" cy="35100"/>
            </a:xfrm>
            <a:custGeom>
              <a:rect b="b" l="l" r="r" t="t"/>
              <a:pathLst>
                <a:path extrusionOk="0" h="1404" w="7757">
                  <a:moveTo>
                    <a:pt x="7701" y="1"/>
                  </a:moveTo>
                  <a:cubicBezTo>
                    <a:pt x="7422" y="180"/>
                    <a:pt x="4807" y="759"/>
                    <a:pt x="2492" y="759"/>
                  </a:cubicBezTo>
                  <a:cubicBezTo>
                    <a:pt x="1567" y="759"/>
                    <a:pt x="690" y="666"/>
                    <a:pt x="29" y="419"/>
                  </a:cubicBezTo>
                  <a:cubicBezTo>
                    <a:pt x="29" y="754"/>
                    <a:pt x="1" y="1005"/>
                    <a:pt x="1" y="1005"/>
                  </a:cubicBezTo>
                  <a:cubicBezTo>
                    <a:pt x="1" y="1005"/>
                    <a:pt x="1259" y="1404"/>
                    <a:pt x="3241" y="1404"/>
                  </a:cubicBezTo>
                  <a:cubicBezTo>
                    <a:pt x="4493" y="1404"/>
                    <a:pt x="6033" y="1245"/>
                    <a:pt x="7729" y="726"/>
                  </a:cubicBezTo>
                  <a:cubicBezTo>
                    <a:pt x="7757" y="252"/>
                    <a:pt x="7701" y="1"/>
                    <a:pt x="770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5037900" y="1971775"/>
              <a:ext cx="182075" cy="224525"/>
            </a:xfrm>
            <a:custGeom>
              <a:rect b="b" l="l" r="r" t="t"/>
              <a:pathLst>
                <a:path extrusionOk="0" h="8981" w="7283">
                  <a:moveTo>
                    <a:pt x="3757" y="1"/>
                  </a:moveTo>
                  <a:cubicBezTo>
                    <a:pt x="2809" y="1"/>
                    <a:pt x="1793" y="376"/>
                    <a:pt x="949" y="1239"/>
                  </a:cubicBezTo>
                  <a:cubicBezTo>
                    <a:pt x="569" y="1619"/>
                    <a:pt x="557" y="3447"/>
                    <a:pt x="683" y="3447"/>
                  </a:cubicBezTo>
                  <a:cubicBezTo>
                    <a:pt x="696" y="3447"/>
                    <a:pt x="710" y="3428"/>
                    <a:pt x="726" y="3387"/>
                  </a:cubicBezTo>
                  <a:cubicBezTo>
                    <a:pt x="1441" y="1496"/>
                    <a:pt x="3069" y="719"/>
                    <a:pt x="4354" y="719"/>
                  </a:cubicBezTo>
                  <a:cubicBezTo>
                    <a:pt x="5326" y="719"/>
                    <a:pt x="6102" y="1163"/>
                    <a:pt x="6138" y="1908"/>
                  </a:cubicBezTo>
                  <a:cubicBezTo>
                    <a:pt x="6374" y="5363"/>
                    <a:pt x="2952" y="7884"/>
                    <a:pt x="1145" y="7884"/>
                  </a:cubicBezTo>
                  <a:cubicBezTo>
                    <a:pt x="1026" y="7884"/>
                    <a:pt x="913" y="7873"/>
                    <a:pt x="809" y="7851"/>
                  </a:cubicBezTo>
                  <a:cubicBezTo>
                    <a:pt x="795" y="7848"/>
                    <a:pt x="780" y="7846"/>
                    <a:pt x="765" y="7846"/>
                  </a:cubicBezTo>
                  <a:cubicBezTo>
                    <a:pt x="387" y="7846"/>
                    <a:pt x="1" y="8833"/>
                    <a:pt x="726" y="8967"/>
                  </a:cubicBezTo>
                  <a:cubicBezTo>
                    <a:pt x="779" y="8976"/>
                    <a:pt x="835" y="8981"/>
                    <a:pt x="893" y="8981"/>
                  </a:cubicBezTo>
                  <a:cubicBezTo>
                    <a:pt x="2572" y="8981"/>
                    <a:pt x="6210" y="5202"/>
                    <a:pt x="6668" y="3638"/>
                  </a:cubicBezTo>
                  <a:cubicBezTo>
                    <a:pt x="7283" y="1515"/>
                    <a:pt x="5659" y="1"/>
                    <a:pt x="3757"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7"/>
            <p:cNvSpPr/>
            <p:nvPr/>
          </p:nvSpPr>
          <p:spPr>
            <a:xfrm>
              <a:off x="5050450" y="2174175"/>
              <a:ext cx="201425" cy="43400"/>
            </a:xfrm>
            <a:custGeom>
              <a:rect b="b" l="l" r="r" t="t"/>
              <a:pathLst>
                <a:path extrusionOk="0" h="1736" w="8057">
                  <a:moveTo>
                    <a:pt x="1227" y="1"/>
                  </a:moveTo>
                  <a:cubicBezTo>
                    <a:pt x="765" y="1"/>
                    <a:pt x="1" y="703"/>
                    <a:pt x="1" y="703"/>
                  </a:cubicBezTo>
                  <a:cubicBezTo>
                    <a:pt x="1" y="703"/>
                    <a:pt x="893" y="1289"/>
                    <a:pt x="7756" y="1736"/>
                  </a:cubicBezTo>
                  <a:cubicBezTo>
                    <a:pt x="7759" y="1736"/>
                    <a:pt x="7762" y="1736"/>
                    <a:pt x="7765" y="1736"/>
                  </a:cubicBezTo>
                  <a:cubicBezTo>
                    <a:pt x="8056" y="1736"/>
                    <a:pt x="7673" y="285"/>
                    <a:pt x="7673" y="285"/>
                  </a:cubicBezTo>
                  <a:cubicBezTo>
                    <a:pt x="7511" y="281"/>
                    <a:pt x="7282" y="280"/>
                    <a:pt x="7008" y="280"/>
                  </a:cubicBezTo>
                  <a:cubicBezTo>
                    <a:pt x="6563" y="280"/>
                    <a:pt x="5998" y="283"/>
                    <a:pt x="5397" y="283"/>
                  </a:cubicBezTo>
                  <a:cubicBezTo>
                    <a:pt x="3685" y="283"/>
                    <a:pt x="1690" y="258"/>
                    <a:pt x="1423" y="62"/>
                  </a:cubicBezTo>
                  <a:cubicBezTo>
                    <a:pt x="1369" y="19"/>
                    <a:pt x="1302" y="1"/>
                    <a:pt x="1227"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7"/>
            <p:cNvSpPr/>
            <p:nvPr/>
          </p:nvSpPr>
          <p:spPr>
            <a:xfrm>
              <a:off x="5248525" y="2177100"/>
              <a:ext cx="94900" cy="66400"/>
            </a:xfrm>
            <a:custGeom>
              <a:rect b="b" l="l" r="r" t="t"/>
              <a:pathLst>
                <a:path extrusionOk="0" h="2656" w="3796">
                  <a:moveTo>
                    <a:pt x="726" y="0"/>
                  </a:moveTo>
                  <a:lnTo>
                    <a:pt x="1" y="2260"/>
                  </a:lnTo>
                  <a:cubicBezTo>
                    <a:pt x="1" y="2260"/>
                    <a:pt x="447" y="2260"/>
                    <a:pt x="1061" y="2428"/>
                  </a:cubicBezTo>
                  <a:cubicBezTo>
                    <a:pt x="1440" y="2541"/>
                    <a:pt x="2038" y="2655"/>
                    <a:pt x="2514" y="2655"/>
                  </a:cubicBezTo>
                  <a:cubicBezTo>
                    <a:pt x="2738" y="2655"/>
                    <a:pt x="2936" y="2630"/>
                    <a:pt x="3070" y="2567"/>
                  </a:cubicBezTo>
                  <a:cubicBezTo>
                    <a:pt x="3349" y="2567"/>
                    <a:pt x="3544" y="2623"/>
                    <a:pt x="3544" y="2623"/>
                  </a:cubicBezTo>
                  <a:cubicBezTo>
                    <a:pt x="3544" y="2623"/>
                    <a:pt x="3795" y="2483"/>
                    <a:pt x="3600" y="2232"/>
                  </a:cubicBezTo>
                  <a:cubicBezTo>
                    <a:pt x="3572" y="2204"/>
                    <a:pt x="3544" y="2177"/>
                    <a:pt x="3544" y="2177"/>
                  </a:cubicBezTo>
                  <a:cubicBezTo>
                    <a:pt x="3600" y="2149"/>
                    <a:pt x="3711" y="2093"/>
                    <a:pt x="3711" y="1925"/>
                  </a:cubicBezTo>
                  <a:cubicBezTo>
                    <a:pt x="3684" y="1646"/>
                    <a:pt x="3572" y="1563"/>
                    <a:pt x="3516" y="1535"/>
                  </a:cubicBezTo>
                  <a:cubicBezTo>
                    <a:pt x="3516" y="1535"/>
                    <a:pt x="3516" y="1535"/>
                    <a:pt x="3516" y="1507"/>
                  </a:cubicBezTo>
                  <a:cubicBezTo>
                    <a:pt x="3572" y="1479"/>
                    <a:pt x="3739" y="1340"/>
                    <a:pt x="3656" y="1089"/>
                  </a:cubicBezTo>
                  <a:cubicBezTo>
                    <a:pt x="3600" y="893"/>
                    <a:pt x="3405" y="754"/>
                    <a:pt x="3405" y="754"/>
                  </a:cubicBezTo>
                  <a:cubicBezTo>
                    <a:pt x="3405" y="754"/>
                    <a:pt x="3572" y="726"/>
                    <a:pt x="3377" y="363"/>
                  </a:cubicBezTo>
                  <a:cubicBezTo>
                    <a:pt x="3321" y="279"/>
                    <a:pt x="3181" y="196"/>
                    <a:pt x="3070" y="140"/>
                  </a:cubicBezTo>
                  <a:cubicBezTo>
                    <a:pt x="2938" y="57"/>
                    <a:pt x="2796" y="33"/>
                    <a:pt x="2656" y="33"/>
                  </a:cubicBezTo>
                  <a:cubicBezTo>
                    <a:pt x="2559" y="33"/>
                    <a:pt x="2463" y="45"/>
                    <a:pt x="2372" y="56"/>
                  </a:cubicBezTo>
                  <a:cubicBezTo>
                    <a:pt x="2205" y="98"/>
                    <a:pt x="1919" y="133"/>
                    <a:pt x="1612" y="133"/>
                  </a:cubicBezTo>
                  <a:cubicBezTo>
                    <a:pt x="1305" y="133"/>
                    <a:pt x="977" y="98"/>
                    <a:pt x="726"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5072075" y="1989475"/>
              <a:ext cx="212750" cy="256700"/>
            </a:xfrm>
            <a:custGeom>
              <a:rect b="b" l="l" r="r" t="t"/>
              <a:pathLst>
                <a:path extrusionOk="0" h="10268" w="8510">
                  <a:moveTo>
                    <a:pt x="3209" y="1"/>
                  </a:moveTo>
                  <a:cubicBezTo>
                    <a:pt x="2623" y="56"/>
                    <a:pt x="0" y="28"/>
                    <a:pt x="782" y="3544"/>
                  </a:cubicBezTo>
                  <a:cubicBezTo>
                    <a:pt x="782" y="3544"/>
                    <a:pt x="1172" y="5720"/>
                    <a:pt x="2009" y="7310"/>
                  </a:cubicBezTo>
                  <a:cubicBezTo>
                    <a:pt x="2930" y="8677"/>
                    <a:pt x="4687" y="9626"/>
                    <a:pt x="7143" y="10267"/>
                  </a:cubicBezTo>
                  <a:cubicBezTo>
                    <a:pt x="8510" y="9403"/>
                    <a:pt x="8510" y="8203"/>
                    <a:pt x="8286" y="7478"/>
                  </a:cubicBezTo>
                  <a:cubicBezTo>
                    <a:pt x="7366" y="6724"/>
                    <a:pt x="6138" y="6306"/>
                    <a:pt x="5748" y="5580"/>
                  </a:cubicBezTo>
                  <a:cubicBezTo>
                    <a:pt x="5106" y="4688"/>
                    <a:pt x="5469" y="3823"/>
                    <a:pt x="4687" y="1591"/>
                  </a:cubicBezTo>
                  <a:cubicBezTo>
                    <a:pt x="4381" y="419"/>
                    <a:pt x="3990" y="112"/>
                    <a:pt x="3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7"/>
            <p:cNvSpPr/>
            <p:nvPr/>
          </p:nvSpPr>
          <p:spPr>
            <a:xfrm>
              <a:off x="5215050" y="2152000"/>
              <a:ext cx="61400" cy="91375"/>
            </a:xfrm>
            <a:custGeom>
              <a:rect b="b" l="l" r="r" t="t"/>
              <a:pathLst>
                <a:path extrusionOk="0" h="3655" w="2456">
                  <a:moveTo>
                    <a:pt x="1117" y="0"/>
                  </a:moveTo>
                  <a:cubicBezTo>
                    <a:pt x="1200" y="335"/>
                    <a:pt x="1507" y="865"/>
                    <a:pt x="1117" y="1674"/>
                  </a:cubicBezTo>
                  <a:cubicBezTo>
                    <a:pt x="559" y="3013"/>
                    <a:pt x="196" y="3041"/>
                    <a:pt x="1" y="3348"/>
                  </a:cubicBezTo>
                  <a:cubicBezTo>
                    <a:pt x="642" y="3543"/>
                    <a:pt x="1089" y="3655"/>
                    <a:pt x="1089" y="3655"/>
                  </a:cubicBezTo>
                  <a:cubicBezTo>
                    <a:pt x="1089" y="3655"/>
                    <a:pt x="1926" y="2929"/>
                    <a:pt x="2177" y="2148"/>
                  </a:cubicBezTo>
                  <a:cubicBezTo>
                    <a:pt x="2456" y="1423"/>
                    <a:pt x="2261" y="781"/>
                    <a:pt x="2149" y="670"/>
                  </a:cubicBezTo>
                  <a:cubicBezTo>
                    <a:pt x="1703" y="335"/>
                    <a:pt x="1117" y="0"/>
                    <a:pt x="1117"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7"/>
            <p:cNvSpPr/>
            <p:nvPr/>
          </p:nvSpPr>
          <p:spPr>
            <a:xfrm>
              <a:off x="5225525" y="2156175"/>
              <a:ext cx="45350" cy="85825"/>
            </a:xfrm>
            <a:custGeom>
              <a:rect b="b" l="l" r="r" t="t"/>
              <a:pathLst>
                <a:path extrusionOk="0" h="3433" w="1814">
                  <a:moveTo>
                    <a:pt x="1005" y="0"/>
                  </a:moveTo>
                  <a:lnTo>
                    <a:pt x="1005" y="0"/>
                  </a:lnTo>
                  <a:cubicBezTo>
                    <a:pt x="1646" y="1814"/>
                    <a:pt x="28" y="3265"/>
                    <a:pt x="28" y="3265"/>
                  </a:cubicBezTo>
                  <a:cubicBezTo>
                    <a:pt x="28" y="3265"/>
                    <a:pt x="0" y="3293"/>
                    <a:pt x="419" y="3432"/>
                  </a:cubicBezTo>
                  <a:cubicBezTo>
                    <a:pt x="1228" y="2511"/>
                    <a:pt x="1814" y="1535"/>
                    <a:pt x="1423" y="279"/>
                  </a:cubicBezTo>
                  <a:cubicBezTo>
                    <a:pt x="1423" y="279"/>
                    <a:pt x="1311" y="224"/>
                    <a:pt x="1005"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7"/>
            <p:cNvSpPr/>
            <p:nvPr/>
          </p:nvSpPr>
          <p:spPr>
            <a:xfrm>
              <a:off x="5097875" y="2072800"/>
              <a:ext cx="110225" cy="68750"/>
            </a:xfrm>
            <a:custGeom>
              <a:rect b="b" l="l" r="r" t="t"/>
              <a:pathLst>
                <a:path extrusionOk="0" h="2750" w="4409">
                  <a:moveTo>
                    <a:pt x="3239" y="1"/>
                  </a:moveTo>
                  <a:cubicBezTo>
                    <a:pt x="3062" y="1"/>
                    <a:pt x="2858" y="21"/>
                    <a:pt x="2623" y="71"/>
                  </a:cubicBezTo>
                  <a:cubicBezTo>
                    <a:pt x="1647" y="267"/>
                    <a:pt x="29" y="1159"/>
                    <a:pt x="1" y="1299"/>
                  </a:cubicBezTo>
                  <a:cubicBezTo>
                    <a:pt x="140" y="2220"/>
                    <a:pt x="475" y="2750"/>
                    <a:pt x="475" y="2750"/>
                  </a:cubicBezTo>
                  <a:cubicBezTo>
                    <a:pt x="1145" y="2387"/>
                    <a:pt x="1730" y="1829"/>
                    <a:pt x="2512" y="1578"/>
                  </a:cubicBezTo>
                  <a:cubicBezTo>
                    <a:pt x="2902" y="1448"/>
                    <a:pt x="3227" y="1403"/>
                    <a:pt x="3504" y="1403"/>
                  </a:cubicBezTo>
                  <a:cubicBezTo>
                    <a:pt x="3880" y="1403"/>
                    <a:pt x="4168" y="1486"/>
                    <a:pt x="4409" y="1550"/>
                  </a:cubicBezTo>
                  <a:cubicBezTo>
                    <a:pt x="4353" y="908"/>
                    <a:pt x="4213" y="322"/>
                    <a:pt x="4213" y="322"/>
                  </a:cubicBezTo>
                  <a:cubicBezTo>
                    <a:pt x="4213" y="322"/>
                    <a:pt x="3946" y="1"/>
                    <a:pt x="3239"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5099975" y="2084700"/>
              <a:ext cx="107425" cy="48475"/>
            </a:xfrm>
            <a:custGeom>
              <a:rect b="b" l="l" r="r" t="t"/>
              <a:pathLst>
                <a:path extrusionOk="0" h="1939" w="4297">
                  <a:moveTo>
                    <a:pt x="3010" y="1"/>
                  </a:moveTo>
                  <a:cubicBezTo>
                    <a:pt x="2851" y="1"/>
                    <a:pt x="2691" y="13"/>
                    <a:pt x="2539" y="42"/>
                  </a:cubicBezTo>
                  <a:cubicBezTo>
                    <a:pt x="1340" y="321"/>
                    <a:pt x="0" y="1130"/>
                    <a:pt x="0" y="1130"/>
                  </a:cubicBezTo>
                  <a:cubicBezTo>
                    <a:pt x="0" y="1130"/>
                    <a:pt x="84" y="1548"/>
                    <a:pt x="224" y="1939"/>
                  </a:cubicBezTo>
                  <a:cubicBezTo>
                    <a:pt x="419" y="1855"/>
                    <a:pt x="1646" y="879"/>
                    <a:pt x="2483" y="628"/>
                  </a:cubicBezTo>
                  <a:cubicBezTo>
                    <a:pt x="2852" y="547"/>
                    <a:pt x="3154" y="518"/>
                    <a:pt x="3399" y="518"/>
                  </a:cubicBezTo>
                  <a:cubicBezTo>
                    <a:pt x="3916" y="518"/>
                    <a:pt x="4183" y="646"/>
                    <a:pt x="4297" y="683"/>
                  </a:cubicBezTo>
                  <a:cubicBezTo>
                    <a:pt x="4297" y="683"/>
                    <a:pt x="4297" y="404"/>
                    <a:pt x="4185" y="181"/>
                  </a:cubicBezTo>
                  <a:cubicBezTo>
                    <a:pt x="3917" y="99"/>
                    <a:pt x="3465" y="1"/>
                    <a:pt x="3010"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7"/>
            <p:cNvSpPr/>
            <p:nvPr/>
          </p:nvSpPr>
          <p:spPr>
            <a:xfrm>
              <a:off x="5097875" y="1843700"/>
              <a:ext cx="128375" cy="105000"/>
            </a:xfrm>
            <a:custGeom>
              <a:rect b="b" l="l" r="r" t="t"/>
              <a:pathLst>
                <a:path extrusionOk="0" h="4200" w="5135">
                  <a:moveTo>
                    <a:pt x="4632" y="1"/>
                  </a:moveTo>
                  <a:cubicBezTo>
                    <a:pt x="4632" y="1"/>
                    <a:pt x="614" y="698"/>
                    <a:pt x="308" y="1061"/>
                  </a:cubicBezTo>
                  <a:cubicBezTo>
                    <a:pt x="1" y="1424"/>
                    <a:pt x="168" y="3683"/>
                    <a:pt x="224" y="3907"/>
                  </a:cubicBezTo>
                  <a:cubicBezTo>
                    <a:pt x="282" y="4110"/>
                    <a:pt x="908" y="4200"/>
                    <a:pt x="1569" y="4200"/>
                  </a:cubicBezTo>
                  <a:cubicBezTo>
                    <a:pt x="2178" y="4200"/>
                    <a:pt x="2816" y="4124"/>
                    <a:pt x="3070" y="3990"/>
                  </a:cubicBezTo>
                  <a:cubicBezTo>
                    <a:pt x="3823" y="3600"/>
                    <a:pt x="3544" y="3628"/>
                    <a:pt x="4353" y="2986"/>
                  </a:cubicBezTo>
                  <a:cubicBezTo>
                    <a:pt x="5134" y="2344"/>
                    <a:pt x="4520" y="280"/>
                    <a:pt x="4632"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7"/>
            <p:cNvSpPr/>
            <p:nvPr/>
          </p:nvSpPr>
          <p:spPr>
            <a:xfrm>
              <a:off x="5046975" y="1817850"/>
              <a:ext cx="216900" cy="76575"/>
            </a:xfrm>
            <a:custGeom>
              <a:rect b="b" l="l" r="r" t="t"/>
              <a:pathLst>
                <a:path extrusionOk="0" h="3063" w="8676">
                  <a:moveTo>
                    <a:pt x="8051" y="0"/>
                  </a:moveTo>
                  <a:cubicBezTo>
                    <a:pt x="8036" y="0"/>
                    <a:pt x="8021" y="1"/>
                    <a:pt x="8007" y="2"/>
                  </a:cubicBezTo>
                  <a:cubicBezTo>
                    <a:pt x="7784" y="2"/>
                    <a:pt x="502" y="2402"/>
                    <a:pt x="502" y="2402"/>
                  </a:cubicBezTo>
                  <a:cubicBezTo>
                    <a:pt x="195" y="2541"/>
                    <a:pt x="0" y="2681"/>
                    <a:pt x="140" y="2960"/>
                  </a:cubicBezTo>
                  <a:cubicBezTo>
                    <a:pt x="175" y="3031"/>
                    <a:pt x="400" y="3062"/>
                    <a:pt x="727" y="3062"/>
                  </a:cubicBezTo>
                  <a:cubicBezTo>
                    <a:pt x="1682" y="3062"/>
                    <a:pt x="3505" y="2797"/>
                    <a:pt x="4045" y="2485"/>
                  </a:cubicBezTo>
                  <a:cubicBezTo>
                    <a:pt x="4799" y="2067"/>
                    <a:pt x="6361" y="1397"/>
                    <a:pt x="7114" y="1230"/>
                  </a:cubicBezTo>
                  <a:cubicBezTo>
                    <a:pt x="7868" y="1090"/>
                    <a:pt x="8621" y="895"/>
                    <a:pt x="8649" y="533"/>
                  </a:cubicBezTo>
                  <a:cubicBezTo>
                    <a:pt x="8675" y="217"/>
                    <a:pt x="8304" y="0"/>
                    <a:pt x="8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5052450" y="1815100"/>
              <a:ext cx="206575" cy="70000"/>
            </a:xfrm>
            <a:custGeom>
              <a:rect b="b" l="l" r="r" t="t"/>
              <a:pathLst>
                <a:path extrusionOk="0" h="2800" w="8263">
                  <a:moveTo>
                    <a:pt x="7017" y="0"/>
                  </a:moveTo>
                  <a:cubicBezTo>
                    <a:pt x="6318" y="0"/>
                    <a:pt x="2125" y="1535"/>
                    <a:pt x="2125" y="1535"/>
                  </a:cubicBezTo>
                  <a:cubicBezTo>
                    <a:pt x="2125" y="1535"/>
                    <a:pt x="227" y="2456"/>
                    <a:pt x="60" y="2679"/>
                  </a:cubicBezTo>
                  <a:cubicBezTo>
                    <a:pt x="0" y="2759"/>
                    <a:pt x="322" y="2800"/>
                    <a:pt x="798" y="2800"/>
                  </a:cubicBezTo>
                  <a:cubicBezTo>
                    <a:pt x="1652" y="2800"/>
                    <a:pt x="3000" y="2669"/>
                    <a:pt x="3520" y="2400"/>
                  </a:cubicBezTo>
                  <a:cubicBezTo>
                    <a:pt x="4468" y="1898"/>
                    <a:pt x="5361" y="1563"/>
                    <a:pt x="6198" y="1284"/>
                  </a:cubicBezTo>
                  <a:cubicBezTo>
                    <a:pt x="7007" y="1033"/>
                    <a:pt x="8262" y="866"/>
                    <a:pt x="8262" y="475"/>
                  </a:cubicBezTo>
                  <a:cubicBezTo>
                    <a:pt x="8262" y="85"/>
                    <a:pt x="7676" y="1"/>
                    <a:pt x="7035" y="1"/>
                  </a:cubicBezTo>
                  <a:cubicBezTo>
                    <a:pt x="7029" y="1"/>
                    <a:pt x="7023" y="0"/>
                    <a:pt x="7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5091600" y="1766250"/>
              <a:ext cx="156950" cy="101900"/>
            </a:xfrm>
            <a:custGeom>
              <a:rect b="b" l="l" r="r" t="t"/>
              <a:pathLst>
                <a:path extrusionOk="0" h="4076" w="6278">
                  <a:moveTo>
                    <a:pt x="3289" y="0"/>
                  </a:moveTo>
                  <a:cubicBezTo>
                    <a:pt x="3110" y="0"/>
                    <a:pt x="2925" y="18"/>
                    <a:pt x="2735" y="58"/>
                  </a:cubicBezTo>
                  <a:cubicBezTo>
                    <a:pt x="2065" y="169"/>
                    <a:pt x="419" y="644"/>
                    <a:pt x="196" y="2011"/>
                  </a:cubicBezTo>
                  <a:cubicBezTo>
                    <a:pt x="1" y="3378"/>
                    <a:pt x="252" y="4075"/>
                    <a:pt x="252" y="4075"/>
                  </a:cubicBezTo>
                  <a:cubicBezTo>
                    <a:pt x="252" y="4075"/>
                    <a:pt x="4632" y="2652"/>
                    <a:pt x="5971" y="2457"/>
                  </a:cubicBezTo>
                  <a:cubicBezTo>
                    <a:pt x="6278" y="2429"/>
                    <a:pt x="5469" y="895"/>
                    <a:pt x="5134" y="644"/>
                  </a:cubicBezTo>
                  <a:cubicBezTo>
                    <a:pt x="4791" y="369"/>
                    <a:pt x="4109" y="0"/>
                    <a:pt x="3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7"/>
            <p:cNvSpPr/>
            <p:nvPr/>
          </p:nvSpPr>
          <p:spPr>
            <a:xfrm>
              <a:off x="5091600" y="1767675"/>
              <a:ext cx="76750" cy="104650"/>
            </a:xfrm>
            <a:custGeom>
              <a:rect b="b" l="l" r="r" t="t"/>
              <a:pathLst>
                <a:path extrusionOk="0" h="4186" w="3070">
                  <a:moveTo>
                    <a:pt x="2651" y="1"/>
                  </a:moveTo>
                  <a:lnTo>
                    <a:pt x="2651" y="1"/>
                  </a:lnTo>
                  <a:cubicBezTo>
                    <a:pt x="1926" y="168"/>
                    <a:pt x="419" y="670"/>
                    <a:pt x="224" y="1982"/>
                  </a:cubicBezTo>
                  <a:cubicBezTo>
                    <a:pt x="1" y="3349"/>
                    <a:pt x="56" y="4186"/>
                    <a:pt x="56" y="4186"/>
                  </a:cubicBezTo>
                  <a:cubicBezTo>
                    <a:pt x="1926" y="3600"/>
                    <a:pt x="2232" y="3488"/>
                    <a:pt x="3069" y="3209"/>
                  </a:cubicBezTo>
                  <a:cubicBezTo>
                    <a:pt x="2595" y="2205"/>
                    <a:pt x="2121" y="726"/>
                    <a:pt x="2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7"/>
            <p:cNvSpPr/>
            <p:nvPr/>
          </p:nvSpPr>
          <p:spPr>
            <a:xfrm>
              <a:off x="5305725" y="1921625"/>
              <a:ext cx="51550" cy="39750"/>
            </a:xfrm>
            <a:custGeom>
              <a:rect b="b" l="l" r="r" t="t"/>
              <a:pathLst>
                <a:path extrusionOk="0" h="1590" w="2062">
                  <a:moveTo>
                    <a:pt x="906" y="0"/>
                  </a:moveTo>
                  <a:cubicBezTo>
                    <a:pt x="703" y="0"/>
                    <a:pt x="499" y="32"/>
                    <a:pt x="335" y="120"/>
                  </a:cubicBezTo>
                  <a:cubicBezTo>
                    <a:pt x="1" y="287"/>
                    <a:pt x="1" y="706"/>
                    <a:pt x="1" y="706"/>
                  </a:cubicBezTo>
                  <a:cubicBezTo>
                    <a:pt x="84" y="706"/>
                    <a:pt x="28" y="734"/>
                    <a:pt x="140" y="873"/>
                  </a:cubicBezTo>
                  <a:cubicBezTo>
                    <a:pt x="252" y="1041"/>
                    <a:pt x="391" y="1431"/>
                    <a:pt x="586" y="1487"/>
                  </a:cubicBezTo>
                  <a:cubicBezTo>
                    <a:pt x="599" y="1491"/>
                    <a:pt x="611" y="1492"/>
                    <a:pt x="623" y="1492"/>
                  </a:cubicBezTo>
                  <a:cubicBezTo>
                    <a:pt x="795" y="1492"/>
                    <a:pt x="884" y="1131"/>
                    <a:pt x="754" y="817"/>
                  </a:cubicBezTo>
                  <a:cubicBezTo>
                    <a:pt x="693" y="635"/>
                    <a:pt x="690" y="593"/>
                    <a:pt x="700" y="593"/>
                  </a:cubicBezTo>
                  <a:lnTo>
                    <a:pt x="700" y="593"/>
                  </a:lnTo>
                  <a:cubicBezTo>
                    <a:pt x="709" y="593"/>
                    <a:pt x="726" y="622"/>
                    <a:pt x="726" y="622"/>
                  </a:cubicBezTo>
                  <a:cubicBezTo>
                    <a:pt x="726" y="622"/>
                    <a:pt x="754" y="706"/>
                    <a:pt x="810" y="817"/>
                  </a:cubicBezTo>
                  <a:cubicBezTo>
                    <a:pt x="865" y="957"/>
                    <a:pt x="782" y="1515"/>
                    <a:pt x="949" y="1571"/>
                  </a:cubicBezTo>
                  <a:cubicBezTo>
                    <a:pt x="979" y="1583"/>
                    <a:pt x="1007" y="1589"/>
                    <a:pt x="1032" y="1589"/>
                  </a:cubicBezTo>
                  <a:cubicBezTo>
                    <a:pt x="1284" y="1589"/>
                    <a:pt x="1284" y="1000"/>
                    <a:pt x="1284" y="873"/>
                  </a:cubicBezTo>
                  <a:cubicBezTo>
                    <a:pt x="1284" y="762"/>
                    <a:pt x="1284" y="511"/>
                    <a:pt x="1284" y="511"/>
                  </a:cubicBezTo>
                  <a:cubicBezTo>
                    <a:pt x="1284" y="511"/>
                    <a:pt x="1284" y="1292"/>
                    <a:pt x="1368" y="1431"/>
                  </a:cubicBezTo>
                  <a:cubicBezTo>
                    <a:pt x="1375" y="1451"/>
                    <a:pt x="1388" y="1459"/>
                    <a:pt x="1403" y="1459"/>
                  </a:cubicBezTo>
                  <a:cubicBezTo>
                    <a:pt x="1475" y="1459"/>
                    <a:pt x="1617" y="1268"/>
                    <a:pt x="1701" y="1124"/>
                  </a:cubicBezTo>
                  <a:lnTo>
                    <a:pt x="1701" y="1124"/>
                  </a:lnTo>
                  <a:cubicBezTo>
                    <a:pt x="1705" y="1245"/>
                    <a:pt x="1720" y="1347"/>
                    <a:pt x="1758" y="1375"/>
                  </a:cubicBezTo>
                  <a:cubicBezTo>
                    <a:pt x="1768" y="1381"/>
                    <a:pt x="1778" y="1384"/>
                    <a:pt x="1789" y="1384"/>
                  </a:cubicBezTo>
                  <a:cubicBezTo>
                    <a:pt x="1921" y="1384"/>
                    <a:pt x="2061" y="909"/>
                    <a:pt x="2009" y="650"/>
                  </a:cubicBezTo>
                  <a:cubicBezTo>
                    <a:pt x="1954" y="371"/>
                    <a:pt x="1870" y="176"/>
                    <a:pt x="1563" y="92"/>
                  </a:cubicBezTo>
                  <a:cubicBezTo>
                    <a:pt x="1395" y="46"/>
                    <a:pt x="1151" y="0"/>
                    <a:pt x="906"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5" name="Google Shape;1955;p67"/>
          <p:cNvSpPr/>
          <p:nvPr/>
        </p:nvSpPr>
        <p:spPr>
          <a:xfrm>
            <a:off x="4453925" y="3565975"/>
            <a:ext cx="3975000" cy="836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9" name="Shape 1959"/>
        <p:cNvGrpSpPr/>
        <p:nvPr/>
      </p:nvGrpSpPr>
      <p:grpSpPr>
        <a:xfrm>
          <a:off x="0" y="0"/>
          <a:ext cx="0" cy="0"/>
          <a:chOff x="0" y="0"/>
          <a:chExt cx="0" cy="0"/>
        </a:xfrm>
      </p:grpSpPr>
      <p:sp>
        <p:nvSpPr>
          <p:cNvPr id="1960" name="Google Shape;1960;p68"/>
          <p:cNvSpPr txBox="1"/>
          <p:nvPr/>
        </p:nvSpPr>
        <p:spPr>
          <a:xfrm>
            <a:off x="820800" y="4198475"/>
            <a:ext cx="3463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SLIDESGO </a:t>
            </a:r>
            <a:r>
              <a:rPr lang="en" sz="1000">
                <a:solidFill>
                  <a:schemeClr val="dk1"/>
                </a:solidFill>
                <a:latin typeface="DM Sans"/>
                <a:ea typeface="DM Sans"/>
                <a:cs typeface="DM Sans"/>
                <a:sym typeface="DM Sans"/>
              </a:rPr>
              <a:t> |  </a:t>
            </a:r>
            <a:r>
              <a:rPr lang="en" sz="1000">
                <a:solidFill>
                  <a:schemeClr val="hlink"/>
                </a:solidFill>
                <a:uFill>
                  <a:noFill/>
                </a:uFill>
                <a:latin typeface="DM Sans"/>
                <a:ea typeface="DM Sans"/>
                <a:cs typeface="DM Sans"/>
                <a:sym typeface="DM Sans"/>
                <a:hlinkClick r:id="rId4"/>
              </a:rPr>
              <a:t>BLOG</a:t>
            </a:r>
            <a:r>
              <a:rPr lang="en" sz="1000">
                <a:solidFill>
                  <a:schemeClr val="dk1"/>
                </a:solidFill>
                <a:latin typeface="DM Sans"/>
                <a:ea typeface="DM Sans"/>
                <a:cs typeface="DM Sans"/>
                <a:sym typeface="DM Sans"/>
              </a:rPr>
              <a:t>  |  </a:t>
            </a:r>
            <a:r>
              <a:rPr lang="en" sz="1000">
                <a:solidFill>
                  <a:schemeClr val="dk1"/>
                </a:solidFill>
                <a:uFill>
                  <a:noFill/>
                </a:uFill>
                <a:latin typeface="DM Sans"/>
                <a:ea typeface="DM Sans"/>
                <a:cs typeface="DM Sans"/>
                <a:sym typeface="DM Sans"/>
                <a:hlinkClick r:id="rId5">
                  <a:extLst>
                    <a:ext uri="{A12FA001-AC4F-418D-AE19-62706E023703}">
                      <ahyp:hlinkClr val="tx"/>
                    </a:ext>
                  </a:extLst>
                </a:hlinkClick>
              </a:rPr>
              <a:t>FAQS</a:t>
            </a:r>
            <a:endParaRPr sz="1500">
              <a:solidFill>
                <a:schemeClr val="dk1"/>
              </a:solidFill>
              <a:latin typeface="DM Sans"/>
              <a:ea typeface="DM Sans"/>
              <a:cs typeface="DM Sans"/>
              <a:sym typeface="DM Sans"/>
            </a:endParaRPr>
          </a:p>
        </p:txBody>
      </p:sp>
      <p:sp>
        <p:nvSpPr>
          <p:cNvPr id="1961" name="Google Shape;1961;p68"/>
          <p:cNvSpPr txBox="1"/>
          <p:nvPr/>
        </p:nvSpPr>
        <p:spPr>
          <a:xfrm>
            <a:off x="4846662" y="4198475"/>
            <a:ext cx="3463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DM Sans"/>
                <a:ea typeface="DM Sans"/>
                <a:cs typeface="DM Sans"/>
                <a:sym typeface="DM Sans"/>
              </a:rPr>
              <a:t>You can visit our sister </a:t>
            </a:r>
            <a:r>
              <a:rPr lang="en" sz="800">
                <a:solidFill>
                  <a:schemeClr val="dk1"/>
                </a:solidFill>
                <a:latin typeface="DM Sans"/>
                <a:ea typeface="DM Sans"/>
                <a:cs typeface="DM Sans"/>
                <a:sym typeface="DM Sans"/>
              </a:rPr>
              <a:t>projects</a:t>
            </a:r>
            <a:r>
              <a:rPr lang="en" sz="800">
                <a:solidFill>
                  <a:schemeClr val="dk1"/>
                </a:solidFill>
                <a:latin typeface="DM Sans"/>
                <a:ea typeface="DM Sans"/>
                <a:cs typeface="DM Sans"/>
                <a:sym typeface="DM Sans"/>
              </a:rPr>
              <a:t>:</a:t>
            </a:r>
            <a:br>
              <a:rPr lang="en" sz="800">
                <a:solidFill>
                  <a:schemeClr val="dk1"/>
                </a:solidFill>
                <a:latin typeface="DM Sans"/>
                <a:ea typeface="DM Sans"/>
                <a:cs typeface="DM Sans"/>
                <a:sym typeface="DM Sans"/>
              </a:rPr>
            </a:br>
            <a:r>
              <a:rPr lang="en" sz="1000">
                <a:solidFill>
                  <a:schemeClr val="dk1"/>
                </a:solidFill>
                <a:uFill>
                  <a:noFill/>
                </a:uFill>
                <a:latin typeface="DM Sans"/>
                <a:ea typeface="DM Sans"/>
                <a:cs typeface="DM Sans"/>
                <a:sym typeface="DM Sans"/>
                <a:hlinkClick r:id="rId6">
                  <a:extLst>
                    <a:ext uri="{A12FA001-AC4F-418D-AE19-62706E023703}">
                      <ahyp:hlinkClr val="tx"/>
                    </a:ext>
                  </a:extLst>
                </a:hlinkClick>
              </a:rPr>
              <a:t>FREEPIK</a:t>
            </a:r>
            <a:r>
              <a:rPr lang="en" sz="1000">
                <a:solidFill>
                  <a:schemeClr val="dk1"/>
                </a:solidFill>
                <a:latin typeface="DM Sans"/>
                <a:ea typeface="DM Sans"/>
                <a:cs typeface="DM Sans"/>
                <a:sym typeface="DM Sans"/>
              </a:rPr>
              <a:t> | </a:t>
            </a:r>
            <a:r>
              <a:rPr lang="en" sz="1000">
                <a:solidFill>
                  <a:schemeClr val="dk1"/>
                </a:solidFill>
                <a:uFill>
                  <a:noFill/>
                </a:uFill>
                <a:latin typeface="DM Sans"/>
                <a:ea typeface="DM Sans"/>
                <a:cs typeface="DM Sans"/>
                <a:sym typeface="DM Sans"/>
                <a:hlinkClick r:id="rId7">
                  <a:extLst>
                    <a:ext uri="{A12FA001-AC4F-418D-AE19-62706E023703}">
                      <ahyp:hlinkClr val="tx"/>
                    </a:ext>
                  </a:extLst>
                </a:hlinkClick>
              </a:rPr>
              <a:t>FLATICON</a:t>
            </a:r>
            <a:r>
              <a:rPr lang="en" sz="1000">
                <a:solidFill>
                  <a:schemeClr val="dk1"/>
                </a:solidFill>
                <a:latin typeface="DM Sans"/>
                <a:ea typeface="DM Sans"/>
                <a:cs typeface="DM Sans"/>
                <a:sym typeface="DM Sans"/>
              </a:rPr>
              <a:t> | </a:t>
            </a:r>
            <a:r>
              <a:rPr lang="en" sz="1000">
                <a:solidFill>
                  <a:schemeClr val="dk1"/>
                </a:solidFill>
                <a:uFill>
                  <a:noFill/>
                </a:uFill>
                <a:latin typeface="DM Sans"/>
                <a:ea typeface="DM Sans"/>
                <a:cs typeface="DM Sans"/>
                <a:sym typeface="DM Sans"/>
                <a:hlinkClick r:id="rId8">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lang="en" sz="1000">
                <a:solidFill>
                  <a:schemeClr val="dk1"/>
                </a:solidFill>
                <a:uFill>
                  <a:noFill/>
                </a:uFill>
                <a:latin typeface="DM Sans"/>
                <a:ea typeface="DM Sans"/>
                <a:cs typeface="DM Sans"/>
                <a:sym typeface="DM Sans"/>
                <a:hlinkClick r:id="rId9">
                  <a:extLst>
                    <a:ext uri="{A12FA001-AC4F-418D-AE19-62706E023703}">
                      <ahyp:hlinkClr val="tx"/>
                    </a:ext>
                  </a:extLst>
                </a:hlinkClick>
              </a:rPr>
              <a:t>WEPIK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lang="en" sz="1000">
                <a:solidFill>
                  <a:schemeClr val="dk1"/>
                </a:solidFill>
                <a:uFill>
                  <a:noFill/>
                </a:uFill>
                <a:latin typeface="DM Sans"/>
                <a:ea typeface="DM Sans"/>
                <a:cs typeface="DM Sans"/>
                <a:sym typeface="DM Sans"/>
                <a:hlinkClick r:id="rId10">
                  <a:extLst>
                    <a:ext uri="{A12FA001-AC4F-418D-AE19-62706E023703}">
                      <ahyp:hlinkClr val="tx"/>
                    </a:ext>
                  </a:extLst>
                </a:hlinkClick>
              </a:rPr>
              <a:t>VIDEVO</a:t>
            </a:r>
            <a:endParaRPr sz="600">
              <a:solidFill>
                <a:schemeClr val="dk1"/>
              </a:solidFill>
              <a:latin typeface="DM Sans"/>
              <a:ea typeface="DM Sans"/>
              <a:cs typeface="DM Sans"/>
              <a:sym typeface="DM Sans"/>
            </a:endParaRPr>
          </a:p>
        </p:txBody>
      </p:sp>
      <p:sp>
        <p:nvSpPr>
          <p:cNvPr id="1962" name="Google Shape;1962;p68"/>
          <p:cNvSpPr txBox="1"/>
          <p:nvPr>
            <p:ph type="title"/>
          </p:nvPr>
        </p:nvSpPr>
        <p:spPr>
          <a:xfrm>
            <a:off x="713225" y="564025"/>
            <a:ext cx="7717500" cy="5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963" name="Google Shape;1963;p68"/>
          <p:cNvSpPr txBox="1"/>
          <p:nvPr/>
        </p:nvSpPr>
        <p:spPr>
          <a:xfrm>
            <a:off x="719975" y="1429048"/>
            <a:ext cx="7704000" cy="3243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You can delete this slide when you’re done editing the presentation</a:t>
            </a:r>
            <a:endParaRPr sz="1200">
              <a:solidFill>
                <a:schemeClr val="dk1"/>
              </a:solidFill>
              <a:latin typeface="DM Sans"/>
              <a:ea typeface="DM Sans"/>
              <a:cs typeface="DM Sans"/>
              <a:sym typeface="DM Sans"/>
            </a:endParaRPr>
          </a:p>
          <a:p>
            <a:pPr indent="0" lvl="0" marL="0" rtl="0" algn="l">
              <a:spcBef>
                <a:spcPts val="0"/>
              </a:spcBef>
              <a:spcAft>
                <a:spcPts val="0"/>
              </a:spcAft>
              <a:buNone/>
            </a:pPr>
            <a:r>
              <a:t/>
            </a:r>
            <a:endParaRPr sz="1200">
              <a:solidFill>
                <a:schemeClr val="dk1"/>
              </a:solidFill>
              <a:latin typeface="DM Sans"/>
              <a:ea typeface="DM Sans"/>
              <a:cs typeface="DM Sans"/>
              <a:sym typeface="DM Sans"/>
            </a:endParaRPr>
          </a:p>
        </p:txBody>
      </p:sp>
      <p:graphicFrame>
        <p:nvGraphicFramePr>
          <p:cNvPr id="1964" name="Google Shape;1964;p68"/>
          <p:cNvGraphicFramePr/>
          <p:nvPr/>
        </p:nvGraphicFramePr>
        <p:xfrm>
          <a:off x="720000" y="1872361"/>
          <a:ext cx="3000000" cy="3000000"/>
        </p:xfrm>
        <a:graphic>
          <a:graphicData uri="http://schemas.openxmlformats.org/drawingml/2006/table">
            <a:tbl>
              <a:tblPr>
                <a:noFill/>
                <a:tableStyleId>{25FE0969-BD9A-4DF1-A9C2-14EB4744535C}</a:tableStyleId>
              </a:tblPr>
              <a:tblGrid>
                <a:gridCol w="2320550"/>
                <a:gridCol w="5396950"/>
              </a:tblGrid>
              <a:tr h="347300">
                <a:tc>
                  <a:txBody>
                    <a:bodyPr/>
                    <a:lstStyle/>
                    <a:p>
                      <a:pPr indent="0" lvl="0" marL="0" rtl="0" algn="l">
                        <a:spcBef>
                          <a:spcPts val="0"/>
                        </a:spcBef>
                        <a:spcAft>
                          <a:spcPts val="0"/>
                        </a:spcAft>
                        <a:buNone/>
                      </a:pPr>
                      <a:r>
                        <a:rPr b="1" lang="en" sz="1000">
                          <a:solidFill>
                            <a:schemeClr val="lt1"/>
                          </a:solidFill>
                          <a:uFill>
                            <a:noFill/>
                          </a:uFill>
                          <a:latin typeface="DM Sans"/>
                          <a:ea typeface="DM Sans"/>
                          <a:cs typeface="DM Sans"/>
                          <a:sym typeface="DM Sans"/>
                          <a:hlinkClick action="ppaction://hlinksldjump" r:id="rId11">
                            <a:extLst>
                              <a:ext uri="{A12FA001-AC4F-418D-AE19-62706E023703}">
                                <ahyp:hlinkClr val="tx"/>
                              </a:ext>
                            </a:extLst>
                          </a:hlinkClick>
                        </a:rPr>
                        <a:t>Fonts</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To view this template correctly in PowerPoint, download and install the fonts we used</a:t>
                      </a:r>
                      <a:endParaRPr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7300">
                <a:tc>
                  <a:txBody>
                    <a:bodyPr/>
                    <a:lstStyle/>
                    <a:p>
                      <a:pPr indent="0" lvl="0" marL="0" rtl="0" algn="l">
                        <a:spcBef>
                          <a:spcPts val="0"/>
                        </a:spcBef>
                        <a:spcAft>
                          <a:spcPts val="0"/>
                        </a:spcAft>
                        <a:buNone/>
                      </a:pPr>
                      <a:r>
                        <a:rPr b="1" lang="en" sz="1000">
                          <a:solidFill>
                            <a:schemeClr val="lt1"/>
                          </a:solidFill>
                          <a:uFill>
                            <a:noFill/>
                          </a:uFill>
                          <a:latin typeface="DM Sans"/>
                          <a:ea typeface="DM Sans"/>
                          <a:cs typeface="DM Sans"/>
                          <a:sym typeface="DM Sans"/>
                          <a:hlinkClick action="ppaction://hlinksldjump" r:id="rId12">
                            <a:extLst>
                              <a:ext uri="{A12FA001-AC4F-418D-AE19-62706E023703}">
                                <ahyp:hlinkClr val="tx"/>
                              </a:ext>
                            </a:extLst>
                          </a:hlinkClick>
                        </a:rPr>
                        <a:t>Used</a:t>
                      </a:r>
                      <a:r>
                        <a:rPr b="1" lang="en" sz="1000">
                          <a:solidFill>
                            <a:schemeClr val="lt1"/>
                          </a:solidFill>
                          <a:latin typeface="DM Sans"/>
                          <a:ea typeface="DM Sans"/>
                          <a:cs typeface="DM Sans"/>
                          <a:sym typeface="DM Sans"/>
                        </a:rPr>
                        <a:t> and </a:t>
                      </a:r>
                      <a:r>
                        <a:rPr b="1" lang="en" sz="1000">
                          <a:solidFill>
                            <a:schemeClr val="lt1"/>
                          </a:solidFill>
                          <a:uFill>
                            <a:noFill/>
                          </a:uFill>
                          <a:latin typeface="DM Sans"/>
                          <a:ea typeface="DM Sans"/>
                          <a:cs typeface="DM Sans"/>
                          <a:sym typeface="DM Sans"/>
                          <a:hlinkClick action="ppaction://hlinksldjump" r:id="rId13">
                            <a:extLst>
                              <a:ext uri="{A12FA001-AC4F-418D-AE19-62706E023703}">
                                <ahyp:hlinkClr val="tx"/>
                              </a:ext>
                            </a:extLst>
                          </a:hlinkClick>
                        </a:rPr>
                        <a:t>alternative</a:t>
                      </a:r>
                      <a:r>
                        <a:rPr b="1" lang="en" sz="1000">
                          <a:solidFill>
                            <a:schemeClr val="lt1"/>
                          </a:solidFill>
                          <a:uFill>
                            <a:noFill/>
                          </a:uFill>
                          <a:latin typeface="DM Sans"/>
                          <a:ea typeface="DM Sans"/>
                          <a:cs typeface="DM Sans"/>
                          <a:sym typeface="DM Sans"/>
                          <a:hlinkClick action="ppaction://hlinksldjump" r:id="rId14">
                            <a:extLst>
                              <a:ext uri="{A12FA001-AC4F-418D-AE19-62706E023703}">
                                <ahyp:hlinkClr val="tx"/>
                              </a:ext>
                            </a:extLst>
                          </a:hlinkClick>
                        </a:rPr>
                        <a:t> resources</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900">
                          <a:solidFill>
                            <a:schemeClr val="dk1"/>
                          </a:solidFill>
                          <a:latin typeface="DM Sans"/>
                          <a:ea typeface="DM Sans"/>
                          <a:cs typeface="DM Sans"/>
                          <a:sym typeface="DM Sans"/>
                        </a:rPr>
                        <a:t>An assortment of graphic resources that are suitable for use in this presentation</a:t>
                      </a:r>
                      <a:endParaRPr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7300">
                <a:tc>
                  <a:txBody>
                    <a:bodyPr/>
                    <a:lstStyle/>
                    <a:p>
                      <a:pPr indent="0" lvl="0" marL="0" rtl="0" algn="l">
                        <a:spcBef>
                          <a:spcPts val="0"/>
                        </a:spcBef>
                        <a:spcAft>
                          <a:spcPts val="0"/>
                        </a:spcAft>
                        <a:buNone/>
                      </a:pPr>
                      <a:r>
                        <a:rPr b="1" lang="en" sz="1000">
                          <a:solidFill>
                            <a:schemeClr val="lt1"/>
                          </a:solidFill>
                          <a:uFill>
                            <a:noFill/>
                          </a:uFill>
                          <a:latin typeface="DM Sans"/>
                          <a:ea typeface="DM Sans"/>
                          <a:cs typeface="DM Sans"/>
                          <a:sym typeface="DM Sans"/>
                          <a:hlinkClick action="ppaction://hlinksldjump" r:id="rId15">
                            <a:extLst>
                              <a:ext uri="{A12FA001-AC4F-418D-AE19-62706E023703}">
                                <ahyp:hlinkClr val="tx"/>
                              </a:ext>
                            </a:extLst>
                          </a:hlinkClick>
                        </a:rPr>
                        <a:t>Thanks slide</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You must keep it so that proper credits for our design are given</a:t>
                      </a:r>
                      <a:endParaRPr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7300">
                <a:tc>
                  <a:txBody>
                    <a:bodyPr/>
                    <a:lstStyle/>
                    <a:p>
                      <a:pPr indent="0" lvl="0" marL="0" rtl="0" algn="l">
                        <a:spcBef>
                          <a:spcPts val="0"/>
                        </a:spcBef>
                        <a:spcAft>
                          <a:spcPts val="0"/>
                        </a:spcAft>
                        <a:buNone/>
                      </a:pPr>
                      <a:r>
                        <a:rPr b="1" lang="en" sz="1000">
                          <a:solidFill>
                            <a:schemeClr val="lt1"/>
                          </a:solidFill>
                          <a:uFill>
                            <a:noFill/>
                          </a:uFill>
                          <a:latin typeface="DM Sans"/>
                          <a:ea typeface="DM Sans"/>
                          <a:cs typeface="DM Sans"/>
                          <a:sym typeface="DM Sans"/>
                          <a:hlinkClick action="ppaction://hlinksldjump" r:id="rId16">
                            <a:extLst>
                              <a:ext uri="{A12FA001-AC4F-418D-AE19-62706E023703}">
                                <ahyp:hlinkClr val="tx"/>
                              </a:ext>
                            </a:extLst>
                          </a:hlinkClick>
                        </a:rPr>
                        <a:t>Colors</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900">
                          <a:solidFill>
                            <a:schemeClr val="dk1"/>
                          </a:solidFill>
                          <a:latin typeface="DM Sans"/>
                          <a:ea typeface="DM Sans"/>
                          <a:cs typeface="DM Sans"/>
                          <a:sym typeface="DM Sans"/>
                        </a:rPr>
                        <a:t>All the colors used in this presentation</a:t>
                      </a:r>
                      <a:endParaRPr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7300">
                <a:tc>
                  <a:txBody>
                    <a:bodyPr/>
                    <a:lstStyle/>
                    <a:p>
                      <a:pPr indent="0" lvl="0" marL="0" rtl="0" algn="l">
                        <a:spcBef>
                          <a:spcPts val="0"/>
                        </a:spcBef>
                        <a:spcAft>
                          <a:spcPts val="0"/>
                        </a:spcAft>
                        <a:buClr>
                          <a:srgbClr val="3C78D8"/>
                        </a:buClr>
                        <a:buSzPts val="1100"/>
                        <a:buFont typeface="Arial"/>
                        <a:buNone/>
                      </a:pPr>
                      <a:r>
                        <a:rPr b="1" lang="en" sz="1000">
                          <a:solidFill>
                            <a:schemeClr val="lt1"/>
                          </a:solidFill>
                          <a:uFill>
                            <a:noFill/>
                          </a:uFill>
                          <a:latin typeface="DM Sans"/>
                          <a:ea typeface="DM Sans"/>
                          <a:cs typeface="DM Sans"/>
                          <a:sym typeface="DM Sans"/>
                          <a:hlinkClick action="ppaction://hlinksldjump" r:id="rId17">
                            <a:extLst>
                              <a:ext uri="{A12FA001-AC4F-418D-AE19-62706E023703}">
                                <ahyp:hlinkClr val="tx"/>
                              </a:ext>
                            </a:extLst>
                          </a:hlinkClick>
                        </a:rPr>
                        <a:t>Icons </a:t>
                      </a:r>
                      <a:r>
                        <a:rPr b="1" lang="en" sz="1000">
                          <a:solidFill>
                            <a:schemeClr val="lt1"/>
                          </a:solidFill>
                          <a:latin typeface="DM Sans"/>
                          <a:ea typeface="DM Sans"/>
                          <a:cs typeface="DM Sans"/>
                          <a:sym typeface="DM Sans"/>
                        </a:rPr>
                        <a:t>and </a:t>
                      </a:r>
                      <a:r>
                        <a:rPr b="1" lang="en" sz="1000">
                          <a:solidFill>
                            <a:schemeClr val="lt1"/>
                          </a:solidFill>
                          <a:uFill>
                            <a:noFill/>
                          </a:uFill>
                          <a:latin typeface="DM Sans"/>
                          <a:ea typeface="DM Sans"/>
                          <a:cs typeface="DM Sans"/>
                          <a:sym typeface="DM Sans"/>
                          <a:hlinkClick action="ppaction://hlinksldjump" r:id="rId18">
                            <a:extLst>
                              <a:ext uri="{A12FA001-AC4F-418D-AE19-62706E023703}">
                                <ahyp:hlinkClr val="tx"/>
                              </a:ext>
                            </a:extLst>
                          </a:hlinkClick>
                        </a:rPr>
                        <a:t>infographic resources</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900">
                          <a:solidFill>
                            <a:schemeClr val="dk1"/>
                          </a:solidFill>
                          <a:latin typeface="DM Sans"/>
                          <a:ea typeface="DM Sans"/>
                          <a:cs typeface="DM Sans"/>
                          <a:sym typeface="DM Sans"/>
                        </a:rPr>
                        <a:t>These can be used in the template, and their size and color can be edited</a:t>
                      </a:r>
                      <a:endParaRPr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7300">
                <a:tc>
                  <a:txBody>
                    <a:bodyPr/>
                    <a:lstStyle/>
                    <a:p>
                      <a:pPr indent="0" lvl="0" marL="0" rtl="0" algn="l">
                        <a:spcBef>
                          <a:spcPts val="0"/>
                        </a:spcBef>
                        <a:spcAft>
                          <a:spcPts val="0"/>
                        </a:spcAft>
                        <a:buNone/>
                      </a:pPr>
                      <a:r>
                        <a:rPr b="1" lang="en" sz="1000">
                          <a:solidFill>
                            <a:schemeClr val="lt1"/>
                          </a:solidFill>
                          <a:latin typeface="DM Sans"/>
                          <a:ea typeface="DM Sans"/>
                          <a:cs typeface="DM Sans"/>
                          <a:sym typeface="DM Sans"/>
                        </a:rPr>
                        <a:t>Editable presentation theme</a:t>
                      </a:r>
                      <a:endParaRPr b="1" sz="1000">
                        <a:solidFill>
                          <a:schemeClr val="lt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Clr>
                          <a:schemeClr val="dk1"/>
                        </a:buClr>
                        <a:buSzPts val="1100"/>
                        <a:buFont typeface="Arial"/>
                        <a:buNone/>
                      </a:pPr>
                      <a:r>
                        <a:rPr lang="en" sz="900">
                          <a:solidFill>
                            <a:schemeClr val="dk1"/>
                          </a:solidFill>
                          <a:latin typeface="DM Sans"/>
                          <a:ea typeface="DM Sans"/>
                          <a:cs typeface="DM Sans"/>
                          <a:sym typeface="DM Sans"/>
                        </a:rPr>
                        <a:t>You can edit the master slides easily. For more info, click </a:t>
                      </a:r>
                      <a:r>
                        <a:rPr b="1" lang="en" sz="900" u="sng">
                          <a:solidFill>
                            <a:schemeClr val="dk1"/>
                          </a:solidFill>
                          <a:latin typeface="DM Sans"/>
                          <a:ea typeface="DM Sans"/>
                          <a:cs typeface="DM Sans"/>
                          <a:sym typeface="DM Sans"/>
                          <a:hlinkClick r:id="rId19">
                            <a:extLst>
                              <a:ext uri="{A12FA001-AC4F-418D-AE19-62706E023703}">
                                <ahyp:hlinkClr val="tx"/>
                              </a:ext>
                            </a:extLst>
                          </a:hlinkClick>
                        </a:rPr>
                        <a:t>here</a:t>
                      </a:r>
                      <a:endParaRPr b="1" sz="900">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8" name="Shape 1968"/>
        <p:cNvGrpSpPr/>
        <p:nvPr/>
      </p:nvGrpSpPr>
      <p:grpSpPr>
        <a:xfrm>
          <a:off x="0" y="0"/>
          <a:ext cx="0" cy="0"/>
          <a:chOff x="0" y="0"/>
          <a:chExt cx="0" cy="0"/>
        </a:xfrm>
      </p:grpSpPr>
      <p:sp>
        <p:nvSpPr>
          <p:cNvPr id="1969" name="Google Shape;1969;p69"/>
          <p:cNvSpPr txBox="1"/>
          <p:nvPr>
            <p:ph type="title"/>
          </p:nvPr>
        </p:nvSpPr>
        <p:spPr>
          <a:xfrm>
            <a:off x="2451525" y="1448938"/>
            <a:ext cx="4626600" cy="158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970" name="Google Shape;1970;p69"/>
          <p:cNvSpPr txBox="1"/>
          <p:nvPr>
            <p:ph idx="1" type="body"/>
          </p:nvPr>
        </p:nvSpPr>
        <p:spPr>
          <a:xfrm>
            <a:off x="2451525" y="3242613"/>
            <a:ext cx="4626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971" name="Google Shape;1971;p69"/>
          <p:cNvGrpSpPr/>
          <p:nvPr/>
        </p:nvGrpSpPr>
        <p:grpSpPr>
          <a:xfrm>
            <a:off x="476812" y="275160"/>
            <a:ext cx="3201561" cy="1072448"/>
            <a:chOff x="6277850" y="3722050"/>
            <a:chExt cx="611300" cy="204775"/>
          </a:xfrm>
        </p:grpSpPr>
        <p:sp>
          <p:nvSpPr>
            <p:cNvPr id="1972" name="Google Shape;1972;p69"/>
            <p:cNvSpPr/>
            <p:nvPr/>
          </p:nvSpPr>
          <p:spPr>
            <a:xfrm>
              <a:off x="6320300" y="3772950"/>
              <a:ext cx="559925" cy="152575"/>
            </a:xfrm>
            <a:custGeom>
              <a:rect b="b" l="l" r="r" t="t"/>
              <a:pathLst>
                <a:path extrusionOk="0" h="6103" w="22397">
                  <a:moveTo>
                    <a:pt x="17272" y="495"/>
                  </a:moveTo>
                  <a:cubicBezTo>
                    <a:pt x="17312" y="505"/>
                    <a:pt x="17356" y="514"/>
                    <a:pt x="17396" y="526"/>
                  </a:cubicBezTo>
                  <a:cubicBezTo>
                    <a:pt x="17402" y="517"/>
                    <a:pt x="17405" y="505"/>
                    <a:pt x="17412" y="495"/>
                  </a:cubicBezTo>
                  <a:cubicBezTo>
                    <a:pt x="17365" y="492"/>
                    <a:pt x="17318" y="492"/>
                    <a:pt x="17272" y="495"/>
                  </a:cubicBezTo>
                  <a:close/>
                  <a:moveTo>
                    <a:pt x="22085" y="3297"/>
                  </a:moveTo>
                  <a:cubicBezTo>
                    <a:pt x="21893" y="2828"/>
                    <a:pt x="21569" y="2445"/>
                    <a:pt x="21202" y="2103"/>
                  </a:cubicBezTo>
                  <a:cubicBezTo>
                    <a:pt x="21093" y="2000"/>
                    <a:pt x="20978" y="1898"/>
                    <a:pt x="20860" y="1798"/>
                  </a:cubicBezTo>
                  <a:cubicBezTo>
                    <a:pt x="20782" y="1733"/>
                    <a:pt x="20705" y="1668"/>
                    <a:pt x="20624" y="1602"/>
                  </a:cubicBezTo>
                  <a:cubicBezTo>
                    <a:pt x="20456" y="1462"/>
                    <a:pt x="20282" y="1329"/>
                    <a:pt x="20105" y="1204"/>
                  </a:cubicBezTo>
                  <a:cubicBezTo>
                    <a:pt x="20042" y="1164"/>
                    <a:pt x="19983" y="1123"/>
                    <a:pt x="19921" y="1083"/>
                  </a:cubicBezTo>
                  <a:cubicBezTo>
                    <a:pt x="19893" y="1064"/>
                    <a:pt x="19862" y="1046"/>
                    <a:pt x="19831" y="1024"/>
                  </a:cubicBezTo>
                  <a:cubicBezTo>
                    <a:pt x="19812" y="1015"/>
                    <a:pt x="19794" y="1002"/>
                    <a:pt x="19775" y="993"/>
                  </a:cubicBezTo>
                  <a:cubicBezTo>
                    <a:pt x="19734" y="965"/>
                    <a:pt x="19691" y="940"/>
                    <a:pt x="19647" y="915"/>
                  </a:cubicBezTo>
                  <a:cubicBezTo>
                    <a:pt x="19638" y="909"/>
                    <a:pt x="19629" y="903"/>
                    <a:pt x="19623" y="900"/>
                  </a:cubicBezTo>
                  <a:cubicBezTo>
                    <a:pt x="19576" y="872"/>
                    <a:pt x="19526" y="844"/>
                    <a:pt x="19479" y="819"/>
                  </a:cubicBezTo>
                  <a:cubicBezTo>
                    <a:pt x="19467" y="813"/>
                    <a:pt x="19458" y="806"/>
                    <a:pt x="19445" y="800"/>
                  </a:cubicBezTo>
                  <a:cubicBezTo>
                    <a:pt x="19420" y="785"/>
                    <a:pt x="19392" y="772"/>
                    <a:pt x="19364" y="757"/>
                  </a:cubicBezTo>
                  <a:cubicBezTo>
                    <a:pt x="19352" y="750"/>
                    <a:pt x="19340" y="744"/>
                    <a:pt x="19327" y="738"/>
                  </a:cubicBezTo>
                  <a:cubicBezTo>
                    <a:pt x="19305" y="729"/>
                    <a:pt x="19290" y="716"/>
                    <a:pt x="19271" y="707"/>
                  </a:cubicBezTo>
                  <a:cubicBezTo>
                    <a:pt x="19237" y="691"/>
                    <a:pt x="19206" y="676"/>
                    <a:pt x="19175" y="660"/>
                  </a:cubicBezTo>
                  <a:cubicBezTo>
                    <a:pt x="19122" y="635"/>
                    <a:pt x="19072" y="610"/>
                    <a:pt x="19019" y="586"/>
                  </a:cubicBezTo>
                  <a:cubicBezTo>
                    <a:pt x="18811" y="492"/>
                    <a:pt x="18596" y="405"/>
                    <a:pt x="18379" y="334"/>
                  </a:cubicBezTo>
                  <a:cubicBezTo>
                    <a:pt x="18332" y="315"/>
                    <a:pt x="18282" y="299"/>
                    <a:pt x="18233" y="284"/>
                  </a:cubicBezTo>
                  <a:cubicBezTo>
                    <a:pt x="17834" y="159"/>
                    <a:pt x="17424" y="76"/>
                    <a:pt x="17007" y="32"/>
                  </a:cubicBezTo>
                  <a:cubicBezTo>
                    <a:pt x="16923" y="23"/>
                    <a:pt x="16843" y="16"/>
                    <a:pt x="16762" y="13"/>
                  </a:cubicBezTo>
                  <a:cubicBezTo>
                    <a:pt x="16634" y="4"/>
                    <a:pt x="16510" y="1"/>
                    <a:pt x="16382" y="1"/>
                  </a:cubicBezTo>
                  <a:cubicBezTo>
                    <a:pt x="16050" y="1"/>
                    <a:pt x="15723" y="57"/>
                    <a:pt x="15397" y="132"/>
                  </a:cubicBezTo>
                  <a:cubicBezTo>
                    <a:pt x="15306" y="153"/>
                    <a:pt x="15216" y="175"/>
                    <a:pt x="15126" y="197"/>
                  </a:cubicBezTo>
                  <a:cubicBezTo>
                    <a:pt x="15058" y="215"/>
                    <a:pt x="14989" y="231"/>
                    <a:pt x="14924" y="250"/>
                  </a:cubicBezTo>
                  <a:cubicBezTo>
                    <a:pt x="13947" y="498"/>
                    <a:pt x="12990" y="775"/>
                    <a:pt x="12047" y="1083"/>
                  </a:cubicBezTo>
                  <a:cubicBezTo>
                    <a:pt x="12001" y="1099"/>
                    <a:pt x="11960" y="1111"/>
                    <a:pt x="11917" y="1127"/>
                  </a:cubicBezTo>
                  <a:lnTo>
                    <a:pt x="11836" y="1151"/>
                  </a:lnTo>
                  <a:cubicBezTo>
                    <a:pt x="11018" y="1425"/>
                    <a:pt x="10213" y="1721"/>
                    <a:pt x="9414" y="2044"/>
                  </a:cubicBezTo>
                  <a:cubicBezTo>
                    <a:pt x="8894" y="2252"/>
                    <a:pt x="8378" y="2476"/>
                    <a:pt x="7862" y="2709"/>
                  </a:cubicBezTo>
                  <a:cubicBezTo>
                    <a:pt x="7837" y="2719"/>
                    <a:pt x="7815" y="2731"/>
                    <a:pt x="7790" y="2741"/>
                  </a:cubicBezTo>
                  <a:cubicBezTo>
                    <a:pt x="7709" y="2778"/>
                    <a:pt x="7629" y="2815"/>
                    <a:pt x="7551" y="2852"/>
                  </a:cubicBezTo>
                  <a:cubicBezTo>
                    <a:pt x="7237" y="2999"/>
                    <a:pt x="6926" y="3148"/>
                    <a:pt x="6615" y="3303"/>
                  </a:cubicBezTo>
                  <a:cubicBezTo>
                    <a:pt x="6372" y="3425"/>
                    <a:pt x="6123" y="3549"/>
                    <a:pt x="5865" y="3661"/>
                  </a:cubicBezTo>
                  <a:cubicBezTo>
                    <a:pt x="5769" y="3705"/>
                    <a:pt x="5673" y="3745"/>
                    <a:pt x="5573" y="3785"/>
                  </a:cubicBezTo>
                  <a:cubicBezTo>
                    <a:pt x="5554" y="3792"/>
                    <a:pt x="5533" y="3801"/>
                    <a:pt x="5514" y="3807"/>
                  </a:cubicBezTo>
                  <a:cubicBezTo>
                    <a:pt x="5150" y="3944"/>
                    <a:pt x="4771" y="4047"/>
                    <a:pt x="4388" y="4065"/>
                  </a:cubicBezTo>
                  <a:cubicBezTo>
                    <a:pt x="4367" y="4065"/>
                    <a:pt x="4348" y="4065"/>
                    <a:pt x="4326" y="4068"/>
                  </a:cubicBezTo>
                  <a:cubicBezTo>
                    <a:pt x="4270" y="4068"/>
                    <a:pt x="4214" y="4068"/>
                    <a:pt x="4158" y="4065"/>
                  </a:cubicBezTo>
                  <a:cubicBezTo>
                    <a:pt x="4115" y="4065"/>
                    <a:pt x="4068" y="4062"/>
                    <a:pt x="4028" y="4056"/>
                  </a:cubicBezTo>
                  <a:cubicBezTo>
                    <a:pt x="3259" y="3972"/>
                    <a:pt x="2756" y="3437"/>
                    <a:pt x="2323" y="2843"/>
                  </a:cubicBezTo>
                  <a:cubicBezTo>
                    <a:pt x="2311" y="2824"/>
                    <a:pt x="2299" y="2809"/>
                    <a:pt x="2286" y="2790"/>
                  </a:cubicBezTo>
                  <a:cubicBezTo>
                    <a:pt x="2249" y="2737"/>
                    <a:pt x="2208" y="2681"/>
                    <a:pt x="2171" y="2629"/>
                  </a:cubicBezTo>
                  <a:cubicBezTo>
                    <a:pt x="2165" y="2619"/>
                    <a:pt x="2159" y="2607"/>
                    <a:pt x="2152" y="2597"/>
                  </a:cubicBezTo>
                  <a:cubicBezTo>
                    <a:pt x="2146" y="2591"/>
                    <a:pt x="2140" y="2582"/>
                    <a:pt x="2131" y="2576"/>
                  </a:cubicBezTo>
                  <a:cubicBezTo>
                    <a:pt x="2128" y="2569"/>
                    <a:pt x="2121" y="2563"/>
                    <a:pt x="2115" y="2557"/>
                  </a:cubicBezTo>
                  <a:cubicBezTo>
                    <a:pt x="2100" y="2504"/>
                    <a:pt x="2062" y="2458"/>
                    <a:pt x="1994" y="2433"/>
                  </a:cubicBezTo>
                  <a:cubicBezTo>
                    <a:pt x="1988" y="2433"/>
                    <a:pt x="1978" y="2430"/>
                    <a:pt x="1972" y="2426"/>
                  </a:cubicBezTo>
                  <a:cubicBezTo>
                    <a:pt x="1953" y="2420"/>
                    <a:pt x="1932" y="2414"/>
                    <a:pt x="1910" y="2408"/>
                  </a:cubicBezTo>
                  <a:cubicBezTo>
                    <a:pt x="1851" y="2389"/>
                    <a:pt x="1789" y="2370"/>
                    <a:pt x="1730" y="2355"/>
                  </a:cubicBezTo>
                  <a:cubicBezTo>
                    <a:pt x="1689" y="2346"/>
                    <a:pt x="1652" y="2333"/>
                    <a:pt x="1611" y="2324"/>
                  </a:cubicBezTo>
                  <a:cubicBezTo>
                    <a:pt x="1555" y="2311"/>
                    <a:pt x="1503" y="2299"/>
                    <a:pt x="1447" y="2290"/>
                  </a:cubicBezTo>
                  <a:cubicBezTo>
                    <a:pt x="1114" y="2224"/>
                    <a:pt x="775" y="2203"/>
                    <a:pt x="433" y="2218"/>
                  </a:cubicBezTo>
                  <a:cubicBezTo>
                    <a:pt x="414" y="2221"/>
                    <a:pt x="399" y="2221"/>
                    <a:pt x="380" y="2221"/>
                  </a:cubicBezTo>
                  <a:cubicBezTo>
                    <a:pt x="343" y="2224"/>
                    <a:pt x="305" y="2227"/>
                    <a:pt x="268" y="2231"/>
                  </a:cubicBezTo>
                  <a:cubicBezTo>
                    <a:pt x="262" y="2231"/>
                    <a:pt x="252" y="2234"/>
                    <a:pt x="246" y="2234"/>
                  </a:cubicBezTo>
                  <a:cubicBezTo>
                    <a:pt x="243" y="2234"/>
                    <a:pt x="240" y="2234"/>
                    <a:pt x="237" y="2234"/>
                  </a:cubicBezTo>
                  <a:cubicBezTo>
                    <a:pt x="106" y="2252"/>
                    <a:pt x="1" y="2411"/>
                    <a:pt x="94" y="2526"/>
                  </a:cubicBezTo>
                  <a:cubicBezTo>
                    <a:pt x="100" y="2532"/>
                    <a:pt x="106" y="2538"/>
                    <a:pt x="113" y="2545"/>
                  </a:cubicBezTo>
                  <a:cubicBezTo>
                    <a:pt x="209" y="2629"/>
                    <a:pt x="299" y="2716"/>
                    <a:pt x="392" y="2806"/>
                  </a:cubicBezTo>
                  <a:cubicBezTo>
                    <a:pt x="411" y="2824"/>
                    <a:pt x="430" y="2843"/>
                    <a:pt x="448" y="2862"/>
                  </a:cubicBezTo>
                  <a:cubicBezTo>
                    <a:pt x="598" y="3008"/>
                    <a:pt x="744" y="3154"/>
                    <a:pt x="893" y="3294"/>
                  </a:cubicBezTo>
                  <a:cubicBezTo>
                    <a:pt x="905" y="3310"/>
                    <a:pt x="921" y="3322"/>
                    <a:pt x="937" y="3334"/>
                  </a:cubicBezTo>
                  <a:cubicBezTo>
                    <a:pt x="980" y="3378"/>
                    <a:pt x="1024" y="3418"/>
                    <a:pt x="1070" y="3459"/>
                  </a:cubicBezTo>
                  <a:cubicBezTo>
                    <a:pt x="1086" y="3474"/>
                    <a:pt x="1104" y="3490"/>
                    <a:pt x="1120" y="3502"/>
                  </a:cubicBezTo>
                  <a:cubicBezTo>
                    <a:pt x="1145" y="3524"/>
                    <a:pt x="1170" y="3546"/>
                    <a:pt x="1195" y="3568"/>
                  </a:cubicBezTo>
                  <a:cubicBezTo>
                    <a:pt x="1223" y="3589"/>
                    <a:pt x="1254" y="3614"/>
                    <a:pt x="1282" y="3639"/>
                  </a:cubicBezTo>
                  <a:cubicBezTo>
                    <a:pt x="1300" y="3655"/>
                    <a:pt x="1319" y="3667"/>
                    <a:pt x="1335" y="3683"/>
                  </a:cubicBezTo>
                  <a:cubicBezTo>
                    <a:pt x="1658" y="3950"/>
                    <a:pt x="1988" y="4255"/>
                    <a:pt x="1978" y="4709"/>
                  </a:cubicBezTo>
                  <a:cubicBezTo>
                    <a:pt x="1969" y="5048"/>
                    <a:pt x="1751" y="5340"/>
                    <a:pt x="1546" y="5608"/>
                  </a:cubicBezTo>
                  <a:cubicBezTo>
                    <a:pt x="1611" y="5785"/>
                    <a:pt x="1838" y="5825"/>
                    <a:pt x="2028" y="5835"/>
                  </a:cubicBezTo>
                  <a:cubicBezTo>
                    <a:pt x="2690" y="5875"/>
                    <a:pt x="3356" y="5903"/>
                    <a:pt x="4021" y="5925"/>
                  </a:cubicBezTo>
                  <a:cubicBezTo>
                    <a:pt x="4115" y="5928"/>
                    <a:pt x="4211" y="5928"/>
                    <a:pt x="4304" y="5931"/>
                  </a:cubicBezTo>
                  <a:cubicBezTo>
                    <a:pt x="4326" y="5931"/>
                    <a:pt x="4345" y="5934"/>
                    <a:pt x="4367" y="5934"/>
                  </a:cubicBezTo>
                  <a:cubicBezTo>
                    <a:pt x="4761" y="5943"/>
                    <a:pt x="5159" y="5950"/>
                    <a:pt x="5558" y="5953"/>
                  </a:cubicBezTo>
                  <a:cubicBezTo>
                    <a:pt x="5576" y="5953"/>
                    <a:pt x="5598" y="5953"/>
                    <a:pt x="5617" y="5953"/>
                  </a:cubicBezTo>
                  <a:cubicBezTo>
                    <a:pt x="5697" y="5956"/>
                    <a:pt x="5778" y="5956"/>
                    <a:pt x="5856" y="5956"/>
                  </a:cubicBezTo>
                  <a:cubicBezTo>
                    <a:pt x="6012" y="5956"/>
                    <a:pt x="6170" y="5956"/>
                    <a:pt x="6326" y="5956"/>
                  </a:cubicBezTo>
                  <a:cubicBezTo>
                    <a:pt x="6727" y="5953"/>
                    <a:pt x="7128" y="5950"/>
                    <a:pt x="7529" y="5943"/>
                  </a:cubicBezTo>
                  <a:cubicBezTo>
                    <a:pt x="7579" y="5943"/>
                    <a:pt x="7632" y="5943"/>
                    <a:pt x="7685" y="5943"/>
                  </a:cubicBezTo>
                  <a:cubicBezTo>
                    <a:pt x="7756" y="5940"/>
                    <a:pt x="7828" y="5940"/>
                    <a:pt x="7902" y="5940"/>
                  </a:cubicBezTo>
                  <a:cubicBezTo>
                    <a:pt x="7924" y="5940"/>
                    <a:pt x="7943" y="5937"/>
                    <a:pt x="7964" y="5940"/>
                  </a:cubicBezTo>
                  <a:cubicBezTo>
                    <a:pt x="8484" y="5931"/>
                    <a:pt x="9006" y="5925"/>
                    <a:pt x="9529" y="5919"/>
                  </a:cubicBezTo>
                  <a:cubicBezTo>
                    <a:pt x="9709" y="5919"/>
                    <a:pt x="9889" y="5915"/>
                    <a:pt x="10073" y="5912"/>
                  </a:cubicBezTo>
                  <a:cubicBezTo>
                    <a:pt x="10505" y="5909"/>
                    <a:pt x="10937" y="5912"/>
                    <a:pt x="11373" y="5919"/>
                  </a:cubicBezTo>
                  <a:cubicBezTo>
                    <a:pt x="11391" y="5919"/>
                    <a:pt x="11416" y="5919"/>
                    <a:pt x="11435" y="5922"/>
                  </a:cubicBezTo>
                  <a:cubicBezTo>
                    <a:pt x="12539" y="5943"/>
                    <a:pt x="13646" y="5993"/>
                    <a:pt x="14750" y="6024"/>
                  </a:cubicBezTo>
                  <a:cubicBezTo>
                    <a:pt x="14768" y="6024"/>
                    <a:pt x="14787" y="6024"/>
                    <a:pt x="14806" y="6024"/>
                  </a:cubicBezTo>
                  <a:cubicBezTo>
                    <a:pt x="14977" y="6031"/>
                    <a:pt x="15145" y="6034"/>
                    <a:pt x="15313" y="6037"/>
                  </a:cubicBezTo>
                  <a:lnTo>
                    <a:pt x="15375" y="6037"/>
                  </a:lnTo>
                  <a:cubicBezTo>
                    <a:pt x="15490" y="6040"/>
                    <a:pt x="15605" y="6040"/>
                    <a:pt x="15717" y="6043"/>
                  </a:cubicBezTo>
                  <a:cubicBezTo>
                    <a:pt x="16398" y="6049"/>
                    <a:pt x="17082" y="6055"/>
                    <a:pt x="17763" y="6055"/>
                  </a:cubicBezTo>
                  <a:lnTo>
                    <a:pt x="17822" y="6055"/>
                  </a:lnTo>
                  <a:cubicBezTo>
                    <a:pt x="17915" y="6055"/>
                    <a:pt x="18006" y="6055"/>
                    <a:pt x="18096" y="6055"/>
                  </a:cubicBezTo>
                  <a:cubicBezTo>
                    <a:pt x="18142" y="6055"/>
                    <a:pt x="18186" y="6055"/>
                    <a:pt x="18229" y="6055"/>
                  </a:cubicBezTo>
                  <a:cubicBezTo>
                    <a:pt x="18304" y="6055"/>
                    <a:pt x="18379" y="6055"/>
                    <a:pt x="18453" y="6055"/>
                  </a:cubicBezTo>
                  <a:cubicBezTo>
                    <a:pt x="18475" y="6055"/>
                    <a:pt x="18497" y="6055"/>
                    <a:pt x="18516" y="6055"/>
                  </a:cubicBezTo>
                  <a:cubicBezTo>
                    <a:pt x="18596" y="6055"/>
                    <a:pt x="18680" y="6055"/>
                    <a:pt x="18761" y="6055"/>
                  </a:cubicBezTo>
                  <a:cubicBezTo>
                    <a:pt x="18805" y="6055"/>
                    <a:pt x="18848" y="6055"/>
                    <a:pt x="18895" y="6055"/>
                  </a:cubicBezTo>
                  <a:cubicBezTo>
                    <a:pt x="18920" y="6055"/>
                    <a:pt x="18942" y="6055"/>
                    <a:pt x="18966" y="6055"/>
                  </a:cubicBezTo>
                  <a:cubicBezTo>
                    <a:pt x="19206" y="6055"/>
                    <a:pt x="19495" y="6074"/>
                    <a:pt x="19803" y="6090"/>
                  </a:cubicBezTo>
                  <a:cubicBezTo>
                    <a:pt x="19846" y="6090"/>
                    <a:pt x="19890" y="6093"/>
                    <a:pt x="19937" y="6093"/>
                  </a:cubicBezTo>
                  <a:cubicBezTo>
                    <a:pt x="20114" y="6099"/>
                    <a:pt x="20291" y="6102"/>
                    <a:pt x="20468" y="6096"/>
                  </a:cubicBezTo>
                  <a:cubicBezTo>
                    <a:pt x="20698" y="6090"/>
                    <a:pt x="20919" y="6071"/>
                    <a:pt x="21125" y="6027"/>
                  </a:cubicBezTo>
                  <a:cubicBezTo>
                    <a:pt x="21177" y="6015"/>
                    <a:pt x="21230" y="6003"/>
                    <a:pt x="21283" y="5987"/>
                  </a:cubicBezTo>
                  <a:cubicBezTo>
                    <a:pt x="21426" y="5943"/>
                    <a:pt x="21560" y="5887"/>
                    <a:pt x="21672" y="5810"/>
                  </a:cubicBezTo>
                  <a:cubicBezTo>
                    <a:pt x="21967" y="5614"/>
                    <a:pt x="22148" y="5343"/>
                    <a:pt x="22241" y="5039"/>
                  </a:cubicBezTo>
                  <a:cubicBezTo>
                    <a:pt x="22253" y="4998"/>
                    <a:pt x="22266" y="4958"/>
                    <a:pt x="22275" y="4914"/>
                  </a:cubicBezTo>
                  <a:cubicBezTo>
                    <a:pt x="22396" y="4389"/>
                    <a:pt x="22288" y="3785"/>
                    <a:pt x="22085" y="329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6420750" y="3864450"/>
              <a:ext cx="46200" cy="57400"/>
            </a:xfrm>
            <a:custGeom>
              <a:rect b="b" l="l" r="r" t="t"/>
              <a:pathLst>
                <a:path extrusionOk="0" h="2296" w="1848">
                  <a:moveTo>
                    <a:pt x="1838" y="2296"/>
                  </a:moveTo>
                  <a:cubicBezTo>
                    <a:pt x="1760" y="2296"/>
                    <a:pt x="1679" y="2296"/>
                    <a:pt x="1599" y="2293"/>
                  </a:cubicBezTo>
                  <a:cubicBezTo>
                    <a:pt x="1580" y="2293"/>
                    <a:pt x="1558" y="2293"/>
                    <a:pt x="1540" y="2293"/>
                  </a:cubicBezTo>
                  <a:cubicBezTo>
                    <a:pt x="1141" y="2290"/>
                    <a:pt x="743" y="2283"/>
                    <a:pt x="349" y="2274"/>
                  </a:cubicBezTo>
                  <a:cubicBezTo>
                    <a:pt x="327" y="2274"/>
                    <a:pt x="308" y="2271"/>
                    <a:pt x="286" y="2271"/>
                  </a:cubicBezTo>
                  <a:cubicBezTo>
                    <a:pt x="193" y="2268"/>
                    <a:pt x="97" y="2268"/>
                    <a:pt x="3" y="2265"/>
                  </a:cubicBezTo>
                  <a:cubicBezTo>
                    <a:pt x="0" y="1643"/>
                    <a:pt x="0" y="1018"/>
                    <a:pt x="10" y="396"/>
                  </a:cubicBezTo>
                  <a:cubicBezTo>
                    <a:pt x="50" y="402"/>
                    <a:pt x="97" y="405"/>
                    <a:pt x="140" y="405"/>
                  </a:cubicBezTo>
                  <a:cubicBezTo>
                    <a:pt x="196" y="408"/>
                    <a:pt x="252" y="408"/>
                    <a:pt x="308" y="408"/>
                  </a:cubicBezTo>
                  <a:cubicBezTo>
                    <a:pt x="330" y="405"/>
                    <a:pt x="349" y="405"/>
                    <a:pt x="370" y="405"/>
                  </a:cubicBezTo>
                  <a:cubicBezTo>
                    <a:pt x="753" y="387"/>
                    <a:pt x="1132" y="284"/>
                    <a:pt x="1496" y="147"/>
                  </a:cubicBezTo>
                  <a:cubicBezTo>
                    <a:pt x="1515" y="141"/>
                    <a:pt x="1536" y="132"/>
                    <a:pt x="1555" y="125"/>
                  </a:cubicBezTo>
                  <a:cubicBezTo>
                    <a:pt x="1655" y="85"/>
                    <a:pt x="1751" y="45"/>
                    <a:pt x="1847" y="1"/>
                  </a:cubicBezTo>
                  <a:cubicBezTo>
                    <a:pt x="1838" y="766"/>
                    <a:pt x="1832" y="1531"/>
                    <a:pt x="1838" y="229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6703100" y="3834225"/>
              <a:ext cx="64550" cy="90125"/>
            </a:xfrm>
            <a:custGeom>
              <a:rect b="b" l="l" r="r" t="t"/>
              <a:pathLst>
                <a:path extrusionOk="0" h="3605" w="2582">
                  <a:moveTo>
                    <a:pt x="1" y="3586"/>
                  </a:moveTo>
                  <a:cubicBezTo>
                    <a:pt x="13" y="3132"/>
                    <a:pt x="32" y="2681"/>
                    <a:pt x="66" y="2227"/>
                  </a:cubicBezTo>
                  <a:cubicBezTo>
                    <a:pt x="97" y="1773"/>
                    <a:pt x="103" y="1285"/>
                    <a:pt x="209" y="843"/>
                  </a:cubicBezTo>
                  <a:cubicBezTo>
                    <a:pt x="367" y="190"/>
                    <a:pt x="893" y="0"/>
                    <a:pt x="1490" y="3"/>
                  </a:cubicBezTo>
                  <a:cubicBezTo>
                    <a:pt x="2582" y="10"/>
                    <a:pt x="2563" y="778"/>
                    <a:pt x="2569" y="1341"/>
                  </a:cubicBezTo>
                  <a:cubicBezTo>
                    <a:pt x="2578" y="2096"/>
                    <a:pt x="2560" y="2852"/>
                    <a:pt x="2510" y="36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6776100" y="3780025"/>
              <a:ext cx="104125" cy="146800"/>
            </a:xfrm>
            <a:custGeom>
              <a:rect b="b" l="l" r="r" t="t"/>
              <a:pathLst>
                <a:path extrusionOk="0" h="5872" w="4165">
                  <a:moveTo>
                    <a:pt x="4043" y="4631"/>
                  </a:moveTo>
                  <a:cubicBezTo>
                    <a:pt x="4034" y="4675"/>
                    <a:pt x="4021" y="4715"/>
                    <a:pt x="4009" y="4756"/>
                  </a:cubicBezTo>
                  <a:cubicBezTo>
                    <a:pt x="3916" y="5060"/>
                    <a:pt x="3735" y="5331"/>
                    <a:pt x="3440" y="5527"/>
                  </a:cubicBezTo>
                  <a:cubicBezTo>
                    <a:pt x="3328" y="5604"/>
                    <a:pt x="3194" y="5660"/>
                    <a:pt x="3051" y="5704"/>
                  </a:cubicBezTo>
                  <a:cubicBezTo>
                    <a:pt x="2998" y="5720"/>
                    <a:pt x="2945" y="5732"/>
                    <a:pt x="2893" y="5744"/>
                  </a:cubicBezTo>
                  <a:cubicBezTo>
                    <a:pt x="2504" y="5828"/>
                    <a:pt x="2103" y="5872"/>
                    <a:pt x="1761" y="5688"/>
                  </a:cubicBezTo>
                  <a:cubicBezTo>
                    <a:pt x="1726" y="5670"/>
                    <a:pt x="1692" y="5648"/>
                    <a:pt x="1658" y="5623"/>
                  </a:cubicBezTo>
                  <a:cubicBezTo>
                    <a:pt x="1621" y="5598"/>
                    <a:pt x="1583" y="5567"/>
                    <a:pt x="1549" y="5533"/>
                  </a:cubicBezTo>
                  <a:cubicBezTo>
                    <a:pt x="1356" y="5353"/>
                    <a:pt x="1226" y="5119"/>
                    <a:pt x="1123" y="4877"/>
                  </a:cubicBezTo>
                  <a:cubicBezTo>
                    <a:pt x="1098" y="4815"/>
                    <a:pt x="1073" y="4756"/>
                    <a:pt x="1052" y="4693"/>
                  </a:cubicBezTo>
                  <a:cubicBezTo>
                    <a:pt x="1024" y="4625"/>
                    <a:pt x="1002" y="4557"/>
                    <a:pt x="980" y="4485"/>
                  </a:cubicBezTo>
                  <a:cubicBezTo>
                    <a:pt x="887" y="4196"/>
                    <a:pt x="818" y="3900"/>
                    <a:pt x="753" y="3605"/>
                  </a:cubicBezTo>
                  <a:cubicBezTo>
                    <a:pt x="747" y="3577"/>
                    <a:pt x="741" y="3552"/>
                    <a:pt x="738" y="3527"/>
                  </a:cubicBezTo>
                  <a:cubicBezTo>
                    <a:pt x="731" y="3509"/>
                    <a:pt x="728" y="3487"/>
                    <a:pt x="725" y="3468"/>
                  </a:cubicBezTo>
                  <a:cubicBezTo>
                    <a:pt x="598" y="2887"/>
                    <a:pt x="514" y="2330"/>
                    <a:pt x="439" y="1745"/>
                  </a:cubicBezTo>
                  <a:cubicBezTo>
                    <a:pt x="364" y="1148"/>
                    <a:pt x="215" y="564"/>
                    <a:pt x="1" y="1"/>
                  </a:cubicBezTo>
                  <a:cubicBezTo>
                    <a:pt x="50" y="16"/>
                    <a:pt x="100" y="32"/>
                    <a:pt x="147" y="51"/>
                  </a:cubicBezTo>
                  <a:cubicBezTo>
                    <a:pt x="364" y="122"/>
                    <a:pt x="579" y="209"/>
                    <a:pt x="787" y="303"/>
                  </a:cubicBezTo>
                  <a:cubicBezTo>
                    <a:pt x="840" y="327"/>
                    <a:pt x="890" y="352"/>
                    <a:pt x="943" y="377"/>
                  </a:cubicBezTo>
                  <a:cubicBezTo>
                    <a:pt x="1201" y="502"/>
                    <a:pt x="1450" y="645"/>
                    <a:pt x="1689" y="800"/>
                  </a:cubicBezTo>
                  <a:cubicBezTo>
                    <a:pt x="1751" y="840"/>
                    <a:pt x="1810" y="881"/>
                    <a:pt x="1873" y="921"/>
                  </a:cubicBezTo>
                  <a:cubicBezTo>
                    <a:pt x="2050" y="1046"/>
                    <a:pt x="2224" y="1179"/>
                    <a:pt x="2395" y="1319"/>
                  </a:cubicBezTo>
                  <a:cubicBezTo>
                    <a:pt x="2473" y="1385"/>
                    <a:pt x="2550" y="1450"/>
                    <a:pt x="2628" y="1515"/>
                  </a:cubicBezTo>
                  <a:cubicBezTo>
                    <a:pt x="2746" y="1615"/>
                    <a:pt x="2861" y="1717"/>
                    <a:pt x="2973" y="1820"/>
                  </a:cubicBezTo>
                  <a:cubicBezTo>
                    <a:pt x="3337" y="2162"/>
                    <a:pt x="3661" y="2545"/>
                    <a:pt x="3853" y="3014"/>
                  </a:cubicBezTo>
                  <a:cubicBezTo>
                    <a:pt x="4056" y="3502"/>
                    <a:pt x="4164" y="4106"/>
                    <a:pt x="4043" y="4631"/>
                  </a:cubicBezTo>
                  <a:close/>
                </a:path>
              </a:pathLst>
            </a:cu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6794225" y="3787575"/>
              <a:ext cx="82975" cy="136075"/>
            </a:xfrm>
            <a:custGeom>
              <a:rect b="b" l="l" r="r" t="t"/>
              <a:pathLst>
                <a:path extrusionOk="0" h="5443" w="3319">
                  <a:moveTo>
                    <a:pt x="3318" y="4329"/>
                  </a:moveTo>
                  <a:cubicBezTo>
                    <a:pt x="3309" y="4373"/>
                    <a:pt x="3296" y="4413"/>
                    <a:pt x="3284" y="4454"/>
                  </a:cubicBezTo>
                  <a:cubicBezTo>
                    <a:pt x="3125" y="4363"/>
                    <a:pt x="2964" y="4279"/>
                    <a:pt x="2799" y="4202"/>
                  </a:cubicBezTo>
                  <a:cubicBezTo>
                    <a:pt x="2699" y="4618"/>
                    <a:pt x="2528" y="5020"/>
                    <a:pt x="2326" y="5402"/>
                  </a:cubicBezTo>
                  <a:cubicBezTo>
                    <a:pt x="2273" y="5418"/>
                    <a:pt x="2220" y="5430"/>
                    <a:pt x="2168" y="5442"/>
                  </a:cubicBezTo>
                  <a:cubicBezTo>
                    <a:pt x="2195" y="5386"/>
                    <a:pt x="2227" y="5330"/>
                    <a:pt x="2255" y="5275"/>
                  </a:cubicBezTo>
                  <a:cubicBezTo>
                    <a:pt x="2441" y="4917"/>
                    <a:pt x="2594" y="4541"/>
                    <a:pt x="2687" y="4149"/>
                  </a:cubicBezTo>
                  <a:cubicBezTo>
                    <a:pt x="2497" y="4065"/>
                    <a:pt x="2304" y="3990"/>
                    <a:pt x="2102" y="3925"/>
                  </a:cubicBezTo>
                  <a:cubicBezTo>
                    <a:pt x="1934" y="3872"/>
                    <a:pt x="1766" y="3822"/>
                    <a:pt x="1598" y="3769"/>
                  </a:cubicBezTo>
                  <a:cubicBezTo>
                    <a:pt x="1486" y="4323"/>
                    <a:pt x="1281" y="4867"/>
                    <a:pt x="1036" y="5386"/>
                  </a:cubicBezTo>
                  <a:cubicBezTo>
                    <a:pt x="1001" y="5368"/>
                    <a:pt x="967" y="5346"/>
                    <a:pt x="933" y="5321"/>
                  </a:cubicBezTo>
                  <a:cubicBezTo>
                    <a:pt x="1176" y="4811"/>
                    <a:pt x="1375" y="4276"/>
                    <a:pt x="1483" y="3732"/>
                  </a:cubicBezTo>
                  <a:cubicBezTo>
                    <a:pt x="1163" y="3636"/>
                    <a:pt x="840" y="3542"/>
                    <a:pt x="519" y="3446"/>
                  </a:cubicBezTo>
                  <a:cubicBezTo>
                    <a:pt x="476" y="3766"/>
                    <a:pt x="411" y="4080"/>
                    <a:pt x="327" y="4391"/>
                  </a:cubicBezTo>
                  <a:cubicBezTo>
                    <a:pt x="299" y="4323"/>
                    <a:pt x="277" y="4255"/>
                    <a:pt x="255" y="4183"/>
                  </a:cubicBezTo>
                  <a:cubicBezTo>
                    <a:pt x="317" y="3928"/>
                    <a:pt x="367" y="3673"/>
                    <a:pt x="401" y="3412"/>
                  </a:cubicBezTo>
                  <a:cubicBezTo>
                    <a:pt x="277" y="3378"/>
                    <a:pt x="152" y="3340"/>
                    <a:pt x="28" y="3303"/>
                  </a:cubicBezTo>
                  <a:cubicBezTo>
                    <a:pt x="22" y="3275"/>
                    <a:pt x="16" y="3250"/>
                    <a:pt x="13" y="3225"/>
                  </a:cubicBezTo>
                  <a:cubicBezTo>
                    <a:pt x="6" y="3207"/>
                    <a:pt x="3" y="3185"/>
                    <a:pt x="0" y="3166"/>
                  </a:cubicBezTo>
                  <a:cubicBezTo>
                    <a:pt x="137" y="3207"/>
                    <a:pt x="277" y="3247"/>
                    <a:pt x="417" y="3287"/>
                  </a:cubicBezTo>
                  <a:cubicBezTo>
                    <a:pt x="547" y="2187"/>
                    <a:pt x="432" y="1061"/>
                    <a:pt x="62" y="1"/>
                  </a:cubicBezTo>
                  <a:cubicBezTo>
                    <a:pt x="115" y="25"/>
                    <a:pt x="165" y="50"/>
                    <a:pt x="218" y="75"/>
                  </a:cubicBezTo>
                  <a:cubicBezTo>
                    <a:pt x="566" y="1123"/>
                    <a:pt x="669" y="2236"/>
                    <a:pt x="535" y="3322"/>
                  </a:cubicBezTo>
                  <a:cubicBezTo>
                    <a:pt x="858" y="3418"/>
                    <a:pt x="1182" y="3511"/>
                    <a:pt x="1505" y="3611"/>
                  </a:cubicBezTo>
                  <a:cubicBezTo>
                    <a:pt x="1521" y="3508"/>
                    <a:pt x="1539" y="3402"/>
                    <a:pt x="1549" y="3300"/>
                  </a:cubicBezTo>
                  <a:cubicBezTo>
                    <a:pt x="1651" y="2327"/>
                    <a:pt x="1337" y="1391"/>
                    <a:pt x="964" y="498"/>
                  </a:cubicBezTo>
                  <a:cubicBezTo>
                    <a:pt x="1026" y="538"/>
                    <a:pt x="1085" y="579"/>
                    <a:pt x="1148" y="619"/>
                  </a:cubicBezTo>
                  <a:cubicBezTo>
                    <a:pt x="1493" y="1478"/>
                    <a:pt x="1769" y="2373"/>
                    <a:pt x="1670" y="3303"/>
                  </a:cubicBezTo>
                  <a:cubicBezTo>
                    <a:pt x="1658" y="3415"/>
                    <a:pt x="1642" y="3530"/>
                    <a:pt x="1620" y="3645"/>
                  </a:cubicBezTo>
                  <a:cubicBezTo>
                    <a:pt x="1829" y="3710"/>
                    <a:pt x="2037" y="3776"/>
                    <a:pt x="2242" y="3844"/>
                  </a:cubicBezTo>
                  <a:cubicBezTo>
                    <a:pt x="2404" y="3897"/>
                    <a:pt x="2559" y="3956"/>
                    <a:pt x="2712" y="4024"/>
                  </a:cubicBezTo>
                  <a:cubicBezTo>
                    <a:pt x="2730" y="3925"/>
                    <a:pt x="2746" y="3825"/>
                    <a:pt x="2758" y="3726"/>
                  </a:cubicBezTo>
                  <a:cubicBezTo>
                    <a:pt x="2858" y="2765"/>
                    <a:pt x="2423" y="1972"/>
                    <a:pt x="1903" y="1213"/>
                  </a:cubicBezTo>
                  <a:lnTo>
                    <a:pt x="2248" y="1518"/>
                  </a:lnTo>
                  <a:cubicBezTo>
                    <a:pt x="2712" y="2277"/>
                    <a:pt x="3013" y="3070"/>
                    <a:pt x="2839" y="4018"/>
                  </a:cubicBezTo>
                  <a:cubicBezTo>
                    <a:pt x="2833" y="4037"/>
                    <a:pt x="2830" y="4056"/>
                    <a:pt x="2827" y="4074"/>
                  </a:cubicBezTo>
                  <a:cubicBezTo>
                    <a:pt x="2995" y="4152"/>
                    <a:pt x="3159" y="4239"/>
                    <a:pt x="3318" y="432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6548400" y="3722050"/>
              <a:ext cx="340750" cy="84375"/>
            </a:xfrm>
            <a:custGeom>
              <a:rect b="b" l="l" r="r" t="t"/>
              <a:pathLst>
                <a:path extrusionOk="0" h="3375" w="13630">
                  <a:moveTo>
                    <a:pt x="13478" y="2948"/>
                  </a:moveTo>
                  <a:cubicBezTo>
                    <a:pt x="12386" y="2951"/>
                    <a:pt x="11292" y="2892"/>
                    <a:pt x="10203" y="2774"/>
                  </a:cubicBezTo>
                  <a:cubicBezTo>
                    <a:pt x="10156" y="2768"/>
                    <a:pt x="10113" y="2765"/>
                    <a:pt x="10069" y="2758"/>
                  </a:cubicBezTo>
                  <a:cubicBezTo>
                    <a:pt x="10026" y="2752"/>
                    <a:pt x="9979" y="2749"/>
                    <a:pt x="9936" y="2743"/>
                  </a:cubicBezTo>
                  <a:cubicBezTo>
                    <a:pt x="9830" y="2730"/>
                    <a:pt x="9724" y="2718"/>
                    <a:pt x="9619" y="2702"/>
                  </a:cubicBezTo>
                  <a:cubicBezTo>
                    <a:pt x="9488" y="2687"/>
                    <a:pt x="9357" y="2668"/>
                    <a:pt x="9227" y="2649"/>
                  </a:cubicBezTo>
                  <a:cubicBezTo>
                    <a:pt x="8720" y="2578"/>
                    <a:pt x="8213" y="2494"/>
                    <a:pt x="7709" y="2395"/>
                  </a:cubicBezTo>
                  <a:cubicBezTo>
                    <a:pt x="7423" y="2339"/>
                    <a:pt x="7202" y="2239"/>
                    <a:pt x="6950" y="2367"/>
                  </a:cubicBezTo>
                  <a:cubicBezTo>
                    <a:pt x="6727" y="2478"/>
                    <a:pt x="6528" y="2547"/>
                    <a:pt x="6273" y="2485"/>
                  </a:cubicBezTo>
                  <a:cubicBezTo>
                    <a:pt x="6101" y="2444"/>
                    <a:pt x="6073" y="2410"/>
                    <a:pt x="5890" y="2447"/>
                  </a:cubicBezTo>
                  <a:cubicBezTo>
                    <a:pt x="5716" y="2485"/>
                    <a:pt x="5542" y="2550"/>
                    <a:pt x="5371" y="2597"/>
                  </a:cubicBezTo>
                  <a:cubicBezTo>
                    <a:pt x="4674" y="2786"/>
                    <a:pt x="3968" y="2945"/>
                    <a:pt x="3256" y="3066"/>
                  </a:cubicBezTo>
                  <a:cubicBezTo>
                    <a:pt x="3144" y="3085"/>
                    <a:pt x="3035" y="3100"/>
                    <a:pt x="2923" y="3119"/>
                  </a:cubicBezTo>
                  <a:cubicBezTo>
                    <a:pt x="2874" y="3125"/>
                    <a:pt x="2824" y="3135"/>
                    <a:pt x="2777" y="3141"/>
                  </a:cubicBezTo>
                  <a:lnTo>
                    <a:pt x="2737" y="3147"/>
                  </a:lnTo>
                  <a:cubicBezTo>
                    <a:pt x="2463" y="3187"/>
                    <a:pt x="2186" y="3222"/>
                    <a:pt x="1913" y="3253"/>
                  </a:cubicBezTo>
                  <a:cubicBezTo>
                    <a:pt x="1456" y="3303"/>
                    <a:pt x="977" y="3374"/>
                    <a:pt x="517" y="3355"/>
                  </a:cubicBezTo>
                  <a:cubicBezTo>
                    <a:pt x="302" y="3349"/>
                    <a:pt x="16" y="3265"/>
                    <a:pt x="7" y="3004"/>
                  </a:cubicBezTo>
                  <a:cubicBezTo>
                    <a:pt x="0" y="2733"/>
                    <a:pt x="293" y="2625"/>
                    <a:pt x="504" y="2566"/>
                  </a:cubicBezTo>
                  <a:cubicBezTo>
                    <a:pt x="859" y="2466"/>
                    <a:pt x="1232" y="2363"/>
                    <a:pt x="1605" y="2283"/>
                  </a:cubicBezTo>
                  <a:cubicBezTo>
                    <a:pt x="1670" y="2270"/>
                    <a:pt x="1732" y="2255"/>
                    <a:pt x="1798" y="2242"/>
                  </a:cubicBezTo>
                  <a:cubicBezTo>
                    <a:pt x="2087" y="2186"/>
                    <a:pt x="2376" y="2143"/>
                    <a:pt x="2659" y="2124"/>
                  </a:cubicBezTo>
                  <a:cubicBezTo>
                    <a:pt x="3063" y="2099"/>
                    <a:pt x="3480" y="2140"/>
                    <a:pt x="3884" y="2146"/>
                  </a:cubicBezTo>
                  <a:cubicBezTo>
                    <a:pt x="4488" y="2155"/>
                    <a:pt x="5082" y="2183"/>
                    <a:pt x="5688" y="2205"/>
                  </a:cubicBezTo>
                  <a:cubicBezTo>
                    <a:pt x="5741" y="2208"/>
                    <a:pt x="5794" y="2211"/>
                    <a:pt x="5846" y="2211"/>
                  </a:cubicBezTo>
                  <a:cubicBezTo>
                    <a:pt x="5837" y="2208"/>
                    <a:pt x="5831" y="2202"/>
                    <a:pt x="5822" y="2199"/>
                  </a:cubicBezTo>
                  <a:cubicBezTo>
                    <a:pt x="5719" y="2140"/>
                    <a:pt x="5610" y="2093"/>
                    <a:pt x="5498" y="2056"/>
                  </a:cubicBezTo>
                  <a:cubicBezTo>
                    <a:pt x="5452" y="2040"/>
                    <a:pt x="5405" y="2024"/>
                    <a:pt x="5358" y="2012"/>
                  </a:cubicBezTo>
                  <a:cubicBezTo>
                    <a:pt x="5128" y="1950"/>
                    <a:pt x="4886" y="1916"/>
                    <a:pt x="4649" y="1875"/>
                  </a:cubicBezTo>
                  <a:cubicBezTo>
                    <a:pt x="4090" y="1785"/>
                    <a:pt x="3536" y="1670"/>
                    <a:pt x="2989" y="1524"/>
                  </a:cubicBezTo>
                  <a:cubicBezTo>
                    <a:pt x="2989" y="1524"/>
                    <a:pt x="2986" y="1524"/>
                    <a:pt x="2986" y="1524"/>
                  </a:cubicBezTo>
                  <a:cubicBezTo>
                    <a:pt x="2777" y="1468"/>
                    <a:pt x="2569" y="1412"/>
                    <a:pt x="2361" y="1347"/>
                  </a:cubicBezTo>
                  <a:cubicBezTo>
                    <a:pt x="2357" y="1347"/>
                    <a:pt x="2357" y="1347"/>
                    <a:pt x="2354" y="1347"/>
                  </a:cubicBezTo>
                  <a:cubicBezTo>
                    <a:pt x="2050" y="1253"/>
                    <a:pt x="1745" y="1154"/>
                    <a:pt x="1446" y="1045"/>
                  </a:cubicBezTo>
                  <a:cubicBezTo>
                    <a:pt x="1213" y="958"/>
                    <a:pt x="681" y="837"/>
                    <a:pt x="526" y="560"/>
                  </a:cubicBezTo>
                  <a:cubicBezTo>
                    <a:pt x="520" y="544"/>
                    <a:pt x="513" y="532"/>
                    <a:pt x="507" y="516"/>
                  </a:cubicBezTo>
                  <a:cubicBezTo>
                    <a:pt x="479" y="448"/>
                    <a:pt x="476" y="373"/>
                    <a:pt x="501" y="289"/>
                  </a:cubicBezTo>
                  <a:cubicBezTo>
                    <a:pt x="523" y="212"/>
                    <a:pt x="563" y="156"/>
                    <a:pt x="619" y="112"/>
                  </a:cubicBezTo>
                  <a:cubicBezTo>
                    <a:pt x="660" y="81"/>
                    <a:pt x="706" y="59"/>
                    <a:pt x="759" y="40"/>
                  </a:cubicBezTo>
                  <a:cubicBezTo>
                    <a:pt x="827" y="19"/>
                    <a:pt x="905" y="9"/>
                    <a:pt x="983" y="6"/>
                  </a:cubicBezTo>
                  <a:cubicBezTo>
                    <a:pt x="1073" y="0"/>
                    <a:pt x="1160" y="6"/>
                    <a:pt x="1247" y="13"/>
                  </a:cubicBezTo>
                  <a:cubicBezTo>
                    <a:pt x="1415" y="28"/>
                    <a:pt x="1571" y="56"/>
                    <a:pt x="1680" y="65"/>
                  </a:cubicBezTo>
                  <a:cubicBezTo>
                    <a:pt x="1851" y="78"/>
                    <a:pt x="2018" y="100"/>
                    <a:pt x="2186" y="124"/>
                  </a:cubicBezTo>
                  <a:cubicBezTo>
                    <a:pt x="2230" y="131"/>
                    <a:pt x="2273" y="137"/>
                    <a:pt x="2317" y="146"/>
                  </a:cubicBezTo>
                  <a:cubicBezTo>
                    <a:pt x="2802" y="227"/>
                    <a:pt x="3275" y="351"/>
                    <a:pt x="3735" y="519"/>
                  </a:cubicBezTo>
                  <a:cubicBezTo>
                    <a:pt x="3763" y="529"/>
                    <a:pt x="3791" y="538"/>
                    <a:pt x="3819" y="550"/>
                  </a:cubicBezTo>
                  <a:cubicBezTo>
                    <a:pt x="3993" y="613"/>
                    <a:pt x="4161" y="684"/>
                    <a:pt x="4329" y="759"/>
                  </a:cubicBezTo>
                  <a:cubicBezTo>
                    <a:pt x="4348" y="768"/>
                    <a:pt x="4369" y="777"/>
                    <a:pt x="4388" y="787"/>
                  </a:cubicBezTo>
                  <a:cubicBezTo>
                    <a:pt x="4618" y="893"/>
                    <a:pt x="4845" y="1011"/>
                    <a:pt x="5066" y="1138"/>
                  </a:cubicBezTo>
                  <a:cubicBezTo>
                    <a:pt x="5094" y="1157"/>
                    <a:pt x="5125" y="1172"/>
                    <a:pt x="5156" y="1191"/>
                  </a:cubicBezTo>
                  <a:cubicBezTo>
                    <a:pt x="5333" y="1300"/>
                    <a:pt x="5511" y="1412"/>
                    <a:pt x="5682" y="1533"/>
                  </a:cubicBezTo>
                  <a:cubicBezTo>
                    <a:pt x="5700" y="1549"/>
                    <a:pt x="5722" y="1561"/>
                    <a:pt x="5741" y="1577"/>
                  </a:cubicBezTo>
                  <a:cubicBezTo>
                    <a:pt x="5856" y="1661"/>
                    <a:pt x="5971" y="1745"/>
                    <a:pt x="6083" y="1835"/>
                  </a:cubicBezTo>
                  <a:cubicBezTo>
                    <a:pt x="6114" y="1720"/>
                    <a:pt x="6182" y="1614"/>
                    <a:pt x="6276" y="1539"/>
                  </a:cubicBezTo>
                  <a:cubicBezTo>
                    <a:pt x="6282" y="1533"/>
                    <a:pt x="6285" y="1530"/>
                    <a:pt x="6291" y="1524"/>
                  </a:cubicBezTo>
                  <a:cubicBezTo>
                    <a:pt x="6297" y="1521"/>
                    <a:pt x="6304" y="1518"/>
                    <a:pt x="6310" y="1511"/>
                  </a:cubicBezTo>
                  <a:cubicBezTo>
                    <a:pt x="6310" y="1511"/>
                    <a:pt x="6313" y="1511"/>
                    <a:pt x="6316" y="1508"/>
                  </a:cubicBezTo>
                  <a:cubicBezTo>
                    <a:pt x="6325" y="1502"/>
                    <a:pt x="6335" y="1496"/>
                    <a:pt x="6344" y="1490"/>
                  </a:cubicBezTo>
                  <a:cubicBezTo>
                    <a:pt x="6347" y="1490"/>
                    <a:pt x="6350" y="1486"/>
                    <a:pt x="6350" y="1486"/>
                  </a:cubicBezTo>
                  <a:cubicBezTo>
                    <a:pt x="6472" y="1415"/>
                    <a:pt x="6621" y="1384"/>
                    <a:pt x="6782" y="1415"/>
                  </a:cubicBezTo>
                  <a:cubicBezTo>
                    <a:pt x="6798" y="1421"/>
                    <a:pt x="6814" y="1427"/>
                    <a:pt x="6826" y="1440"/>
                  </a:cubicBezTo>
                  <a:cubicBezTo>
                    <a:pt x="6842" y="1452"/>
                    <a:pt x="6851" y="1468"/>
                    <a:pt x="6857" y="1483"/>
                  </a:cubicBezTo>
                  <a:cubicBezTo>
                    <a:pt x="6863" y="1502"/>
                    <a:pt x="6870" y="1518"/>
                    <a:pt x="6870" y="1536"/>
                  </a:cubicBezTo>
                  <a:cubicBezTo>
                    <a:pt x="6882" y="1651"/>
                    <a:pt x="6885" y="1773"/>
                    <a:pt x="6879" y="1891"/>
                  </a:cubicBezTo>
                  <a:cubicBezTo>
                    <a:pt x="7209" y="1695"/>
                    <a:pt x="7547" y="1514"/>
                    <a:pt x="7896" y="1350"/>
                  </a:cubicBezTo>
                  <a:cubicBezTo>
                    <a:pt x="7946" y="1325"/>
                    <a:pt x="7998" y="1303"/>
                    <a:pt x="8048" y="1281"/>
                  </a:cubicBezTo>
                  <a:cubicBezTo>
                    <a:pt x="8627" y="1017"/>
                    <a:pt x="9230" y="805"/>
                    <a:pt x="9846" y="644"/>
                  </a:cubicBezTo>
                  <a:cubicBezTo>
                    <a:pt x="10013" y="600"/>
                    <a:pt x="10181" y="560"/>
                    <a:pt x="10352" y="522"/>
                  </a:cubicBezTo>
                  <a:cubicBezTo>
                    <a:pt x="10368" y="519"/>
                    <a:pt x="10383" y="516"/>
                    <a:pt x="10399" y="516"/>
                  </a:cubicBezTo>
                  <a:cubicBezTo>
                    <a:pt x="10810" y="426"/>
                    <a:pt x="11229" y="361"/>
                    <a:pt x="11649" y="323"/>
                  </a:cubicBezTo>
                  <a:cubicBezTo>
                    <a:pt x="11702" y="320"/>
                    <a:pt x="11752" y="314"/>
                    <a:pt x="11805" y="311"/>
                  </a:cubicBezTo>
                  <a:cubicBezTo>
                    <a:pt x="12088" y="289"/>
                    <a:pt x="12367" y="280"/>
                    <a:pt x="12647" y="283"/>
                  </a:cubicBezTo>
                  <a:cubicBezTo>
                    <a:pt x="12871" y="286"/>
                    <a:pt x="13282" y="342"/>
                    <a:pt x="13325" y="628"/>
                  </a:cubicBezTo>
                  <a:cubicBezTo>
                    <a:pt x="13356" y="821"/>
                    <a:pt x="13145" y="980"/>
                    <a:pt x="12933" y="1085"/>
                  </a:cubicBezTo>
                  <a:cubicBezTo>
                    <a:pt x="12831" y="1138"/>
                    <a:pt x="12728" y="1176"/>
                    <a:pt x="12654" y="1200"/>
                  </a:cubicBezTo>
                  <a:cubicBezTo>
                    <a:pt x="12417" y="1278"/>
                    <a:pt x="12168" y="1306"/>
                    <a:pt x="11920" y="1334"/>
                  </a:cubicBezTo>
                  <a:cubicBezTo>
                    <a:pt x="11920" y="1334"/>
                    <a:pt x="11920" y="1337"/>
                    <a:pt x="11917" y="1337"/>
                  </a:cubicBezTo>
                  <a:cubicBezTo>
                    <a:pt x="11882" y="1340"/>
                    <a:pt x="11848" y="1343"/>
                    <a:pt x="11814" y="1347"/>
                  </a:cubicBezTo>
                  <a:cubicBezTo>
                    <a:pt x="10545" y="1486"/>
                    <a:pt x="9283" y="1695"/>
                    <a:pt x="8036" y="1975"/>
                  </a:cubicBezTo>
                  <a:cubicBezTo>
                    <a:pt x="8098" y="1978"/>
                    <a:pt x="8163" y="1978"/>
                    <a:pt x="8228" y="1981"/>
                  </a:cubicBezTo>
                  <a:cubicBezTo>
                    <a:pt x="8340" y="1984"/>
                    <a:pt x="8452" y="1984"/>
                    <a:pt x="8564" y="1984"/>
                  </a:cubicBezTo>
                  <a:cubicBezTo>
                    <a:pt x="9348" y="1981"/>
                    <a:pt x="10122" y="1916"/>
                    <a:pt x="10906" y="1937"/>
                  </a:cubicBezTo>
                  <a:cubicBezTo>
                    <a:pt x="11767" y="1962"/>
                    <a:pt x="13095" y="1878"/>
                    <a:pt x="13586" y="2765"/>
                  </a:cubicBezTo>
                  <a:cubicBezTo>
                    <a:pt x="13630" y="2849"/>
                    <a:pt x="13574" y="2948"/>
                    <a:pt x="13478" y="29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6277850" y="3762000"/>
              <a:ext cx="107550" cy="108150"/>
            </a:xfrm>
            <a:custGeom>
              <a:rect b="b" l="l" r="r" t="t"/>
              <a:pathLst>
                <a:path extrusionOk="0" h="4326" w="4302">
                  <a:moveTo>
                    <a:pt x="4298" y="479"/>
                  </a:moveTo>
                  <a:cubicBezTo>
                    <a:pt x="4276" y="983"/>
                    <a:pt x="4152" y="1478"/>
                    <a:pt x="3692" y="1782"/>
                  </a:cubicBezTo>
                  <a:cubicBezTo>
                    <a:pt x="3440" y="1966"/>
                    <a:pt x="3089" y="2106"/>
                    <a:pt x="2778" y="2109"/>
                  </a:cubicBezTo>
                  <a:cubicBezTo>
                    <a:pt x="2613" y="2109"/>
                    <a:pt x="2436" y="2071"/>
                    <a:pt x="2271" y="2103"/>
                  </a:cubicBezTo>
                  <a:cubicBezTo>
                    <a:pt x="2740" y="2252"/>
                    <a:pt x="3216" y="2386"/>
                    <a:pt x="3465" y="2858"/>
                  </a:cubicBezTo>
                  <a:cubicBezTo>
                    <a:pt x="3605" y="3123"/>
                    <a:pt x="3642" y="3443"/>
                    <a:pt x="3564" y="3732"/>
                  </a:cubicBezTo>
                  <a:cubicBezTo>
                    <a:pt x="3536" y="3832"/>
                    <a:pt x="3375" y="4326"/>
                    <a:pt x="3225" y="4118"/>
                  </a:cubicBezTo>
                  <a:cubicBezTo>
                    <a:pt x="2961" y="3741"/>
                    <a:pt x="2709" y="3350"/>
                    <a:pt x="2401" y="3011"/>
                  </a:cubicBezTo>
                  <a:cubicBezTo>
                    <a:pt x="2299" y="2899"/>
                    <a:pt x="1969" y="2613"/>
                    <a:pt x="1991" y="2451"/>
                  </a:cubicBezTo>
                  <a:cubicBezTo>
                    <a:pt x="1891" y="3216"/>
                    <a:pt x="719" y="4254"/>
                    <a:pt x="1" y="3524"/>
                  </a:cubicBezTo>
                  <a:cubicBezTo>
                    <a:pt x="592" y="3073"/>
                    <a:pt x="1269" y="2687"/>
                    <a:pt x="1814" y="2171"/>
                  </a:cubicBezTo>
                  <a:cubicBezTo>
                    <a:pt x="1739" y="2239"/>
                    <a:pt x="607" y="529"/>
                    <a:pt x="517" y="370"/>
                  </a:cubicBezTo>
                  <a:cubicBezTo>
                    <a:pt x="483" y="305"/>
                    <a:pt x="511" y="206"/>
                    <a:pt x="592" y="190"/>
                  </a:cubicBezTo>
                  <a:cubicBezTo>
                    <a:pt x="1621" y="0"/>
                    <a:pt x="2426" y="918"/>
                    <a:pt x="2193" y="1854"/>
                  </a:cubicBezTo>
                  <a:cubicBezTo>
                    <a:pt x="2890" y="1328"/>
                    <a:pt x="3571" y="753"/>
                    <a:pt x="4301" y="277"/>
                  </a:cubicBezTo>
                  <a:cubicBezTo>
                    <a:pt x="4301" y="346"/>
                    <a:pt x="4301" y="414"/>
                    <a:pt x="4298" y="4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6681175" y="3824350"/>
              <a:ext cx="104350" cy="100000"/>
            </a:xfrm>
            <a:custGeom>
              <a:rect b="b" l="l" r="r" t="t"/>
              <a:pathLst>
                <a:path extrusionOk="0" h="4000" w="4174">
                  <a:moveTo>
                    <a:pt x="4081" y="3999"/>
                  </a:moveTo>
                  <a:cubicBezTo>
                    <a:pt x="4062" y="3999"/>
                    <a:pt x="4040" y="3999"/>
                    <a:pt x="4018" y="3999"/>
                  </a:cubicBezTo>
                  <a:cubicBezTo>
                    <a:pt x="4028" y="3318"/>
                    <a:pt x="4028" y="2637"/>
                    <a:pt x="4012" y="1959"/>
                  </a:cubicBezTo>
                  <a:cubicBezTo>
                    <a:pt x="4006" y="1577"/>
                    <a:pt x="4034" y="1167"/>
                    <a:pt x="3941" y="796"/>
                  </a:cubicBezTo>
                  <a:cubicBezTo>
                    <a:pt x="3853" y="448"/>
                    <a:pt x="3614" y="215"/>
                    <a:pt x="3272" y="125"/>
                  </a:cubicBezTo>
                  <a:cubicBezTo>
                    <a:pt x="2958" y="41"/>
                    <a:pt x="2622" y="72"/>
                    <a:pt x="2305" y="112"/>
                  </a:cubicBezTo>
                  <a:cubicBezTo>
                    <a:pt x="1963" y="159"/>
                    <a:pt x="1615" y="227"/>
                    <a:pt x="1307" y="386"/>
                  </a:cubicBezTo>
                  <a:cubicBezTo>
                    <a:pt x="1" y="1055"/>
                    <a:pt x="483" y="2731"/>
                    <a:pt x="371" y="3968"/>
                  </a:cubicBezTo>
                  <a:cubicBezTo>
                    <a:pt x="352" y="3968"/>
                    <a:pt x="333" y="3968"/>
                    <a:pt x="315" y="3968"/>
                  </a:cubicBezTo>
                  <a:cubicBezTo>
                    <a:pt x="402" y="3178"/>
                    <a:pt x="221" y="2370"/>
                    <a:pt x="389" y="1586"/>
                  </a:cubicBezTo>
                  <a:cubicBezTo>
                    <a:pt x="535" y="918"/>
                    <a:pt x="937" y="414"/>
                    <a:pt x="1596" y="203"/>
                  </a:cubicBezTo>
                  <a:cubicBezTo>
                    <a:pt x="1926" y="94"/>
                    <a:pt x="2283" y="41"/>
                    <a:pt x="2631" y="19"/>
                  </a:cubicBezTo>
                  <a:cubicBezTo>
                    <a:pt x="2917" y="0"/>
                    <a:pt x="3225" y="13"/>
                    <a:pt x="3490" y="137"/>
                  </a:cubicBezTo>
                  <a:cubicBezTo>
                    <a:pt x="4174" y="454"/>
                    <a:pt x="4065" y="1366"/>
                    <a:pt x="4074" y="1987"/>
                  </a:cubicBezTo>
                  <a:cubicBezTo>
                    <a:pt x="4087" y="2659"/>
                    <a:pt x="4090" y="3331"/>
                    <a:pt x="4081" y="3999"/>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6596900" y="3801100"/>
              <a:ext cx="21325" cy="119900"/>
            </a:xfrm>
            <a:custGeom>
              <a:rect b="b" l="l" r="r" t="t"/>
              <a:pathLst>
                <a:path extrusionOk="0" h="4796" w="853">
                  <a:moveTo>
                    <a:pt x="116" y="2180"/>
                  </a:moveTo>
                  <a:cubicBezTo>
                    <a:pt x="75" y="2510"/>
                    <a:pt x="60" y="2846"/>
                    <a:pt x="72" y="3179"/>
                  </a:cubicBezTo>
                  <a:cubicBezTo>
                    <a:pt x="94" y="3726"/>
                    <a:pt x="194" y="4273"/>
                    <a:pt x="371" y="4796"/>
                  </a:cubicBezTo>
                  <a:cubicBezTo>
                    <a:pt x="352" y="4793"/>
                    <a:pt x="327" y="4793"/>
                    <a:pt x="309" y="4793"/>
                  </a:cubicBezTo>
                  <a:cubicBezTo>
                    <a:pt x="128" y="4255"/>
                    <a:pt x="29" y="3692"/>
                    <a:pt x="10" y="3126"/>
                  </a:cubicBezTo>
                  <a:cubicBezTo>
                    <a:pt x="1" y="2837"/>
                    <a:pt x="13" y="2547"/>
                    <a:pt x="44" y="2261"/>
                  </a:cubicBezTo>
                  <a:cubicBezTo>
                    <a:pt x="134" y="1478"/>
                    <a:pt x="377" y="716"/>
                    <a:pt x="772" y="25"/>
                  </a:cubicBezTo>
                  <a:cubicBezTo>
                    <a:pt x="772" y="25"/>
                    <a:pt x="853" y="1"/>
                    <a:pt x="853" y="1"/>
                  </a:cubicBezTo>
                  <a:cubicBezTo>
                    <a:pt x="853" y="7"/>
                    <a:pt x="853" y="13"/>
                    <a:pt x="847" y="19"/>
                  </a:cubicBezTo>
                  <a:cubicBezTo>
                    <a:pt x="458" y="685"/>
                    <a:pt x="215" y="1422"/>
                    <a:pt x="116" y="2180"/>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6510450" y="3840675"/>
              <a:ext cx="8975" cy="80800"/>
            </a:xfrm>
            <a:custGeom>
              <a:rect b="b" l="l" r="r" t="t"/>
              <a:pathLst>
                <a:path extrusionOk="0" h="3232" w="359">
                  <a:moveTo>
                    <a:pt x="358" y="3231"/>
                  </a:moveTo>
                  <a:cubicBezTo>
                    <a:pt x="337" y="3228"/>
                    <a:pt x="318" y="3231"/>
                    <a:pt x="296" y="3231"/>
                  </a:cubicBezTo>
                  <a:cubicBezTo>
                    <a:pt x="147" y="2765"/>
                    <a:pt x="57" y="2280"/>
                    <a:pt x="26" y="1792"/>
                  </a:cubicBezTo>
                  <a:cubicBezTo>
                    <a:pt x="1" y="1390"/>
                    <a:pt x="19" y="983"/>
                    <a:pt x="75" y="585"/>
                  </a:cubicBezTo>
                  <a:cubicBezTo>
                    <a:pt x="103" y="398"/>
                    <a:pt x="141" y="215"/>
                    <a:pt x="184" y="32"/>
                  </a:cubicBezTo>
                  <a:cubicBezTo>
                    <a:pt x="209" y="22"/>
                    <a:pt x="231" y="10"/>
                    <a:pt x="256" y="0"/>
                  </a:cubicBezTo>
                  <a:cubicBezTo>
                    <a:pt x="209" y="187"/>
                    <a:pt x="169" y="380"/>
                    <a:pt x="141" y="569"/>
                  </a:cubicBezTo>
                  <a:cubicBezTo>
                    <a:pt x="85" y="952"/>
                    <a:pt x="63" y="1341"/>
                    <a:pt x="82" y="1726"/>
                  </a:cubicBezTo>
                  <a:cubicBezTo>
                    <a:pt x="110" y="2236"/>
                    <a:pt x="200" y="2743"/>
                    <a:pt x="358" y="3231"/>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6427900" y="3874575"/>
              <a:ext cx="2125" cy="46750"/>
            </a:xfrm>
            <a:custGeom>
              <a:rect b="b" l="l" r="r" t="t"/>
              <a:pathLst>
                <a:path extrusionOk="0" h="1870" w="85">
                  <a:moveTo>
                    <a:pt x="84" y="0"/>
                  </a:moveTo>
                  <a:lnTo>
                    <a:pt x="63" y="1869"/>
                  </a:lnTo>
                  <a:cubicBezTo>
                    <a:pt x="41" y="1869"/>
                    <a:pt x="22" y="1866"/>
                    <a:pt x="0" y="1866"/>
                  </a:cubicBezTo>
                  <a:lnTo>
                    <a:pt x="22" y="3"/>
                  </a:lnTo>
                  <a:cubicBezTo>
                    <a:pt x="44" y="0"/>
                    <a:pt x="63" y="0"/>
                    <a:pt x="84" y="0"/>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6458125" y="3867575"/>
              <a:ext cx="2600" cy="54200"/>
            </a:xfrm>
            <a:custGeom>
              <a:rect b="b" l="l" r="r" t="t"/>
              <a:pathLst>
                <a:path extrusionOk="0" h="2168" w="104">
                  <a:moveTo>
                    <a:pt x="104" y="2168"/>
                  </a:moveTo>
                  <a:cubicBezTo>
                    <a:pt x="85" y="2168"/>
                    <a:pt x="63" y="2168"/>
                    <a:pt x="45" y="2168"/>
                  </a:cubicBezTo>
                  <a:cubicBezTo>
                    <a:pt x="29" y="1453"/>
                    <a:pt x="13" y="737"/>
                    <a:pt x="1" y="22"/>
                  </a:cubicBezTo>
                  <a:cubicBezTo>
                    <a:pt x="20" y="16"/>
                    <a:pt x="41" y="7"/>
                    <a:pt x="60" y="0"/>
                  </a:cubicBezTo>
                  <a:cubicBezTo>
                    <a:pt x="76" y="722"/>
                    <a:pt x="91" y="1446"/>
                    <a:pt x="104" y="2168"/>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6421750" y="3880400"/>
              <a:ext cx="4450" cy="3125"/>
            </a:xfrm>
            <a:custGeom>
              <a:rect b="b" l="l" r="r" t="t"/>
              <a:pathLst>
                <a:path extrusionOk="0" h="125" w="178">
                  <a:moveTo>
                    <a:pt x="100" y="0"/>
                  </a:moveTo>
                  <a:lnTo>
                    <a:pt x="78" y="0"/>
                  </a:lnTo>
                  <a:cubicBezTo>
                    <a:pt x="1" y="0"/>
                    <a:pt x="1" y="122"/>
                    <a:pt x="78" y="125"/>
                  </a:cubicBezTo>
                  <a:lnTo>
                    <a:pt x="100" y="125"/>
                  </a:lnTo>
                  <a:cubicBezTo>
                    <a:pt x="178" y="125"/>
                    <a:pt x="178" y="0"/>
                    <a:pt x="100" y="0"/>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6421600" y="3892225"/>
              <a:ext cx="3125" cy="4450"/>
            </a:xfrm>
            <a:custGeom>
              <a:rect b="b" l="l" r="r" t="t"/>
              <a:pathLst>
                <a:path extrusionOk="0" h="178" w="125">
                  <a:moveTo>
                    <a:pt x="0" y="78"/>
                  </a:moveTo>
                  <a:lnTo>
                    <a:pt x="0" y="100"/>
                  </a:lnTo>
                  <a:cubicBezTo>
                    <a:pt x="0" y="177"/>
                    <a:pt x="122" y="177"/>
                    <a:pt x="125" y="100"/>
                  </a:cubicBezTo>
                  <a:lnTo>
                    <a:pt x="125" y="78"/>
                  </a:lnTo>
                  <a:cubicBezTo>
                    <a:pt x="125" y="0"/>
                    <a:pt x="0" y="0"/>
                    <a:pt x="0" y="78"/>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6421600" y="3907450"/>
              <a:ext cx="4000" cy="3050"/>
            </a:xfrm>
            <a:custGeom>
              <a:rect b="b" l="l" r="r" t="t"/>
              <a:pathLst>
                <a:path extrusionOk="0" h="122" w="160">
                  <a:moveTo>
                    <a:pt x="81" y="1"/>
                  </a:moveTo>
                  <a:cubicBezTo>
                    <a:pt x="0" y="1"/>
                    <a:pt x="0" y="122"/>
                    <a:pt x="78" y="122"/>
                  </a:cubicBezTo>
                  <a:cubicBezTo>
                    <a:pt x="159" y="122"/>
                    <a:pt x="159" y="1"/>
                    <a:pt x="81" y="1"/>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6463025" y="3872475"/>
              <a:ext cx="4000" cy="3050"/>
            </a:xfrm>
            <a:custGeom>
              <a:rect b="b" l="l" r="r" t="t"/>
              <a:pathLst>
                <a:path extrusionOk="0" h="122" w="160">
                  <a:moveTo>
                    <a:pt x="82" y="0"/>
                  </a:moveTo>
                  <a:cubicBezTo>
                    <a:pt x="4" y="0"/>
                    <a:pt x="1" y="122"/>
                    <a:pt x="82" y="122"/>
                  </a:cubicBezTo>
                  <a:cubicBezTo>
                    <a:pt x="159" y="122"/>
                    <a:pt x="159" y="0"/>
                    <a:pt x="82" y="0"/>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6461950" y="3885225"/>
              <a:ext cx="3975" cy="3050"/>
            </a:xfrm>
            <a:custGeom>
              <a:rect b="b" l="l" r="r" t="t"/>
              <a:pathLst>
                <a:path extrusionOk="0" h="122" w="159">
                  <a:moveTo>
                    <a:pt x="81" y="0"/>
                  </a:moveTo>
                  <a:cubicBezTo>
                    <a:pt x="3" y="0"/>
                    <a:pt x="0" y="122"/>
                    <a:pt x="81" y="122"/>
                  </a:cubicBezTo>
                  <a:cubicBezTo>
                    <a:pt x="159" y="122"/>
                    <a:pt x="159" y="0"/>
                    <a:pt x="81" y="0"/>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6462425" y="3901000"/>
              <a:ext cx="3975" cy="3125"/>
            </a:xfrm>
            <a:custGeom>
              <a:rect b="b" l="l" r="r" t="t"/>
              <a:pathLst>
                <a:path extrusionOk="0" h="125" w="159">
                  <a:moveTo>
                    <a:pt x="78" y="1"/>
                  </a:moveTo>
                  <a:cubicBezTo>
                    <a:pt x="0" y="1"/>
                    <a:pt x="0" y="122"/>
                    <a:pt x="78" y="122"/>
                  </a:cubicBezTo>
                  <a:cubicBezTo>
                    <a:pt x="159" y="125"/>
                    <a:pt x="159" y="1"/>
                    <a:pt x="78" y="1"/>
                  </a:cubicBezTo>
                  <a:close/>
                </a:path>
              </a:pathLst>
            </a:custGeom>
            <a:solidFill>
              <a:srgbClr val="A437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6506575" y="3854425"/>
              <a:ext cx="28075" cy="31600"/>
            </a:xfrm>
            <a:custGeom>
              <a:rect b="b" l="l" r="r" t="t"/>
              <a:pathLst>
                <a:path extrusionOk="0" h="1264" w="1123">
                  <a:moveTo>
                    <a:pt x="638" y="520"/>
                  </a:moveTo>
                  <a:cubicBezTo>
                    <a:pt x="545" y="533"/>
                    <a:pt x="451" y="529"/>
                    <a:pt x="358" y="536"/>
                  </a:cubicBezTo>
                  <a:cubicBezTo>
                    <a:pt x="342" y="536"/>
                    <a:pt x="336" y="536"/>
                    <a:pt x="339" y="517"/>
                  </a:cubicBezTo>
                  <a:cubicBezTo>
                    <a:pt x="355" y="418"/>
                    <a:pt x="367" y="321"/>
                    <a:pt x="380" y="225"/>
                  </a:cubicBezTo>
                  <a:cubicBezTo>
                    <a:pt x="383" y="206"/>
                    <a:pt x="389" y="200"/>
                    <a:pt x="405" y="200"/>
                  </a:cubicBezTo>
                  <a:cubicBezTo>
                    <a:pt x="451" y="200"/>
                    <a:pt x="498" y="197"/>
                    <a:pt x="554" y="197"/>
                  </a:cubicBezTo>
                  <a:cubicBezTo>
                    <a:pt x="600" y="197"/>
                    <a:pt x="656" y="191"/>
                    <a:pt x="712" y="194"/>
                  </a:cubicBezTo>
                  <a:cubicBezTo>
                    <a:pt x="775" y="197"/>
                    <a:pt x="827" y="215"/>
                    <a:pt x="846" y="281"/>
                  </a:cubicBezTo>
                  <a:cubicBezTo>
                    <a:pt x="868" y="349"/>
                    <a:pt x="849" y="411"/>
                    <a:pt x="796" y="461"/>
                  </a:cubicBezTo>
                  <a:cubicBezTo>
                    <a:pt x="753" y="501"/>
                    <a:pt x="694" y="514"/>
                    <a:pt x="638" y="520"/>
                  </a:cubicBezTo>
                  <a:close/>
                  <a:moveTo>
                    <a:pt x="1107" y="306"/>
                  </a:moveTo>
                  <a:cubicBezTo>
                    <a:pt x="1123" y="166"/>
                    <a:pt x="1045" y="47"/>
                    <a:pt x="911" y="16"/>
                  </a:cubicBezTo>
                  <a:cubicBezTo>
                    <a:pt x="868" y="4"/>
                    <a:pt x="824" y="1"/>
                    <a:pt x="778" y="4"/>
                  </a:cubicBezTo>
                  <a:cubicBezTo>
                    <a:pt x="622" y="7"/>
                    <a:pt x="467" y="13"/>
                    <a:pt x="311" y="19"/>
                  </a:cubicBezTo>
                  <a:cubicBezTo>
                    <a:pt x="305" y="19"/>
                    <a:pt x="299" y="19"/>
                    <a:pt x="296" y="19"/>
                  </a:cubicBezTo>
                  <a:cubicBezTo>
                    <a:pt x="271" y="23"/>
                    <a:pt x="249" y="26"/>
                    <a:pt x="230" y="35"/>
                  </a:cubicBezTo>
                  <a:cubicBezTo>
                    <a:pt x="181" y="54"/>
                    <a:pt x="153" y="97"/>
                    <a:pt x="143" y="169"/>
                  </a:cubicBezTo>
                  <a:cubicBezTo>
                    <a:pt x="131" y="256"/>
                    <a:pt x="118" y="343"/>
                    <a:pt x="106" y="433"/>
                  </a:cubicBezTo>
                  <a:cubicBezTo>
                    <a:pt x="75" y="660"/>
                    <a:pt x="41" y="890"/>
                    <a:pt x="10" y="1120"/>
                  </a:cubicBezTo>
                  <a:cubicBezTo>
                    <a:pt x="0" y="1204"/>
                    <a:pt x="19" y="1238"/>
                    <a:pt x="94" y="1263"/>
                  </a:cubicBezTo>
                  <a:cubicBezTo>
                    <a:pt x="106" y="1263"/>
                    <a:pt x="122" y="1263"/>
                    <a:pt x="134" y="1263"/>
                  </a:cubicBezTo>
                  <a:cubicBezTo>
                    <a:pt x="153" y="1257"/>
                    <a:pt x="168" y="1251"/>
                    <a:pt x="181" y="1242"/>
                  </a:cubicBezTo>
                  <a:cubicBezTo>
                    <a:pt x="209" y="1226"/>
                    <a:pt x="227" y="1204"/>
                    <a:pt x="237" y="1176"/>
                  </a:cubicBezTo>
                  <a:cubicBezTo>
                    <a:pt x="249" y="1155"/>
                    <a:pt x="255" y="1130"/>
                    <a:pt x="258" y="1102"/>
                  </a:cubicBezTo>
                  <a:cubicBezTo>
                    <a:pt x="274" y="983"/>
                    <a:pt x="293" y="865"/>
                    <a:pt x="308" y="747"/>
                  </a:cubicBezTo>
                  <a:cubicBezTo>
                    <a:pt x="311" y="722"/>
                    <a:pt x="318" y="710"/>
                    <a:pt x="345" y="713"/>
                  </a:cubicBezTo>
                  <a:cubicBezTo>
                    <a:pt x="380" y="716"/>
                    <a:pt x="414" y="710"/>
                    <a:pt x="448" y="713"/>
                  </a:cubicBezTo>
                  <a:cubicBezTo>
                    <a:pt x="501" y="716"/>
                    <a:pt x="541" y="738"/>
                    <a:pt x="572" y="778"/>
                  </a:cubicBezTo>
                  <a:cubicBezTo>
                    <a:pt x="607" y="819"/>
                    <a:pt x="628" y="865"/>
                    <a:pt x="650" y="915"/>
                  </a:cubicBezTo>
                  <a:cubicBezTo>
                    <a:pt x="688" y="993"/>
                    <a:pt x="725" y="1067"/>
                    <a:pt x="762" y="1145"/>
                  </a:cubicBezTo>
                  <a:cubicBezTo>
                    <a:pt x="781" y="1192"/>
                    <a:pt x="812" y="1226"/>
                    <a:pt x="862" y="1235"/>
                  </a:cubicBezTo>
                  <a:cubicBezTo>
                    <a:pt x="874" y="1235"/>
                    <a:pt x="887" y="1235"/>
                    <a:pt x="902" y="1235"/>
                  </a:cubicBezTo>
                  <a:cubicBezTo>
                    <a:pt x="1023" y="1192"/>
                    <a:pt x="1033" y="1130"/>
                    <a:pt x="995" y="1030"/>
                  </a:cubicBezTo>
                  <a:cubicBezTo>
                    <a:pt x="946" y="890"/>
                    <a:pt x="883" y="760"/>
                    <a:pt x="759" y="669"/>
                  </a:cubicBezTo>
                  <a:cubicBezTo>
                    <a:pt x="775" y="663"/>
                    <a:pt x="787" y="660"/>
                    <a:pt x="800" y="657"/>
                  </a:cubicBezTo>
                  <a:cubicBezTo>
                    <a:pt x="974" y="601"/>
                    <a:pt x="1089" y="495"/>
                    <a:pt x="1107" y="30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6565025" y="3851875"/>
              <a:ext cx="25450" cy="31725"/>
            </a:xfrm>
            <a:custGeom>
              <a:rect b="b" l="l" r="r" t="t"/>
              <a:pathLst>
                <a:path extrusionOk="0" h="1269" w="1018">
                  <a:moveTo>
                    <a:pt x="393" y="1269"/>
                  </a:moveTo>
                  <a:cubicBezTo>
                    <a:pt x="358" y="1266"/>
                    <a:pt x="324" y="1263"/>
                    <a:pt x="290" y="1257"/>
                  </a:cubicBezTo>
                  <a:cubicBezTo>
                    <a:pt x="144" y="1232"/>
                    <a:pt x="41" y="1141"/>
                    <a:pt x="13" y="1005"/>
                  </a:cubicBezTo>
                  <a:cubicBezTo>
                    <a:pt x="1" y="949"/>
                    <a:pt x="4" y="893"/>
                    <a:pt x="47" y="849"/>
                  </a:cubicBezTo>
                  <a:cubicBezTo>
                    <a:pt x="69" y="827"/>
                    <a:pt x="91" y="815"/>
                    <a:pt x="119" y="812"/>
                  </a:cubicBezTo>
                  <a:cubicBezTo>
                    <a:pt x="166" y="802"/>
                    <a:pt x="200" y="821"/>
                    <a:pt x="218" y="862"/>
                  </a:cubicBezTo>
                  <a:cubicBezTo>
                    <a:pt x="228" y="883"/>
                    <a:pt x="234" y="905"/>
                    <a:pt x="240" y="927"/>
                  </a:cubicBezTo>
                  <a:cubicBezTo>
                    <a:pt x="274" y="1039"/>
                    <a:pt x="324" y="1079"/>
                    <a:pt x="442" y="1082"/>
                  </a:cubicBezTo>
                  <a:cubicBezTo>
                    <a:pt x="526" y="1085"/>
                    <a:pt x="604" y="1064"/>
                    <a:pt x="666" y="1008"/>
                  </a:cubicBezTo>
                  <a:cubicBezTo>
                    <a:pt x="682" y="995"/>
                    <a:pt x="694" y="980"/>
                    <a:pt x="707" y="961"/>
                  </a:cubicBezTo>
                  <a:cubicBezTo>
                    <a:pt x="760" y="877"/>
                    <a:pt x="732" y="790"/>
                    <a:pt x="638" y="753"/>
                  </a:cubicBezTo>
                  <a:cubicBezTo>
                    <a:pt x="576" y="728"/>
                    <a:pt x="511" y="719"/>
                    <a:pt x="445" y="703"/>
                  </a:cubicBezTo>
                  <a:cubicBezTo>
                    <a:pt x="393" y="691"/>
                    <a:pt x="340" y="678"/>
                    <a:pt x="290" y="656"/>
                  </a:cubicBezTo>
                  <a:cubicBezTo>
                    <a:pt x="128" y="591"/>
                    <a:pt x="69" y="467"/>
                    <a:pt x="125" y="302"/>
                  </a:cubicBezTo>
                  <a:cubicBezTo>
                    <a:pt x="166" y="174"/>
                    <a:pt x="256" y="97"/>
                    <a:pt x="377" y="50"/>
                  </a:cubicBezTo>
                  <a:cubicBezTo>
                    <a:pt x="430" y="28"/>
                    <a:pt x="486" y="16"/>
                    <a:pt x="542" y="10"/>
                  </a:cubicBezTo>
                  <a:cubicBezTo>
                    <a:pt x="548" y="6"/>
                    <a:pt x="554" y="10"/>
                    <a:pt x="561" y="3"/>
                  </a:cubicBezTo>
                  <a:cubicBezTo>
                    <a:pt x="595" y="0"/>
                    <a:pt x="632" y="0"/>
                    <a:pt x="666" y="0"/>
                  </a:cubicBezTo>
                  <a:cubicBezTo>
                    <a:pt x="676" y="6"/>
                    <a:pt x="685" y="3"/>
                    <a:pt x="694" y="3"/>
                  </a:cubicBezTo>
                  <a:cubicBezTo>
                    <a:pt x="753" y="6"/>
                    <a:pt x="812" y="22"/>
                    <a:pt x="868" y="50"/>
                  </a:cubicBezTo>
                  <a:cubicBezTo>
                    <a:pt x="931" y="84"/>
                    <a:pt x="980" y="134"/>
                    <a:pt x="999" y="205"/>
                  </a:cubicBezTo>
                  <a:cubicBezTo>
                    <a:pt x="1018" y="271"/>
                    <a:pt x="1008" y="327"/>
                    <a:pt x="955" y="373"/>
                  </a:cubicBezTo>
                  <a:cubicBezTo>
                    <a:pt x="899" y="426"/>
                    <a:pt x="825" y="414"/>
                    <a:pt x="791" y="345"/>
                  </a:cubicBezTo>
                  <a:cubicBezTo>
                    <a:pt x="788" y="333"/>
                    <a:pt x="781" y="320"/>
                    <a:pt x="775" y="308"/>
                  </a:cubicBezTo>
                  <a:cubicBezTo>
                    <a:pt x="747" y="224"/>
                    <a:pt x="688" y="177"/>
                    <a:pt x="595" y="181"/>
                  </a:cubicBezTo>
                  <a:cubicBezTo>
                    <a:pt x="514" y="181"/>
                    <a:pt x="436" y="196"/>
                    <a:pt x="377" y="261"/>
                  </a:cubicBezTo>
                  <a:cubicBezTo>
                    <a:pt x="318" y="324"/>
                    <a:pt x="330" y="398"/>
                    <a:pt x="405" y="439"/>
                  </a:cubicBezTo>
                  <a:cubicBezTo>
                    <a:pt x="445" y="460"/>
                    <a:pt x="489" y="470"/>
                    <a:pt x="529" y="479"/>
                  </a:cubicBezTo>
                  <a:cubicBezTo>
                    <a:pt x="623" y="501"/>
                    <a:pt x="716" y="516"/>
                    <a:pt x="806" y="554"/>
                  </a:cubicBezTo>
                  <a:cubicBezTo>
                    <a:pt x="903" y="594"/>
                    <a:pt x="971" y="656"/>
                    <a:pt x="980" y="768"/>
                  </a:cubicBezTo>
                  <a:cubicBezTo>
                    <a:pt x="987" y="840"/>
                    <a:pt x="974" y="911"/>
                    <a:pt x="943" y="977"/>
                  </a:cubicBezTo>
                  <a:cubicBezTo>
                    <a:pt x="875" y="1126"/>
                    <a:pt x="750" y="1207"/>
                    <a:pt x="598" y="1244"/>
                  </a:cubicBezTo>
                  <a:cubicBezTo>
                    <a:pt x="564" y="1253"/>
                    <a:pt x="529" y="1260"/>
                    <a:pt x="492" y="1266"/>
                  </a:cubicBezTo>
                  <a:cubicBezTo>
                    <a:pt x="461" y="1266"/>
                    <a:pt x="427" y="1269"/>
                    <a:pt x="393" y="126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6626050" y="3849225"/>
              <a:ext cx="28325" cy="32125"/>
            </a:xfrm>
            <a:custGeom>
              <a:rect b="b" l="l" r="r" t="t"/>
              <a:pathLst>
                <a:path extrusionOk="0" h="1285" w="1133">
                  <a:moveTo>
                    <a:pt x="411" y="1285"/>
                  </a:moveTo>
                  <a:cubicBezTo>
                    <a:pt x="374" y="1282"/>
                    <a:pt x="337" y="1279"/>
                    <a:pt x="299" y="1272"/>
                  </a:cubicBezTo>
                  <a:cubicBezTo>
                    <a:pt x="262" y="1266"/>
                    <a:pt x="228" y="1260"/>
                    <a:pt x="194" y="1244"/>
                  </a:cubicBezTo>
                  <a:cubicBezTo>
                    <a:pt x="76" y="1198"/>
                    <a:pt x="23" y="1101"/>
                    <a:pt x="10" y="977"/>
                  </a:cubicBezTo>
                  <a:cubicBezTo>
                    <a:pt x="1" y="874"/>
                    <a:pt x="20" y="775"/>
                    <a:pt x="32" y="672"/>
                  </a:cubicBezTo>
                  <a:cubicBezTo>
                    <a:pt x="54" y="517"/>
                    <a:pt x="76" y="361"/>
                    <a:pt x="97" y="203"/>
                  </a:cubicBezTo>
                  <a:cubicBezTo>
                    <a:pt x="107" y="125"/>
                    <a:pt x="138" y="60"/>
                    <a:pt x="219" y="32"/>
                  </a:cubicBezTo>
                  <a:cubicBezTo>
                    <a:pt x="234" y="32"/>
                    <a:pt x="250" y="32"/>
                    <a:pt x="265" y="32"/>
                  </a:cubicBezTo>
                  <a:cubicBezTo>
                    <a:pt x="327" y="53"/>
                    <a:pt x="349" y="78"/>
                    <a:pt x="349" y="134"/>
                  </a:cubicBezTo>
                  <a:cubicBezTo>
                    <a:pt x="349" y="150"/>
                    <a:pt x="349" y="162"/>
                    <a:pt x="346" y="175"/>
                  </a:cubicBezTo>
                  <a:cubicBezTo>
                    <a:pt x="321" y="361"/>
                    <a:pt x="296" y="548"/>
                    <a:pt x="271" y="734"/>
                  </a:cubicBezTo>
                  <a:cubicBezTo>
                    <a:pt x="259" y="806"/>
                    <a:pt x="247" y="877"/>
                    <a:pt x="262" y="952"/>
                  </a:cubicBezTo>
                  <a:cubicBezTo>
                    <a:pt x="278" y="1014"/>
                    <a:pt x="315" y="1055"/>
                    <a:pt x="377" y="1073"/>
                  </a:cubicBezTo>
                  <a:cubicBezTo>
                    <a:pt x="418" y="1086"/>
                    <a:pt x="461" y="1086"/>
                    <a:pt x="505" y="1083"/>
                  </a:cubicBezTo>
                  <a:cubicBezTo>
                    <a:pt x="620" y="1073"/>
                    <a:pt x="704" y="1024"/>
                    <a:pt x="750" y="915"/>
                  </a:cubicBezTo>
                  <a:cubicBezTo>
                    <a:pt x="766" y="877"/>
                    <a:pt x="778" y="837"/>
                    <a:pt x="785" y="797"/>
                  </a:cubicBezTo>
                  <a:cubicBezTo>
                    <a:pt x="816" y="585"/>
                    <a:pt x="844" y="377"/>
                    <a:pt x="872" y="165"/>
                  </a:cubicBezTo>
                  <a:cubicBezTo>
                    <a:pt x="884" y="84"/>
                    <a:pt x="915" y="25"/>
                    <a:pt x="999" y="4"/>
                  </a:cubicBezTo>
                  <a:cubicBezTo>
                    <a:pt x="1012" y="4"/>
                    <a:pt x="1024" y="4"/>
                    <a:pt x="1036" y="0"/>
                  </a:cubicBezTo>
                  <a:cubicBezTo>
                    <a:pt x="1111" y="28"/>
                    <a:pt x="1133" y="60"/>
                    <a:pt x="1120" y="147"/>
                  </a:cubicBezTo>
                  <a:cubicBezTo>
                    <a:pt x="1092" y="367"/>
                    <a:pt x="1061" y="591"/>
                    <a:pt x="1027" y="812"/>
                  </a:cubicBezTo>
                  <a:cubicBezTo>
                    <a:pt x="1008" y="918"/>
                    <a:pt x="974" y="1020"/>
                    <a:pt x="900" y="1101"/>
                  </a:cubicBezTo>
                  <a:cubicBezTo>
                    <a:pt x="806" y="1204"/>
                    <a:pt x="691" y="1257"/>
                    <a:pt x="558" y="1275"/>
                  </a:cubicBezTo>
                  <a:cubicBezTo>
                    <a:pt x="545" y="1275"/>
                    <a:pt x="536" y="1272"/>
                    <a:pt x="523" y="1282"/>
                  </a:cubicBezTo>
                  <a:cubicBezTo>
                    <a:pt x="486" y="1282"/>
                    <a:pt x="449" y="1285"/>
                    <a:pt x="411" y="12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6593650" y="3850700"/>
              <a:ext cx="28700" cy="31825"/>
            </a:xfrm>
            <a:custGeom>
              <a:rect b="b" l="l" r="r" t="t"/>
              <a:pathLst>
                <a:path extrusionOk="0" h="1273" w="1148">
                  <a:moveTo>
                    <a:pt x="737" y="1"/>
                  </a:moveTo>
                  <a:cubicBezTo>
                    <a:pt x="768" y="7"/>
                    <a:pt x="802" y="10"/>
                    <a:pt x="834" y="16"/>
                  </a:cubicBezTo>
                  <a:cubicBezTo>
                    <a:pt x="961" y="44"/>
                    <a:pt x="1067" y="109"/>
                    <a:pt x="1123" y="234"/>
                  </a:cubicBezTo>
                  <a:cubicBezTo>
                    <a:pt x="1141" y="274"/>
                    <a:pt x="1148" y="318"/>
                    <a:pt x="1138" y="364"/>
                  </a:cubicBezTo>
                  <a:cubicBezTo>
                    <a:pt x="1129" y="411"/>
                    <a:pt x="1101" y="445"/>
                    <a:pt x="1057" y="461"/>
                  </a:cubicBezTo>
                  <a:cubicBezTo>
                    <a:pt x="1005" y="479"/>
                    <a:pt x="958" y="470"/>
                    <a:pt x="933" y="414"/>
                  </a:cubicBezTo>
                  <a:cubicBezTo>
                    <a:pt x="921" y="392"/>
                    <a:pt x="911" y="367"/>
                    <a:pt x="902" y="346"/>
                  </a:cubicBezTo>
                  <a:cubicBezTo>
                    <a:pt x="846" y="231"/>
                    <a:pt x="762" y="190"/>
                    <a:pt x="635" y="206"/>
                  </a:cubicBezTo>
                  <a:cubicBezTo>
                    <a:pt x="523" y="218"/>
                    <a:pt x="439" y="277"/>
                    <a:pt x="380" y="367"/>
                  </a:cubicBezTo>
                  <a:cubicBezTo>
                    <a:pt x="280" y="517"/>
                    <a:pt x="249" y="685"/>
                    <a:pt x="277" y="859"/>
                  </a:cubicBezTo>
                  <a:cubicBezTo>
                    <a:pt x="302" y="1033"/>
                    <a:pt x="429" y="1086"/>
                    <a:pt x="569" y="1067"/>
                  </a:cubicBezTo>
                  <a:cubicBezTo>
                    <a:pt x="706" y="1052"/>
                    <a:pt x="793" y="974"/>
                    <a:pt x="852" y="856"/>
                  </a:cubicBezTo>
                  <a:cubicBezTo>
                    <a:pt x="868" y="828"/>
                    <a:pt x="880" y="800"/>
                    <a:pt x="902" y="775"/>
                  </a:cubicBezTo>
                  <a:cubicBezTo>
                    <a:pt x="933" y="744"/>
                    <a:pt x="983" y="728"/>
                    <a:pt x="1023" y="744"/>
                  </a:cubicBezTo>
                  <a:cubicBezTo>
                    <a:pt x="1064" y="759"/>
                    <a:pt x="1085" y="800"/>
                    <a:pt x="1076" y="849"/>
                  </a:cubicBezTo>
                  <a:cubicBezTo>
                    <a:pt x="1061" y="933"/>
                    <a:pt x="1017" y="1002"/>
                    <a:pt x="964" y="1064"/>
                  </a:cubicBezTo>
                  <a:cubicBezTo>
                    <a:pt x="862" y="1179"/>
                    <a:pt x="737" y="1244"/>
                    <a:pt x="585" y="1263"/>
                  </a:cubicBezTo>
                  <a:cubicBezTo>
                    <a:pt x="582" y="1263"/>
                    <a:pt x="575" y="1263"/>
                    <a:pt x="572" y="1269"/>
                  </a:cubicBezTo>
                  <a:cubicBezTo>
                    <a:pt x="538" y="1269"/>
                    <a:pt x="507" y="1269"/>
                    <a:pt x="473" y="1272"/>
                  </a:cubicBezTo>
                  <a:cubicBezTo>
                    <a:pt x="463" y="1263"/>
                    <a:pt x="454" y="1266"/>
                    <a:pt x="445" y="1266"/>
                  </a:cubicBezTo>
                  <a:cubicBezTo>
                    <a:pt x="240" y="1263"/>
                    <a:pt x="100" y="1154"/>
                    <a:pt x="41" y="958"/>
                  </a:cubicBezTo>
                  <a:cubicBezTo>
                    <a:pt x="0" y="818"/>
                    <a:pt x="13" y="675"/>
                    <a:pt x="50" y="539"/>
                  </a:cubicBezTo>
                  <a:cubicBezTo>
                    <a:pt x="125" y="274"/>
                    <a:pt x="292" y="94"/>
                    <a:pt x="563" y="22"/>
                  </a:cubicBezTo>
                  <a:cubicBezTo>
                    <a:pt x="591" y="16"/>
                    <a:pt x="619" y="16"/>
                    <a:pt x="647" y="4"/>
                  </a:cubicBezTo>
                  <a:cubicBezTo>
                    <a:pt x="675" y="4"/>
                    <a:pt x="706" y="4"/>
                    <a:pt x="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6537050" y="3853100"/>
              <a:ext cx="26925" cy="31300"/>
            </a:xfrm>
            <a:custGeom>
              <a:rect b="b" l="l" r="r" t="t"/>
              <a:pathLst>
                <a:path extrusionOk="0" h="1252" w="1077">
                  <a:moveTo>
                    <a:pt x="473" y="1235"/>
                  </a:moveTo>
                  <a:cubicBezTo>
                    <a:pt x="367" y="1239"/>
                    <a:pt x="258" y="1245"/>
                    <a:pt x="150" y="1248"/>
                  </a:cubicBezTo>
                  <a:cubicBezTo>
                    <a:pt x="38" y="1251"/>
                    <a:pt x="0" y="1211"/>
                    <a:pt x="16" y="1099"/>
                  </a:cubicBezTo>
                  <a:cubicBezTo>
                    <a:pt x="38" y="925"/>
                    <a:pt x="66" y="747"/>
                    <a:pt x="87" y="573"/>
                  </a:cubicBezTo>
                  <a:cubicBezTo>
                    <a:pt x="106" y="439"/>
                    <a:pt x="125" y="309"/>
                    <a:pt x="143" y="178"/>
                  </a:cubicBezTo>
                  <a:cubicBezTo>
                    <a:pt x="159" y="76"/>
                    <a:pt x="209" y="32"/>
                    <a:pt x="314" y="26"/>
                  </a:cubicBezTo>
                  <a:cubicBezTo>
                    <a:pt x="529" y="20"/>
                    <a:pt x="744" y="10"/>
                    <a:pt x="961" y="4"/>
                  </a:cubicBezTo>
                  <a:cubicBezTo>
                    <a:pt x="964" y="4"/>
                    <a:pt x="967" y="4"/>
                    <a:pt x="967" y="4"/>
                  </a:cubicBezTo>
                  <a:cubicBezTo>
                    <a:pt x="1020" y="1"/>
                    <a:pt x="1054" y="20"/>
                    <a:pt x="1064" y="57"/>
                  </a:cubicBezTo>
                  <a:cubicBezTo>
                    <a:pt x="1076" y="97"/>
                    <a:pt x="1054" y="150"/>
                    <a:pt x="1017" y="172"/>
                  </a:cubicBezTo>
                  <a:cubicBezTo>
                    <a:pt x="992" y="191"/>
                    <a:pt x="964" y="194"/>
                    <a:pt x="933" y="194"/>
                  </a:cubicBezTo>
                  <a:cubicBezTo>
                    <a:pt x="759" y="200"/>
                    <a:pt x="588" y="209"/>
                    <a:pt x="414" y="212"/>
                  </a:cubicBezTo>
                  <a:cubicBezTo>
                    <a:pt x="392" y="216"/>
                    <a:pt x="383" y="219"/>
                    <a:pt x="380" y="244"/>
                  </a:cubicBezTo>
                  <a:cubicBezTo>
                    <a:pt x="370" y="327"/>
                    <a:pt x="358" y="408"/>
                    <a:pt x="345" y="489"/>
                  </a:cubicBezTo>
                  <a:cubicBezTo>
                    <a:pt x="342" y="511"/>
                    <a:pt x="349" y="514"/>
                    <a:pt x="367" y="511"/>
                  </a:cubicBezTo>
                  <a:cubicBezTo>
                    <a:pt x="523" y="505"/>
                    <a:pt x="678" y="502"/>
                    <a:pt x="834" y="495"/>
                  </a:cubicBezTo>
                  <a:cubicBezTo>
                    <a:pt x="840" y="495"/>
                    <a:pt x="846" y="495"/>
                    <a:pt x="855" y="495"/>
                  </a:cubicBezTo>
                  <a:cubicBezTo>
                    <a:pt x="908" y="492"/>
                    <a:pt x="943" y="511"/>
                    <a:pt x="949" y="548"/>
                  </a:cubicBezTo>
                  <a:cubicBezTo>
                    <a:pt x="958" y="595"/>
                    <a:pt x="936" y="645"/>
                    <a:pt x="893" y="666"/>
                  </a:cubicBezTo>
                  <a:cubicBezTo>
                    <a:pt x="874" y="679"/>
                    <a:pt x="849" y="682"/>
                    <a:pt x="827" y="682"/>
                  </a:cubicBezTo>
                  <a:cubicBezTo>
                    <a:pt x="666" y="688"/>
                    <a:pt x="507" y="694"/>
                    <a:pt x="345" y="698"/>
                  </a:cubicBezTo>
                  <a:cubicBezTo>
                    <a:pt x="324" y="698"/>
                    <a:pt x="314" y="707"/>
                    <a:pt x="311" y="729"/>
                  </a:cubicBezTo>
                  <a:cubicBezTo>
                    <a:pt x="299" y="825"/>
                    <a:pt x="286" y="921"/>
                    <a:pt x="271" y="1018"/>
                  </a:cubicBezTo>
                  <a:cubicBezTo>
                    <a:pt x="268" y="1040"/>
                    <a:pt x="274" y="1046"/>
                    <a:pt x="299" y="1046"/>
                  </a:cubicBezTo>
                  <a:cubicBezTo>
                    <a:pt x="467" y="1040"/>
                    <a:pt x="638" y="1033"/>
                    <a:pt x="809" y="1027"/>
                  </a:cubicBezTo>
                  <a:cubicBezTo>
                    <a:pt x="818" y="1027"/>
                    <a:pt x="827" y="1027"/>
                    <a:pt x="840" y="1027"/>
                  </a:cubicBezTo>
                  <a:cubicBezTo>
                    <a:pt x="899" y="1024"/>
                    <a:pt x="933" y="1043"/>
                    <a:pt x="943" y="1083"/>
                  </a:cubicBezTo>
                  <a:cubicBezTo>
                    <a:pt x="952" y="1136"/>
                    <a:pt x="927" y="1189"/>
                    <a:pt x="877" y="1211"/>
                  </a:cubicBezTo>
                  <a:cubicBezTo>
                    <a:pt x="855" y="1220"/>
                    <a:pt x="834" y="1223"/>
                    <a:pt x="809" y="1223"/>
                  </a:cubicBezTo>
                  <a:cubicBezTo>
                    <a:pt x="697" y="1226"/>
                    <a:pt x="585" y="1232"/>
                    <a:pt x="473" y="123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6657000" y="3848675"/>
              <a:ext cx="26925" cy="31350"/>
            </a:xfrm>
            <a:custGeom>
              <a:rect b="b" l="l" r="r" t="t"/>
              <a:pathLst>
                <a:path extrusionOk="0" h="1254" w="1077">
                  <a:moveTo>
                    <a:pt x="476" y="1238"/>
                  </a:moveTo>
                  <a:cubicBezTo>
                    <a:pt x="367" y="1241"/>
                    <a:pt x="256" y="1245"/>
                    <a:pt x="147" y="1248"/>
                  </a:cubicBezTo>
                  <a:cubicBezTo>
                    <a:pt x="41" y="1254"/>
                    <a:pt x="1" y="1210"/>
                    <a:pt x="16" y="1105"/>
                  </a:cubicBezTo>
                  <a:cubicBezTo>
                    <a:pt x="50" y="843"/>
                    <a:pt x="88" y="582"/>
                    <a:pt x="125" y="321"/>
                  </a:cubicBezTo>
                  <a:cubicBezTo>
                    <a:pt x="131" y="268"/>
                    <a:pt x="137" y="215"/>
                    <a:pt x="147" y="162"/>
                  </a:cubicBezTo>
                  <a:cubicBezTo>
                    <a:pt x="165" y="72"/>
                    <a:pt x="215" y="32"/>
                    <a:pt x="305" y="29"/>
                  </a:cubicBezTo>
                  <a:cubicBezTo>
                    <a:pt x="526" y="19"/>
                    <a:pt x="747" y="13"/>
                    <a:pt x="968" y="4"/>
                  </a:cubicBezTo>
                  <a:cubicBezTo>
                    <a:pt x="1024" y="1"/>
                    <a:pt x="1055" y="19"/>
                    <a:pt x="1067" y="57"/>
                  </a:cubicBezTo>
                  <a:cubicBezTo>
                    <a:pt x="1076" y="100"/>
                    <a:pt x="1055" y="153"/>
                    <a:pt x="1014" y="178"/>
                  </a:cubicBezTo>
                  <a:cubicBezTo>
                    <a:pt x="989" y="190"/>
                    <a:pt x="965" y="197"/>
                    <a:pt x="937" y="197"/>
                  </a:cubicBezTo>
                  <a:cubicBezTo>
                    <a:pt x="762" y="203"/>
                    <a:pt x="588" y="209"/>
                    <a:pt x="414" y="215"/>
                  </a:cubicBezTo>
                  <a:cubicBezTo>
                    <a:pt x="392" y="215"/>
                    <a:pt x="383" y="221"/>
                    <a:pt x="380" y="243"/>
                  </a:cubicBezTo>
                  <a:cubicBezTo>
                    <a:pt x="371" y="324"/>
                    <a:pt x="361" y="405"/>
                    <a:pt x="346" y="483"/>
                  </a:cubicBezTo>
                  <a:cubicBezTo>
                    <a:pt x="343" y="514"/>
                    <a:pt x="352" y="514"/>
                    <a:pt x="377" y="514"/>
                  </a:cubicBezTo>
                  <a:cubicBezTo>
                    <a:pt x="529" y="508"/>
                    <a:pt x="685" y="501"/>
                    <a:pt x="840" y="495"/>
                  </a:cubicBezTo>
                  <a:cubicBezTo>
                    <a:pt x="853" y="495"/>
                    <a:pt x="865" y="495"/>
                    <a:pt x="874" y="495"/>
                  </a:cubicBezTo>
                  <a:cubicBezTo>
                    <a:pt x="943" y="504"/>
                    <a:pt x="971" y="554"/>
                    <a:pt x="943" y="616"/>
                  </a:cubicBezTo>
                  <a:cubicBezTo>
                    <a:pt x="921" y="663"/>
                    <a:pt x="881" y="682"/>
                    <a:pt x="831" y="682"/>
                  </a:cubicBezTo>
                  <a:cubicBezTo>
                    <a:pt x="672" y="688"/>
                    <a:pt x="511" y="694"/>
                    <a:pt x="349" y="700"/>
                  </a:cubicBezTo>
                  <a:cubicBezTo>
                    <a:pt x="324" y="700"/>
                    <a:pt x="315" y="710"/>
                    <a:pt x="311" y="735"/>
                  </a:cubicBezTo>
                  <a:cubicBezTo>
                    <a:pt x="299" y="831"/>
                    <a:pt x="287" y="924"/>
                    <a:pt x="271" y="1021"/>
                  </a:cubicBezTo>
                  <a:cubicBezTo>
                    <a:pt x="268" y="1046"/>
                    <a:pt x="277" y="1049"/>
                    <a:pt x="296" y="1046"/>
                  </a:cubicBezTo>
                  <a:cubicBezTo>
                    <a:pt x="470" y="1039"/>
                    <a:pt x="644" y="1033"/>
                    <a:pt x="818" y="1027"/>
                  </a:cubicBezTo>
                  <a:cubicBezTo>
                    <a:pt x="828" y="1027"/>
                    <a:pt x="837" y="1027"/>
                    <a:pt x="843" y="1027"/>
                  </a:cubicBezTo>
                  <a:cubicBezTo>
                    <a:pt x="896" y="1024"/>
                    <a:pt x="927" y="1042"/>
                    <a:pt x="940" y="1077"/>
                  </a:cubicBezTo>
                  <a:cubicBezTo>
                    <a:pt x="955" y="1114"/>
                    <a:pt x="940" y="1167"/>
                    <a:pt x="905" y="1195"/>
                  </a:cubicBezTo>
                  <a:cubicBezTo>
                    <a:pt x="877" y="1217"/>
                    <a:pt x="846" y="1223"/>
                    <a:pt x="815" y="1226"/>
                  </a:cubicBezTo>
                  <a:cubicBezTo>
                    <a:pt x="703" y="1229"/>
                    <a:pt x="588" y="1232"/>
                    <a:pt x="476" y="123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9" name="Shape 1999"/>
        <p:cNvGrpSpPr/>
        <p:nvPr/>
      </p:nvGrpSpPr>
      <p:grpSpPr>
        <a:xfrm>
          <a:off x="0" y="0"/>
          <a:ext cx="0" cy="0"/>
          <a:chOff x="0" y="0"/>
          <a:chExt cx="0" cy="0"/>
        </a:xfrm>
      </p:grpSpPr>
      <p:sp>
        <p:nvSpPr>
          <p:cNvPr id="2000" name="Google Shape;2000;p70"/>
          <p:cNvSpPr/>
          <p:nvPr/>
        </p:nvSpPr>
        <p:spPr>
          <a:xfrm>
            <a:off x="7125300" y="1452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0"/>
          <p:cNvSpPr/>
          <p:nvPr/>
        </p:nvSpPr>
        <p:spPr>
          <a:xfrm>
            <a:off x="6143300" y="1212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0"/>
          <p:cNvSpPr/>
          <p:nvPr/>
        </p:nvSpPr>
        <p:spPr>
          <a:xfrm>
            <a:off x="6564750" y="24797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0"/>
          <p:cNvSpPr txBox="1"/>
          <p:nvPr>
            <p:ph type="title"/>
          </p:nvPr>
        </p:nvSpPr>
        <p:spPr>
          <a:xfrm>
            <a:off x="1022000" y="2196850"/>
            <a:ext cx="4737000" cy="12345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t>Stakeholders</a:t>
            </a:r>
            <a:endParaRPr/>
          </a:p>
        </p:txBody>
      </p:sp>
      <p:sp>
        <p:nvSpPr>
          <p:cNvPr id="2004" name="Google Shape;2004;p70"/>
          <p:cNvSpPr txBox="1"/>
          <p:nvPr>
            <p:ph idx="1" type="subTitle"/>
          </p:nvPr>
        </p:nvSpPr>
        <p:spPr>
          <a:xfrm>
            <a:off x="1022000" y="3431350"/>
            <a:ext cx="4737000" cy="4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005" name="Google Shape;2005;p70"/>
          <p:cNvSpPr txBox="1"/>
          <p:nvPr>
            <p:ph idx="2" type="title"/>
          </p:nvPr>
        </p:nvSpPr>
        <p:spPr>
          <a:xfrm>
            <a:off x="2631500" y="906100"/>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006" name="Google Shape;2006;p70"/>
          <p:cNvGrpSpPr/>
          <p:nvPr/>
        </p:nvGrpSpPr>
        <p:grpSpPr>
          <a:xfrm>
            <a:off x="6235735" y="1577575"/>
            <a:ext cx="2501930" cy="3123559"/>
            <a:chOff x="6235735" y="1577575"/>
            <a:chExt cx="2501930" cy="3123559"/>
          </a:xfrm>
        </p:grpSpPr>
        <p:sp>
          <p:nvSpPr>
            <p:cNvPr id="2007" name="Google Shape;2007;p70"/>
            <p:cNvSpPr/>
            <p:nvPr/>
          </p:nvSpPr>
          <p:spPr>
            <a:xfrm>
              <a:off x="8166036" y="2278115"/>
              <a:ext cx="386352" cy="1061738"/>
            </a:xfrm>
            <a:custGeom>
              <a:rect b="b" l="l" r="r" t="t"/>
              <a:pathLst>
                <a:path extrusionOk="0" h="13845" w="5038">
                  <a:moveTo>
                    <a:pt x="3890" y="13622"/>
                  </a:moveTo>
                  <a:cubicBezTo>
                    <a:pt x="3341" y="13845"/>
                    <a:pt x="2228" y="13810"/>
                    <a:pt x="1953" y="12285"/>
                  </a:cubicBezTo>
                  <a:cubicBezTo>
                    <a:pt x="1679" y="10760"/>
                    <a:pt x="0" y="1525"/>
                    <a:pt x="583" y="823"/>
                  </a:cubicBezTo>
                  <a:cubicBezTo>
                    <a:pt x="1165" y="103"/>
                    <a:pt x="1868" y="0"/>
                    <a:pt x="2228" y="377"/>
                  </a:cubicBezTo>
                  <a:cubicBezTo>
                    <a:pt x="2587" y="771"/>
                    <a:pt x="5038" y="6340"/>
                    <a:pt x="4729" y="8516"/>
                  </a:cubicBezTo>
                  <a:cubicBezTo>
                    <a:pt x="4421" y="10709"/>
                    <a:pt x="3890" y="13622"/>
                    <a:pt x="3890" y="13622"/>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0"/>
            <p:cNvSpPr/>
            <p:nvPr/>
          </p:nvSpPr>
          <p:spPr>
            <a:xfrm>
              <a:off x="8269794" y="2354266"/>
              <a:ext cx="403453" cy="495478"/>
            </a:xfrm>
            <a:custGeom>
              <a:rect b="b" l="l" r="r" t="t"/>
              <a:pathLst>
                <a:path extrusionOk="0" h="6461" w="5261">
                  <a:moveTo>
                    <a:pt x="1200" y="1"/>
                  </a:moveTo>
                  <a:cubicBezTo>
                    <a:pt x="1560" y="464"/>
                    <a:pt x="2040" y="806"/>
                    <a:pt x="3102" y="2674"/>
                  </a:cubicBezTo>
                  <a:cubicBezTo>
                    <a:pt x="3102" y="2674"/>
                    <a:pt x="3805" y="2006"/>
                    <a:pt x="3805" y="2400"/>
                  </a:cubicBezTo>
                  <a:cubicBezTo>
                    <a:pt x="5261" y="3188"/>
                    <a:pt x="4798" y="4404"/>
                    <a:pt x="4593" y="4593"/>
                  </a:cubicBezTo>
                  <a:cubicBezTo>
                    <a:pt x="4164" y="4970"/>
                    <a:pt x="2691" y="6461"/>
                    <a:pt x="2160" y="6221"/>
                  </a:cubicBezTo>
                  <a:cubicBezTo>
                    <a:pt x="1217" y="5809"/>
                    <a:pt x="532" y="4387"/>
                    <a:pt x="343" y="3788"/>
                  </a:cubicBezTo>
                  <a:cubicBezTo>
                    <a:pt x="1" y="2657"/>
                    <a:pt x="1200" y="1"/>
                    <a:pt x="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0"/>
            <p:cNvSpPr/>
            <p:nvPr/>
          </p:nvSpPr>
          <p:spPr>
            <a:xfrm>
              <a:off x="8349933" y="3389700"/>
              <a:ext cx="97316" cy="297087"/>
            </a:xfrm>
            <a:custGeom>
              <a:rect b="b" l="l" r="r" t="t"/>
              <a:pathLst>
                <a:path extrusionOk="0" h="3874" w="1269">
                  <a:moveTo>
                    <a:pt x="669" y="995"/>
                  </a:moveTo>
                  <a:cubicBezTo>
                    <a:pt x="669" y="1406"/>
                    <a:pt x="1269" y="3513"/>
                    <a:pt x="960" y="3685"/>
                  </a:cubicBezTo>
                  <a:cubicBezTo>
                    <a:pt x="669" y="3873"/>
                    <a:pt x="326" y="3873"/>
                    <a:pt x="326" y="3873"/>
                  </a:cubicBezTo>
                  <a:lnTo>
                    <a:pt x="1" y="241"/>
                  </a:lnTo>
                  <a:lnTo>
                    <a:pt x="361" y="1"/>
                  </a:lnTo>
                  <a:lnTo>
                    <a:pt x="960" y="87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0"/>
            <p:cNvSpPr/>
            <p:nvPr/>
          </p:nvSpPr>
          <p:spPr>
            <a:xfrm>
              <a:off x="8267187" y="1925966"/>
              <a:ext cx="22393" cy="34203"/>
            </a:xfrm>
            <a:custGeom>
              <a:rect b="b" l="l" r="r" t="t"/>
              <a:pathLst>
                <a:path extrusionOk="0" h="446" w="292">
                  <a:moveTo>
                    <a:pt x="0" y="240"/>
                  </a:moveTo>
                  <a:cubicBezTo>
                    <a:pt x="0" y="360"/>
                    <a:pt x="69" y="446"/>
                    <a:pt x="155" y="446"/>
                  </a:cubicBezTo>
                  <a:cubicBezTo>
                    <a:pt x="223" y="446"/>
                    <a:pt x="292" y="343"/>
                    <a:pt x="292" y="223"/>
                  </a:cubicBezTo>
                  <a:cubicBezTo>
                    <a:pt x="292" y="86"/>
                    <a:pt x="223" y="0"/>
                    <a:pt x="138" y="0"/>
                  </a:cubicBezTo>
                  <a:cubicBezTo>
                    <a:pt x="69" y="0"/>
                    <a:pt x="0" y="120"/>
                    <a:pt x="0" y="24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0"/>
            <p:cNvSpPr/>
            <p:nvPr/>
          </p:nvSpPr>
          <p:spPr>
            <a:xfrm>
              <a:off x="8264580" y="1925966"/>
              <a:ext cx="22393" cy="34203"/>
            </a:xfrm>
            <a:custGeom>
              <a:rect b="b" l="l" r="r" t="t"/>
              <a:pathLst>
                <a:path extrusionOk="0" h="446" w="292">
                  <a:moveTo>
                    <a:pt x="0" y="240"/>
                  </a:moveTo>
                  <a:cubicBezTo>
                    <a:pt x="0" y="360"/>
                    <a:pt x="69" y="446"/>
                    <a:pt x="137" y="446"/>
                  </a:cubicBezTo>
                  <a:cubicBezTo>
                    <a:pt x="223" y="446"/>
                    <a:pt x="291" y="343"/>
                    <a:pt x="274" y="223"/>
                  </a:cubicBezTo>
                  <a:cubicBezTo>
                    <a:pt x="274" y="86"/>
                    <a:pt x="223" y="0"/>
                    <a:pt x="137" y="0"/>
                  </a:cubicBezTo>
                  <a:cubicBezTo>
                    <a:pt x="52" y="0"/>
                    <a:pt x="0" y="120"/>
                    <a:pt x="0" y="24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0"/>
            <p:cNvSpPr/>
            <p:nvPr/>
          </p:nvSpPr>
          <p:spPr>
            <a:xfrm>
              <a:off x="8226466" y="1912776"/>
              <a:ext cx="56595" cy="50000"/>
            </a:xfrm>
            <a:custGeom>
              <a:rect b="b" l="l" r="r" t="t"/>
              <a:pathLst>
                <a:path extrusionOk="0" h="652" w="738">
                  <a:moveTo>
                    <a:pt x="617" y="224"/>
                  </a:moveTo>
                  <a:cubicBezTo>
                    <a:pt x="412" y="206"/>
                    <a:pt x="0" y="1"/>
                    <a:pt x="0" y="1"/>
                  </a:cubicBezTo>
                  <a:cubicBezTo>
                    <a:pt x="0" y="1"/>
                    <a:pt x="35" y="121"/>
                    <a:pt x="17" y="275"/>
                  </a:cubicBezTo>
                  <a:cubicBezTo>
                    <a:pt x="17" y="463"/>
                    <a:pt x="240" y="635"/>
                    <a:pt x="240" y="635"/>
                  </a:cubicBezTo>
                  <a:cubicBezTo>
                    <a:pt x="309" y="652"/>
                    <a:pt x="634" y="635"/>
                    <a:pt x="651" y="532"/>
                  </a:cubicBezTo>
                  <a:cubicBezTo>
                    <a:pt x="737" y="309"/>
                    <a:pt x="617" y="224"/>
                    <a:pt x="617" y="224"/>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0"/>
            <p:cNvSpPr/>
            <p:nvPr/>
          </p:nvSpPr>
          <p:spPr>
            <a:xfrm>
              <a:off x="8117416" y="1965383"/>
              <a:ext cx="144556" cy="260201"/>
            </a:xfrm>
            <a:custGeom>
              <a:rect b="b" l="l" r="r" t="t"/>
              <a:pathLst>
                <a:path extrusionOk="0" h="3393" w="1885">
                  <a:moveTo>
                    <a:pt x="1885" y="3239"/>
                  </a:moveTo>
                  <a:cubicBezTo>
                    <a:pt x="1457" y="3393"/>
                    <a:pt x="171" y="3393"/>
                    <a:pt x="206" y="2776"/>
                  </a:cubicBezTo>
                  <a:cubicBezTo>
                    <a:pt x="240" y="2159"/>
                    <a:pt x="0" y="291"/>
                    <a:pt x="531" y="137"/>
                  </a:cubicBezTo>
                  <a:cubicBezTo>
                    <a:pt x="1062" y="0"/>
                    <a:pt x="1731" y="291"/>
                    <a:pt x="1662" y="668"/>
                  </a:cubicBezTo>
                  <a:cubicBezTo>
                    <a:pt x="1611" y="1045"/>
                    <a:pt x="1885" y="3239"/>
                    <a:pt x="1885" y="323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0"/>
            <p:cNvSpPr/>
            <p:nvPr/>
          </p:nvSpPr>
          <p:spPr>
            <a:xfrm>
              <a:off x="8112125" y="4289781"/>
              <a:ext cx="378529" cy="331213"/>
            </a:xfrm>
            <a:custGeom>
              <a:rect b="b" l="l" r="r" t="t"/>
              <a:pathLst>
                <a:path extrusionOk="0" h="4319" w="4936">
                  <a:moveTo>
                    <a:pt x="18" y="3051"/>
                  </a:moveTo>
                  <a:cubicBezTo>
                    <a:pt x="35" y="2674"/>
                    <a:pt x="240" y="2143"/>
                    <a:pt x="172" y="241"/>
                  </a:cubicBezTo>
                  <a:cubicBezTo>
                    <a:pt x="172" y="1"/>
                    <a:pt x="1885" y="18"/>
                    <a:pt x="1885" y="18"/>
                  </a:cubicBezTo>
                  <a:cubicBezTo>
                    <a:pt x="1765" y="943"/>
                    <a:pt x="2194" y="2537"/>
                    <a:pt x="4164" y="2725"/>
                  </a:cubicBezTo>
                  <a:cubicBezTo>
                    <a:pt x="4935" y="2811"/>
                    <a:pt x="4833" y="4319"/>
                    <a:pt x="3513" y="4284"/>
                  </a:cubicBezTo>
                  <a:cubicBezTo>
                    <a:pt x="2005" y="4267"/>
                    <a:pt x="1748" y="3462"/>
                    <a:pt x="1406" y="3890"/>
                  </a:cubicBezTo>
                  <a:cubicBezTo>
                    <a:pt x="1234" y="4096"/>
                    <a:pt x="395" y="3993"/>
                    <a:pt x="395" y="3993"/>
                  </a:cubicBezTo>
                  <a:cubicBezTo>
                    <a:pt x="395" y="3993"/>
                    <a:pt x="1" y="3719"/>
                    <a:pt x="18" y="305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0"/>
            <p:cNvSpPr/>
            <p:nvPr/>
          </p:nvSpPr>
          <p:spPr>
            <a:xfrm>
              <a:off x="7946557" y="2940311"/>
              <a:ext cx="407441" cy="1591342"/>
            </a:xfrm>
            <a:custGeom>
              <a:rect b="b" l="l" r="r" t="t"/>
              <a:pathLst>
                <a:path extrusionOk="0" h="20751" w="5313">
                  <a:moveTo>
                    <a:pt x="4644" y="1"/>
                  </a:moveTo>
                  <a:cubicBezTo>
                    <a:pt x="5055" y="1063"/>
                    <a:pt x="5090" y="1303"/>
                    <a:pt x="5090" y="3085"/>
                  </a:cubicBezTo>
                  <a:cubicBezTo>
                    <a:pt x="5090" y="4850"/>
                    <a:pt x="5158" y="10470"/>
                    <a:pt x="4901" y="11772"/>
                  </a:cubicBezTo>
                  <a:cubicBezTo>
                    <a:pt x="4747" y="12612"/>
                    <a:pt x="4918" y="13520"/>
                    <a:pt x="4901" y="14205"/>
                  </a:cubicBezTo>
                  <a:cubicBezTo>
                    <a:pt x="4850" y="16467"/>
                    <a:pt x="5312" y="19825"/>
                    <a:pt x="4627" y="19722"/>
                  </a:cubicBezTo>
                  <a:cubicBezTo>
                    <a:pt x="2982" y="19483"/>
                    <a:pt x="2468" y="20751"/>
                    <a:pt x="2091" y="20562"/>
                  </a:cubicBezTo>
                  <a:cubicBezTo>
                    <a:pt x="1" y="19585"/>
                    <a:pt x="1971" y="12663"/>
                    <a:pt x="1971" y="11772"/>
                  </a:cubicBezTo>
                  <a:cubicBezTo>
                    <a:pt x="1971" y="10898"/>
                    <a:pt x="1594" y="5946"/>
                    <a:pt x="1594" y="5227"/>
                  </a:cubicBezTo>
                  <a:cubicBezTo>
                    <a:pt x="1594" y="4524"/>
                    <a:pt x="1851" y="258"/>
                    <a:pt x="1851" y="2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0"/>
            <p:cNvSpPr/>
            <p:nvPr/>
          </p:nvSpPr>
          <p:spPr>
            <a:xfrm>
              <a:off x="8117416" y="3084867"/>
              <a:ext cx="281213" cy="1399470"/>
            </a:xfrm>
            <a:custGeom>
              <a:rect b="b" l="l" r="r" t="t"/>
              <a:pathLst>
                <a:path extrusionOk="0" h="18249" w="3667">
                  <a:moveTo>
                    <a:pt x="2639" y="18009"/>
                  </a:moveTo>
                  <a:cubicBezTo>
                    <a:pt x="3273" y="18249"/>
                    <a:pt x="3016" y="13828"/>
                    <a:pt x="3067" y="11549"/>
                  </a:cubicBezTo>
                  <a:cubicBezTo>
                    <a:pt x="3084" y="10881"/>
                    <a:pt x="3273" y="9973"/>
                    <a:pt x="3410" y="9150"/>
                  </a:cubicBezTo>
                  <a:cubicBezTo>
                    <a:pt x="3667" y="7831"/>
                    <a:pt x="3187" y="2845"/>
                    <a:pt x="3187" y="1080"/>
                  </a:cubicBezTo>
                  <a:cubicBezTo>
                    <a:pt x="3187" y="617"/>
                    <a:pt x="2879" y="292"/>
                    <a:pt x="2862" y="1"/>
                  </a:cubicBezTo>
                  <a:cubicBezTo>
                    <a:pt x="2176" y="189"/>
                    <a:pt x="1577" y="395"/>
                    <a:pt x="1577" y="395"/>
                  </a:cubicBezTo>
                  <a:cubicBezTo>
                    <a:pt x="2279" y="3650"/>
                    <a:pt x="2656" y="7420"/>
                    <a:pt x="2485" y="8534"/>
                  </a:cubicBezTo>
                  <a:cubicBezTo>
                    <a:pt x="2416" y="8945"/>
                    <a:pt x="2536" y="9562"/>
                    <a:pt x="1799" y="10675"/>
                  </a:cubicBezTo>
                  <a:cubicBezTo>
                    <a:pt x="1388" y="11292"/>
                    <a:pt x="1679" y="13862"/>
                    <a:pt x="1508" y="14393"/>
                  </a:cubicBezTo>
                  <a:cubicBezTo>
                    <a:pt x="1337" y="14907"/>
                    <a:pt x="1045" y="15284"/>
                    <a:pt x="960" y="15816"/>
                  </a:cubicBezTo>
                  <a:cubicBezTo>
                    <a:pt x="1474" y="15644"/>
                    <a:pt x="1799" y="16158"/>
                    <a:pt x="2176" y="16004"/>
                  </a:cubicBezTo>
                  <a:cubicBezTo>
                    <a:pt x="1131" y="16004"/>
                    <a:pt x="0" y="16792"/>
                    <a:pt x="497" y="16638"/>
                  </a:cubicBezTo>
                  <a:cubicBezTo>
                    <a:pt x="1251" y="16398"/>
                    <a:pt x="2142" y="16672"/>
                    <a:pt x="2485" y="16929"/>
                  </a:cubicBezTo>
                  <a:cubicBezTo>
                    <a:pt x="2056" y="17375"/>
                    <a:pt x="17" y="17752"/>
                    <a:pt x="360" y="17837"/>
                  </a:cubicBezTo>
                  <a:cubicBezTo>
                    <a:pt x="480" y="17872"/>
                    <a:pt x="720" y="17975"/>
                    <a:pt x="977" y="18112"/>
                  </a:cubicBezTo>
                  <a:cubicBezTo>
                    <a:pt x="1508" y="17889"/>
                    <a:pt x="1902" y="17735"/>
                    <a:pt x="2639" y="180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0"/>
            <p:cNvSpPr/>
            <p:nvPr/>
          </p:nvSpPr>
          <p:spPr>
            <a:xfrm>
              <a:off x="7779685" y="4463248"/>
              <a:ext cx="281290" cy="237885"/>
            </a:xfrm>
            <a:custGeom>
              <a:rect b="b" l="l" r="r" t="t"/>
              <a:pathLst>
                <a:path extrusionOk="0" h="3102" w="3668">
                  <a:moveTo>
                    <a:pt x="378" y="52"/>
                  </a:moveTo>
                  <a:cubicBezTo>
                    <a:pt x="1" y="823"/>
                    <a:pt x="155" y="2159"/>
                    <a:pt x="378" y="2211"/>
                  </a:cubicBezTo>
                  <a:cubicBezTo>
                    <a:pt x="600" y="2245"/>
                    <a:pt x="549" y="2245"/>
                    <a:pt x="806" y="2605"/>
                  </a:cubicBezTo>
                  <a:cubicBezTo>
                    <a:pt x="1080" y="2948"/>
                    <a:pt x="2434" y="3102"/>
                    <a:pt x="3136" y="2759"/>
                  </a:cubicBezTo>
                  <a:cubicBezTo>
                    <a:pt x="3667" y="2519"/>
                    <a:pt x="3582" y="1731"/>
                    <a:pt x="3410" y="1525"/>
                  </a:cubicBezTo>
                  <a:cubicBezTo>
                    <a:pt x="3239" y="1303"/>
                    <a:pt x="2725" y="1234"/>
                    <a:pt x="2622" y="446"/>
                  </a:cubicBezTo>
                  <a:cubicBezTo>
                    <a:pt x="2554" y="1"/>
                    <a:pt x="378" y="52"/>
                    <a:pt x="378" y="52"/>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0"/>
            <p:cNvSpPr/>
            <p:nvPr/>
          </p:nvSpPr>
          <p:spPr>
            <a:xfrm>
              <a:off x="7706141" y="2263621"/>
              <a:ext cx="571629" cy="1081524"/>
            </a:xfrm>
            <a:custGeom>
              <a:rect b="b" l="l" r="r" t="t"/>
              <a:pathLst>
                <a:path extrusionOk="0" h="14103" w="7454">
                  <a:moveTo>
                    <a:pt x="3290" y="1"/>
                  </a:moveTo>
                  <a:cubicBezTo>
                    <a:pt x="2570" y="446"/>
                    <a:pt x="840" y="652"/>
                    <a:pt x="309" y="1697"/>
                  </a:cubicBezTo>
                  <a:cubicBezTo>
                    <a:pt x="1714" y="3719"/>
                    <a:pt x="1148" y="6803"/>
                    <a:pt x="1062" y="7334"/>
                  </a:cubicBezTo>
                  <a:cubicBezTo>
                    <a:pt x="960" y="7848"/>
                    <a:pt x="0" y="11018"/>
                    <a:pt x="343" y="11909"/>
                  </a:cubicBezTo>
                  <a:cubicBezTo>
                    <a:pt x="343" y="11909"/>
                    <a:pt x="977" y="13879"/>
                    <a:pt x="2467" y="13451"/>
                  </a:cubicBezTo>
                  <a:cubicBezTo>
                    <a:pt x="3958" y="13006"/>
                    <a:pt x="5706" y="13571"/>
                    <a:pt x="6580" y="13845"/>
                  </a:cubicBezTo>
                  <a:cubicBezTo>
                    <a:pt x="7454" y="14102"/>
                    <a:pt x="6682" y="7728"/>
                    <a:pt x="6597" y="6049"/>
                  </a:cubicBezTo>
                  <a:cubicBezTo>
                    <a:pt x="6511" y="4387"/>
                    <a:pt x="5757" y="292"/>
                    <a:pt x="5757"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0"/>
            <p:cNvSpPr/>
            <p:nvPr/>
          </p:nvSpPr>
          <p:spPr>
            <a:xfrm>
              <a:off x="8121327" y="2261014"/>
              <a:ext cx="331213" cy="1032827"/>
            </a:xfrm>
            <a:custGeom>
              <a:rect b="b" l="l" r="r" t="t"/>
              <a:pathLst>
                <a:path extrusionOk="0" h="13468" w="4319">
                  <a:moveTo>
                    <a:pt x="1149" y="0"/>
                  </a:moveTo>
                  <a:cubicBezTo>
                    <a:pt x="1680" y="275"/>
                    <a:pt x="2965" y="771"/>
                    <a:pt x="3136" y="1217"/>
                  </a:cubicBezTo>
                  <a:cubicBezTo>
                    <a:pt x="3136" y="1217"/>
                    <a:pt x="3599" y="5124"/>
                    <a:pt x="3342" y="6357"/>
                  </a:cubicBezTo>
                  <a:cubicBezTo>
                    <a:pt x="3068" y="7591"/>
                    <a:pt x="3050" y="8653"/>
                    <a:pt x="3222" y="9082"/>
                  </a:cubicBezTo>
                  <a:cubicBezTo>
                    <a:pt x="3393" y="9527"/>
                    <a:pt x="4318" y="12697"/>
                    <a:pt x="3702" y="13057"/>
                  </a:cubicBezTo>
                  <a:cubicBezTo>
                    <a:pt x="3102" y="13399"/>
                    <a:pt x="1731" y="13468"/>
                    <a:pt x="1731" y="13211"/>
                  </a:cubicBezTo>
                  <a:cubicBezTo>
                    <a:pt x="1731" y="12954"/>
                    <a:pt x="1200" y="8259"/>
                    <a:pt x="1011" y="6477"/>
                  </a:cubicBezTo>
                  <a:cubicBezTo>
                    <a:pt x="652" y="3324"/>
                    <a:pt x="1" y="1080"/>
                    <a:pt x="172" y="634"/>
                  </a:cubicBezTo>
                  <a:cubicBezTo>
                    <a:pt x="343" y="206"/>
                    <a:pt x="1149"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0"/>
            <p:cNvSpPr/>
            <p:nvPr/>
          </p:nvSpPr>
          <p:spPr>
            <a:xfrm>
              <a:off x="7807292" y="1952193"/>
              <a:ext cx="500693" cy="123620"/>
            </a:xfrm>
            <a:custGeom>
              <a:rect b="b" l="l" r="r" t="t"/>
              <a:pathLst>
                <a:path extrusionOk="0" h="1612" w="6529">
                  <a:moveTo>
                    <a:pt x="1320" y="652"/>
                  </a:moveTo>
                  <a:cubicBezTo>
                    <a:pt x="857" y="995"/>
                    <a:pt x="0" y="1252"/>
                    <a:pt x="429" y="1423"/>
                  </a:cubicBezTo>
                  <a:cubicBezTo>
                    <a:pt x="857" y="1611"/>
                    <a:pt x="6529" y="806"/>
                    <a:pt x="6443" y="429"/>
                  </a:cubicBezTo>
                  <a:cubicBezTo>
                    <a:pt x="6357" y="52"/>
                    <a:pt x="5175" y="1"/>
                    <a:pt x="3770" y="275"/>
                  </a:cubicBezTo>
                  <a:cubicBezTo>
                    <a:pt x="2365" y="566"/>
                    <a:pt x="1320" y="652"/>
                    <a:pt x="1320"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0"/>
            <p:cNvSpPr/>
            <p:nvPr/>
          </p:nvSpPr>
          <p:spPr>
            <a:xfrm>
              <a:off x="7936050" y="1894371"/>
              <a:ext cx="257593" cy="353606"/>
            </a:xfrm>
            <a:custGeom>
              <a:rect b="b" l="l" r="r" t="t"/>
              <a:pathLst>
                <a:path extrusionOk="0" h="4611" w="3359">
                  <a:moveTo>
                    <a:pt x="240" y="2006"/>
                  </a:moveTo>
                  <a:cubicBezTo>
                    <a:pt x="138" y="1132"/>
                    <a:pt x="378" y="326"/>
                    <a:pt x="1697" y="172"/>
                  </a:cubicBezTo>
                  <a:cubicBezTo>
                    <a:pt x="3359" y="1"/>
                    <a:pt x="3205" y="1012"/>
                    <a:pt x="3273" y="2040"/>
                  </a:cubicBezTo>
                  <a:cubicBezTo>
                    <a:pt x="3359" y="3119"/>
                    <a:pt x="3170" y="4473"/>
                    <a:pt x="2331" y="4524"/>
                  </a:cubicBezTo>
                  <a:cubicBezTo>
                    <a:pt x="1251" y="4593"/>
                    <a:pt x="652" y="4610"/>
                    <a:pt x="378" y="3274"/>
                  </a:cubicBezTo>
                  <a:cubicBezTo>
                    <a:pt x="189" y="3188"/>
                    <a:pt x="172" y="2948"/>
                    <a:pt x="121" y="2691"/>
                  </a:cubicBezTo>
                  <a:cubicBezTo>
                    <a:pt x="52" y="2331"/>
                    <a:pt x="1" y="2057"/>
                    <a:pt x="240" y="2006"/>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0"/>
            <p:cNvSpPr/>
            <p:nvPr/>
          </p:nvSpPr>
          <p:spPr>
            <a:xfrm>
              <a:off x="8102922" y="1910168"/>
              <a:ext cx="106519" cy="328606"/>
            </a:xfrm>
            <a:custGeom>
              <a:rect b="b" l="l" r="r" t="t"/>
              <a:pathLst>
                <a:path extrusionOk="0" h="4285" w="1389">
                  <a:moveTo>
                    <a:pt x="1" y="1"/>
                  </a:moveTo>
                  <a:cubicBezTo>
                    <a:pt x="840" y="52"/>
                    <a:pt x="1389" y="275"/>
                    <a:pt x="1337" y="1388"/>
                  </a:cubicBezTo>
                  <a:cubicBezTo>
                    <a:pt x="1320" y="1645"/>
                    <a:pt x="1337" y="1834"/>
                    <a:pt x="1320" y="2519"/>
                  </a:cubicBezTo>
                  <a:cubicBezTo>
                    <a:pt x="1269" y="3153"/>
                    <a:pt x="1149" y="3547"/>
                    <a:pt x="943" y="3839"/>
                  </a:cubicBezTo>
                  <a:cubicBezTo>
                    <a:pt x="652" y="4198"/>
                    <a:pt x="189" y="4284"/>
                    <a:pt x="172" y="4284"/>
                  </a:cubicBezTo>
                  <a:cubicBezTo>
                    <a:pt x="172" y="4284"/>
                    <a:pt x="566" y="3941"/>
                    <a:pt x="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0"/>
            <p:cNvSpPr/>
            <p:nvPr/>
          </p:nvSpPr>
          <p:spPr>
            <a:xfrm>
              <a:off x="7930836" y="1853650"/>
              <a:ext cx="212885" cy="203759"/>
            </a:xfrm>
            <a:custGeom>
              <a:rect b="b" l="l" r="r" t="t"/>
              <a:pathLst>
                <a:path extrusionOk="0" h="2657" w="2776">
                  <a:moveTo>
                    <a:pt x="2776" y="1046"/>
                  </a:moveTo>
                  <a:cubicBezTo>
                    <a:pt x="2656" y="1234"/>
                    <a:pt x="2159" y="1303"/>
                    <a:pt x="1714" y="1252"/>
                  </a:cubicBezTo>
                  <a:cubicBezTo>
                    <a:pt x="994" y="1183"/>
                    <a:pt x="771" y="1680"/>
                    <a:pt x="685" y="1868"/>
                  </a:cubicBezTo>
                  <a:cubicBezTo>
                    <a:pt x="600" y="2057"/>
                    <a:pt x="634" y="2485"/>
                    <a:pt x="634" y="2485"/>
                  </a:cubicBezTo>
                  <a:lnTo>
                    <a:pt x="428" y="2502"/>
                  </a:lnTo>
                  <a:lnTo>
                    <a:pt x="120" y="2657"/>
                  </a:lnTo>
                  <a:cubicBezTo>
                    <a:pt x="120" y="2657"/>
                    <a:pt x="0" y="1851"/>
                    <a:pt x="223" y="1286"/>
                  </a:cubicBezTo>
                  <a:cubicBezTo>
                    <a:pt x="394" y="857"/>
                    <a:pt x="514" y="686"/>
                    <a:pt x="1011" y="498"/>
                  </a:cubicBezTo>
                  <a:cubicBezTo>
                    <a:pt x="1251" y="412"/>
                    <a:pt x="2176" y="1"/>
                    <a:pt x="2416" y="326"/>
                  </a:cubicBezTo>
                  <a:cubicBezTo>
                    <a:pt x="2536" y="480"/>
                    <a:pt x="2776" y="1046"/>
                    <a:pt x="2776" y="1046"/>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0"/>
            <p:cNvSpPr/>
            <p:nvPr/>
          </p:nvSpPr>
          <p:spPr>
            <a:xfrm>
              <a:off x="7928152" y="2174280"/>
              <a:ext cx="176151" cy="152531"/>
            </a:xfrm>
            <a:custGeom>
              <a:rect b="b" l="l" r="r" t="t"/>
              <a:pathLst>
                <a:path extrusionOk="0" h="1989" w="2297">
                  <a:moveTo>
                    <a:pt x="652" y="292"/>
                  </a:moveTo>
                  <a:cubicBezTo>
                    <a:pt x="361" y="1"/>
                    <a:pt x="1" y="1645"/>
                    <a:pt x="1" y="1645"/>
                  </a:cubicBezTo>
                  <a:lnTo>
                    <a:pt x="2108" y="1988"/>
                  </a:lnTo>
                  <a:lnTo>
                    <a:pt x="2297" y="840"/>
                  </a:lnTo>
                  <a:cubicBezTo>
                    <a:pt x="2297" y="840"/>
                    <a:pt x="1200" y="857"/>
                    <a:pt x="652"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0"/>
            <p:cNvSpPr/>
            <p:nvPr/>
          </p:nvSpPr>
          <p:spPr>
            <a:xfrm>
              <a:off x="7967569" y="2191381"/>
              <a:ext cx="270784" cy="176151"/>
            </a:xfrm>
            <a:custGeom>
              <a:rect b="b" l="l" r="r" t="t"/>
              <a:pathLst>
                <a:path extrusionOk="0" h="2297" w="3531">
                  <a:moveTo>
                    <a:pt x="772" y="429"/>
                  </a:moveTo>
                  <a:cubicBezTo>
                    <a:pt x="1115" y="617"/>
                    <a:pt x="1543" y="583"/>
                    <a:pt x="2194" y="411"/>
                  </a:cubicBezTo>
                  <a:cubicBezTo>
                    <a:pt x="2914" y="240"/>
                    <a:pt x="2982" y="0"/>
                    <a:pt x="2982" y="0"/>
                  </a:cubicBezTo>
                  <a:lnTo>
                    <a:pt x="3531" y="1234"/>
                  </a:lnTo>
                  <a:cubicBezTo>
                    <a:pt x="3531" y="1234"/>
                    <a:pt x="1457" y="2296"/>
                    <a:pt x="515" y="1559"/>
                  </a:cubicBezTo>
                  <a:cubicBezTo>
                    <a:pt x="1" y="1165"/>
                    <a:pt x="772" y="429"/>
                    <a:pt x="772" y="4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0"/>
            <p:cNvSpPr/>
            <p:nvPr/>
          </p:nvSpPr>
          <p:spPr>
            <a:xfrm>
              <a:off x="7712660" y="2994223"/>
              <a:ext cx="465263" cy="1588658"/>
            </a:xfrm>
            <a:custGeom>
              <a:rect b="b" l="l" r="r" t="t"/>
              <a:pathLst>
                <a:path extrusionOk="0" h="20716" w="6067">
                  <a:moveTo>
                    <a:pt x="6066" y="4747"/>
                  </a:moveTo>
                  <a:cubicBezTo>
                    <a:pt x="5895" y="7642"/>
                    <a:pt x="5535" y="9853"/>
                    <a:pt x="5364" y="10898"/>
                  </a:cubicBezTo>
                  <a:cubicBezTo>
                    <a:pt x="5192" y="11960"/>
                    <a:pt x="4524" y="12663"/>
                    <a:pt x="4353" y="13365"/>
                  </a:cubicBezTo>
                  <a:cubicBezTo>
                    <a:pt x="4182" y="14068"/>
                    <a:pt x="4062" y="20202"/>
                    <a:pt x="3479" y="19928"/>
                  </a:cubicBezTo>
                  <a:cubicBezTo>
                    <a:pt x="2074" y="19276"/>
                    <a:pt x="1577" y="20185"/>
                    <a:pt x="977" y="20459"/>
                  </a:cubicBezTo>
                  <a:cubicBezTo>
                    <a:pt x="1" y="20716"/>
                    <a:pt x="86" y="17152"/>
                    <a:pt x="532" y="15027"/>
                  </a:cubicBezTo>
                  <a:cubicBezTo>
                    <a:pt x="977" y="12920"/>
                    <a:pt x="926" y="11515"/>
                    <a:pt x="995" y="10281"/>
                  </a:cubicBezTo>
                  <a:cubicBezTo>
                    <a:pt x="1114" y="8413"/>
                    <a:pt x="875" y="4044"/>
                    <a:pt x="1406" y="2468"/>
                  </a:cubicBezTo>
                  <a:cubicBezTo>
                    <a:pt x="1937" y="874"/>
                    <a:pt x="2468" y="86"/>
                    <a:pt x="2468" y="86"/>
                  </a:cubicBezTo>
                  <a:lnTo>
                    <a:pt x="6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0"/>
            <p:cNvSpPr/>
            <p:nvPr/>
          </p:nvSpPr>
          <p:spPr>
            <a:xfrm>
              <a:off x="7863811" y="3324056"/>
              <a:ext cx="295707" cy="1226003"/>
            </a:xfrm>
            <a:custGeom>
              <a:rect b="b" l="l" r="r" t="t"/>
              <a:pathLst>
                <a:path extrusionOk="0" h="15987" w="3856">
                  <a:moveTo>
                    <a:pt x="1611" y="15712"/>
                  </a:moveTo>
                  <a:cubicBezTo>
                    <a:pt x="2193" y="15986"/>
                    <a:pt x="2742" y="9321"/>
                    <a:pt x="2913" y="8619"/>
                  </a:cubicBezTo>
                  <a:cubicBezTo>
                    <a:pt x="3084" y="7916"/>
                    <a:pt x="3050" y="7659"/>
                    <a:pt x="3221" y="6597"/>
                  </a:cubicBezTo>
                  <a:cubicBezTo>
                    <a:pt x="3290" y="6134"/>
                    <a:pt x="3410" y="5466"/>
                    <a:pt x="3513" y="4609"/>
                  </a:cubicBezTo>
                  <a:cubicBezTo>
                    <a:pt x="3547" y="3153"/>
                    <a:pt x="3855" y="1782"/>
                    <a:pt x="3787" y="617"/>
                  </a:cubicBezTo>
                  <a:cubicBezTo>
                    <a:pt x="3787" y="617"/>
                    <a:pt x="3530" y="0"/>
                    <a:pt x="3359" y="1405"/>
                  </a:cubicBezTo>
                  <a:cubicBezTo>
                    <a:pt x="3359" y="4849"/>
                    <a:pt x="2296" y="8276"/>
                    <a:pt x="1148" y="8927"/>
                  </a:cubicBezTo>
                  <a:cubicBezTo>
                    <a:pt x="497" y="9304"/>
                    <a:pt x="103" y="14153"/>
                    <a:pt x="0" y="15558"/>
                  </a:cubicBezTo>
                  <a:cubicBezTo>
                    <a:pt x="429" y="15421"/>
                    <a:pt x="943" y="15404"/>
                    <a:pt x="1611" y="157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0"/>
            <p:cNvSpPr/>
            <p:nvPr/>
          </p:nvSpPr>
          <p:spPr>
            <a:xfrm>
              <a:off x="7849317" y="1992914"/>
              <a:ext cx="145936" cy="290492"/>
            </a:xfrm>
            <a:custGeom>
              <a:rect b="b" l="l" r="r" t="t"/>
              <a:pathLst>
                <a:path extrusionOk="0" h="3788" w="1903">
                  <a:moveTo>
                    <a:pt x="1748" y="52"/>
                  </a:moveTo>
                  <a:cubicBezTo>
                    <a:pt x="1834" y="566"/>
                    <a:pt x="1903" y="2520"/>
                    <a:pt x="1646" y="2897"/>
                  </a:cubicBezTo>
                  <a:cubicBezTo>
                    <a:pt x="1389" y="3291"/>
                    <a:pt x="618" y="3788"/>
                    <a:pt x="309" y="3651"/>
                  </a:cubicBezTo>
                  <a:cubicBezTo>
                    <a:pt x="1" y="3514"/>
                    <a:pt x="429" y="2246"/>
                    <a:pt x="652" y="1714"/>
                  </a:cubicBezTo>
                  <a:cubicBezTo>
                    <a:pt x="875" y="1183"/>
                    <a:pt x="857" y="446"/>
                    <a:pt x="995" y="224"/>
                  </a:cubicBezTo>
                  <a:cubicBezTo>
                    <a:pt x="1114" y="1"/>
                    <a:pt x="1748" y="52"/>
                    <a:pt x="1748"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0"/>
            <p:cNvSpPr/>
            <p:nvPr/>
          </p:nvSpPr>
          <p:spPr>
            <a:xfrm>
              <a:off x="8218567" y="1974586"/>
              <a:ext cx="78911" cy="260201"/>
            </a:xfrm>
            <a:custGeom>
              <a:rect b="b" l="l" r="r" t="t"/>
              <a:pathLst>
                <a:path extrusionOk="0" h="3393" w="1029">
                  <a:moveTo>
                    <a:pt x="172" y="86"/>
                  </a:moveTo>
                  <a:cubicBezTo>
                    <a:pt x="292" y="206"/>
                    <a:pt x="240" y="497"/>
                    <a:pt x="120" y="994"/>
                  </a:cubicBezTo>
                  <a:cubicBezTo>
                    <a:pt x="0" y="1491"/>
                    <a:pt x="18" y="2724"/>
                    <a:pt x="189" y="2930"/>
                  </a:cubicBezTo>
                  <a:cubicBezTo>
                    <a:pt x="377" y="3136"/>
                    <a:pt x="617" y="3393"/>
                    <a:pt x="823" y="2724"/>
                  </a:cubicBezTo>
                  <a:cubicBezTo>
                    <a:pt x="1029" y="2039"/>
                    <a:pt x="703" y="1628"/>
                    <a:pt x="497" y="1354"/>
                  </a:cubicBezTo>
                  <a:cubicBezTo>
                    <a:pt x="292" y="1097"/>
                    <a:pt x="532" y="343"/>
                    <a:pt x="446" y="171"/>
                  </a:cubicBezTo>
                  <a:cubicBezTo>
                    <a:pt x="343" y="0"/>
                    <a:pt x="172" y="86"/>
                    <a:pt x="172" y="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0"/>
            <p:cNvSpPr/>
            <p:nvPr/>
          </p:nvSpPr>
          <p:spPr>
            <a:xfrm>
              <a:off x="7874317" y="1793757"/>
              <a:ext cx="352226" cy="215952"/>
            </a:xfrm>
            <a:custGeom>
              <a:rect b="b" l="l" r="r" t="t"/>
              <a:pathLst>
                <a:path extrusionOk="0" h="2816" w="4593">
                  <a:moveTo>
                    <a:pt x="2591" y="0"/>
                  </a:moveTo>
                  <a:cubicBezTo>
                    <a:pt x="2517" y="0"/>
                    <a:pt x="2442" y="4"/>
                    <a:pt x="2365" y="11"/>
                  </a:cubicBezTo>
                  <a:cubicBezTo>
                    <a:pt x="1063" y="113"/>
                    <a:pt x="0" y="1142"/>
                    <a:pt x="446" y="2752"/>
                  </a:cubicBezTo>
                  <a:cubicBezTo>
                    <a:pt x="458" y="2797"/>
                    <a:pt x="503" y="2815"/>
                    <a:pt x="577" y="2815"/>
                  </a:cubicBezTo>
                  <a:cubicBezTo>
                    <a:pt x="899" y="2815"/>
                    <a:pt x="1766" y="2456"/>
                    <a:pt x="2827" y="2358"/>
                  </a:cubicBezTo>
                  <a:cubicBezTo>
                    <a:pt x="3479" y="2307"/>
                    <a:pt x="3920" y="2307"/>
                    <a:pt x="4198" y="2307"/>
                  </a:cubicBezTo>
                  <a:cubicBezTo>
                    <a:pt x="4477" y="2307"/>
                    <a:pt x="4592" y="2307"/>
                    <a:pt x="4592" y="2255"/>
                  </a:cubicBezTo>
                  <a:cubicBezTo>
                    <a:pt x="4592" y="900"/>
                    <a:pt x="3787" y="0"/>
                    <a:pt x="25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0"/>
            <p:cNvSpPr/>
            <p:nvPr/>
          </p:nvSpPr>
          <p:spPr>
            <a:xfrm>
              <a:off x="8050392" y="1793757"/>
              <a:ext cx="190568" cy="180906"/>
            </a:xfrm>
            <a:custGeom>
              <a:rect b="b" l="l" r="r" t="t"/>
              <a:pathLst>
                <a:path extrusionOk="0" h="2359" w="2485">
                  <a:moveTo>
                    <a:pt x="287" y="1"/>
                  </a:moveTo>
                  <a:cubicBezTo>
                    <a:pt x="215" y="1"/>
                    <a:pt x="142" y="4"/>
                    <a:pt x="69" y="11"/>
                  </a:cubicBezTo>
                  <a:lnTo>
                    <a:pt x="0" y="11"/>
                  </a:lnTo>
                  <a:cubicBezTo>
                    <a:pt x="86" y="96"/>
                    <a:pt x="155" y="182"/>
                    <a:pt x="206" y="285"/>
                  </a:cubicBezTo>
                  <a:cubicBezTo>
                    <a:pt x="566" y="799"/>
                    <a:pt x="703" y="1724"/>
                    <a:pt x="720" y="2358"/>
                  </a:cubicBezTo>
                  <a:cubicBezTo>
                    <a:pt x="1046" y="2335"/>
                    <a:pt x="1325" y="2328"/>
                    <a:pt x="1559" y="2328"/>
                  </a:cubicBezTo>
                  <a:cubicBezTo>
                    <a:pt x="1890" y="2328"/>
                    <a:pt x="2130" y="2342"/>
                    <a:pt x="2282" y="2342"/>
                  </a:cubicBezTo>
                  <a:cubicBezTo>
                    <a:pt x="2418" y="2342"/>
                    <a:pt x="2485" y="2331"/>
                    <a:pt x="2485" y="2290"/>
                  </a:cubicBezTo>
                  <a:cubicBezTo>
                    <a:pt x="2485" y="946"/>
                    <a:pt x="1507"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0"/>
            <p:cNvSpPr/>
            <p:nvPr/>
          </p:nvSpPr>
          <p:spPr>
            <a:xfrm>
              <a:off x="7830912" y="1952270"/>
              <a:ext cx="499389" cy="95936"/>
            </a:xfrm>
            <a:custGeom>
              <a:rect b="b" l="l" r="r" t="t"/>
              <a:pathLst>
                <a:path extrusionOk="0" h="1251" w="6512">
                  <a:moveTo>
                    <a:pt x="4805" y="0"/>
                  </a:moveTo>
                  <a:cubicBezTo>
                    <a:pt x="3630" y="0"/>
                    <a:pt x="1622" y="269"/>
                    <a:pt x="823" y="668"/>
                  </a:cubicBezTo>
                  <a:cubicBezTo>
                    <a:pt x="498" y="839"/>
                    <a:pt x="1" y="1251"/>
                    <a:pt x="1" y="1251"/>
                  </a:cubicBezTo>
                  <a:cubicBezTo>
                    <a:pt x="361" y="1011"/>
                    <a:pt x="1783" y="771"/>
                    <a:pt x="2383" y="651"/>
                  </a:cubicBezTo>
                  <a:cubicBezTo>
                    <a:pt x="2788" y="570"/>
                    <a:pt x="4052" y="419"/>
                    <a:pt x="5000" y="419"/>
                  </a:cubicBezTo>
                  <a:cubicBezTo>
                    <a:pt x="5455" y="419"/>
                    <a:pt x="5837" y="454"/>
                    <a:pt x="6015" y="548"/>
                  </a:cubicBezTo>
                  <a:cubicBezTo>
                    <a:pt x="6512" y="325"/>
                    <a:pt x="5946" y="120"/>
                    <a:pt x="5398" y="34"/>
                  </a:cubicBezTo>
                  <a:cubicBezTo>
                    <a:pt x="5246" y="11"/>
                    <a:pt x="5043" y="0"/>
                    <a:pt x="48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0"/>
            <p:cNvSpPr/>
            <p:nvPr/>
          </p:nvSpPr>
          <p:spPr>
            <a:xfrm>
              <a:off x="7915038" y="2015307"/>
              <a:ext cx="222164" cy="277685"/>
            </a:xfrm>
            <a:custGeom>
              <a:rect b="b" l="l" r="r" t="t"/>
              <a:pathLst>
                <a:path extrusionOk="0" h="3621" w="2897">
                  <a:moveTo>
                    <a:pt x="360" y="0"/>
                  </a:moveTo>
                  <a:lnTo>
                    <a:pt x="52" y="52"/>
                  </a:lnTo>
                  <a:cubicBezTo>
                    <a:pt x="52" y="52"/>
                    <a:pt x="0" y="1217"/>
                    <a:pt x="634" y="2331"/>
                  </a:cubicBezTo>
                  <a:cubicBezTo>
                    <a:pt x="1284" y="3516"/>
                    <a:pt x="2386" y="3620"/>
                    <a:pt x="2755" y="3620"/>
                  </a:cubicBezTo>
                  <a:cubicBezTo>
                    <a:pt x="2834" y="3620"/>
                    <a:pt x="2879" y="3616"/>
                    <a:pt x="2879" y="3616"/>
                  </a:cubicBezTo>
                  <a:lnTo>
                    <a:pt x="2896" y="3444"/>
                  </a:lnTo>
                  <a:lnTo>
                    <a:pt x="2896" y="3444"/>
                  </a:lnTo>
                  <a:cubicBezTo>
                    <a:pt x="2884" y="3445"/>
                    <a:pt x="2872" y="3445"/>
                    <a:pt x="2860" y="3445"/>
                  </a:cubicBezTo>
                  <a:cubicBezTo>
                    <a:pt x="2151" y="3445"/>
                    <a:pt x="1417" y="2954"/>
                    <a:pt x="1063" y="2331"/>
                  </a:cubicBezTo>
                  <a:cubicBezTo>
                    <a:pt x="566" y="1508"/>
                    <a:pt x="463" y="377"/>
                    <a:pt x="3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0"/>
            <p:cNvSpPr/>
            <p:nvPr/>
          </p:nvSpPr>
          <p:spPr>
            <a:xfrm>
              <a:off x="8120024" y="2023206"/>
              <a:ext cx="138038" cy="269403"/>
            </a:xfrm>
            <a:custGeom>
              <a:rect b="b" l="l" r="r" t="t"/>
              <a:pathLst>
                <a:path extrusionOk="0" h="3513" w="1800">
                  <a:moveTo>
                    <a:pt x="1662" y="0"/>
                  </a:moveTo>
                  <a:cubicBezTo>
                    <a:pt x="1714" y="1696"/>
                    <a:pt x="686" y="3307"/>
                    <a:pt x="86" y="3341"/>
                  </a:cubicBezTo>
                  <a:cubicBezTo>
                    <a:pt x="86" y="3341"/>
                    <a:pt x="0" y="3461"/>
                    <a:pt x="103" y="3513"/>
                  </a:cubicBezTo>
                  <a:cubicBezTo>
                    <a:pt x="1508" y="3410"/>
                    <a:pt x="1765" y="720"/>
                    <a:pt x="1765" y="720"/>
                  </a:cubicBezTo>
                  <a:cubicBezTo>
                    <a:pt x="1765" y="720"/>
                    <a:pt x="1800" y="0"/>
                    <a:pt x="166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0"/>
            <p:cNvSpPr/>
            <p:nvPr/>
          </p:nvSpPr>
          <p:spPr>
            <a:xfrm>
              <a:off x="7746862" y="2928502"/>
              <a:ext cx="487579" cy="88804"/>
            </a:xfrm>
            <a:custGeom>
              <a:rect b="b" l="l" r="r" t="t"/>
              <a:pathLst>
                <a:path extrusionOk="0" h="1158" w="6358">
                  <a:moveTo>
                    <a:pt x="531" y="1"/>
                  </a:moveTo>
                  <a:cubicBezTo>
                    <a:pt x="531" y="1"/>
                    <a:pt x="0" y="857"/>
                    <a:pt x="583" y="943"/>
                  </a:cubicBezTo>
                  <a:cubicBezTo>
                    <a:pt x="1634" y="1105"/>
                    <a:pt x="2644" y="1158"/>
                    <a:pt x="3511" y="1158"/>
                  </a:cubicBezTo>
                  <a:cubicBezTo>
                    <a:pt x="5117" y="1158"/>
                    <a:pt x="6237" y="977"/>
                    <a:pt x="6237" y="977"/>
                  </a:cubicBezTo>
                  <a:cubicBezTo>
                    <a:pt x="6237" y="977"/>
                    <a:pt x="6357" y="960"/>
                    <a:pt x="6237" y="258"/>
                  </a:cubicBezTo>
                  <a:cubicBezTo>
                    <a:pt x="5958" y="299"/>
                    <a:pt x="5226" y="324"/>
                    <a:pt x="4375" y="324"/>
                  </a:cubicBezTo>
                  <a:cubicBezTo>
                    <a:pt x="2776" y="324"/>
                    <a:pt x="755" y="236"/>
                    <a:pt x="531"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0"/>
            <p:cNvSpPr/>
            <p:nvPr/>
          </p:nvSpPr>
          <p:spPr>
            <a:xfrm>
              <a:off x="8199932" y="2910097"/>
              <a:ext cx="181673" cy="93559"/>
            </a:xfrm>
            <a:custGeom>
              <a:rect b="b" l="l" r="r" t="t"/>
              <a:pathLst>
                <a:path extrusionOk="0" h="1220" w="2369">
                  <a:moveTo>
                    <a:pt x="2128" y="1"/>
                  </a:moveTo>
                  <a:cubicBezTo>
                    <a:pt x="1906" y="121"/>
                    <a:pt x="1768" y="206"/>
                    <a:pt x="209" y="515"/>
                  </a:cubicBezTo>
                  <a:cubicBezTo>
                    <a:pt x="209" y="515"/>
                    <a:pt x="1" y="1220"/>
                    <a:pt x="297" y="1220"/>
                  </a:cubicBezTo>
                  <a:cubicBezTo>
                    <a:pt x="307" y="1220"/>
                    <a:pt x="318" y="1219"/>
                    <a:pt x="329" y="1217"/>
                  </a:cubicBezTo>
                  <a:cubicBezTo>
                    <a:pt x="2197" y="892"/>
                    <a:pt x="2282" y="772"/>
                    <a:pt x="2282" y="772"/>
                  </a:cubicBezTo>
                  <a:cubicBezTo>
                    <a:pt x="2282" y="772"/>
                    <a:pt x="2368" y="481"/>
                    <a:pt x="2128"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0"/>
            <p:cNvSpPr/>
            <p:nvPr/>
          </p:nvSpPr>
          <p:spPr>
            <a:xfrm>
              <a:off x="7891418" y="1803726"/>
              <a:ext cx="377149" cy="193253"/>
            </a:xfrm>
            <a:custGeom>
              <a:rect b="b" l="l" r="r" t="t"/>
              <a:pathLst>
                <a:path extrusionOk="0" h="2520" w="4918">
                  <a:moveTo>
                    <a:pt x="154" y="2502"/>
                  </a:moveTo>
                  <a:cubicBezTo>
                    <a:pt x="257" y="2485"/>
                    <a:pt x="583" y="2417"/>
                    <a:pt x="720" y="2331"/>
                  </a:cubicBezTo>
                  <a:cubicBezTo>
                    <a:pt x="960" y="2194"/>
                    <a:pt x="1988" y="1269"/>
                    <a:pt x="2964" y="1269"/>
                  </a:cubicBezTo>
                  <a:cubicBezTo>
                    <a:pt x="4301" y="1269"/>
                    <a:pt x="4883" y="1937"/>
                    <a:pt x="4918" y="2040"/>
                  </a:cubicBezTo>
                  <a:cubicBezTo>
                    <a:pt x="4918" y="2040"/>
                    <a:pt x="4866" y="1200"/>
                    <a:pt x="4815" y="1063"/>
                  </a:cubicBezTo>
                  <a:cubicBezTo>
                    <a:pt x="4781" y="926"/>
                    <a:pt x="4266" y="1"/>
                    <a:pt x="2896" y="1"/>
                  </a:cubicBezTo>
                  <a:cubicBezTo>
                    <a:pt x="1354" y="18"/>
                    <a:pt x="600" y="943"/>
                    <a:pt x="360" y="1423"/>
                  </a:cubicBezTo>
                  <a:cubicBezTo>
                    <a:pt x="206" y="1680"/>
                    <a:pt x="120" y="1834"/>
                    <a:pt x="103" y="1885"/>
                  </a:cubicBezTo>
                  <a:cubicBezTo>
                    <a:pt x="103" y="1885"/>
                    <a:pt x="0" y="2519"/>
                    <a:pt x="154" y="2502"/>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0"/>
            <p:cNvSpPr/>
            <p:nvPr/>
          </p:nvSpPr>
          <p:spPr>
            <a:xfrm>
              <a:off x="7873013" y="1948282"/>
              <a:ext cx="43405" cy="55292"/>
            </a:xfrm>
            <a:custGeom>
              <a:rect b="b" l="l" r="r" t="t"/>
              <a:pathLst>
                <a:path extrusionOk="0" h="721" w="566">
                  <a:moveTo>
                    <a:pt x="0" y="275"/>
                  </a:moveTo>
                  <a:cubicBezTo>
                    <a:pt x="240" y="206"/>
                    <a:pt x="377" y="18"/>
                    <a:pt x="377" y="18"/>
                  </a:cubicBezTo>
                  <a:cubicBezTo>
                    <a:pt x="377" y="18"/>
                    <a:pt x="360" y="0"/>
                    <a:pt x="411" y="120"/>
                  </a:cubicBezTo>
                  <a:cubicBezTo>
                    <a:pt x="480" y="309"/>
                    <a:pt x="566" y="617"/>
                    <a:pt x="514" y="634"/>
                  </a:cubicBezTo>
                  <a:cubicBezTo>
                    <a:pt x="446" y="652"/>
                    <a:pt x="120" y="720"/>
                    <a:pt x="86" y="600"/>
                  </a:cubicBezTo>
                  <a:cubicBezTo>
                    <a:pt x="34" y="497"/>
                    <a:pt x="0" y="275"/>
                    <a:pt x="0" y="275"/>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0"/>
            <p:cNvSpPr/>
            <p:nvPr/>
          </p:nvSpPr>
          <p:spPr>
            <a:xfrm>
              <a:off x="7862507" y="1964080"/>
              <a:ext cx="28988" cy="39494"/>
            </a:xfrm>
            <a:custGeom>
              <a:rect b="b" l="l" r="r" t="t"/>
              <a:pathLst>
                <a:path extrusionOk="0" h="515" w="378">
                  <a:moveTo>
                    <a:pt x="360" y="223"/>
                  </a:moveTo>
                  <a:cubicBezTo>
                    <a:pt x="326" y="103"/>
                    <a:pt x="240" y="0"/>
                    <a:pt x="137" y="17"/>
                  </a:cubicBezTo>
                  <a:cubicBezTo>
                    <a:pt x="120" y="17"/>
                    <a:pt x="120" y="17"/>
                    <a:pt x="103" y="17"/>
                  </a:cubicBezTo>
                  <a:lnTo>
                    <a:pt x="0" y="51"/>
                  </a:lnTo>
                  <a:lnTo>
                    <a:pt x="17" y="154"/>
                  </a:lnTo>
                  <a:cubicBezTo>
                    <a:pt x="17" y="188"/>
                    <a:pt x="17" y="223"/>
                    <a:pt x="17" y="257"/>
                  </a:cubicBezTo>
                  <a:cubicBezTo>
                    <a:pt x="17" y="291"/>
                    <a:pt x="34" y="308"/>
                    <a:pt x="51" y="326"/>
                  </a:cubicBezTo>
                  <a:lnTo>
                    <a:pt x="69" y="514"/>
                  </a:lnTo>
                  <a:lnTo>
                    <a:pt x="223" y="480"/>
                  </a:lnTo>
                  <a:cubicBezTo>
                    <a:pt x="223" y="480"/>
                    <a:pt x="223" y="480"/>
                    <a:pt x="240" y="480"/>
                  </a:cubicBezTo>
                  <a:cubicBezTo>
                    <a:pt x="326" y="463"/>
                    <a:pt x="377" y="360"/>
                    <a:pt x="360" y="223"/>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0"/>
            <p:cNvSpPr/>
            <p:nvPr/>
          </p:nvSpPr>
          <p:spPr>
            <a:xfrm>
              <a:off x="7852001" y="1966687"/>
              <a:ext cx="28911" cy="36887"/>
            </a:xfrm>
            <a:custGeom>
              <a:rect b="b" l="l" r="r" t="t"/>
              <a:pathLst>
                <a:path extrusionOk="0" h="481" w="377">
                  <a:moveTo>
                    <a:pt x="343" y="223"/>
                  </a:moveTo>
                  <a:cubicBezTo>
                    <a:pt x="377" y="360"/>
                    <a:pt x="326" y="463"/>
                    <a:pt x="223" y="480"/>
                  </a:cubicBezTo>
                  <a:cubicBezTo>
                    <a:pt x="137" y="480"/>
                    <a:pt x="51" y="394"/>
                    <a:pt x="17" y="257"/>
                  </a:cubicBezTo>
                  <a:cubicBezTo>
                    <a:pt x="0" y="137"/>
                    <a:pt x="51" y="17"/>
                    <a:pt x="137" y="17"/>
                  </a:cubicBezTo>
                  <a:cubicBezTo>
                    <a:pt x="223" y="0"/>
                    <a:pt x="326" y="103"/>
                    <a:pt x="343" y="223"/>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0"/>
            <p:cNvSpPr/>
            <p:nvPr/>
          </p:nvSpPr>
          <p:spPr>
            <a:xfrm>
              <a:off x="7746862" y="3469839"/>
              <a:ext cx="223467" cy="293100"/>
            </a:xfrm>
            <a:custGeom>
              <a:rect b="b" l="l" r="r" t="t"/>
              <a:pathLst>
                <a:path extrusionOk="0" h="3822" w="2914">
                  <a:moveTo>
                    <a:pt x="411" y="35"/>
                  </a:moveTo>
                  <a:cubicBezTo>
                    <a:pt x="326" y="823"/>
                    <a:pt x="0" y="3034"/>
                    <a:pt x="326" y="3205"/>
                  </a:cubicBezTo>
                  <a:cubicBezTo>
                    <a:pt x="651" y="3376"/>
                    <a:pt x="1936" y="3822"/>
                    <a:pt x="2536" y="3342"/>
                  </a:cubicBezTo>
                  <a:cubicBezTo>
                    <a:pt x="2827" y="3102"/>
                    <a:pt x="2793" y="515"/>
                    <a:pt x="2827" y="344"/>
                  </a:cubicBezTo>
                  <a:cubicBezTo>
                    <a:pt x="2913" y="1"/>
                    <a:pt x="411" y="35"/>
                    <a:pt x="411"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0"/>
            <p:cNvSpPr/>
            <p:nvPr/>
          </p:nvSpPr>
          <p:spPr>
            <a:xfrm>
              <a:off x="7756065" y="3408105"/>
              <a:ext cx="223467" cy="95323"/>
            </a:xfrm>
            <a:custGeom>
              <a:rect b="b" l="l" r="r" t="t"/>
              <a:pathLst>
                <a:path extrusionOk="0" h="1243" w="2914">
                  <a:moveTo>
                    <a:pt x="531" y="1"/>
                  </a:moveTo>
                  <a:cubicBezTo>
                    <a:pt x="257" y="189"/>
                    <a:pt x="0" y="892"/>
                    <a:pt x="0" y="892"/>
                  </a:cubicBezTo>
                  <a:cubicBezTo>
                    <a:pt x="0" y="892"/>
                    <a:pt x="52" y="1149"/>
                    <a:pt x="806" y="1149"/>
                  </a:cubicBezTo>
                  <a:cubicBezTo>
                    <a:pt x="1377" y="1149"/>
                    <a:pt x="2173" y="1243"/>
                    <a:pt x="2583" y="1243"/>
                  </a:cubicBezTo>
                  <a:cubicBezTo>
                    <a:pt x="2726" y="1243"/>
                    <a:pt x="2822" y="1231"/>
                    <a:pt x="2845" y="1200"/>
                  </a:cubicBezTo>
                  <a:cubicBezTo>
                    <a:pt x="2913" y="1063"/>
                    <a:pt x="2879" y="275"/>
                    <a:pt x="2879" y="275"/>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0"/>
            <p:cNvSpPr/>
            <p:nvPr/>
          </p:nvSpPr>
          <p:spPr>
            <a:xfrm>
              <a:off x="7732368" y="4423831"/>
              <a:ext cx="291796" cy="113114"/>
            </a:xfrm>
            <a:custGeom>
              <a:rect b="b" l="l" r="r" t="t"/>
              <a:pathLst>
                <a:path extrusionOk="0" h="1475" w="3805">
                  <a:moveTo>
                    <a:pt x="2314" y="0"/>
                  </a:moveTo>
                  <a:cubicBezTo>
                    <a:pt x="806" y="35"/>
                    <a:pt x="155" y="497"/>
                    <a:pt x="18" y="583"/>
                  </a:cubicBezTo>
                  <a:cubicBezTo>
                    <a:pt x="1" y="994"/>
                    <a:pt x="206" y="1474"/>
                    <a:pt x="206" y="1474"/>
                  </a:cubicBezTo>
                  <a:cubicBezTo>
                    <a:pt x="206" y="1474"/>
                    <a:pt x="1413" y="822"/>
                    <a:pt x="2172" y="822"/>
                  </a:cubicBezTo>
                  <a:cubicBezTo>
                    <a:pt x="2191" y="822"/>
                    <a:pt x="2210" y="822"/>
                    <a:pt x="2228" y="823"/>
                  </a:cubicBezTo>
                  <a:cubicBezTo>
                    <a:pt x="3273" y="879"/>
                    <a:pt x="3515" y="1076"/>
                    <a:pt x="3597" y="1076"/>
                  </a:cubicBezTo>
                  <a:cubicBezTo>
                    <a:pt x="3614" y="1076"/>
                    <a:pt x="3624" y="1067"/>
                    <a:pt x="3633" y="1046"/>
                  </a:cubicBezTo>
                  <a:cubicBezTo>
                    <a:pt x="3753" y="737"/>
                    <a:pt x="3805" y="292"/>
                    <a:pt x="3805" y="292"/>
                  </a:cubicBezTo>
                  <a:cubicBezTo>
                    <a:pt x="3462" y="69"/>
                    <a:pt x="2914" y="35"/>
                    <a:pt x="2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0"/>
            <p:cNvSpPr/>
            <p:nvPr/>
          </p:nvSpPr>
          <p:spPr>
            <a:xfrm>
              <a:off x="7735053" y="4442620"/>
              <a:ext cx="285201" cy="74617"/>
            </a:xfrm>
            <a:custGeom>
              <a:rect b="b" l="l" r="r" t="t"/>
              <a:pathLst>
                <a:path extrusionOk="0" h="973" w="3719">
                  <a:moveTo>
                    <a:pt x="2277" y="0"/>
                  </a:moveTo>
                  <a:cubicBezTo>
                    <a:pt x="986" y="0"/>
                    <a:pt x="0" y="629"/>
                    <a:pt x="0" y="629"/>
                  </a:cubicBezTo>
                  <a:cubicBezTo>
                    <a:pt x="0" y="629"/>
                    <a:pt x="17" y="766"/>
                    <a:pt x="86" y="972"/>
                  </a:cubicBezTo>
                  <a:cubicBezTo>
                    <a:pt x="814" y="487"/>
                    <a:pt x="1466" y="322"/>
                    <a:pt x="2075" y="322"/>
                  </a:cubicBezTo>
                  <a:cubicBezTo>
                    <a:pt x="2628" y="322"/>
                    <a:pt x="3145" y="457"/>
                    <a:pt x="3650" y="612"/>
                  </a:cubicBezTo>
                  <a:cubicBezTo>
                    <a:pt x="3650" y="612"/>
                    <a:pt x="3718" y="372"/>
                    <a:pt x="3718" y="287"/>
                  </a:cubicBezTo>
                  <a:cubicBezTo>
                    <a:pt x="3220" y="78"/>
                    <a:pt x="2730" y="0"/>
                    <a:pt x="227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0"/>
            <p:cNvSpPr/>
            <p:nvPr/>
          </p:nvSpPr>
          <p:spPr>
            <a:xfrm>
              <a:off x="8042493" y="4352205"/>
              <a:ext cx="308897" cy="133436"/>
            </a:xfrm>
            <a:custGeom>
              <a:rect b="b" l="l" r="r" t="t"/>
              <a:pathLst>
                <a:path extrusionOk="0" h="1740" w="4028">
                  <a:moveTo>
                    <a:pt x="2909" y="1"/>
                  </a:moveTo>
                  <a:cubicBezTo>
                    <a:pt x="2655" y="1"/>
                    <a:pt x="2395" y="17"/>
                    <a:pt x="2142" y="44"/>
                  </a:cubicBezTo>
                  <a:cubicBezTo>
                    <a:pt x="703" y="301"/>
                    <a:pt x="120" y="780"/>
                    <a:pt x="0" y="866"/>
                  </a:cubicBezTo>
                  <a:cubicBezTo>
                    <a:pt x="18" y="1226"/>
                    <a:pt x="377" y="1740"/>
                    <a:pt x="377" y="1740"/>
                  </a:cubicBezTo>
                  <a:cubicBezTo>
                    <a:pt x="377" y="1740"/>
                    <a:pt x="1628" y="900"/>
                    <a:pt x="2416" y="866"/>
                  </a:cubicBezTo>
                  <a:cubicBezTo>
                    <a:pt x="2582" y="854"/>
                    <a:pt x="2730" y="849"/>
                    <a:pt x="2861" y="849"/>
                  </a:cubicBezTo>
                  <a:cubicBezTo>
                    <a:pt x="3655" y="849"/>
                    <a:pt x="3850" y="1039"/>
                    <a:pt x="3904" y="1039"/>
                  </a:cubicBezTo>
                  <a:cubicBezTo>
                    <a:pt x="3917" y="1039"/>
                    <a:pt x="3921" y="1029"/>
                    <a:pt x="3924" y="1003"/>
                  </a:cubicBezTo>
                  <a:cubicBezTo>
                    <a:pt x="3976" y="643"/>
                    <a:pt x="4027" y="146"/>
                    <a:pt x="4027" y="146"/>
                  </a:cubicBezTo>
                  <a:cubicBezTo>
                    <a:pt x="3702" y="41"/>
                    <a:pt x="3312" y="1"/>
                    <a:pt x="2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0"/>
            <p:cNvSpPr/>
            <p:nvPr/>
          </p:nvSpPr>
          <p:spPr>
            <a:xfrm>
              <a:off x="8045100" y="4370303"/>
              <a:ext cx="303606" cy="94326"/>
            </a:xfrm>
            <a:custGeom>
              <a:rect b="b" l="l" r="r" t="t"/>
              <a:pathLst>
                <a:path extrusionOk="0" h="1230" w="3959">
                  <a:moveTo>
                    <a:pt x="2807" y="0"/>
                  </a:moveTo>
                  <a:cubicBezTo>
                    <a:pt x="1149" y="0"/>
                    <a:pt x="1" y="836"/>
                    <a:pt x="1" y="836"/>
                  </a:cubicBezTo>
                  <a:cubicBezTo>
                    <a:pt x="1" y="836"/>
                    <a:pt x="104" y="1041"/>
                    <a:pt x="172" y="1230"/>
                  </a:cubicBezTo>
                  <a:cubicBezTo>
                    <a:pt x="1137" y="553"/>
                    <a:pt x="2074" y="322"/>
                    <a:pt x="2842" y="322"/>
                  </a:cubicBezTo>
                  <a:cubicBezTo>
                    <a:pt x="3260" y="322"/>
                    <a:pt x="3629" y="390"/>
                    <a:pt x="3925" y="493"/>
                  </a:cubicBezTo>
                  <a:cubicBezTo>
                    <a:pt x="3925" y="493"/>
                    <a:pt x="3959" y="219"/>
                    <a:pt x="3942" y="133"/>
                  </a:cubicBezTo>
                  <a:cubicBezTo>
                    <a:pt x="3544" y="39"/>
                    <a:pt x="3164" y="0"/>
                    <a:pt x="280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0"/>
            <p:cNvSpPr/>
            <p:nvPr/>
          </p:nvSpPr>
          <p:spPr>
            <a:xfrm>
              <a:off x="7795482" y="2602656"/>
              <a:ext cx="597932" cy="149387"/>
            </a:xfrm>
            <a:custGeom>
              <a:rect b="b" l="l" r="r" t="t"/>
              <a:pathLst>
                <a:path extrusionOk="0" h="1948" w="7797">
                  <a:moveTo>
                    <a:pt x="7711" y="0"/>
                  </a:moveTo>
                  <a:lnTo>
                    <a:pt x="7711" y="0"/>
                  </a:lnTo>
                  <a:cubicBezTo>
                    <a:pt x="7248" y="360"/>
                    <a:pt x="5929" y="531"/>
                    <a:pt x="5243" y="617"/>
                  </a:cubicBezTo>
                  <a:cubicBezTo>
                    <a:pt x="4921" y="650"/>
                    <a:pt x="3868" y="703"/>
                    <a:pt x="2834" y="703"/>
                  </a:cubicBezTo>
                  <a:cubicBezTo>
                    <a:pt x="1721" y="703"/>
                    <a:pt x="630" y="642"/>
                    <a:pt x="497" y="429"/>
                  </a:cubicBezTo>
                  <a:cubicBezTo>
                    <a:pt x="497" y="429"/>
                    <a:pt x="0" y="1354"/>
                    <a:pt x="292" y="1577"/>
                  </a:cubicBezTo>
                  <a:cubicBezTo>
                    <a:pt x="445" y="1692"/>
                    <a:pt x="1836" y="1947"/>
                    <a:pt x="3540" y="1947"/>
                  </a:cubicBezTo>
                  <a:cubicBezTo>
                    <a:pt x="4876" y="1947"/>
                    <a:pt x="6403" y="1790"/>
                    <a:pt x="7676" y="1285"/>
                  </a:cubicBezTo>
                  <a:cubicBezTo>
                    <a:pt x="7676" y="1285"/>
                    <a:pt x="7796" y="703"/>
                    <a:pt x="77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0"/>
            <p:cNvSpPr/>
            <p:nvPr/>
          </p:nvSpPr>
          <p:spPr>
            <a:xfrm>
              <a:off x="7799393" y="2636782"/>
              <a:ext cx="590034" cy="82899"/>
            </a:xfrm>
            <a:custGeom>
              <a:rect b="b" l="l" r="r" t="t"/>
              <a:pathLst>
                <a:path extrusionOk="0" h="1081" w="7694">
                  <a:moveTo>
                    <a:pt x="7660" y="1"/>
                  </a:moveTo>
                  <a:cubicBezTo>
                    <a:pt x="7540" y="121"/>
                    <a:pt x="6769" y="361"/>
                    <a:pt x="5295" y="532"/>
                  </a:cubicBezTo>
                  <a:cubicBezTo>
                    <a:pt x="4656" y="606"/>
                    <a:pt x="3803" y="648"/>
                    <a:pt x="2970" y="648"/>
                  </a:cubicBezTo>
                  <a:cubicBezTo>
                    <a:pt x="1883" y="648"/>
                    <a:pt x="830" y="577"/>
                    <a:pt x="326" y="412"/>
                  </a:cubicBezTo>
                  <a:cubicBezTo>
                    <a:pt x="326" y="412"/>
                    <a:pt x="1" y="601"/>
                    <a:pt x="223" y="789"/>
                  </a:cubicBezTo>
                  <a:cubicBezTo>
                    <a:pt x="429" y="960"/>
                    <a:pt x="1885" y="1063"/>
                    <a:pt x="3633" y="1080"/>
                  </a:cubicBezTo>
                  <a:cubicBezTo>
                    <a:pt x="3670" y="1081"/>
                    <a:pt x="3707" y="1081"/>
                    <a:pt x="3744" y="1081"/>
                  </a:cubicBezTo>
                  <a:cubicBezTo>
                    <a:pt x="6246" y="1081"/>
                    <a:pt x="7677" y="515"/>
                    <a:pt x="7677" y="515"/>
                  </a:cubicBezTo>
                  <a:cubicBezTo>
                    <a:pt x="7677" y="515"/>
                    <a:pt x="7694" y="275"/>
                    <a:pt x="7660"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0"/>
            <p:cNvSpPr/>
            <p:nvPr/>
          </p:nvSpPr>
          <p:spPr>
            <a:xfrm>
              <a:off x="7318716" y="3120910"/>
              <a:ext cx="889422" cy="484358"/>
            </a:xfrm>
            <a:custGeom>
              <a:rect b="b" l="l" r="r" t="t"/>
              <a:pathLst>
                <a:path extrusionOk="0" h="6316" w="11598">
                  <a:moveTo>
                    <a:pt x="435" y="0"/>
                  </a:moveTo>
                  <a:cubicBezTo>
                    <a:pt x="311" y="0"/>
                    <a:pt x="225" y="31"/>
                    <a:pt x="186" y="96"/>
                  </a:cubicBezTo>
                  <a:cubicBezTo>
                    <a:pt x="0" y="434"/>
                    <a:pt x="331" y="1039"/>
                    <a:pt x="537" y="1039"/>
                  </a:cubicBezTo>
                  <a:cubicBezTo>
                    <a:pt x="540" y="1039"/>
                    <a:pt x="543" y="1039"/>
                    <a:pt x="546" y="1038"/>
                  </a:cubicBezTo>
                  <a:cubicBezTo>
                    <a:pt x="646" y="1020"/>
                    <a:pt x="776" y="982"/>
                    <a:pt x="972" y="982"/>
                  </a:cubicBezTo>
                  <a:cubicBezTo>
                    <a:pt x="1143" y="982"/>
                    <a:pt x="1364" y="1011"/>
                    <a:pt x="1659" y="1107"/>
                  </a:cubicBezTo>
                  <a:cubicBezTo>
                    <a:pt x="2071" y="1227"/>
                    <a:pt x="10278" y="6316"/>
                    <a:pt x="10278" y="6316"/>
                  </a:cubicBezTo>
                  <a:cubicBezTo>
                    <a:pt x="10278" y="6316"/>
                    <a:pt x="11597" y="5493"/>
                    <a:pt x="11169" y="5459"/>
                  </a:cubicBezTo>
                  <a:cubicBezTo>
                    <a:pt x="10758" y="5442"/>
                    <a:pt x="5121" y="2238"/>
                    <a:pt x="3493" y="1313"/>
                  </a:cubicBezTo>
                  <a:cubicBezTo>
                    <a:pt x="2189" y="550"/>
                    <a:pt x="964"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0"/>
            <p:cNvSpPr/>
            <p:nvPr/>
          </p:nvSpPr>
          <p:spPr>
            <a:xfrm>
              <a:off x="7995177" y="3609640"/>
              <a:ext cx="218176" cy="195783"/>
            </a:xfrm>
            <a:custGeom>
              <a:rect b="b" l="l" r="r" t="t"/>
              <a:pathLst>
                <a:path extrusionOk="0" h="2553" w="2845">
                  <a:moveTo>
                    <a:pt x="1267" y="0"/>
                  </a:moveTo>
                  <a:cubicBezTo>
                    <a:pt x="1224" y="0"/>
                    <a:pt x="1190" y="9"/>
                    <a:pt x="1166" y="28"/>
                  </a:cubicBezTo>
                  <a:cubicBezTo>
                    <a:pt x="892" y="217"/>
                    <a:pt x="35" y="971"/>
                    <a:pt x="1" y="1125"/>
                  </a:cubicBezTo>
                  <a:cubicBezTo>
                    <a:pt x="225" y="1708"/>
                    <a:pt x="1899" y="2553"/>
                    <a:pt x="2377" y="2553"/>
                  </a:cubicBezTo>
                  <a:cubicBezTo>
                    <a:pt x="2447" y="2553"/>
                    <a:pt x="2491" y="2535"/>
                    <a:pt x="2502" y="2496"/>
                  </a:cubicBezTo>
                  <a:cubicBezTo>
                    <a:pt x="2571" y="2205"/>
                    <a:pt x="2605" y="1588"/>
                    <a:pt x="2845" y="817"/>
                  </a:cubicBezTo>
                  <a:cubicBezTo>
                    <a:pt x="2845" y="817"/>
                    <a:pt x="1677" y="0"/>
                    <a:pt x="126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0"/>
            <p:cNvSpPr/>
            <p:nvPr/>
          </p:nvSpPr>
          <p:spPr>
            <a:xfrm>
              <a:off x="8031987" y="3516311"/>
              <a:ext cx="223467" cy="236658"/>
            </a:xfrm>
            <a:custGeom>
              <a:rect b="b" l="l" r="r" t="t"/>
              <a:pathLst>
                <a:path extrusionOk="0" h="3086" w="2914">
                  <a:moveTo>
                    <a:pt x="1887" y="1"/>
                  </a:moveTo>
                  <a:cubicBezTo>
                    <a:pt x="1825" y="1"/>
                    <a:pt x="1764" y="32"/>
                    <a:pt x="1731" y="97"/>
                  </a:cubicBezTo>
                  <a:lnTo>
                    <a:pt x="429" y="1417"/>
                  </a:lnTo>
                  <a:cubicBezTo>
                    <a:pt x="206" y="1605"/>
                    <a:pt x="18" y="1794"/>
                    <a:pt x="0" y="1845"/>
                  </a:cubicBezTo>
                  <a:cubicBezTo>
                    <a:pt x="212" y="2345"/>
                    <a:pt x="1682" y="3085"/>
                    <a:pt x="2057" y="3085"/>
                  </a:cubicBezTo>
                  <a:cubicBezTo>
                    <a:pt x="2106" y="3085"/>
                    <a:pt x="2136" y="3072"/>
                    <a:pt x="2142" y="3045"/>
                  </a:cubicBezTo>
                  <a:cubicBezTo>
                    <a:pt x="2176" y="2890"/>
                    <a:pt x="2262" y="2599"/>
                    <a:pt x="2365" y="2239"/>
                  </a:cubicBezTo>
                  <a:lnTo>
                    <a:pt x="2879" y="731"/>
                  </a:lnTo>
                  <a:cubicBezTo>
                    <a:pt x="2913" y="629"/>
                    <a:pt x="2879" y="543"/>
                    <a:pt x="2793" y="492"/>
                  </a:cubicBezTo>
                  <a:lnTo>
                    <a:pt x="1988" y="29"/>
                  </a:lnTo>
                  <a:cubicBezTo>
                    <a:pt x="1957" y="10"/>
                    <a:pt x="1922"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0"/>
            <p:cNvSpPr/>
            <p:nvPr/>
          </p:nvSpPr>
          <p:spPr>
            <a:xfrm>
              <a:off x="7658825" y="3246141"/>
              <a:ext cx="245783" cy="210891"/>
            </a:xfrm>
            <a:custGeom>
              <a:rect b="b" l="l" r="r" t="t"/>
              <a:pathLst>
                <a:path extrusionOk="0" h="2750" w="3205">
                  <a:moveTo>
                    <a:pt x="1267" y="0"/>
                  </a:moveTo>
                  <a:cubicBezTo>
                    <a:pt x="810" y="0"/>
                    <a:pt x="312" y="142"/>
                    <a:pt x="206" y="725"/>
                  </a:cubicBezTo>
                  <a:cubicBezTo>
                    <a:pt x="0" y="1856"/>
                    <a:pt x="326" y="2472"/>
                    <a:pt x="429" y="2575"/>
                  </a:cubicBezTo>
                  <a:cubicBezTo>
                    <a:pt x="531" y="2695"/>
                    <a:pt x="823" y="2729"/>
                    <a:pt x="823" y="2729"/>
                  </a:cubicBezTo>
                  <a:lnTo>
                    <a:pt x="1285" y="2747"/>
                  </a:lnTo>
                  <a:cubicBezTo>
                    <a:pt x="1285" y="2747"/>
                    <a:pt x="1319" y="2750"/>
                    <a:pt x="1371" y="2750"/>
                  </a:cubicBezTo>
                  <a:cubicBezTo>
                    <a:pt x="1486" y="2750"/>
                    <a:pt x="1687" y="2733"/>
                    <a:pt x="1782" y="2627"/>
                  </a:cubicBezTo>
                  <a:cubicBezTo>
                    <a:pt x="1798" y="2629"/>
                    <a:pt x="1819" y="2631"/>
                    <a:pt x="1844" y="2631"/>
                  </a:cubicBezTo>
                  <a:cubicBezTo>
                    <a:pt x="1978" y="2631"/>
                    <a:pt x="2213" y="2588"/>
                    <a:pt x="2228" y="2472"/>
                  </a:cubicBezTo>
                  <a:cubicBezTo>
                    <a:pt x="2262" y="2318"/>
                    <a:pt x="2279" y="2164"/>
                    <a:pt x="2262" y="1993"/>
                  </a:cubicBezTo>
                  <a:cubicBezTo>
                    <a:pt x="2262" y="1890"/>
                    <a:pt x="2365" y="1736"/>
                    <a:pt x="2365" y="1736"/>
                  </a:cubicBezTo>
                  <a:cubicBezTo>
                    <a:pt x="2377" y="1728"/>
                    <a:pt x="2391" y="1724"/>
                    <a:pt x="2405" y="1724"/>
                  </a:cubicBezTo>
                  <a:cubicBezTo>
                    <a:pt x="2531" y="1724"/>
                    <a:pt x="2723" y="1992"/>
                    <a:pt x="2884" y="1992"/>
                  </a:cubicBezTo>
                  <a:cubicBezTo>
                    <a:pt x="2906" y="1992"/>
                    <a:pt x="2927" y="1987"/>
                    <a:pt x="2947" y="1976"/>
                  </a:cubicBezTo>
                  <a:cubicBezTo>
                    <a:pt x="3204" y="1839"/>
                    <a:pt x="2245" y="519"/>
                    <a:pt x="2091" y="125"/>
                  </a:cubicBezTo>
                  <a:cubicBezTo>
                    <a:pt x="2091" y="125"/>
                    <a:pt x="1697" y="0"/>
                    <a:pt x="1267" y="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0"/>
            <p:cNvSpPr/>
            <p:nvPr/>
          </p:nvSpPr>
          <p:spPr>
            <a:xfrm>
              <a:off x="7581294" y="2365309"/>
              <a:ext cx="297011" cy="935127"/>
            </a:xfrm>
            <a:custGeom>
              <a:rect b="b" l="l" r="r" t="t"/>
              <a:pathLst>
                <a:path extrusionOk="0" h="12194" w="3873">
                  <a:moveTo>
                    <a:pt x="2282" y="0"/>
                  </a:moveTo>
                  <a:cubicBezTo>
                    <a:pt x="1826" y="0"/>
                    <a:pt x="1366" y="1259"/>
                    <a:pt x="703" y="2838"/>
                  </a:cubicBezTo>
                  <a:cubicBezTo>
                    <a:pt x="703" y="2838"/>
                    <a:pt x="0" y="5237"/>
                    <a:pt x="137" y="7379"/>
                  </a:cubicBezTo>
                  <a:cubicBezTo>
                    <a:pt x="223" y="8938"/>
                    <a:pt x="514" y="11919"/>
                    <a:pt x="857" y="12159"/>
                  </a:cubicBezTo>
                  <a:cubicBezTo>
                    <a:pt x="1765" y="12142"/>
                    <a:pt x="2913" y="12194"/>
                    <a:pt x="3873" y="11971"/>
                  </a:cubicBezTo>
                  <a:cubicBezTo>
                    <a:pt x="3530" y="9418"/>
                    <a:pt x="2982" y="6985"/>
                    <a:pt x="2999" y="6197"/>
                  </a:cubicBezTo>
                  <a:cubicBezTo>
                    <a:pt x="3016" y="5408"/>
                    <a:pt x="3256" y="4432"/>
                    <a:pt x="3393" y="2581"/>
                  </a:cubicBezTo>
                  <a:cubicBezTo>
                    <a:pt x="3513" y="765"/>
                    <a:pt x="2708" y="165"/>
                    <a:pt x="2399" y="28"/>
                  </a:cubicBezTo>
                  <a:cubicBezTo>
                    <a:pt x="2360" y="9"/>
                    <a:pt x="2321" y="0"/>
                    <a:pt x="2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0"/>
            <p:cNvSpPr/>
            <p:nvPr/>
          </p:nvSpPr>
          <p:spPr>
            <a:xfrm>
              <a:off x="7612813" y="2572978"/>
              <a:ext cx="223467" cy="162424"/>
            </a:xfrm>
            <a:custGeom>
              <a:rect b="b" l="l" r="r" t="t"/>
              <a:pathLst>
                <a:path extrusionOk="0" h="2118" w="2914">
                  <a:moveTo>
                    <a:pt x="823" y="1"/>
                  </a:moveTo>
                  <a:cubicBezTo>
                    <a:pt x="525" y="1"/>
                    <a:pt x="311" y="55"/>
                    <a:pt x="292" y="130"/>
                  </a:cubicBezTo>
                  <a:cubicBezTo>
                    <a:pt x="103" y="816"/>
                    <a:pt x="1" y="1381"/>
                    <a:pt x="1" y="1381"/>
                  </a:cubicBezTo>
                  <a:cubicBezTo>
                    <a:pt x="231" y="1371"/>
                    <a:pt x="456" y="1328"/>
                    <a:pt x="709" y="1328"/>
                  </a:cubicBezTo>
                  <a:cubicBezTo>
                    <a:pt x="870" y="1328"/>
                    <a:pt x="1042" y="1345"/>
                    <a:pt x="1234" y="1398"/>
                  </a:cubicBezTo>
                  <a:cubicBezTo>
                    <a:pt x="1885" y="1552"/>
                    <a:pt x="2468" y="1792"/>
                    <a:pt x="2725" y="2118"/>
                  </a:cubicBezTo>
                  <a:cubicBezTo>
                    <a:pt x="2862" y="1313"/>
                    <a:pt x="2913" y="679"/>
                    <a:pt x="2913" y="679"/>
                  </a:cubicBezTo>
                  <a:cubicBezTo>
                    <a:pt x="2913" y="679"/>
                    <a:pt x="2399" y="353"/>
                    <a:pt x="1663" y="130"/>
                  </a:cubicBezTo>
                  <a:cubicBezTo>
                    <a:pt x="1369" y="37"/>
                    <a:pt x="1068" y="1"/>
                    <a:pt x="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0"/>
            <p:cNvSpPr/>
            <p:nvPr/>
          </p:nvSpPr>
          <p:spPr>
            <a:xfrm>
              <a:off x="7618104" y="2604574"/>
              <a:ext cx="216872" cy="99310"/>
            </a:xfrm>
            <a:custGeom>
              <a:rect b="b" l="l" r="r" t="t"/>
              <a:pathLst>
                <a:path extrusionOk="0" h="1295" w="2828">
                  <a:moveTo>
                    <a:pt x="734" y="0"/>
                  </a:moveTo>
                  <a:cubicBezTo>
                    <a:pt x="356" y="0"/>
                    <a:pt x="103" y="78"/>
                    <a:pt x="103" y="78"/>
                  </a:cubicBezTo>
                  <a:cubicBezTo>
                    <a:pt x="103" y="78"/>
                    <a:pt x="86" y="198"/>
                    <a:pt x="0" y="558"/>
                  </a:cubicBezTo>
                  <a:cubicBezTo>
                    <a:pt x="63" y="558"/>
                    <a:pt x="341" y="513"/>
                    <a:pt x="677" y="513"/>
                  </a:cubicBezTo>
                  <a:cubicBezTo>
                    <a:pt x="893" y="513"/>
                    <a:pt x="1132" y="532"/>
                    <a:pt x="1354" y="592"/>
                  </a:cubicBezTo>
                  <a:cubicBezTo>
                    <a:pt x="2262" y="832"/>
                    <a:pt x="2605" y="1175"/>
                    <a:pt x="2707" y="1295"/>
                  </a:cubicBezTo>
                  <a:cubicBezTo>
                    <a:pt x="2707" y="1295"/>
                    <a:pt x="2793" y="935"/>
                    <a:pt x="2827" y="678"/>
                  </a:cubicBezTo>
                  <a:cubicBezTo>
                    <a:pt x="2553" y="455"/>
                    <a:pt x="2005" y="267"/>
                    <a:pt x="1559" y="130"/>
                  </a:cubicBezTo>
                  <a:cubicBezTo>
                    <a:pt x="1256" y="31"/>
                    <a:pt x="971" y="0"/>
                    <a:pt x="734"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0"/>
            <p:cNvSpPr/>
            <p:nvPr/>
          </p:nvSpPr>
          <p:spPr>
            <a:xfrm>
              <a:off x="7608902" y="3113779"/>
              <a:ext cx="256290" cy="108129"/>
            </a:xfrm>
            <a:custGeom>
              <a:rect b="b" l="l" r="r" t="t"/>
              <a:pathLst>
                <a:path extrusionOk="0" h="1410" w="3342">
                  <a:moveTo>
                    <a:pt x="3187" y="1"/>
                  </a:moveTo>
                  <a:cubicBezTo>
                    <a:pt x="3187" y="1"/>
                    <a:pt x="2313" y="86"/>
                    <a:pt x="1542" y="138"/>
                  </a:cubicBezTo>
                  <a:cubicBezTo>
                    <a:pt x="309" y="292"/>
                    <a:pt x="17" y="275"/>
                    <a:pt x="17" y="326"/>
                  </a:cubicBezTo>
                  <a:cubicBezTo>
                    <a:pt x="0" y="1114"/>
                    <a:pt x="189" y="1388"/>
                    <a:pt x="189" y="1388"/>
                  </a:cubicBezTo>
                  <a:cubicBezTo>
                    <a:pt x="237" y="1403"/>
                    <a:pt x="304" y="1409"/>
                    <a:pt x="384" y="1409"/>
                  </a:cubicBezTo>
                  <a:cubicBezTo>
                    <a:pt x="671" y="1409"/>
                    <a:pt x="1127" y="1333"/>
                    <a:pt x="1542" y="1320"/>
                  </a:cubicBezTo>
                  <a:cubicBezTo>
                    <a:pt x="2553" y="1251"/>
                    <a:pt x="3016" y="1200"/>
                    <a:pt x="3341" y="1166"/>
                  </a:cubicBezTo>
                  <a:cubicBezTo>
                    <a:pt x="3307" y="652"/>
                    <a:pt x="3187" y="1"/>
                    <a:pt x="31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0"/>
            <p:cNvSpPr/>
            <p:nvPr/>
          </p:nvSpPr>
          <p:spPr>
            <a:xfrm>
              <a:off x="7604914" y="3136095"/>
              <a:ext cx="258974" cy="61887"/>
            </a:xfrm>
            <a:custGeom>
              <a:rect b="b" l="l" r="r" t="t"/>
              <a:pathLst>
                <a:path extrusionOk="0" h="807" w="3377">
                  <a:moveTo>
                    <a:pt x="3308" y="1"/>
                  </a:moveTo>
                  <a:cubicBezTo>
                    <a:pt x="1868" y="189"/>
                    <a:pt x="481" y="241"/>
                    <a:pt x="104" y="309"/>
                  </a:cubicBezTo>
                  <a:cubicBezTo>
                    <a:pt x="104" y="309"/>
                    <a:pt x="1" y="515"/>
                    <a:pt x="155" y="806"/>
                  </a:cubicBezTo>
                  <a:cubicBezTo>
                    <a:pt x="1406" y="738"/>
                    <a:pt x="3376" y="498"/>
                    <a:pt x="3376" y="498"/>
                  </a:cubicBezTo>
                  <a:cubicBezTo>
                    <a:pt x="3376" y="498"/>
                    <a:pt x="3359" y="463"/>
                    <a:pt x="330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0"/>
            <p:cNvSpPr/>
            <p:nvPr/>
          </p:nvSpPr>
          <p:spPr>
            <a:xfrm>
              <a:off x="8232984" y="2255645"/>
              <a:ext cx="488883" cy="1053686"/>
            </a:xfrm>
            <a:custGeom>
              <a:rect b="b" l="l" r="r" t="t"/>
              <a:pathLst>
                <a:path extrusionOk="0" h="13740" w="6375">
                  <a:moveTo>
                    <a:pt x="383" y="1"/>
                  </a:moveTo>
                  <a:cubicBezTo>
                    <a:pt x="203" y="1"/>
                    <a:pt x="17" y="142"/>
                    <a:pt x="1" y="207"/>
                  </a:cubicBezTo>
                  <a:cubicBezTo>
                    <a:pt x="1" y="207"/>
                    <a:pt x="1303" y="773"/>
                    <a:pt x="2143" y="5331"/>
                  </a:cubicBezTo>
                  <a:cubicBezTo>
                    <a:pt x="3308" y="11756"/>
                    <a:pt x="1732" y="13504"/>
                    <a:pt x="1732" y="13504"/>
                  </a:cubicBezTo>
                  <a:cubicBezTo>
                    <a:pt x="1873" y="13675"/>
                    <a:pt x="2058" y="13739"/>
                    <a:pt x="2257" y="13739"/>
                  </a:cubicBezTo>
                  <a:cubicBezTo>
                    <a:pt x="2852" y="13739"/>
                    <a:pt x="3565" y="13161"/>
                    <a:pt x="3565" y="13161"/>
                  </a:cubicBezTo>
                  <a:cubicBezTo>
                    <a:pt x="6375" y="7164"/>
                    <a:pt x="3034" y="1304"/>
                    <a:pt x="2862" y="927"/>
                  </a:cubicBezTo>
                  <a:cubicBezTo>
                    <a:pt x="2725" y="619"/>
                    <a:pt x="1166" y="88"/>
                    <a:pt x="412" y="2"/>
                  </a:cubicBezTo>
                  <a:cubicBezTo>
                    <a:pt x="402" y="1"/>
                    <a:pt x="393" y="1"/>
                    <a:pt x="383"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0"/>
            <p:cNvSpPr/>
            <p:nvPr/>
          </p:nvSpPr>
          <p:spPr>
            <a:xfrm>
              <a:off x="8236972" y="2246596"/>
              <a:ext cx="496782" cy="1086355"/>
            </a:xfrm>
            <a:custGeom>
              <a:rect b="b" l="l" r="r" t="t"/>
              <a:pathLst>
                <a:path extrusionOk="0" h="14166" w="6478">
                  <a:moveTo>
                    <a:pt x="494" y="0"/>
                  </a:moveTo>
                  <a:cubicBezTo>
                    <a:pt x="255" y="0"/>
                    <a:pt x="71" y="68"/>
                    <a:pt x="0" y="240"/>
                  </a:cubicBezTo>
                  <a:cubicBezTo>
                    <a:pt x="0" y="240"/>
                    <a:pt x="1114" y="480"/>
                    <a:pt x="2211" y="5243"/>
                  </a:cubicBezTo>
                  <a:cubicBezTo>
                    <a:pt x="3684" y="11617"/>
                    <a:pt x="1971" y="13999"/>
                    <a:pt x="1971" y="13999"/>
                  </a:cubicBezTo>
                  <a:cubicBezTo>
                    <a:pt x="2077" y="14117"/>
                    <a:pt x="2208" y="14165"/>
                    <a:pt x="2351" y="14165"/>
                  </a:cubicBezTo>
                  <a:cubicBezTo>
                    <a:pt x="3023" y="14165"/>
                    <a:pt x="3976" y="13108"/>
                    <a:pt x="3976" y="13108"/>
                  </a:cubicBezTo>
                  <a:cubicBezTo>
                    <a:pt x="6477" y="6974"/>
                    <a:pt x="2845" y="1319"/>
                    <a:pt x="2656" y="942"/>
                  </a:cubicBezTo>
                  <a:cubicBezTo>
                    <a:pt x="2514" y="657"/>
                    <a:pt x="1235" y="0"/>
                    <a:pt x="494"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0"/>
            <p:cNvSpPr/>
            <p:nvPr/>
          </p:nvSpPr>
          <p:spPr>
            <a:xfrm>
              <a:off x="8252693" y="2233559"/>
              <a:ext cx="484972" cy="1096785"/>
            </a:xfrm>
            <a:custGeom>
              <a:rect b="b" l="l" r="r" t="t"/>
              <a:pathLst>
                <a:path extrusionOk="0" h="14302" w="6324">
                  <a:moveTo>
                    <a:pt x="493" y="0"/>
                  </a:moveTo>
                  <a:cubicBezTo>
                    <a:pt x="211" y="0"/>
                    <a:pt x="11" y="71"/>
                    <a:pt x="1" y="256"/>
                  </a:cubicBezTo>
                  <a:cubicBezTo>
                    <a:pt x="1" y="256"/>
                    <a:pt x="1200" y="1044"/>
                    <a:pt x="2263" y="5550"/>
                  </a:cubicBezTo>
                  <a:cubicBezTo>
                    <a:pt x="3771" y="11924"/>
                    <a:pt x="2006" y="14254"/>
                    <a:pt x="2006" y="14254"/>
                  </a:cubicBezTo>
                  <a:cubicBezTo>
                    <a:pt x="2108" y="14287"/>
                    <a:pt x="2212" y="14301"/>
                    <a:pt x="2315" y="14301"/>
                  </a:cubicBezTo>
                  <a:cubicBezTo>
                    <a:pt x="3078" y="14301"/>
                    <a:pt x="3822" y="13518"/>
                    <a:pt x="3822" y="13518"/>
                  </a:cubicBezTo>
                  <a:cubicBezTo>
                    <a:pt x="6324" y="7401"/>
                    <a:pt x="3000" y="1369"/>
                    <a:pt x="2451" y="633"/>
                  </a:cubicBezTo>
                  <a:cubicBezTo>
                    <a:pt x="2271" y="392"/>
                    <a:pt x="1155" y="0"/>
                    <a:pt x="493"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0"/>
            <p:cNvSpPr/>
            <p:nvPr/>
          </p:nvSpPr>
          <p:spPr>
            <a:xfrm>
              <a:off x="8256681" y="2229265"/>
              <a:ext cx="329910" cy="487733"/>
            </a:xfrm>
            <a:custGeom>
              <a:rect b="b" l="l" r="r" t="t"/>
              <a:pathLst>
                <a:path extrusionOk="0" h="6360" w="4302">
                  <a:moveTo>
                    <a:pt x="624" y="1"/>
                  </a:moveTo>
                  <a:cubicBezTo>
                    <a:pt x="369" y="1"/>
                    <a:pt x="141" y="50"/>
                    <a:pt x="0" y="174"/>
                  </a:cubicBezTo>
                  <a:cubicBezTo>
                    <a:pt x="103" y="192"/>
                    <a:pt x="634" y="774"/>
                    <a:pt x="1028" y="1494"/>
                  </a:cubicBezTo>
                  <a:cubicBezTo>
                    <a:pt x="1731" y="2796"/>
                    <a:pt x="1988" y="4955"/>
                    <a:pt x="2211" y="5589"/>
                  </a:cubicBezTo>
                  <a:cubicBezTo>
                    <a:pt x="2416" y="6206"/>
                    <a:pt x="2485" y="6257"/>
                    <a:pt x="2622" y="6360"/>
                  </a:cubicBezTo>
                  <a:lnTo>
                    <a:pt x="4181" y="6069"/>
                  </a:lnTo>
                  <a:cubicBezTo>
                    <a:pt x="4181" y="6069"/>
                    <a:pt x="4267" y="5949"/>
                    <a:pt x="4267" y="5777"/>
                  </a:cubicBezTo>
                  <a:cubicBezTo>
                    <a:pt x="4301" y="5332"/>
                    <a:pt x="3976" y="4612"/>
                    <a:pt x="3736" y="3995"/>
                  </a:cubicBezTo>
                  <a:cubicBezTo>
                    <a:pt x="3513" y="3361"/>
                    <a:pt x="2896" y="1374"/>
                    <a:pt x="2108" y="449"/>
                  </a:cubicBezTo>
                  <a:cubicBezTo>
                    <a:pt x="1941" y="258"/>
                    <a:pt x="1209" y="1"/>
                    <a:pt x="624"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0"/>
            <p:cNvSpPr/>
            <p:nvPr/>
          </p:nvSpPr>
          <p:spPr>
            <a:xfrm>
              <a:off x="8422249" y="2494297"/>
              <a:ext cx="231290" cy="137577"/>
            </a:xfrm>
            <a:custGeom>
              <a:rect b="b" l="l" r="r" t="t"/>
              <a:pathLst>
                <a:path extrusionOk="0" h="1794" w="3016">
                  <a:moveTo>
                    <a:pt x="1492" y="1"/>
                  </a:moveTo>
                  <a:cubicBezTo>
                    <a:pt x="1378" y="1"/>
                    <a:pt x="1267" y="22"/>
                    <a:pt x="1148" y="43"/>
                  </a:cubicBezTo>
                  <a:cubicBezTo>
                    <a:pt x="874" y="77"/>
                    <a:pt x="0" y="454"/>
                    <a:pt x="394" y="642"/>
                  </a:cubicBezTo>
                  <a:cubicBezTo>
                    <a:pt x="427" y="646"/>
                    <a:pt x="459" y="647"/>
                    <a:pt x="491" y="647"/>
                  </a:cubicBezTo>
                  <a:cubicBezTo>
                    <a:pt x="737" y="647"/>
                    <a:pt x="933" y="552"/>
                    <a:pt x="1114" y="552"/>
                  </a:cubicBezTo>
                  <a:cubicBezTo>
                    <a:pt x="1137" y="552"/>
                    <a:pt x="1160" y="553"/>
                    <a:pt x="1183" y="557"/>
                  </a:cubicBezTo>
                  <a:cubicBezTo>
                    <a:pt x="1186" y="557"/>
                    <a:pt x="1189" y="558"/>
                    <a:pt x="1192" y="558"/>
                  </a:cubicBezTo>
                  <a:lnTo>
                    <a:pt x="1192" y="558"/>
                  </a:lnTo>
                  <a:cubicBezTo>
                    <a:pt x="871" y="615"/>
                    <a:pt x="334" y="740"/>
                    <a:pt x="394" y="934"/>
                  </a:cubicBezTo>
                  <a:cubicBezTo>
                    <a:pt x="423" y="1031"/>
                    <a:pt x="564" y="1063"/>
                    <a:pt x="739" y="1063"/>
                  </a:cubicBezTo>
                  <a:cubicBezTo>
                    <a:pt x="1014" y="1063"/>
                    <a:pt x="1375" y="983"/>
                    <a:pt x="1516" y="949"/>
                  </a:cubicBezTo>
                  <a:lnTo>
                    <a:pt x="1516" y="949"/>
                  </a:lnTo>
                  <a:cubicBezTo>
                    <a:pt x="1319" y="1000"/>
                    <a:pt x="714" y="1172"/>
                    <a:pt x="771" y="1345"/>
                  </a:cubicBezTo>
                  <a:cubicBezTo>
                    <a:pt x="797" y="1428"/>
                    <a:pt x="945" y="1454"/>
                    <a:pt x="1122" y="1454"/>
                  </a:cubicBezTo>
                  <a:cubicBezTo>
                    <a:pt x="1254" y="1454"/>
                    <a:pt x="1401" y="1439"/>
                    <a:pt x="1525" y="1423"/>
                  </a:cubicBezTo>
                  <a:lnTo>
                    <a:pt x="1525" y="1423"/>
                  </a:lnTo>
                  <a:cubicBezTo>
                    <a:pt x="1321" y="1464"/>
                    <a:pt x="1092" y="1535"/>
                    <a:pt x="1183" y="1636"/>
                  </a:cubicBezTo>
                  <a:cubicBezTo>
                    <a:pt x="1272" y="1747"/>
                    <a:pt x="1570" y="1794"/>
                    <a:pt x="1825" y="1794"/>
                  </a:cubicBezTo>
                  <a:cubicBezTo>
                    <a:pt x="1962" y="1794"/>
                    <a:pt x="2087" y="1780"/>
                    <a:pt x="2159" y="1756"/>
                  </a:cubicBezTo>
                  <a:cubicBezTo>
                    <a:pt x="3016" y="1516"/>
                    <a:pt x="2056" y="197"/>
                    <a:pt x="2056" y="197"/>
                  </a:cubicBezTo>
                  <a:cubicBezTo>
                    <a:pt x="1833" y="45"/>
                    <a:pt x="1658" y="1"/>
                    <a:pt x="1492"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0"/>
            <p:cNvSpPr/>
            <p:nvPr/>
          </p:nvSpPr>
          <p:spPr>
            <a:xfrm>
              <a:off x="8503078" y="2455953"/>
              <a:ext cx="59816" cy="62194"/>
            </a:xfrm>
            <a:custGeom>
              <a:rect b="b" l="l" r="r" t="t"/>
              <a:pathLst>
                <a:path extrusionOk="0" h="811" w="780">
                  <a:moveTo>
                    <a:pt x="82" y="0"/>
                  </a:moveTo>
                  <a:cubicBezTo>
                    <a:pt x="12" y="0"/>
                    <a:pt x="1" y="108"/>
                    <a:pt x="26" y="234"/>
                  </a:cubicBezTo>
                  <a:cubicBezTo>
                    <a:pt x="94" y="543"/>
                    <a:pt x="231" y="662"/>
                    <a:pt x="471" y="782"/>
                  </a:cubicBezTo>
                  <a:cubicBezTo>
                    <a:pt x="508" y="802"/>
                    <a:pt x="540" y="810"/>
                    <a:pt x="569" y="810"/>
                  </a:cubicBezTo>
                  <a:cubicBezTo>
                    <a:pt x="720" y="810"/>
                    <a:pt x="780" y="594"/>
                    <a:pt x="780" y="594"/>
                  </a:cubicBezTo>
                  <a:cubicBezTo>
                    <a:pt x="454" y="371"/>
                    <a:pt x="351" y="166"/>
                    <a:pt x="180" y="46"/>
                  </a:cubicBezTo>
                  <a:cubicBezTo>
                    <a:pt x="139" y="14"/>
                    <a:pt x="107" y="0"/>
                    <a:pt x="82" y="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0"/>
            <p:cNvSpPr/>
            <p:nvPr/>
          </p:nvSpPr>
          <p:spPr>
            <a:xfrm>
              <a:off x="8440654" y="2673439"/>
              <a:ext cx="157746" cy="60813"/>
            </a:xfrm>
            <a:custGeom>
              <a:rect b="b" l="l" r="r" t="t"/>
              <a:pathLst>
                <a:path extrusionOk="0" h="793" w="2057">
                  <a:moveTo>
                    <a:pt x="1510" y="0"/>
                  </a:moveTo>
                  <a:cubicBezTo>
                    <a:pt x="1343" y="0"/>
                    <a:pt x="1147" y="23"/>
                    <a:pt x="943" y="71"/>
                  </a:cubicBezTo>
                  <a:cubicBezTo>
                    <a:pt x="411" y="191"/>
                    <a:pt x="0" y="431"/>
                    <a:pt x="34" y="619"/>
                  </a:cubicBezTo>
                  <a:cubicBezTo>
                    <a:pt x="52" y="619"/>
                    <a:pt x="86" y="791"/>
                    <a:pt x="86" y="791"/>
                  </a:cubicBezTo>
                  <a:cubicBezTo>
                    <a:pt x="86" y="791"/>
                    <a:pt x="158" y="793"/>
                    <a:pt x="268" y="793"/>
                  </a:cubicBezTo>
                  <a:cubicBezTo>
                    <a:pt x="488" y="793"/>
                    <a:pt x="857" y="785"/>
                    <a:pt x="1097" y="739"/>
                  </a:cubicBezTo>
                  <a:cubicBezTo>
                    <a:pt x="1457" y="654"/>
                    <a:pt x="2056" y="345"/>
                    <a:pt x="2056" y="345"/>
                  </a:cubicBezTo>
                  <a:lnTo>
                    <a:pt x="1988" y="157"/>
                  </a:lnTo>
                  <a:cubicBezTo>
                    <a:pt x="1947" y="54"/>
                    <a:pt x="1762" y="0"/>
                    <a:pt x="1510"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0"/>
            <p:cNvSpPr/>
            <p:nvPr/>
          </p:nvSpPr>
          <p:spPr>
            <a:xfrm>
              <a:off x="8443262" y="2685709"/>
              <a:ext cx="159050" cy="62577"/>
            </a:xfrm>
            <a:custGeom>
              <a:rect b="b" l="l" r="r" t="t"/>
              <a:pathLst>
                <a:path extrusionOk="0" h="816" w="2074">
                  <a:moveTo>
                    <a:pt x="1512" y="1"/>
                  </a:moveTo>
                  <a:cubicBezTo>
                    <a:pt x="1349" y="1"/>
                    <a:pt x="1159" y="22"/>
                    <a:pt x="960" y="65"/>
                  </a:cubicBezTo>
                  <a:cubicBezTo>
                    <a:pt x="412" y="185"/>
                    <a:pt x="0" y="442"/>
                    <a:pt x="52" y="631"/>
                  </a:cubicBezTo>
                  <a:cubicBezTo>
                    <a:pt x="74" y="751"/>
                    <a:pt x="276" y="815"/>
                    <a:pt x="562" y="815"/>
                  </a:cubicBezTo>
                  <a:cubicBezTo>
                    <a:pt x="725" y="815"/>
                    <a:pt x="915" y="794"/>
                    <a:pt x="1114" y="751"/>
                  </a:cubicBezTo>
                  <a:cubicBezTo>
                    <a:pt x="1663" y="614"/>
                    <a:pt x="2074" y="374"/>
                    <a:pt x="2022" y="185"/>
                  </a:cubicBezTo>
                  <a:cubicBezTo>
                    <a:pt x="2001" y="65"/>
                    <a:pt x="1798" y="1"/>
                    <a:pt x="1512"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0"/>
            <p:cNvSpPr/>
            <p:nvPr/>
          </p:nvSpPr>
          <p:spPr>
            <a:xfrm>
              <a:off x="8462970" y="2697212"/>
              <a:ext cx="130139" cy="178452"/>
            </a:xfrm>
            <a:custGeom>
              <a:rect b="b" l="l" r="r" t="t"/>
              <a:pathLst>
                <a:path extrusionOk="0" h="2327" w="1697">
                  <a:moveTo>
                    <a:pt x="1543" y="1"/>
                  </a:moveTo>
                  <a:lnTo>
                    <a:pt x="0" y="378"/>
                  </a:lnTo>
                  <a:cubicBezTo>
                    <a:pt x="0" y="378"/>
                    <a:pt x="857" y="2263"/>
                    <a:pt x="857" y="2263"/>
                  </a:cubicBezTo>
                  <a:cubicBezTo>
                    <a:pt x="868" y="2304"/>
                    <a:pt x="947" y="2327"/>
                    <a:pt x="1058" y="2327"/>
                  </a:cubicBezTo>
                  <a:cubicBezTo>
                    <a:pt x="1130" y="2327"/>
                    <a:pt x="1215" y="2317"/>
                    <a:pt x="1303" y="2297"/>
                  </a:cubicBezTo>
                  <a:cubicBezTo>
                    <a:pt x="1525" y="2246"/>
                    <a:pt x="1697" y="2160"/>
                    <a:pt x="1680" y="2091"/>
                  </a:cubicBezTo>
                  <a:cubicBezTo>
                    <a:pt x="1680" y="2074"/>
                    <a:pt x="1543" y="1"/>
                    <a:pt x="1543"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0"/>
            <p:cNvSpPr/>
            <p:nvPr/>
          </p:nvSpPr>
          <p:spPr>
            <a:xfrm>
              <a:off x="8516882" y="2700816"/>
              <a:ext cx="74924" cy="156826"/>
            </a:xfrm>
            <a:custGeom>
              <a:rect b="b" l="l" r="r" t="t"/>
              <a:pathLst>
                <a:path extrusionOk="0" h="2045" w="977">
                  <a:moveTo>
                    <a:pt x="458" y="1"/>
                  </a:moveTo>
                  <a:cubicBezTo>
                    <a:pt x="324" y="1"/>
                    <a:pt x="167" y="18"/>
                    <a:pt x="0" y="74"/>
                  </a:cubicBezTo>
                  <a:lnTo>
                    <a:pt x="514" y="1993"/>
                  </a:lnTo>
                  <a:cubicBezTo>
                    <a:pt x="514" y="1993"/>
                    <a:pt x="621" y="1973"/>
                    <a:pt x="734" y="1973"/>
                  </a:cubicBezTo>
                  <a:cubicBezTo>
                    <a:pt x="833" y="1973"/>
                    <a:pt x="937" y="1988"/>
                    <a:pt x="977" y="2044"/>
                  </a:cubicBezTo>
                  <a:cubicBezTo>
                    <a:pt x="942" y="1273"/>
                    <a:pt x="857" y="57"/>
                    <a:pt x="857" y="57"/>
                  </a:cubicBezTo>
                  <a:cubicBezTo>
                    <a:pt x="857" y="57"/>
                    <a:pt x="695" y="1"/>
                    <a:pt x="45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0"/>
            <p:cNvSpPr/>
            <p:nvPr/>
          </p:nvSpPr>
          <p:spPr>
            <a:xfrm>
              <a:off x="7319790" y="3120374"/>
              <a:ext cx="249771" cy="141949"/>
            </a:xfrm>
            <a:custGeom>
              <a:rect b="b" l="l" r="r" t="t"/>
              <a:pathLst>
                <a:path extrusionOk="0" h="1851" w="3257">
                  <a:moveTo>
                    <a:pt x="617" y="0"/>
                  </a:moveTo>
                  <a:cubicBezTo>
                    <a:pt x="275" y="0"/>
                    <a:pt x="1" y="0"/>
                    <a:pt x="69" y="480"/>
                  </a:cubicBezTo>
                  <a:cubicBezTo>
                    <a:pt x="121" y="788"/>
                    <a:pt x="326" y="977"/>
                    <a:pt x="532" y="1045"/>
                  </a:cubicBezTo>
                  <a:cubicBezTo>
                    <a:pt x="562" y="1053"/>
                    <a:pt x="598" y="1056"/>
                    <a:pt x="636" y="1056"/>
                  </a:cubicBezTo>
                  <a:cubicBezTo>
                    <a:pt x="797" y="1056"/>
                    <a:pt x="1015" y="1002"/>
                    <a:pt x="1188" y="1002"/>
                  </a:cubicBezTo>
                  <a:cubicBezTo>
                    <a:pt x="1251" y="1002"/>
                    <a:pt x="1308" y="1009"/>
                    <a:pt x="1354" y="1028"/>
                  </a:cubicBezTo>
                  <a:cubicBezTo>
                    <a:pt x="1560" y="1114"/>
                    <a:pt x="2965" y="1851"/>
                    <a:pt x="2965" y="1851"/>
                  </a:cubicBezTo>
                  <a:cubicBezTo>
                    <a:pt x="2965" y="1542"/>
                    <a:pt x="3256" y="1165"/>
                    <a:pt x="3256" y="1165"/>
                  </a:cubicBezTo>
                  <a:cubicBezTo>
                    <a:pt x="3256" y="1165"/>
                    <a:pt x="1114" y="17"/>
                    <a:pt x="617" y="0"/>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0"/>
            <p:cNvSpPr/>
            <p:nvPr/>
          </p:nvSpPr>
          <p:spPr>
            <a:xfrm>
              <a:off x="7315879" y="2187394"/>
              <a:ext cx="228682" cy="513423"/>
            </a:xfrm>
            <a:custGeom>
              <a:rect b="b" l="l" r="r" t="t"/>
              <a:pathLst>
                <a:path extrusionOk="0" h="6695" w="2982">
                  <a:moveTo>
                    <a:pt x="343" y="1"/>
                  </a:moveTo>
                  <a:cubicBezTo>
                    <a:pt x="343" y="1"/>
                    <a:pt x="0" y="4456"/>
                    <a:pt x="137" y="5193"/>
                  </a:cubicBezTo>
                  <a:cubicBezTo>
                    <a:pt x="261" y="5859"/>
                    <a:pt x="1747" y="6695"/>
                    <a:pt x="2358" y="6695"/>
                  </a:cubicBezTo>
                  <a:cubicBezTo>
                    <a:pt x="2422" y="6695"/>
                    <a:pt x="2477" y="6686"/>
                    <a:pt x="2519" y="6666"/>
                  </a:cubicBezTo>
                  <a:cubicBezTo>
                    <a:pt x="2982" y="6461"/>
                    <a:pt x="2656" y="3770"/>
                    <a:pt x="2176" y="2383"/>
                  </a:cubicBezTo>
                  <a:cubicBezTo>
                    <a:pt x="1696" y="995"/>
                    <a:pt x="617" y="12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0"/>
            <p:cNvSpPr/>
            <p:nvPr/>
          </p:nvSpPr>
          <p:spPr>
            <a:xfrm>
              <a:off x="7191031" y="4418080"/>
              <a:ext cx="304910" cy="245247"/>
            </a:xfrm>
            <a:custGeom>
              <a:rect b="b" l="l" r="r" t="t"/>
              <a:pathLst>
                <a:path extrusionOk="0" h="3198" w="3976">
                  <a:moveTo>
                    <a:pt x="1720" y="0"/>
                  </a:moveTo>
                  <a:cubicBezTo>
                    <a:pt x="1268" y="0"/>
                    <a:pt x="747" y="71"/>
                    <a:pt x="583" y="110"/>
                  </a:cubicBezTo>
                  <a:cubicBezTo>
                    <a:pt x="275" y="195"/>
                    <a:pt x="0" y="1857"/>
                    <a:pt x="497" y="2269"/>
                  </a:cubicBezTo>
                  <a:cubicBezTo>
                    <a:pt x="806" y="2526"/>
                    <a:pt x="926" y="2868"/>
                    <a:pt x="926" y="2868"/>
                  </a:cubicBezTo>
                  <a:cubicBezTo>
                    <a:pt x="1057" y="3109"/>
                    <a:pt x="1548" y="3198"/>
                    <a:pt x="2082" y="3198"/>
                  </a:cubicBezTo>
                  <a:cubicBezTo>
                    <a:pt x="2803" y="3198"/>
                    <a:pt x="3603" y="3036"/>
                    <a:pt x="3701" y="2868"/>
                  </a:cubicBezTo>
                  <a:cubicBezTo>
                    <a:pt x="3976" y="2389"/>
                    <a:pt x="3839" y="1669"/>
                    <a:pt x="3239" y="1446"/>
                  </a:cubicBezTo>
                  <a:cubicBezTo>
                    <a:pt x="2639" y="1206"/>
                    <a:pt x="2605" y="470"/>
                    <a:pt x="2451" y="178"/>
                  </a:cubicBezTo>
                  <a:cubicBezTo>
                    <a:pt x="2383" y="43"/>
                    <a:pt x="2073" y="0"/>
                    <a:pt x="17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0"/>
            <p:cNvSpPr/>
            <p:nvPr/>
          </p:nvSpPr>
          <p:spPr>
            <a:xfrm>
              <a:off x="7003147" y="2826047"/>
              <a:ext cx="470478" cy="1740806"/>
            </a:xfrm>
            <a:custGeom>
              <a:rect b="b" l="l" r="r" t="t"/>
              <a:pathLst>
                <a:path extrusionOk="0" h="22700" w="6135">
                  <a:moveTo>
                    <a:pt x="3119" y="0"/>
                  </a:moveTo>
                  <a:lnTo>
                    <a:pt x="240" y="52"/>
                  </a:lnTo>
                  <a:lnTo>
                    <a:pt x="0" y="5312"/>
                  </a:lnTo>
                  <a:cubicBezTo>
                    <a:pt x="925" y="12474"/>
                    <a:pt x="1131" y="21401"/>
                    <a:pt x="2348" y="22686"/>
                  </a:cubicBezTo>
                  <a:cubicBezTo>
                    <a:pt x="2357" y="22695"/>
                    <a:pt x="2370" y="22700"/>
                    <a:pt x="2387" y="22700"/>
                  </a:cubicBezTo>
                  <a:cubicBezTo>
                    <a:pt x="2616" y="22700"/>
                    <a:pt x="3505" y="21886"/>
                    <a:pt x="4335" y="21726"/>
                  </a:cubicBezTo>
                  <a:cubicBezTo>
                    <a:pt x="4369" y="21720"/>
                    <a:pt x="4406" y="21717"/>
                    <a:pt x="4446" y="21717"/>
                  </a:cubicBezTo>
                  <a:cubicBezTo>
                    <a:pt x="4903" y="21717"/>
                    <a:pt x="5709" y="22099"/>
                    <a:pt x="5867" y="22099"/>
                  </a:cubicBezTo>
                  <a:cubicBezTo>
                    <a:pt x="5884" y="22099"/>
                    <a:pt x="5893" y="22095"/>
                    <a:pt x="5894" y="22086"/>
                  </a:cubicBezTo>
                  <a:cubicBezTo>
                    <a:pt x="6134" y="20870"/>
                    <a:pt x="5723" y="14085"/>
                    <a:pt x="5449" y="12799"/>
                  </a:cubicBezTo>
                  <a:cubicBezTo>
                    <a:pt x="4849" y="10007"/>
                    <a:pt x="4918" y="5552"/>
                    <a:pt x="4849" y="4335"/>
                  </a:cubicBezTo>
                  <a:cubicBezTo>
                    <a:pt x="4712" y="2536"/>
                    <a:pt x="3410" y="943"/>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0"/>
            <p:cNvSpPr/>
            <p:nvPr/>
          </p:nvSpPr>
          <p:spPr>
            <a:xfrm>
              <a:off x="7003147" y="3011324"/>
              <a:ext cx="360124" cy="1555606"/>
            </a:xfrm>
            <a:custGeom>
              <a:rect b="b" l="l" r="r" t="t"/>
              <a:pathLst>
                <a:path extrusionOk="0" h="20285" w="4696">
                  <a:moveTo>
                    <a:pt x="137" y="0"/>
                  </a:moveTo>
                  <a:lnTo>
                    <a:pt x="0" y="2896"/>
                  </a:lnTo>
                  <a:cubicBezTo>
                    <a:pt x="925" y="10058"/>
                    <a:pt x="1131" y="18985"/>
                    <a:pt x="2348" y="20270"/>
                  </a:cubicBezTo>
                  <a:cubicBezTo>
                    <a:pt x="2358" y="20280"/>
                    <a:pt x="2372" y="20285"/>
                    <a:pt x="2389" y="20285"/>
                  </a:cubicBezTo>
                  <a:cubicBezTo>
                    <a:pt x="2554" y="20285"/>
                    <a:pt x="3043" y="19879"/>
                    <a:pt x="3616" y="19585"/>
                  </a:cubicBezTo>
                  <a:cubicBezTo>
                    <a:pt x="3598" y="19430"/>
                    <a:pt x="3564" y="19122"/>
                    <a:pt x="3564" y="18831"/>
                  </a:cubicBezTo>
                  <a:cubicBezTo>
                    <a:pt x="3564" y="18454"/>
                    <a:pt x="4695" y="18008"/>
                    <a:pt x="4472" y="17940"/>
                  </a:cubicBezTo>
                  <a:cubicBezTo>
                    <a:pt x="4446" y="17930"/>
                    <a:pt x="4407" y="17927"/>
                    <a:pt x="4356" y="17927"/>
                  </a:cubicBezTo>
                  <a:cubicBezTo>
                    <a:pt x="4101" y="17927"/>
                    <a:pt x="3575" y="18025"/>
                    <a:pt x="3203" y="18025"/>
                  </a:cubicBezTo>
                  <a:cubicBezTo>
                    <a:pt x="2967" y="18025"/>
                    <a:pt x="2793" y="17985"/>
                    <a:pt x="2793" y="17854"/>
                  </a:cubicBezTo>
                  <a:cubicBezTo>
                    <a:pt x="2793" y="17477"/>
                    <a:pt x="3701" y="17546"/>
                    <a:pt x="4387" y="17169"/>
                  </a:cubicBezTo>
                  <a:cubicBezTo>
                    <a:pt x="3855" y="16877"/>
                    <a:pt x="3102" y="16946"/>
                    <a:pt x="2947" y="16500"/>
                  </a:cubicBezTo>
                  <a:cubicBezTo>
                    <a:pt x="2810" y="16038"/>
                    <a:pt x="2656" y="12645"/>
                    <a:pt x="2416" y="11891"/>
                  </a:cubicBezTo>
                  <a:cubicBezTo>
                    <a:pt x="2193" y="11137"/>
                    <a:pt x="2656" y="8876"/>
                    <a:pt x="2416" y="8036"/>
                  </a:cubicBezTo>
                  <a:cubicBezTo>
                    <a:pt x="2193" y="7214"/>
                    <a:pt x="1217" y="942"/>
                    <a:pt x="1217" y="34"/>
                  </a:cubicBezTo>
                  <a:lnTo>
                    <a:pt x="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0"/>
            <p:cNvSpPr/>
            <p:nvPr/>
          </p:nvSpPr>
          <p:spPr>
            <a:xfrm>
              <a:off x="6763959" y="1789309"/>
              <a:ext cx="591414" cy="130676"/>
            </a:xfrm>
            <a:custGeom>
              <a:rect b="b" l="l" r="r" t="t"/>
              <a:pathLst>
                <a:path extrusionOk="0" h="1704" w="7712">
                  <a:moveTo>
                    <a:pt x="1714" y="0"/>
                  </a:moveTo>
                  <a:cubicBezTo>
                    <a:pt x="498" y="171"/>
                    <a:pt x="1" y="223"/>
                    <a:pt x="429" y="583"/>
                  </a:cubicBezTo>
                  <a:cubicBezTo>
                    <a:pt x="772" y="869"/>
                    <a:pt x="5564" y="1703"/>
                    <a:pt x="7162" y="1703"/>
                  </a:cubicBezTo>
                  <a:cubicBezTo>
                    <a:pt x="7480" y="1703"/>
                    <a:pt x="7671" y="1670"/>
                    <a:pt x="7677" y="1594"/>
                  </a:cubicBezTo>
                  <a:cubicBezTo>
                    <a:pt x="7711" y="1131"/>
                    <a:pt x="6375" y="634"/>
                    <a:pt x="4661" y="446"/>
                  </a:cubicBezTo>
                  <a:cubicBezTo>
                    <a:pt x="2948" y="274"/>
                    <a:pt x="1714" y="0"/>
                    <a:pt x="1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0"/>
            <p:cNvSpPr/>
            <p:nvPr/>
          </p:nvSpPr>
          <p:spPr>
            <a:xfrm>
              <a:off x="6594479" y="4418080"/>
              <a:ext cx="306213" cy="245247"/>
            </a:xfrm>
            <a:custGeom>
              <a:rect b="b" l="l" r="r" t="t"/>
              <a:pathLst>
                <a:path extrusionOk="0" h="3198" w="3993">
                  <a:moveTo>
                    <a:pt x="2260" y="0"/>
                  </a:moveTo>
                  <a:cubicBezTo>
                    <a:pt x="1909" y="0"/>
                    <a:pt x="1603" y="43"/>
                    <a:pt x="1543" y="178"/>
                  </a:cubicBezTo>
                  <a:cubicBezTo>
                    <a:pt x="1388" y="470"/>
                    <a:pt x="1354" y="1206"/>
                    <a:pt x="737" y="1446"/>
                  </a:cubicBezTo>
                  <a:cubicBezTo>
                    <a:pt x="137" y="1669"/>
                    <a:pt x="0" y="2389"/>
                    <a:pt x="292" y="2868"/>
                  </a:cubicBezTo>
                  <a:cubicBezTo>
                    <a:pt x="390" y="3036"/>
                    <a:pt x="1185" y="3198"/>
                    <a:pt x="1904" y="3198"/>
                  </a:cubicBezTo>
                  <a:cubicBezTo>
                    <a:pt x="2437" y="3198"/>
                    <a:pt x="2929" y="3109"/>
                    <a:pt x="3067" y="2868"/>
                  </a:cubicBezTo>
                  <a:cubicBezTo>
                    <a:pt x="3067" y="2868"/>
                    <a:pt x="3187" y="2526"/>
                    <a:pt x="3496" y="2269"/>
                  </a:cubicBezTo>
                  <a:cubicBezTo>
                    <a:pt x="3993" y="1857"/>
                    <a:pt x="3701" y="195"/>
                    <a:pt x="3410" y="110"/>
                  </a:cubicBezTo>
                  <a:cubicBezTo>
                    <a:pt x="3237" y="71"/>
                    <a:pt x="2711" y="0"/>
                    <a:pt x="22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0"/>
            <p:cNvSpPr/>
            <p:nvPr/>
          </p:nvSpPr>
          <p:spPr>
            <a:xfrm>
              <a:off x="6632593" y="2826047"/>
              <a:ext cx="437656" cy="1741343"/>
            </a:xfrm>
            <a:custGeom>
              <a:rect b="b" l="l" r="r" t="t"/>
              <a:pathLst>
                <a:path extrusionOk="0" h="22707" w="5707">
                  <a:moveTo>
                    <a:pt x="2810" y="0"/>
                  </a:moveTo>
                  <a:cubicBezTo>
                    <a:pt x="2519" y="943"/>
                    <a:pt x="874" y="2005"/>
                    <a:pt x="754" y="3804"/>
                  </a:cubicBezTo>
                  <a:cubicBezTo>
                    <a:pt x="669" y="5021"/>
                    <a:pt x="1131" y="10349"/>
                    <a:pt x="531" y="13142"/>
                  </a:cubicBezTo>
                  <a:cubicBezTo>
                    <a:pt x="257" y="14410"/>
                    <a:pt x="0" y="20270"/>
                    <a:pt x="69" y="22121"/>
                  </a:cubicBezTo>
                  <a:cubicBezTo>
                    <a:pt x="71" y="22135"/>
                    <a:pt x="87" y="22141"/>
                    <a:pt x="116" y="22141"/>
                  </a:cubicBezTo>
                  <a:cubicBezTo>
                    <a:pt x="297" y="22141"/>
                    <a:pt x="965" y="21882"/>
                    <a:pt x="1410" y="21882"/>
                  </a:cubicBezTo>
                  <a:cubicBezTo>
                    <a:pt x="1470" y="21882"/>
                    <a:pt x="1526" y="21887"/>
                    <a:pt x="1577" y="21898"/>
                  </a:cubicBezTo>
                  <a:cubicBezTo>
                    <a:pt x="2387" y="22054"/>
                    <a:pt x="3255" y="22706"/>
                    <a:pt x="3495" y="22706"/>
                  </a:cubicBezTo>
                  <a:cubicBezTo>
                    <a:pt x="3519" y="22706"/>
                    <a:pt x="3536" y="22700"/>
                    <a:pt x="3547" y="22686"/>
                  </a:cubicBezTo>
                  <a:cubicBezTo>
                    <a:pt x="4575" y="21435"/>
                    <a:pt x="4918" y="12799"/>
                    <a:pt x="5638" y="5620"/>
                  </a:cubicBezTo>
                  <a:lnTo>
                    <a:pt x="5706" y="52"/>
                  </a:lnTo>
                  <a:lnTo>
                    <a:pt x="2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0"/>
            <p:cNvSpPr/>
            <p:nvPr/>
          </p:nvSpPr>
          <p:spPr>
            <a:xfrm>
              <a:off x="6901920" y="1931181"/>
              <a:ext cx="244403" cy="504144"/>
            </a:xfrm>
            <a:custGeom>
              <a:rect b="b" l="l" r="r" t="t"/>
              <a:pathLst>
                <a:path extrusionOk="0" h="6574" w="3187">
                  <a:moveTo>
                    <a:pt x="686" y="1"/>
                  </a:moveTo>
                  <a:lnTo>
                    <a:pt x="1" y="2708"/>
                  </a:lnTo>
                  <a:cubicBezTo>
                    <a:pt x="1" y="2708"/>
                    <a:pt x="738" y="6238"/>
                    <a:pt x="1560" y="6546"/>
                  </a:cubicBezTo>
                  <a:cubicBezTo>
                    <a:pt x="1612" y="6565"/>
                    <a:pt x="1665" y="6573"/>
                    <a:pt x="1717" y="6573"/>
                  </a:cubicBezTo>
                  <a:cubicBezTo>
                    <a:pt x="2482" y="6573"/>
                    <a:pt x="3187" y="4676"/>
                    <a:pt x="3171" y="4130"/>
                  </a:cubicBezTo>
                  <a:cubicBezTo>
                    <a:pt x="3154" y="3565"/>
                    <a:pt x="2982" y="446"/>
                    <a:pt x="2982" y="446"/>
                  </a:cubicBezTo>
                  <a:lnTo>
                    <a:pt x="686"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0"/>
            <p:cNvSpPr/>
            <p:nvPr/>
          </p:nvSpPr>
          <p:spPr>
            <a:xfrm>
              <a:off x="7005754" y="1967991"/>
              <a:ext cx="169479" cy="510125"/>
            </a:xfrm>
            <a:custGeom>
              <a:rect b="b" l="l" r="r" t="t"/>
              <a:pathLst>
                <a:path extrusionOk="0" h="6652" w="2210">
                  <a:moveTo>
                    <a:pt x="1354" y="0"/>
                  </a:moveTo>
                  <a:lnTo>
                    <a:pt x="0" y="6631"/>
                  </a:lnTo>
                  <a:cubicBezTo>
                    <a:pt x="42" y="6645"/>
                    <a:pt x="85" y="6652"/>
                    <a:pt x="130" y="6652"/>
                  </a:cubicBezTo>
                  <a:cubicBezTo>
                    <a:pt x="960" y="6652"/>
                    <a:pt x="2210" y="4324"/>
                    <a:pt x="2194" y="3787"/>
                  </a:cubicBezTo>
                  <a:cubicBezTo>
                    <a:pt x="2177" y="3222"/>
                    <a:pt x="1628" y="206"/>
                    <a:pt x="1628" y="206"/>
                  </a:cubicBezTo>
                  <a:lnTo>
                    <a:pt x="1354" y="0"/>
                  </a:ln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0"/>
            <p:cNvSpPr/>
            <p:nvPr/>
          </p:nvSpPr>
          <p:spPr>
            <a:xfrm>
              <a:off x="6628605" y="2108559"/>
              <a:ext cx="520478" cy="1180451"/>
            </a:xfrm>
            <a:custGeom>
              <a:rect b="b" l="l" r="r" t="t"/>
              <a:pathLst>
                <a:path extrusionOk="0" h="15393" w="6787">
                  <a:moveTo>
                    <a:pt x="3531" y="1"/>
                  </a:moveTo>
                  <a:cubicBezTo>
                    <a:pt x="3531" y="1"/>
                    <a:pt x="2760" y="309"/>
                    <a:pt x="1423" y="840"/>
                  </a:cubicBezTo>
                  <a:cubicBezTo>
                    <a:pt x="446" y="1234"/>
                    <a:pt x="738" y="1354"/>
                    <a:pt x="669" y="1851"/>
                  </a:cubicBezTo>
                  <a:cubicBezTo>
                    <a:pt x="618" y="2365"/>
                    <a:pt x="703" y="5569"/>
                    <a:pt x="806" y="6135"/>
                  </a:cubicBezTo>
                  <a:cubicBezTo>
                    <a:pt x="926" y="6700"/>
                    <a:pt x="1166" y="7900"/>
                    <a:pt x="738" y="9545"/>
                  </a:cubicBezTo>
                  <a:cubicBezTo>
                    <a:pt x="686" y="9716"/>
                    <a:pt x="1" y="15045"/>
                    <a:pt x="326" y="15199"/>
                  </a:cubicBezTo>
                  <a:cubicBezTo>
                    <a:pt x="643" y="15353"/>
                    <a:pt x="1598" y="15392"/>
                    <a:pt x="2653" y="15392"/>
                  </a:cubicBezTo>
                  <a:cubicBezTo>
                    <a:pt x="3723" y="15392"/>
                    <a:pt x="4895" y="15352"/>
                    <a:pt x="5605" y="15352"/>
                  </a:cubicBezTo>
                  <a:cubicBezTo>
                    <a:pt x="5671" y="15352"/>
                    <a:pt x="5734" y="15352"/>
                    <a:pt x="5792" y="15353"/>
                  </a:cubicBezTo>
                  <a:cubicBezTo>
                    <a:pt x="5792" y="13280"/>
                    <a:pt x="5707" y="5809"/>
                    <a:pt x="6169" y="4781"/>
                  </a:cubicBezTo>
                  <a:cubicBezTo>
                    <a:pt x="6786" y="3411"/>
                    <a:pt x="6101" y="1354"/>
                    <a:pt x="5724" y="1149"/>
                  </a:cubicBezTo>
                  <a:cubicBezTo>
                    <a:pt x="5604" y="1080"/>
                    <a:pt x="3531" y="1"/>
                    <a:pt x="3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0"/>
            <p:cNvSpPr/>
            <p:nvPr/>
          </p:nvSpPr>
          <p:spPr>
            <a:xfrm>
              <a:off x="6980754" y="2116458"/>
              <a:ext cx="484435" cy="1170788"/>
            </a:xfrm>
            <a:custGeom>
              <a:rect b="b" l="l" r="r" t="t"/>
              <a:pathLst>
                <a:path extrusionOk="0" h="15267" w="6317">
                  <a:moveTo>
                    <a:pt x="2383" y="1"/>
                  </a:moveTo>
                  <a:cubicBezTo>
                    <a:pt x="2074" y="515"/>
                    <a:pt x="1800" y="429"/>
                    <a:pt x="1714" y="566"/>
                  </a:cubicBezTo>
                  <a:cubicBezTo>
                    <a:pt x="1530" y="821"/>
                    <a:pt x="1334" y="905"/>
                    <a:pt x="1142" y="905"/>
                  </a:cubicBezTo>
                  <a:cubicBezTo>
                    <a:pt x="778" y="905"/>
                    <a:pt x="432" y="604"/>
                    <a:pt x="218" y="604"/>
                  </a:cubicBezTo>
                  <a:cubicBezTo>
                    <a:pt x="83" y="604"/>
                    <a:pt x="1" y="724"/>
                    <a:pt x="1" y="1114"/>
                  </a:cubicBezTo>
                  <a:cubicBezTo>
                    <a:pt x="1" y="2536"/>
                    <a:pt x="1423" y="6340"/>
                    <a:pt x="1200" y="15250"/>
                  </a:cubicBezTo>
                  <a:cubicBezTo>
                    <a:pt x="1712" y="15258"/>
                    <a:pt x="2273" y="15267"/>
                    <a:pt x="2829" y="15267"/>
                  </a:cubicBezTo>
                  <a:cubicBezTo>
                    <a:pt x="4598" y="15267"/>
                    <a:pt x="6316" y="15184"/>
                    <a:pt x="6238" y="14753"/>
                  </a:cubicBezTo>
                  <a:cubicBezTo>
                    <a:pt x="5844" y="12697"/>
                    <a:pt x="4867" y="6974"/>
                    <a:pt x="4987" y="6409"/>
                  </a:cubicBezTo>
                  <a:cubicBezTo>
                    <a:pt x="5090" y="5843"/>
                    <a:pt x="4867" y="1851"/>
                    <a:pt x="4816" y="1337"/>
                  </a:cubicBezTo>
                  <a:cubicBezTo>
                    <a:pt x="4764" y="823"/>
                    <a:pt x="4679" y="892"/>
                    <a:pt x="3719" y="515"/>
                  </a:cubicBezTo>
                  <a:cubicBezTo>
                    <a:pt x="2417" y="1"/>
                    <a:pt x="2383" y="1"/>
                    <a:pt x="2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0"/>
            <p:cNvSpPr/>
            <p:nvPr/>
          </p:nvSpPr>
          <p:spPr>
            <a:xfrm>
              <a:off x="6913806" y="1652038"/>
              <a:ext cx="337732" cy="437502"/>
            </a:xfrm>
            <a:custGeom>
              <a:rect b="b" l="l" r="r" t="t"/>
              <a:pathLst>
                <a:path extrusionOk="0" h="5705" w="4404">
                  <a:moveTo>
                    <a:pt x="1978" y="1"/>
                  </a:moveTo>
                  <a:cubicBezTo>
                    <a:pt x="460" y="1"/>
                    <a:pt x="439" y="1172"/>
                    <a:pt x="223" y="2441"/>
                  </a:cubicBezTo>
                  <a:cubicBezTo>
                    <a:pt x="0" y="3829"/>
                    <a:pt x="651" y="5405"/>
                    <a:pt x="1679" y="5645"/>
                  </a:cubicBezTo>
                  <a:cubicBezTo>
                    <a:pt x="1857" y="5686"/>
                    <a:pt x="2018" y="5705"/>
                    <a:pt x="2163" y="5705"/>
                  </a:cubicBezTo>
                  <a:cubicBezTo>
                    <a:pt x="3121" y="5705"/>
                    <a:pt x="3417" y="4881"/>
                    <a:pt x="3804" y="4018"/>
                  </a:cubicBezTo>
                  <a:cubicBezTo>
                    <a:pt x="3975" y="3949"/>
                    <a:pt x="4078" y="3641"/>
                    <a:pt x="4181" y="3298"/>
                  </a:cubicBezTo>
                  <a:cubicBezTo>
                    <a:pt x="4335" y="2887"/>
                    <a:pt x="4404" y="2561"/>
                    <a:pt x="4181" y="2493"/>
                  </a:cubicBezTo>
                  <a:cubicBezTo>
                    <a:pt x="4335" y="1345"/>
                    <a:pt x="4164" y="282"/>
                    <a:pt x="2519" y="42"/>
                  </a:cubicBezTo>
                  <a:cubicBezTo>
                    <a:pt x="2320" y="14"/>
                    <a:pt x="2140" y="1"/>
                    <a:pt x="1978"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0"/>
            <p:cNvSpPr/>
            <p:nvPr/>
          </p:nvSpPr>
          <p:spPr>
            <a:xfrm>
              <a:off x="6896705" y="1651041"/>
              <a:ext cx="229986" cy="438116"/>
            </a:xfrm>
            <a:custGeom>
              <a:rect b="b" l="l" r="r" t="t"/>
              <a:pathLst>
                <a:path extrusionOk="0" h="5713" w="2999">
                  <a:moveTo>
                    <a:pt x="2193" y="0"/>
                  </a:moveTo>
                  <a:cubicBezTo>
                    <a:pt x="906" y="0"/>
                    <a:pt x="684" y="847"/>
                    <a:pt x="531" y="1872"/>
                  </a:cubicBezTo>
                  <a:cubicBezTo>
                    <a:pt x="497" y="1855"/>
                    <a:pt x="463" y="1855"/>
                    <a:pt x="446" y="1855"/>
                  </a:cubicBezTo>
                  <a:cubicBezTo>
                    <a:pt x="432" y="1853"/>
                    <a:pt x="419" y="1852"/>
                    <a:pt x="406" y="1852"/>
                  </a:cubicBezTo>
                  <a:cubicBezTo>
                    <a:pt x="117" y="1852"/>
                    <a:pt x="84" y="2217"/>
                    <a:pt x="35" y="2660"/>
                  </a:cubicBezTo>
                  <a:cubicBezTo>
                    <a:pt x="0" y="3071"/>
                    <a:pt x="137" y="3517"/>
                    <a:pt x="394" y="3619"/>
                  </a:cubicBezTo>
                  <a:cubicBezTo>
                    <a:pt x="377" y="4956"/>
                    <a:pt x="1131" y="5521"/>
                    <a:pt x="1902" y="5641"/>
                  </a:cubicBezTo>
                  <a:cubicBezTo>
                    <a:pt x="1902" y="5641"/>
                    <a:pt x="1874" y="5712"/>
                    <a:pt x="2062" y="5712"/>
                  </a:cubicBezTo>
                  <a:cubicBezTo>
                    <a:pt x="2081" y="5712"/>
                    <a:pt x="2102" y="5711"/>
                    <a:pt x="2125" y="5710"/>
                  </a:cubicBezTo>
                  <a:cubicBezTo>
                    <a:pt x="1731" y="5556"/>
                    <a:pt x="1474" y="4339"/>
                    <a:pt x="1679" y="3397"/>
                  </a:cubicBezTo>
                  <a:cubicBezTo>
                    <a:pt x="1936" y="2249"/>
                    <a:pt x="2262" y="1306"/>
                    <a:pt x="2999" y="929"/>
                  </a:cubicBezTo>
                  <a:lnTo>
                    <a:pt x="2708" y="38"/>
                  </a:lnTo>
                  <a:cubicBezTo>
                    <a:pt x="2519" y="12"/>
                    <a:pt x="2349" y="0"/>
                    <a:pt x="2193"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0"/>
            <p:cNvSpPr/>
            <p:nvPr/>
          </p:nvSpPr>
          <p:spPr>
            <a:xfrm>
              <a:off x="6888806" y="1628188"/>
              <a:ext cx="232670" cy="224234"/>
            </a:xfrm>
            <a:custGeom>
              <a:rect b="b" l="l" r="r" t="t"/>
              <a:pathLst>
                <a:path extrusionOk="0" h="2924" w="3034">
                  <a:moveTo>
                    <a:pt x="1844" y="0"/>
                  </a:moveTo>
                  <a:cubicBezTo>
                    <a:pt x="1550" y="0"/>
                    <a:pt x="1188" y="106"/>
                    <a:pt x="943" y="285"/>
                  </a:cubicBezTo>
                  <a:cubicBezTo>
                    <a:pt x="600" y="525"/>
                    <a:pt x="223" y="1090"/>
                    <a:pt x="103" y="1690"/>
                  </a:cubicBezTo>
                  <a:cubicBezTo>
                    <a:pt x="1" y="2290"/>
                    <a:pt x="120" y="2924"/>
                    <a:pt x="120" y="2924"/>
                  </a:cubicBezTo>
                  <a:lnTo>
                    <a:pt x="240" y="2512"/>
                  </a:lnTo>
                  <a:cubicBezTo>
                    <a:pt x="240" y="2512"/>
                    <a:pt x="324" y="2467"/>
                    <a:pt x="436" y="2467"/>
                  </a:cubicBezTo>
                  <a:cubicBezTo>
                    <a:pt x="492" y="2467"/>
                    <a:pt x="555" y="2478"/>
                    <a:pt x="617" y="2512"/>
                  </a:cubicBezTo>
                  <a:cubicBezTo>
                    <a:pt x="703" y="2547"/>
                    <a:pt x="772" y="2787"/>
                    <a:pt x="857" y="2821"/>
                  </a:cubicBezTo>
                  <a:cubicBezTo>
                    <a:pt x="926" y="2855"/>
                    <a:pt x="994" y="2872"/>
                    <a:pt x="1011" y="2872"/>
                  </a:cubicBezTo>
                  <a:cubicBezTo>
                    <a:pt x="1183" y="2838"/>
                    <a:pt x="1423" y="2221"/>
                    <a:pt x="1731" y="1930"/>
                  </a:cubicBezTo>
                  <a:cubicBezTo>
                    <a:pt x="1966" y="1720"/>
                    <a:pt x="2284" y="1666"/>
                    <a:pt x="2546" y="1666"/>
                  </a:cubicBezTo>
                  <a:cubicBezTo>
                    <a:pt x="2820" y="1666"/>
                    <a:pt x="3033" y="1724"/>
                    <a:pt x="3033" y="1724"/>
                  </a:cubicBezTo>
                  <a:lnTo>
                    <a:pt x="2228" y="96"/>
                  </a:lnTo>
                  <a:cubicBezTo>
                    <a:pt x="2138" y="31"/>
                    <a:pt x="2001" y="0"/>
                    <a:pt x="1844" y="0"/>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0"/>
            <p:cNvSpPr/>
            <p:nvPr/>
          </p:nvSpPr>
          <p:spPr>
            <a:xfrm>
              <a:off x="7037273" y="1619906"/>
              <a:ext cx="233974" cy="250921"/>
            </a:xfrm>
            <a:custGeom>
              <a:rect b="b" l="l" r="r" t="t"/>
              <a:pathLst>
                <a:path extrusionOk="0" h="3272" w="3051">
                  <a:moveTo>
                    <a:pt x="657" y="0"/>
                  </a:moveTo>
                  <a:cubicBezTo>
                    <a:pt x="445" y="0"/>
                    <a:pt x="258" y="49"/>
                    <a:pt x="155" y="187"/>
                  </a:cubicBezTo>
                  <a:cubicBezTo>
                    <a:pt x="1" y="393"/>
                    <a:pt x="155" y="941"/>
                    <a:pt x="155" y="941"/>
                  </a:cubicBezTo>
                  <a:cubicBezTo>
                    <a:pt x="309" y="1198"/>
                    <a:pt x="223" y="1986"/>
                    <a:pt x="772" y="2038"/>
                  </a:cubicBezTo>
                  <a:cubicBezTo>
                    <a:pt x="1320" y="2072"/>
                    <a:pt x="2108" y="2226"/>
                    <a:pt x="2245" y="2449"/>
                  </a:cubicBezTo>
                  <a:cubicBezTo>
                    <a:pt x="2468" y="2792"/>
                    <a:pt x="2417" y="3271"/>
                    <a:pt x="2417" y="3271"/>
                  </a:cubicBezTo>
                  <a:lnTo>
                    <a:pt x="2708" y="3169"/>
                  </a:lnTo>
                  <a:cubicBezTo>
                    <a:pt x="2708" y="3169"/>
                    <a:pt x="3051" y="2329"/>
                    <a:pt x="2794" y="1575"/>
                  </a:cubicBezTo>
                  <a:cubicBezTo>
                    <a:pt x="2588" y="1010"/>
                    <a:pt x="2417" y="547"/>
                    <a:pt x="1783" y="273"/>
                  </a:cubicBezTo>
                  <a:cubicBezTo>
                    <a:pt x="1600" y="193"/>
                    <a:pt x="1078" y="0"/>
                    <a:pt x="657" y="0"/>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0"/>
            <p:cNvSpPr/>
            <p:nvPr/>
          </p:nvSpPr>
          <p:spPr>
            <a:xfrm>
              <a:off x="6707440" y="3396295"/>
              <a:ext cx="331213" cy="1182675"/>
            </a:xfrm>
            <a:custGeom>
              <a:rect b="b" l="l" r="r" t="t"/>
              <a:pathLst>
                <a:path extrusionOk="0" h="15422" w="4319">
                  <a:moveTo>
                    <a:pt x="241" y="12234"/>
                  </a:moveTo>
                  <a:cubicBezTo>
                    <a:pt x="241" y="12234"/>
                    <a:pt x="242" y="12235"/>
                    <a:pt x="245" y="12235"/>
                  </a:cubicBezTo>
                  <a:lnTo>
                    <a:pt x="245" y="12235"/>
                  </a:lnTo>
                  <a:cubicBezTo>
                    <a:pt x="242" y="12235"/>
                    <a:pt x="241" y="12234"/>
                    <a:pt x="241" y="12234"/>
                  </a:cubicBezTo>
                  <a:close/>
                  <a:moveTo>
                    <a:pt x="4250" y="0"/>
                  </a:moveTo>
                  <a:cubicBezTo>
                    <a:pt x="3873" y="1200"/>
                    <a:pt x="3394" y="4233"/>
                    <a:pt x="3085" y="5518"/>
                  </a:cubicBezTo>
                  <a:cubicBezTo>
                    <a:pt x="2777" y="6803"/>
                    <a:pt x="2623" y="6974"/>
                    <a:pt x="2314" y="7420"/>
                  </a:cubicBezTo>
                  <a:cubicBezTo>
                    <a:pt x="2006" y="7882"/>
                    <a:pt x="2760" y="9836"/>
                    <a:pt x="1971" y="11857"/>
                  </a:cubicBezTo>
                  <a:cubicBezTo>
                    <a:pt x="1829" y="12222"/>
                    <a:pt x="1368" y="12310"/>
                    <a:pt x="958" y="12310"/>
                  </a:cubicBezTo>
                  <a:cubicBezTo>
                    <a:pt x="604" y="12310"/>
                    <a:pt x="287" y="12244"/>
                    <a:pt x="245" y="12235"/>
                  </a:cubicBezTo>
                  <a:lnTo>
                    <a:pt x="245" y="12235"/>
                  </a:lnTo>
                  <a:cubicBezTo>
                    <a:pt x="331" y="12254"/>
                    <a:pt x="1597" y="12536"/>
                    <a:pt x="1663" y="12834"/>
                  </a:cubicBezTo>
                  <a:cubicBezTo>
                    <a:pt x="1749" y="13142"/>
                    <a:pt x="618" y="13297"/>
                    <a:pt x="618" y="13297"/>
                  </a:cubicBezTo>
                  <a:cubicBezTo>
                    <a:pt x="618" y="13297"/>
                    <a:pt x="1903" y="13297"/>
                    <a:pt x="2040" y="13811"/>
                  </a:cubicBezTo>
                  <a:cubicBezTo>
                    <a:pt x="2098" y="14011"/>
                    <a:pt x="1822" y="14060"/>
                    <a:pt x="1455" y="14060"/>
                  </a:cubicBezTo>
                  <a:cubicBezTo>
                    <a:pt x="1103" y="14060"/>
                    <a:pt x="669" y="14015"/>
                    <a:pt x="367" y="14015"/>
                  </a:cubicBezTo>
                  <a:cubicBezTo>
                    <a:pt x="150" y="14015"/>
                    <a:pt x="1" y="14039"/>
                    <a:pt x="1" y="14119"/>
                  </a:cubicBezTo>
                  <a:cubicBezTo>
                    <a:pt x="1" y="14428"/>
                    <a:pt x="1886" y="14890"/>
                    <a:pt x="2554" y="15421"/>
                  </a:cubicBezTo>
                  <a:cubicBezTo>
                    <a:pt x="3822" y="13211"/>
                    <a:pt x="4319" y="4832"/>
                    <a:pt x="4319" y="3633"/>
                  </a:cubicBezTo>
                  <a:cubicBezTo>
                    <a:pt x="4319" y="2416"/>
                    <a:pt x="4250" y="0"/>
                    <a:pt x="4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0"/>
            <p:cNvSpPr/>
            <p:nvPr/>
          </p:nvSpPr>
          <p:spPr>
            <a:xfrm>
              <a:off x="6603682" y="3338243"/>
              <a:ext cx="134126" cy="392947"/>
            </a:xfrm>
            <a:custGeom>
              <a:rect b="b" l="l" r="r" t="t"/>
              <a:pathLst>
                <a:path extrusionOk="0" h="5124" w="1749">
                  <a:moveTo>
                    <a:pt x="1258" y="1"/>
                  </a:moveTo>
                  <a:cubicBezTo>
                    <a:pt x="822" y="1"/>
                    <a:pt x="394" y="1940"/>
                    <a:pt x="394" y="1940"/>
                  </a:cubicBezTo>
                  <a:cubicBezTo>
                    <a:pt x="394" y="1940"/>
                    <a:pt x="785" y="1789"/>
                    <a:pt x="842" y="1789"/>
                  </a:cubicBezTo>
                  <a:cubicBezTo>
                    <a:pt x="852" y="1789"/>
                    <a:pt x="852" y="1793"/>
                    <a:pt x="840" y="1803"/>
                  </a:cubicBezTo>
                  <a:cubicBezTo>
                    <a:pt x="771" y="1871"/>
                    <a:pt x="0" y="4527"/>
                    <a:pt x="69" y="4904"/>
                  </a:cubicBezTo>
                  <a:cubicBezTo>
                    <a:pt x="108" y="5077"/>
                    <a:pt x="320" y="5124"/>
                    <a:pt x="566" y="5124"/>
                  </a:cubicBezTo>
                  <a:cubicBezTo>
                    <a:pt x="857" y="5124"/>
                    <a:pt x="1196" y="5058"/>
                    <a:pt x="1354" y="5058"/>
                  </a:cubicBezTo>
                  <a:cubicBezTo>
                    <a:pt x="1662" y="5058"/>
                    <a:pt x="1680" y="2351"/>
                    <a:pt x="1748" y="1528"/>
                  </a:cubicBezTo>
                  <a:lnTo>
                    <a:pt x="1731" y="72"/>
                  </a:lnTo>
                  <a:lnTo>
                    <a:pt x="1285" y="4"/>
                  </a:lnTo>
                  <a:cubicBezTo>
                    <a:pt x="1276" y="2"/>
                    <a:pt x="1267" y="1"/>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0"/>
            <p:cNvSpPr/>
            <p:nvPr/>
          </p:nvSpPr>
          <p:spPr>
            <a:xfrm>
              <a:off x="7361814" y="3315773"/>
              <a:ext cx="133206" cy="384511"/>
            </a:xfrm>
            <a:custGeom>
              <a:rect b="b" l="l" r="r" t="t"/>
              <a:pathLst>
                <a:path extrusionOk="0" h="5014" w="1737">
                  <a:moveTo>
                    <a:pt x="382" y="1"/>
                  </a:moveTo>
                  <a:cubicBezTo>
                    <a:pt x="369" y="1"/>
                    <a:pt x="356" y="2"/>
                    <a:pt x="344" y="5"/>
                  </a:cubicBezTo>
                  <a:cubicBezTo>
                    <a:pt x="233" y="27"/>
                    <a:pt x="158" y="34"/>
                    <a:pt x="108" y="34"/>
                  </a:cubicBezTo>
                  <a:cubicBezTo>
                    <a:pt x="40" y="34"/>
                    <a:pt x="18" y="22"/>
                    <a:pt x="18" y="22"/>
                  </a:cubicBezTo>
                  <a:lnTo>
                    <a:pt x="1" y="1479"/>
                  </a:lnTo>
                  <a:cubicBezTo>
                    <a:pt x="87" y="2301"/>
                    <a:pt x="87" y="5008"/>
                    <a:pt x="395" y="5008"/>
                  </a:cubicBezTo>
                  <a:cubicBezTo>
                    <a:pt x="477" y="5008"/>
                    <a:pt x="601" y="5013"/>
                    <a:pt x="739" y="5013"/>
                  </a:cubicBezTo>
                  <a:cubicBezTo>
                    <a:pt x="1120" y="5013"/>
                    <a:pt x="1613" y="4976"/>
                    <a:pt x="1663" y="4700"/>
                  </a:cubicBezTo>
                  <a:cubicBezTo>
                    <a:pt x="1737" y="4374"/>
                    <a:pt x="1183" y="2472"/>
                    <a:pt x="977" y="1908"/>
                  </a:cubicBezTo>
                  <a:lnTo>
                    <a:pt x="977" y="1908"/>
                  </a:lnTo>
                  <a:cubicBezTo>
                    <a:pt x="996" y="1929"/>
                    <a:pt x="1020" y="1947"/>
                    <a:pt x="1046" y="1959"/>
                  </a:cubicBezTo>
                  <a:cubicBezTo>
                    <a:pt x="1052" y="1960"/>
                    <a:pt x="1058" y="1961"/>
                    <a:pt x="1064" y="1961"/>
                  </a:cubicBezTo>
                  <a:cubicBezTo>
                    <a:pt x="1187" y="1961"/>
                    <a:pt x="1389" y="1650"/>
                    <a:pt x="1389" y="1650"/>
                  </a:cubicBezTo>
                  <a:cubicBezTo>
                    <a:pt x="1389" y="1650"/>
                    <a:pt x="823"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0"/>
            <p:cNvSpPr/>
            <p:nvPr/>
          </p:nvSpPr>
          <p:spPr>
            <a:xfrm>
              <a:off x="6890110" y="1796977"/>
              <a:ext cx="185354" cy="326152"/>
            </a:xfrm>
            <a:custGeom>
              <a:rect b="b" l="l" r="r" t="t"/>
              <a:pathLst>
                <a:path extrusionOk="0" h="4253" w="2417">
                  <a:moveTo>
                    <a:pt x="282" y="0"/>
                  </a:moveTo>
                  <a:cubicBezTo>
                    <a:pt x="226" y="0"/>
                    <a:pt x="175" y="24"/>
                    <a:pt x="138" y="89"/>
                  </a:cubicBezTo>
                  <a:cubicBezTo>
                    <a:pt x="1" y="329"/>
                    <a:pt x="121" y="1305"/>
                    <a:pt x="309" y="2282"/>
                  </a:cubicBezTo>
                  <a:cubicBezTo>
                    <a:pt x="669" y="4167"/>
                    <a:pt x="2314" y="4252"/>
                    <a:pt x="2314" y="4252"/>
                  </a:cubicBezTo>
                  <a:lnTo>
                    <a:pt x="2417" y="4047"/>
                  </a:lnTo>
                  <a:cubicBezTo>
                    <a:pt x="1029" y="3841"/>
                    <a:pt x="789" y="2333"/>
                    <a:pt x="737" y="1973"/>
                  </a:cubicBezTo>
                  <a:cubicBezTo>
                    <a:pt x="635" y="1459"/>
                    <a:pt x="549" y="843"/>
                    <a:pt x="617" y="174"/>
                  </a:cubicBezTo>
                  <a:cubicBezTo>
                    <a:pt x="617" y="174"/>
                    <a:pt x="434" y="0"/>
                    <a:pt x="2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0"/>
            <p:cNvSpPr/>
            <p:nvPr/>
          </p:nvSpPr>
          <p:spPr>
            <a:xfrm>
              <a:off x="7067488" y="1866840"/>
              <a:ext cx="197164" cy="260277"/>
            </a:xfrm>
            <a:custGeom>
              <a:rect b="b" l="l" r="r" t="t"/>
              <a:pathLst>
                <a:path extrusionOk="0" h="3394" w="2571">
                  <a:moveTo>
                    <a:pt x="2297" y="0"/>
                  </a:moveTo>
                  <a:cubicBezTo>
                    <a:pt x="2297" y="0"/>
                    <a:pt x="1629" y="1953"/>
                    <a:pt x="1183" y="2553"/>
                  </a:cubicBezTo>
                  <a:cubicBezTo>
                    <a:pt x="1012" y="2810"/>
                    <a:pt x="52" y="3084"/>
                    <a:pt x="52" y="3084"/>
                  </a:cubicBezTo>
                  <a:cubicBezTo>
                    <a:pt x="52" y="3084"/>
                    <a:pt x="18" y="3136"/>
                    <a:pt x="1" y="3341"/>
                  </a:cubicBezTo>
                  <a:cubicBezTo>
                    <a:pt x="30" y="3377"/>
                    <a:pt x="80" y="3393"/>
                    <a:pt x="143" y="3393"/>
                  </a:cubicBezTo>
                  <a:cubicBezTo>
                    <a:pt x="409" y="3393"/>
                    <a:pt x="923" y="3111"/>
                    <a:pt x="1269" y="2862"/>
                  </a:cubicBezTo>
                  <a:cubicBezTo>
                    <a:pt x="1697" y="2570"/>
                    <a:pt x="2485" y="583"/>
                    <a:pt x="2571" y="154"/>
                  </a:cubicBezTo>
                  <a:lnTo>
                    <a:pt x="2297"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0"/>
            <p:cNvSpPr/>
            <p:nvPr/>
          </p:nvSpPr>
          <p:spPr>
            <a:xfrm>
              <a:off x="6840186" y="2028037"/>
              <a:ext cx="286504" cy="196167"/>
            </a:xfrm>
            <a:custGeom>
              <a:rect b="b" l="l" r="r" t="t"/>
              <a:pathLst>
                <a:path extrusionOk="0" h="2558" w="3736">
                  <a:moveTo>
                    <a:pt x="1025" y="1"/>
                  </a:moveTo>
                  <a:cubicBezTo>
                    <a:pt x="877" y="1"/>
                    <a:pt x="1" y="1462"/>
                    <a:pt x="1" y="1462"/>
                  </a:cubicBezTo>
                  <a:cubicBezTo>
                    <a:pt x="1" y="1462"/>
                    <a:pt x="1877" y="2558"/>
                    <a:pt x="2777" y="2558"/>
                  </a:cubicBezTo>
                  <a:cubicBezTo>
                    <a:pt x="2839" y="2558"/>
                    <a:pt x="2896" y="2552"/>
                    <a:pt x="2948" y="2541"/>
                  </a:cubicBezTo>
                  <a:cubicBezTo>
                    <a:pt x="3736" y="2370"/>
                    <a:pt x="3119" y="1411"/>
                    <a:pt x="3119" y="1411"/>
                  </a:cubicBezTo>
                  <a:cubicBezTo>
                    <a:pt x="3119" y="1411"/>
                    <a:pt x="1011" y="691"/>
                    <a:pt x="1046" y="57"/>
                  </a:cubicBezTo>
                  <a:cubicBezTo>
                    <a:pt x="1049" y="18"/>
                    <a:pt x="1042" y="1"/>
                    <a:pt x="1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0"/>
            <p:cNvSpPr/>
            <p:nvPr/>
          </p:nvSpPr>
          <p:spPr>
            <a:xfrm>
              <a:off x="6979451" y="2056028"/>
              <a:ext cx="226075" cy="165415"/>
            </a:xfrm>
            <a:custGeom>
              <a:rect b="b" l="l" r="r" t="t"/>
              <a:pathLst>
                <a:path extrusionOk="0" h="2157" w="2948">
                  <a:moveTo>
                    <a:pt x="2348" y="0"/>
                  </a:moveTo>
                  <a:cubicBezTo>
                    <a:pt x="2275" y="336"/>
                    <a:pt x="971" y="647"/>
                    <a:pt x="459" y="647"/>
                  </a:cubicBezTo>
                  <a:cubicBezTo>
                    <a:pt x="370" y="647"/>
                    <a:pt x="305" y="638"/>
                    <a:pt x="275" y="617"/>
                  </a:cubicBezTo>
                  <a:lnTo>
                    <a:pt x="275" y="617"/>
                  </a:lnTo>
                  <a:cubicBezTo>
                    <a:pt x="275" y="617"/>
                    <a:pt x="1" y="1714"/>
                    <a:pt x="755" y="2091"/>
                  </a:cubicBezTo>
                  <a:cubicBezTo>
                    <a:pt x="853" y="2137"/>
                    <a:pt x="957" y="2157"/>
                    <a:pt x="1065" y="2157"/>
                  </a:cubicBezTo>
                  <a:cubicBezTo>
                    <a:pt x="1798" y="2157"/>
                    <a:pt x="2674" y="1212"/>
                    <a:pt x="2794" y="1063"/>
                  </a:cubicBezTo>
                  <a:cubicBezTo>
                    <a:pt x="2948" y="891"/>
                    <a:pt x="2811" y="223"/>
                    <a:pt x="2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0"/>
            <p:cNvSpPr/>
            <p:nvPr/>
          </p:nvSpPr>
          <p:spPr>
            <a:xfrm>
              <a:off x="6874389" y="1577575"/>
              <a:ext cx="432364" cy="284051"/>
            </a:xfrm>
            <a:custGeom>
              <a:rect b="b" l="l" r="r" t="t"/>
              <a:pathLst>
                <a:path extrusionOk="0" h="3704" w="5638">
                  <a:moveTo>
                    <a:pt x="2775" y="0"/>
                  </a:moveTo>
                  <a:cubicBezTo>
                    <a:pt x="1526" y="0"/>
                    <a:pt x="362" y="924"/>
                    <a:pt x="51" y="2727"/>
                  </a:cubicBezTo>
                  <a:cubicBezTo>
                    <a:pt x="0" y="3035"/>
                    <a:pt x="1525" y="2830"/>
                    <a:pt x="3067" y="3172"/>
                  </a:cubicBezTo>
                  <a:cubicBezTo>
                    <a:pt x="4328" y="3456"/>
                    <a:pt x="4886" y="3704"/>
                    <a:pt x="5061" y="3704"/>
                  </a:cubicBezTo>
                  <a:cubicBezTo>
                    <a:pt x="5097" y="3704"/>
                    <a:pt x="5117" y="3693"/>
                    <a:pt x="5123" y="3669"/>
                  </a:cubicBezTo>
                  <a:cubicBezTo>
                    <a:pt x="5637" y="2024"/>
                    <a:pt x="4661" y="379"/>
                    <a:pt x="3376" y="71"/>
                  </a:cubicBezTo>
                  <a:cubicBezTo>
                    <a:pt x="3175" y="24"/>
                    <a:pt x="2974" y="0"/>
                    <a:pt x="2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0"/>
            <p:cNvSpPr/>
            <p:nvPr/>
          </p:nvSpPr>
          <p:spPr>
            <a:xfrm>
              <a:off x="7126614" y="1581639"/>
              <a:ext cx="194556" cy="288882"/>
            </a:xfrm>
            <a:custGeom>
              <a:rect b="b" l="l" r="r" t="t"/>
              <a:pathLst>
                <a:path extrusionOk="0" h="3767" w="2537">
                  <a:moveTo>
                    <a:pt x="1" y="1"/>
                  </a:moveTo>
                  <a:cubicBezTo>
                    <a:pt x="4" y="4"/>
                    <a:pt x="8" y="7"/>
                    <a:pt x="13" y="9"/>
                  </a:cubicBezTo>
                  <a:lnTo>
                    <a:pt x="13" y="9"/>
                  </a:lnTo>
                  <a:cubicBezTo>
                    <a:pt x="9" y="6"/>
                    <a:pt x="5" y="4"/>
                    <a:pt x="1" y="1"/>
                  </a:cubicBezTo>
                  <a:close/>
                  <a:moveTo>
                    <a:pt x="13" y="9"/>
                  </a:moveTo>
                  <a:cubicBezTo>
                    <a:pt x="384" y="270"/>
                    <a:pt x="669" y="859"/>
                    <a:pt x="703" y="995"/>
                  </a:cubicBezTo>
                  <a:cubicBezTo>
                    <a:pt x="943" y="1714"/>
                    <a:pt x="806" y="2537"/>
                    <a:pt x="601" y="3256"/>
                  </a:cubicBezTo>
                  <a:cubicBezTo>
                    <a:pt x="1752" y="3541"/>
                    <a:pt x="1948" y="3766"/>
                    <a:pt x="2001" y="3766"/>
                  </a:cubicBezTo>
                  <a:cubicBezTo>
                    <a:pt x="2012" y="3766"/>
                    <a:pt x="2017" y="3757"/>
                    <a:pt x="2023" y="3736"/>
                  </a:cubicBezTo>
                  <a:cubicBezTo>
                    <a:pt x="2537" y="2091"/>
                    <a:pt x="2023" y="446"/>
                    <a:pt x="87" y="18"/>
                  </a:cubicBezTo>
                  <a:cubicBezTo>
                    <a:pt x="59" y="18"/>
                    <a:pt x="31" y="18"/>
                    <a:pt x="13"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0"/>
            <p:cNvSpPr/>
            <p:nvPr/>
          </p:nvSpPr>
          <p:spPr>
            <a:xfrm>
              <a:off x="6784971" y="1779646"/>
              <a:ext cx="600616" cy="138498"/>
            </a:xfrm>
            <a:custGeom>
              <a:rect b="b" l="l" r="r" t="t"/>
              <a:pathLst>
                <a:path extrusionOk="0" h="1806" w="7832">
                  <a:moveTo>
                    <a:pt x="1752" y="1"/>
                  </a:moveTo>
                  <a:cubicBezTo>
                    <a:pt x="1524" y="1"/>
                    <a:pt x="1320" y="13"/>
                    <a:pt x="1149" y="40"/>
                  </a:cubicBezTo>
                  <a:cubicBezTo>
                    <a:pt x="703" y="109"/>
                    <a:pt x="1" y="417"/>
                    <a:pt x="1" y="417"/>
                  </a:cubicBezTo>
                  <a:cubicBezTo>
                    <a:pt x="123" y="380"/>
                    <a:pt x="319" y="364"/>
                    <a:pt x="555" y="364"/>
                  </a:cubicBezTo>
                  <a:cubicBezTo>
                    <a:pt x="1280" y="364"/>
                    <a:pt x="2388" y="507"/>
                    <a:pt x="2931" y="572"/>
                  </a:cubicBezTo>
                  <a:cubicBezTo>
                    <a:pt x="3668" y="640"/>
                    <a:pt x="6666" y="1274"/>
                    <a:pt x="7180" y="1805"/>
                  </a:cubicBezTo>
                  <a:cubicBezTo>
                    <a:pt x="7831" y="1737"/>
                    <a:pt x="7214" y="1240"/>
                    <a:pt x="6615" y="949"/>
                  </a:cubicBezTo>
                  <a:cubicBezTo>
                    <a:pt x="5753" y="533"/>
                    <a:pt x="3242" y="1"/>
                    <a:pt x="17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0"/>
            <p:cNvSpPr/>
            <p:nvPr/>
          </p:nvSpPr>
          <p:spPr>
            <a:xfrm>
              <a:off x="6867794" y="1739692"/>
              <a:ext cx="269403" cy="47546"/>
            </a:xfrm>
            <a:custGeom>
              <a:rect b="b" l="l" r="r" t="t"/>
              <a:pathLst>
                <a:path extrusionOk="0" h="620" w="3513">
                  <a:moveTo>
                    <a:pt x="3377" y="1"/>
                  </a:moveTo>
                  <a:cubicBezTo>
                    <a:pt x="2730" y="1"/>
                    <a:pt x="137" y="322"/>
                    <a:pt x="137" y="322"/>
                  </a:cubicBezTo>
                  <a:cubicBezTo>
                    <a:pt x="137" y="322"/>
                    <a:pt x="0" y="579"/>
                    <a:pt x="137" y="613"/>
                  </a:cubicBezTo>
                  <a:cubicBezTo>
                    <a:pt x="159" y="618"/>
                    <a:pt x="242" y="620"/>
                    <a:pt x="368" y="620"/>
                  </a:cubicBezTo>
                  <a:cubicBezTo>
                    <a:pt x="1124" y="620"/>
                    <a:pt x="3427" y="544"/>
                    <a:pt x="3427" y="544"/>
                  </a:cubicBezTo>
                  <a:cubicBezTo>
                    <a:pt x="3427" y="544"/>
                    <a:pt x="3427" y="407"/>
                    <a:pt x="3513" y="13"/>
                  </a:cubicBezTo>
                  <a:cubicBezTo>
                    <a:pt x="3494" y="5"/>
                    <a:pt x="3447" y="1"/>
                    <a:pt x="3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0"/>
            <p:cNvSpPr/>
            <p:nvPr/>
          </p:nvSpPr>
          <p:spPr>
            <a:xfrm>
              <a:off x="7196246" y="1756410"/>
              <a:ext cx="102608" cy="92255"/>
            </a:xfrm>
            <a:custGeom>
              <a:rect b="b" l="l" r="r" t="t"/>
              <a:pathLst>
                <a:path extrusionOk="0" h="1203" w="1338">
                  <a:moveTo>
                    <a:pt x="327" y="1"/>
                  </a:moveTo>
                  <a:cubicBezTo>
                    <a:pt x="327" y="1"/>
                    <a:pt x="1" y="463"/>
                    <a:pt x="104" y="515"/>
                  </a:cubicBezTo>
                  <a:cubicBezTo>
                    <a:pt x="549" y="720"/>
                    <a:pt x="1080" y="1115"/>
                    <a:pt x="1235" y="1200"/>
                  </a:cubicBezTo>
                  <a:cubicBezTo>
                    <a:pt x="1237" y="1201"/>
                    <a:pt x="1238" y="1202"/>
                    <a:pt x="1240" y="1202"/>
                  </a:cubicBezTo>
                  <a:cubicBezTo>
                    <a:pt x="1290" y="1202"/>
                    <a:pt x="1337" y="789"/>
                    <a:pt x="1337" y="789"/>
                  </a:cubicBezTo>
                  <a:lnTo>
                    <a:pt x="327"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0"/>
            <p:cNvSpPr/>
            <p:nvPr/>
          </p:nvSpPr>
          <p:spPr>
            <a:xfrm>
              <a:off x="7113500" y="1722744"/>
              <a:ext cx="128835" cy="91642"/>
            </a:xfrm>
            <a:custGeom>
              <a:rect b="b" l="l" r="r" t="t"/>
              <a:pathLst>
                <a:path extrusionOk="0" h="1195" w="1680">
                  <a:moveTo>
                    <a:pt x="411" y="1"/>
                  </a:moveTo>
                  <a:cubicBezTo>
                    <a:pt x="241" y="1"/>
                    <a:pt x="98" y="126"/>
                    <a:pt x="69" y="303"/>
                  </a:cubicBezTo>
                  <a:lnTo>
                    <a:pt x="35" y="594"/>
                  </a:lnTo>
                  <a:cubicBezTo>
                    <a:pt x="0" y="800"/>
                    <a:pt x="138" y="1005"/>
                    <a:pt x="343" y="1022"/>
                  </a:cubicBezTo>
                  <a:lnTo>
                    <a:pt x="1268" y="1194"/>
                  </a:lnTo>
                  <a:cubicBezTo>
                    <a:pt x="1277" y="1195"/>
                    <a:pt x="1286" y="1195"/>
                    <a:pt x="1294" y="1195"/>
                  </a:cubicBezTo>
                  <a:cubicBezTo>
                    <a:pt x="1452" y="1195"/>
                    <a:pt x="1561" y="1047"/>
                    <a:pt x="1577" y="868"/>
                  </a:cubicBezTo>
                  <a:lnTo>
                    <a:pt x="1645" y="628"/>
                  </a:lnTo>
                  <a:cubicBezTo>
                    <a:pt x="1680" y="440"/>
                    <a:pt x="1560" y="268"/>
                    <a:pt x="1388" y="234"/>
                  </a:cubicBezTo>
                  <a:lnTo>
                    <a:pt x="497" y="11"/>
                  </a:lnTo>
                  <a:cubicBezTo>
                    <a:pt x="468" y="4"/>
                    <a:pt x="439" y="1"/>
                    <a:pt x="4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0"/>
            <p:cNvSpPr/>
            <p:nvPr/>
          </p:nvSpPr>
          <p:spPr>
            <a:xfrm>
              <a:off x="7131905" y="1739385"/>
              <a:ext cx="97316" cy="58666"/>
            </a:xfrm>
            <a:custGeom>
              <a:rect b="b" l="l" r="r" t="t"/>
              <a:pathLst>
                <a:path extrusionOk="0" h="765" w="1269">
                  <a:moveTo>
                    <a:pt x="86" y="0"/>
                  </a:moveTo>
                  <a:cubicBezTo>
                    <a:pt x="86" y="0"/>
                    <a:pt x="0" y="189"/>
                    <a:pt x="0" y="428"/>
                  </a:cubicBezTo>
                  <a:cubicBezTo>
                    <a:pt x="0" y="634"/>
                    <a:pt x="683" y="765"/>
                    <a:pt x="973" y="765"/>
                  </a:cubicBezTo>
                  <a:cubicBezTo>
                    <a:pt x="1021" y="765"/>
                    <a:pt x="1058" y="761"/>
                    <a:pt x="1080" y="754"/>
                  </a:cubicBezTo>
                  <a:cubicBezTo>
                    <a:pt x="1268" y="685"/>
                    <a:pt x="1268" y="257"/>
                    <a:pt x="1268" y="257"/>
                  </a:cubicBezTo>
                  <a:lnTo>
                    <a:pt x="86" y="0"/>
                  </a:ln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0"/>
            <p:cNvSpPr/>
            <p:nvPr/>
          </p:nvSpPr>
          <p:spPr>
            <a:xfrm>
              <a:off x="7143715" y="1751195"/>
              <a:ext cx="73697" cy="39111"/>
            </a:xfrm>
            <a:custGeom>
              <a:rect b="b" l="l" r="r" t="t"/>
              <a:pathLst>
                <a:path extrusionOk="0" h="510" w="961">
                  <a:moveTo>
                    <a:pt x="52" y="0"/>
                  </a:moveTo>
                  <a:cubicBezTo>
                    <a:pt x="52" y="0"/>
                    <a:pt x="1" y="86"/>
                    <a:pt x="1" y="257"/>
                  </a:cubicBezTo>
                  <a:cubicBezTo>
                    <a:pt x="1" y="401"/>
                    <a:pt x="498" y="509"/>
                    <a:pt x="717" y="509"/>
                  </a:cubicBezTo>
                  <a:cubicBezTo>
                    <a:pt x="758" y="509"/>
                    <a:pt x="790" y="505"/>
                    <a:pt x="806" y="497"/>
                  </a:cubicBezTo>
                  <a:cubicBezTo>
                    <a:pt x="943" y="446"/>
                    <a:pt x="960" y="206"/>
                    <a:pt x="960" y="206"/>
                  </a:cubicBezTo>
                  <a:lnTo>
                    <a:pt x="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0"/>
            <p:cNvSpPr/>
            <p:nvPr/>
          </p:nvSpPr>
          <p:spPr>
            <a:xfrm>
              <a:off x="6795477" y="2272823"/>
              <a:ext cx="109203" cy="290492"/>
            </a:xfrm>
            <a:custGeom>
              <a:rect b="b" l="l" r="r" t="t"/>
              <a:pathLst>
                <a:path extrusionOk="0" h="3788" w="1424">
                  <a:moveTo>
                    <a:pt x="1063" y="1"/>
                  </a:moveTo>
                  <a:lnTo>
                    <a:pt x="292" y="18"/>
                  </a:lnTo>
                  <a:cubicBezTo>
                    <a:pt x="121" y="18"/>
                    <a:pt x="1" y="155"/>
                    <a:pt x="1" y="326"/>
                  </a:cubicBezTo>
                  <a:lnTo>
                    <a:pt x="52" y="3479"/>
                  </a:lnTo>
                  <a:cubicBezTo>
                    <a:pt x="52" y="3650"/>
                    <a:pt x="189" y="3787"/>
                    <a:pt x="361" y="3787"/>
                  </a:cubicBezTo>
                  <a:lnTo>
                    <a:pt x="1132" y="3770"/>
                  </a:lnTo>
                  <a:cubicBezTo>
                    <a:pt x="1286" y="3770"/>
                    <a:pt x="1423" y="3616"/>
                    <a:pt x="1423" y="3462"/>
                  </a:cubicBezTo>
                  <a:lnTo>
                    <a:pt x="1372" y="309"/>
                  </a:lnTo>
                  <a:cubicBezTo>
                    <a:pt x="1372" y="138"/>
                    <a:pt x="1235" y="1"/>
                    <a:pt x="1063" y="1"/>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0"/>
            <p:cNvSpPr/>
            <p:nvPr/>
          </p:nvSpPr>
          <p:spPr>
            <a:xfrm>
              <a:off x="6819174" y="2318836"/>
              <a:ext cx="63114" cy="243176"/>
            </a:xfrm>
            <a:custGeom>
              <a:rect b="b" l="l" r="r" t="t"/>
              <a:pathLst>
                <a:path extrusionOk="0" h="3171" w="823">
                  <a:moveTo>
                    <a:pt x="600" y="0"/>
                  </a:moveTo>
                  <a:lnTo>
                    <a:pt x="172" y="17"/>
                  </a:lnTo>
                  <a:cubicBezTo>
                    <a:pt x="69" y="17"/>
                    <a:pt x="0" y="120"/>
                    <a:pt x="0" y="257"/>
                  </a:cubicBezTo>
                  <a:lnTo>
                    <a:pt x="35" y="2947"/>
                  </a:lnTo>
                  <a:cubicBezTo>
                    <a:pt x="35" y="3067"/>
                    <a:pt x="120" y="3170"/>
                    <a:pt x="223" y="3170"/>
                  </a:cubicBezTo>
                  <a:lnTo>
                    <a:pt x="651" y="3170"/>
                  </a:lnTo>
                  <a:cubicBezTo>
                    <a:pt x="737" y="3170"/>
                    <a:pt x="823" y="3050"/>
                    <a:pt x="823" y="2930"/>
                  </a:cubicBezTo>
                  <a:lnTo>
                    <a:pt x="771" y="240"/>
                  </a:lnTo>
                  <a:cubicBezTo>
                    <a:pt x="771" y="120"/>
                    <a:pt x="703" y="0"/>
                    <a:pt x="600" y="0"/>
                  </a:cubicBezTo>
                  <a:close/>
                </a:path>
              </a:pathLst>
            </a:custGeom>
            <a:solidFill>
              <a:srgbClr val="F51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0"/>
            <p:cNvSpPr/>
            <p:nvPr/>
          </p:nvSpPr>
          <p:spPr>
            <a:xfrm>
              <a:off x="6802072" y="2289925"/>
              <a:ext cx="94709" cy="93405"/>
            </a:xfrm>
            <a:custGeom>
              <a:rect b="b" l="l" r="r" t="t"/>
              <a:pathLst>
                <a:path extrusionOk="0" h="1218" w="1235">
                  <a:moveTo>
                    <a:pt x="600" y="0"/>
                  </a:moveTo>
                  <a:cubicBezTo>
                    <a:pt x="258" y="0"/>
                    <a:pt x="1" y="292"/>
                    <a:pt x="1" y="617"/>
                  </a:cubicBezTo>
                  <a:cubicBezTo>
                    <a:pt x="1" y="950"/>
                    <a:pt x="275" y="1218"/>
                    <a:pt x="589" y="1218"/>
                  </a:cubicBezTo>
                  <a:cubicBezTo>
                    <a:pt x="598" y="1218"/>
                    <a:pt x="608" y="1217"/>
                    <a:pt x="617" y="1217"/>
                  </a:cubicBezTo>
                  <a:cubicBezTo>
                    <a:pt x="960" y="1217"/>
                    <a:pt x="1234" y="943"/>
                    <a:pt x="1217" y="600"/>
                  </a:cubicBezTo>
                  <a:cubicBezTo>
                    <a:pt x="1217" y="257"/>
                    <a:pt x="943" y="0"/>
                    <a:pt x="6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0"/>
            <p:cNvSpPr/>
            <p:nvPr/>
          </p:nvSpPr>
          <p:spPr>
            <a:xfrm>
              <a:off x="6813882" y="2301735"/>
              <a:ext cx="69709" cy="69709"/>
            </a:xfrm>
            <a:custGeom>
              <a:rect b="b" l="l" r="r" t="t"/>
              <a:pathLst>
                <a:path extrusionOk="0" h="909" w="909">
                  <a:moveTo>
                    <a:pt x="446" y="1"/>
                  </a:moveTo>
                  <a:cubicBezTo>
                    <a:pt x="206" y="18"/>
                    <a:pt x="1" y="223"/>
                    <a:pt x="1" y="463"/>
                  </a:cubicBezTo>
                  <a:cubicBezTo>
                    <a:pt x="18" y="720"/>
                    <a:pt x="224" y="909"/>
                    <a:pt x="463" y="909"/>
                  </a:cubicBezTo>
                  <a:cubicBezTo>
                    <a:pt x="720" y="909"/>
                    <a:pt x="909" y="703"/>
                    <a:pt x="909" y="446"/>
                  </a:cubicBezTo>
                  <a:cubicBezTo>
                    <a:pt x="909" y="206"/>
                    <a:pt x="703" y="1"/>
                    <a:pt x="446" y="1"/>
                  </a:cubicBezTo>
                  <a:close/>
                </a:path>
              </a:pathLst>
            </a:custGeom>
            <a:solidFill>
              <a:srgbClr val="BED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0"/>
            <p:cNvSpPr/>
            <p:nvPr/>
          </p:nvSpPr>
          <p:spPr>
            <a:xfrm>
              <a:off x="6779756" y="2442303"/>
              <a:ext cx="143252" cy="60583"/>
            </a:xfrm>
            <a:custGeom>
              <a:rect b="b" l="l" r="r" t="t"/>
              <a:pathLst>
                <a:path extrusionOk="0" h="790" w="1868">
                  <a:moveTo>
                    <a:pt x="86" y="1"/>
                  </a:moveTo>
                  <a:cubicBezTo>
                    <a:pt x="35" y="1"/>
                    <a:pt x="0" y="52"/>
                    <a:pt x="0" y="104"/>
                  </a:cubicBezTo>
                  <a:lnTo>
                    <a:pt x="0" y="686"/>
                  </a:lnTo>
                  <a:cubicBezTo>
                    <a:pt x="0" y="738"/>
                    <a:pt x="35" y="789"/>
                    <a:pt x="86" y="789"/>
                  </a:cubicBezTo>
                  <a:lnTo>
                    <a:pt x="1782" y="789"/>
                  </a:lnTo>
                  <a:cubicBezTo>
                    <a:pt x="1834" y="789"/>
                    <a:pt x="1868" y="738"/>
                    <a:pt x="1868" y="686"/>
                  </a:cubicBezTo>
                  <a:lnTo>
                    <a:pt x="1868" y="104"/>
                  </a:lnTo>
                  <a:cubicBezTo>
                    <a:pt x="1868" y="52"/>
                    <a:pt x="1834"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0"/>
            <p:cNvSpPr/>
            <p:nvPr/>
          </p:nvSpPr>
          <p:spPr>
            <a:xfrm>
              <a:off x="6419709" y="3696987"/>
              <a:ext cx="123620" cy="118482"/>
            </a:xfrm>
            <a:custGeom>
              <a:rect b="b" l="l" r="r" t="t"/>
              <a:pathLst>
                <a:path extrusionOk="0" h="1545" w="1612">
                  <a:moveTo>
                    <a:pt x="902" y="1"/>
                  </a:moveTo>
                  <a:cubicBezTo>
                    <a:pt x="856" y="1"/>
                    <a:pt x="812" y="12"/>
                    <a:pt x="772" y="37"/>
                  </a:cubicBezTo>
                  <a:lnTo>
                    <a:pt x="155" y="432"/>
                  </a:lnTo>
                  <a:cubicBezTo>
                    <a:pt x="18" y="517"/>
                    <a:pt x="1" y="723"/>
                    <a:pt x="120" y="894"/>
                  </a:cubicBezTo>
                  <a:lnTo>
                    <a:pt x="395" y="1340"/>
                  </a:lnTo>
                  <a:cubicBezTo>
                    <a:pt x="482" y="1465"/>
                    <a:pt x="607" y="1545"/>
                    <a:pt x="721" y="1545"/>
                  </a:cubicBezTo>
                  <a:cubicBezTo>
                    <a:pt x="763" y="1545"/>
                    <a:pt x="803" y="1534"/>
                    <a:pt x="840" y="1511"/>
                  </a:cubicBezTo>
                  <a:lnTo>
                    <a:pt x="1457" y="1117"/>
                  </a:lnTo>
                  <a:cubicBezTo>
                    <a:pt x="1594" y="1031"/>
                    <a:pt x="1611" y="809"/>
                    <a:pt x="1491" y="637"/>
                  </a:cubicBezTo>
                  <a:lnTo>
                    <a:pt x="1217" y="192"/>
                  </a:lnTo>
                  <a:cubicBezTo>
                    <a:pt x="1132" y="70"/>
                    <a:pt x="1013" y="1"/>
                    <a:pt x="902"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0"/>
            <p:cNvSpPr/>
            <p:nvPr/>
          </p:nvSpPr>
          <p:spPr>
            <a:xfrm>
              <a:off x="6421012" y="3696987"/>
              <a:ext cx="106519" cy="92255"/>
            </a:xfrm>
            <a:custGeom>
              <a:rect b="b" l="l" r="r" t="t"/>
              <a:pathLst>
                <a:path extrusionOk="0" h="1203" w="1389">
                  <a:moveTo>
                    <a:pt x="894" y="1"/>
                  </a:moveTo>
                  <a:cubicBezTo>
                    <a:pt x="849" y="1"/>
                    <a:pt x="807" y="12"/>
                    <a:pt x="772" y="37"/>
                  </a:cubicBezTo>
                  <a:lnTo>
                    <a:pt x="138" y="432"/>
                  </a:lnTo>
                  <a:cubicBezTo>
                    <a:pt x="18" y="517"/>
                    <a:pt x="1" y="723"/>
                    <a:pt x="103" y="894"/>
                  </a:cubicBezTo>
                  <a:lnTo>
                    <a:pt x="292" y="1203"/>
                  </a:lnTo>
                  <a:lnTo>
                    <a:pt x="1389" y="500"/>
                  </a:lnTo>
                  <a:lnTo>
                    <a:pt x="1200" y="192"/>
                  </a:lnTo>
                  <a:cubicBezTo>
                    <a:pt x="1127" y="70"/>
                    <a:pt x="1003" y="1"/>
                    <a:pt x="8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0"/>
            <p:cNvSpPr/>
            <p:nvPr/>
          </p:nvSpPr>
          <p:spPr>
            <a:xfrm>
              <a:off x="6343481" y="3235942"/>
              <a:ext cx="293100" cy="197164"/>
            </a:xfrm>
            <a:custGeom>
              <a:rect b="b" l="l" r="r" t="t"/>
              <a:pathLst>
                <a:path extrusionOk="0" h="2571" w="3822">
                  <a:moveTo>
                    <a:pt x="1496" y="1"/>
                  </a:moveTo>
                  <a:cubicBezTo>
                    <a:pt x="1443" y="1"/>
                    <a:pt x="1395" y="6"/>
                    <a:pt x="1354" y="18"/>
                  </a:cubicBezTo>
                  <a:cubicBezTo>
                    <a:pt x="875" y="155"/>
                    <a:pt x="1" y="1063"/>
                    <a:pt x="223" y="2143"/>
                  </a:cubicBezTo>
                  <a:cubicBezTo>
                    <a:pt x="289" y="2459"/>
                    <a:pt x="335" y="2571"/>
                    <a:pt x="368" y="2571"/>
                  </a:cubicBezTo>
                  <a:cubicBezTo>
                    <a:pt x="446" y="2571"/>
                    <a:pt x="446" y="1920"/>
                    <a:pt x="446" y="1920"/>
                  </a:cubicBezTo>
                  <a:cubicBezTo>
                    <a:pt x="446" y="1920"/>
                    <a:pt x="892" y="515"/>
                    <a:pt x="1371" y="412"/>
                  </a:cubicBezTo>
                  <a:cubicBezTo>
                    <a:pt x="1416" y="403"/>
                    <a:pt x="1468" y="398"/>
                    <a:pt x="1524" y="398"/>
                  </a:cubicBezTo>
                  <a:cubicBezTo>
                    <a:pt x="2073" y="398"/>
                    <a:pt x="3099" y="823"/>
                    <a:pt x="3239" y="1149"/>
                  </a:cubicBezTo>
                  <a:cubicBezTo>
                    <a:pt x="3376" y="1492"/>
                    <a:pt x="3530" y="2280"/>
                    <a:pt x="3530" y="2280"/>
                  </a:cubicBezTo>
                  <a:lnTo>
                    <a:pt x="3770" y="2366"/>
                  </a:lnTo>
                  <a:cubicBezTo>
                    <a:pt x="3822" y="2040"/>
                    <a:pt x="3667" y="1218"/>
                    <a:pt x="3479" y="909"/>
                  </a:cubicBezTo>
                  <a:cubicBezTo>
                    <a:pt x="3291" y="612"/>
                    <a:pt x="2061" y="1"/>
                    <a:pt x="1496"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0"/>
            <p:cNvSpPr/>
            <p:nvPr/>
          </p:nvSpPr>
          <p:spPr>
            <a:xfrm>
              <a:off x="6302760" y="3183181"/>
              <a:ext cx="249771" cy="232900"/>
            </a:xfrm>
            <a:custGeom>
              <a:rect b="b" l="l" r="r" t="t"/>
              <a:pathLst>
                <a:path extrusionOk="0" h="3037" w="3257">
                  <a:moveTo>
                    <a:pt x="1030" y="0"/>
                  </a:moveTo>
                  <a:cubicBezTo>
                    <a:pt x="965" y="0"/>
                    <a:pt x="906" y="7"/>
                    <a:pt x="857" y="21"/>
                  </a:cubicBezTo>
                  <a:cubicBezTo>
                    <a:pt x="395" y="141"/>
                    <a:pt x="1" y="1529"/>
                    <a:pt x="223" y="2608"/>
                  </a:cubicBezTo>
                  <a:cubicBezTo>
                    <a:pt x="289" y="2924"/>
                    <a:pt x="335" y="3036"/>
                    <a:pt x="367" y="3036"/>
                  </a:cubicBezTo>
                  <a:cubicBezTo>
                    <a:pt x="446" y="3036"/>
                    <a:pt x="446" y="2385"/>
                    <a:pt x="446" y="2385"/>
                  </a:cubicBezTo>
                  <a:cubicBezTo>
                    <a:pt x="446" y="2385"/>
                    <a:pt x="652" y="621"/>
                    <a:pt x="1149" y="518"/>
                  </a:cubicBezTo>
                  <a:cubicBezTo>
                    <a:pt x="1212" y="506"/>
                    <a:pt x="1282" y="501"/>
                    <a:pt x="1357" y="501"/>
                  </a:cubicBezTo>
                  <a:cubicBezTo>
                    <a:pt x="1854" y="501"/>
                    <a:pt x="2554" y="734"/>
                    <a:pt x="2674" y="1032"/>
                  </a:cubicBezTo>
                  <a:cubicBezTo>
                    <a:pt x="2811" y="1392"/>
                    <a:pt x="2982" y="2180"/>
                    <a:pt x="2982" y="2180"/>
                  </a:cubicBezTo>
                  <a:lnTo>
                    <a:pt x="3222" y="2265"/>
                  </a:lnTo>
                  <a:cubicBezTo>
                    <a:pt x="3256" y="1923"/>
                    <a:pt x="3119" y="1117"/>
                    <a:pt x="2931" y="809"/>
                  </a:cubicBezTo>
                  <a:cubicBezTo>
                    <a:pt x="2731" y="501"/>
                    <a:pt x="1605" y="0"/>
                    <a:pt x="1030"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0"/>
            <p:cNvSpPr/>
            <p:nvPr/>
          </p:nvSpPr>
          <p:spPr>
            <a:xfrm>
              <a:off x="6510660" y="3325206"/>
              <a:ext cx="53681" cy="40951"/>
            </a:xfrm>
            <a:custGeom>
              <a:rect b="b" l="l" r="r" t="t"/>
              <a:pathLst>
                <a:path extrusionOk="0" h="534" w="700">
                  <a:moveTo>
                    <a:pt x="275" y="0"/>
                  </a:moveTo>
                  <a:cubicBezTo>
                    <a:pt x="104" y="0"/>
                    <a:pt x="0" y="151"/>
                    <a:pt x="14" y="259"/>
                  </a:cubicBezTo>
                  <a:cubicBezTo>
                    <a:pt x="48" y="396"/>
                    <a:pt x="545" y="533"/>
                    <a:pt x="545" y="533"/>
                  </a:cubicBezTo>
                  <a:cubicBezTo>
                    <a:pt x="614" y="448"/>
                    <a:pt x="699" y="156"/>
                    <a:pt x="425" y="36"/>
                  </a:cubicBezTo>
                  <a:cubicBezTo>
                    <a:pt x="371" y="11"/>
                    <a:pt x="320" y="0"/>
                    <a:pt x="275"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0"/>
            <p:cNvSpPr/>
            <p:nvPr/>
          </p:nvSpPr>
          <p:spPr>
            <a:xfrm>
              <a:off x="6595783" y="3398673"/>
              <a:ext cx="48697" cy="42332"/>
            </a:xfrm>
            <a:custGeom>
              <a:rect b="b" l="l" r="r" t="t"/>
              <a:pathLst>
                <a:path extrusionOk="0" h="552" w="635">
                  <a:moveTo>
                    <a:pt x="339" y="1"/>
                  </a:moveTo>
                  <a:cubicBezTo>
                    <a:pt x="332" y="1"/>
                    <a:pt x="319" y="7"/>
                    <a:pt x="292" y="21"/>
                  </a:cubicBezTo>
                  <a:cubicBezTo>
                    <a:pt x="189" y="72"/>
                    <a:pt x="1" y="278"/>
                    <a:pt x="1" y="278"/>
                  </a:cubicBezTo>
                  <a:lnTo>
                    <a:pt x="292" y="552"/>
                  </a:lnTo>
                  <a:cubicBezTo>
                    <a:pt x="395" y="449"/>
                    <a:pt x="635" y="244"/>
                    <a:pt x="463" y="124"/>
                  </a:cubicBezTo>
                  <a:cubicBezTo>
                    <a:pt x="338" y="48"/>
                    <a:pt x="359" y="1"/>
                    <a:pt x="33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0"/>
            <p:cNvSpPr/>
            <p:nvPr/>
          </p:nvSpPr>
          <p:spPr>
            <a:xfrm>
              <a:off x="6251533" y="3333181"/>
              <a:ext cx="415263" cy="377226"/>
            </a:xfrm>
            <a:custGeom>
              <a:rect b="b" l="l" r="r" t="t"/>
              <a:pathLst>
                <a:path extrusionOk="0" h="4919" w="5415">
                  <a:moveTo>
                    <a:pt x="429" y="2554"/>
                  </a:moveTo>
                  <a:lnTo>
                    <a:pt x="2828" y="4919"/>
                  </a:lnTo>
                  <a:lnTo>
                    <a:pt x="5106" y="4405"/>
                  </a:lnTo>
                  <a:cubicBezTo>
                    <a:pt x="5106" y="4405"/>
                    <a:pt x="5415" y="2742"/>
                    <a:pt x="5089" y="2177"/>
                  </a:cubicBezTo>
                  <a:cubicBezTo>
                    <a:pt x="4747" y="1629"/>
                    <a:pt x="3770" y="1"/>
                    <a:pt x="3204" y="292"/>
                  </a:cubicBezTo>
                  <a:cubicBezTo>
                    <a:pt x="2639" y="601"/>
                    <a:pt x="617" y="1440"/>
                    <a:pt x="429" y="1749"/>
                  </a:cubicBezTo>
                  <a:cubicBezTo>
                    <a:pt x="257" y="2057"/>
                    <a:pt x="0" y="2194"/>
                    <a:pt x="429" y="2554"/>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0"/>
            <p:cNvSpPr/>
            <p:nvPr/>
          </p:nvSpPr>
          <p:spPr>
            <a:xfrm>
              <a:off x="6265950" y="3310865"/>
              <a:ext cx="245783" cy="143329"/>
            </a:xfrm>
            <a:custGeom>
              <a:rect b="b" l="l" r="r" t="t"/>
              <a:pathLst>
                <a:path extrusionOk="0" h="1869" w="3205">
                  <a:moveTo>
                    <a:pt x="52" y="1868"/>
                  </a:moveTo>
                  <a:cubicBezTo>
                    <a:pt x="172" y="1766"/>
                    <a:pt x="1" y="1286"/>
                    <a:pt x="155" y="1183"/>
                  </a:cubicBezTo>
                  <a:cubicBezTo>
                    <a:pt x="601" y="772"/>
                    <a:pt x="2108" y="1"/>
                    <a:pt x="2434" y="18"/>
                  </a:cubicBezTo>
                  <a:cubicBezTo>
                    <a:pt x="2777" y="52"/>
                    <a:pt x="3205" y="446"/>
                    <a:pt x="3205" y="446"/>
                  </a:cubicBezTo>
                  <a:cubicBezTo>
                    <a:pt x="3205" y="446"/>
                    <a:pt x="1920" y="1423"/>
                    <a:pt x="1183" y="1628"/>
                  </a:cubicBezTo>
                  <a:cubicBezTo>
                    <a:pt x="446" y="1834"/>
                    <a:pt x="52" y="1868"/>
                    <a:pt x="52" y="1868"/>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0"/>
            <p:cNvSpPr/>
            <p:nvPr/>
          </p:nvSpPr>
          <p:spPr>
            <a:xfrm>
              <a:off x="6465721" y="3652508"/>
              <a:ext cx="180062" cy="119632"/>
            </a:xfrm>
            <a:custGeom>
              <a:rect b="b" l="l" r="r" t="t"/>
              <a:pathLst>
                <a:path extrusionOk="0" h="1560" w="2348">
                  <a:moveTo>
                    <a:pt x="2348" y="1046"/>
                  </a:moveTo>
                  <a:lnTo>
                    <a:pt x="480" y="1560"/>
                  </a:lnTo>
                  <a:lnTo>
                    <a:pt x="35" y="755"/>
                  </a:lnTo>
                  <a:cubicBezTo>
                    <a:pt x="0" y="635"/>
                    <a:pt x="480" y="395"/>
                    <a:pt x="1114" y="206"/>
                  </a:cubicBezTo>
                  <a:cubicBezTo>
                    <a:pt x="1731" y="35"/>
                    <a:pt x="2279" y="1"/>
                    <a:pt x="2313" y="12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0"/>
            <p:cNvSpPr/>
            <p:nvPr/>
          </p:nvSpPr>
          <p:spPr>
            <a:xfrm>
              <a:off x="6477531" y="3676205"/>
              <a:ext cx="166949" cy="61810"/>
            </a:xfrm>
            <a:custGeom>
              <a:rect b="b" l="l" r="r" t="t"/>
              <a:pathLst>
                <a:path extrusionOk="0" h="806" w="2177">
                  <a:moveTo>
                    <a:pt x="2177" y="223"/>
                  </a:moveTo>
                  <a:lnTo>
                    <a:pt x="2177" y="120"/>
                  </a:lnTo>
                  <a:cubicBezTo>
                    <a:pt x="2142" y="0"/>
                    <a:pt x="1628" y="51"/>
                    <a:pt x="1046" y="206"/>
                  </a:cubicBezTo>
                  <a:cubicBezTo>
                    <a:pt x="446" y="377"/>
                    <a:pt x="0" y="600"/>
                    <a:pt x="35" y="720"/>
                  </a:cubicBezTo>
                  <a:lnTo>
                    <a:pt x="69" y="805"/>
                  </a:lnTo>
                  <a:cubicBezTo>
                    <a:pt x="155" y="685"/>
                    <a:pt x="566" y="497"/>
                    <a:pt x="1080" y="343"/>
                  </a:cubicBezTo>
                  <a:cubicBezTo>
                    <a:pt x="1594" y="206"/>
                    <a:pt x="2057" y="154"/>
                    <a:pt x="2177" y="22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0"/>
            <p:cNvSpPr/>
            <p:nvPr/>
          </p:nvSpPr>
          <p:spPr>
            <a:xfrm>
              <a:off x="6489341" y="3699824"/>
              <a:ext cx="156442" cy="57899"/>
            </a:xfrm>
            <a:custGeom>
              <a:rect b="b" l="l" r="r" t="t"/>
              <a:pathLst>
                <a:path extrusionOk="0" h="755" w="2040">
                  <a:moveTo>
                    <a:pt x="2040" y="206"/>
                  </a:moveTo>
                  <a:lnTo>
                    <a:pt x="2023" y="120"/>
                  </a:lnTo>
                  <a:cubicBezTo>
                    <a:pt x="2005" y="0"/>
                    <a:pt x="1526" y="52"/>
                    <a:pt x="977" y="206"/>
                  </a:cubicBezTo>
                  <a:cubicBezTo>
                    <a:pt x="412" y="360"/>
                    <a:pt x="1" y="566"/>
                    <a:pt x="18" y="669"/>
                  </a:cubicBezTo>
                  <a:lnTo>
                    <a:pt x="69" y="754"/>
                  </a:lnTo>
                  <a:cubicBezTo>
                    <a:pt x="138" y="652"/>
                    <a:pt x="532" y="463"/>
                    <a:pt x="1012" y="326"/>
                  </a:cubicBezTo>
                  <a:cubicBezTo>
                    <a:pt x="1491" y="189"/>
                    <a:pt x="1920" y="155"/>
                    <a:pt x="2040" y="20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0"/>
            <p:cNvSpPr/>
            <p:nvPr/>
          </p:nvSpPr>
          <p:spPr>
            <a:xfrm>
              <a:off x="6501151" y="3724825"/>
              <a:ext cx="147240" cy="55215"/>
            </a:xfrm>
            <a:custGeom>
              <a:rect b="b" l="l" r="r" t="t"/>
              <a:pathLst>
                <a:path extrusionOk="0" h="720" w="1920">
                  <a:moveTo>
                    <a:pt x="1886" y="103"/>
                  </a:moveTo>
                  <a:cubicBezTo>
                    <a:pt x="1851" y="0"/>
                    <a:pt x="1423" y="34"/>
                    <a:pt x="909" y="189"/>
                  </a:cubicBezTo>
                  <a:cubicBezTo>
                    <a:pt x="395" y="326"/>
                    <a:pt x="1" y="531"/>
                    <a:pt x="18" y="617"/>
                  </a:cubicBezTo>
                  <a:cubicBezTo>
                    <a:pt x="52" y="720"/>
                    <a:pt x="498" y="685"/>
                    <a:pt x="1012" y="548"/>
                  </a:cubicBezTo>
                  <a:cubicBezTo>
                    <a:pt x="1526" y="394"/>
                    <a:pt x="1920" y="206"/>
                    <a:pt x="1886" y="10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0"/>
            <p:cNvSpPr/>
            <p:nvPr/>
          </p:nvSpPr>
          <p:spPr>
            <a:xfrm>
              <a:off x="6235735" y="3308258"/>
              <a:ext cx="442870" cy="368023"/>
            </a:xfrm>
            <a:custGeom>
              <a:rect b="b" l="l" r="r" t="t"/>
              <a:pathLst>
                <a:path extrusionOk="0" h="4799" w="5775">
                  <a:moveTo>
                    <a:pt x="5312" y="4730"/>
                  </a:moveTo>
                  <a:cubicBezTo>
                    <a:pt x="5484" y="4318"/>
                    <a:pt x="5775" y="2982"/>
                    <a:pt x="5432" y="2382"/>
                  </a:cubicBezTo>
                  <a:cubicBezTo>
                    <a:pt x="5090" y="1765"/>
                    <a:pt x="4044" y="0"/>
                    <a:pt x="3239" y="514"/>
                  </a:cubicBezTo>
                  <a:cubicBezTo>
                    <a:pt x="1663" y="1525"/>
                    <a:pt x="1252" y="1525"/>
                    <a:pt x="446" y="1902"/>
                  </a:cubicBezTo>
                  <a:cubicBezTo>
                    <a:pt x="1" y="2434"/>
                    <a:pt x="669" y="3033"/>
                    <a:pt x="960" y="3256"/>
                  </a:cubicBezTo>
                  <a:cubicBezTo>
                    <a:pt x="960" y="3256"/>
                    <a:pt x="292" y="2502"/>
                    <a:pt x="720" y="2228"/>
                  </a:cubicBezTo>
                  <a:cubicBezTo>
                    <a:pt x="995" y="2057"/>
                    <a:pt x="1577" y="2245"/>
                    <a:pt x="3359" y="857"/>
                  </a:cubicBezTo>
                  <a:cubicBezTo>
                    <a:pt x="3719" y="789"/>
                    <a:pt x="4044" y="1046"/>
                    <a:pt x="4439" y="1525"/>
                  </a:cubicBezTo>
                  <a:cubicBezTo>
                    <a:pt x="4833" y="2005"/>
                    <a:pt x="5244" y="2639"/>
                    <a:pt x="5295" y="2999"/>
                  </a:cubicBezTo>
                  <a:cubicBezTo>
                    <a:pt x="5415" y="3770"/>
                    <a:pt x="5072" y="4798"/>
                    <a:pt x="5072" y="479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0"/>
            <p:cNvSpPr/>
            <p:nvPr/>
          </p:nvSpPr>
          <p:spPr>
            <a:xfrm>
              <a:off x="6461733" y="3398903"/>
              <a:ext cx="113114" cy="257670"/>
            </a:xfrm>
            <a:custGeom>
              <a:rect b="b" l="l" r="r" t="t"/>
              <a:pathLst>
                <a:path extrusionOk="0" h="3360" w="1475">
                  <a:moveTo>
                    <a:pt x="1474" y="3359"/>
                  </a:moveTo>
                  <a:lnTo>
                    <a:pt x="481" y="1"/>
                  </a:lnTo>
                  <a:cubicBezTo>
                    <a:pt x="481" y="1"/>
                    <a:pt x="138" y="361"/>
                    <a:pt x="1" y="395"/>
                  </a:cubicBezTo>
                  <a:cubicBezTo>
                    <a:pt x="858" y="2331"/>
                    <a:pt x="1337" y="3308"/>
                    <a:pt x="1337" y="3308"/>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0"/>
            <p:cNvSpPr/>
            <p:nvPr/>
          </p:nvSpPr>
          <p:spPr>
            <a:xfrm>
              <a:off x="6522240" y="3405498"/>
              <a:ext cx="52608" cy="251075"/>
            </a:xfrm>
            <a:custGeom>
              <a:rect b="b" l="l" r="r" t="t"/>
              <a:pathLst>
                <a:path extrusionOk="0" h="3274" w="686">
                  <a:moveTo>
                    <a:pt x="685" y="3273"/>
                  </a:moveTo>
                  <a:lnTo>
                    <a:pt x="0" y="0"/>
                  </a:lnTo>
                  <a:cubicBezTo>
                    <a:pt x="0" y="0"/>
                    <a:pt x="428" y="137"/>
                    <a:pt x="548" y="343"/>
                  </a:cubicBezTo>
                  <a:cubicBezTo>
                    <a:pt x="651" y="549"/>
                    <a:pt x="685" y="3273"/>
                    <a:pt x="685" y="32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0"/>
            <p:cNvSpPr/>
            <p:nvPr/>
          </p:nvSpPr>
          <p:spPr>
            <a:xfrm>
              <a:off x="6574771" y="3525054"/>
              <a:ext cx="63114" cy="88114"/>
            </a:xfrm>
            <a:custGeom>
              <a:rect b="b" l="l" r="r" t="t"/>
              <a:pathLst>
                <a:path extrusionOk="0" h="1149" w="823">
                  <a:moveTo>
                    <a:pt x="823" y="549"/>
                  </a:moveTo>
                  <a:cubicBezTo>
                    <a:pt x="823" y="737"/>
                    <a:pt x="771" y="909"/>
                    <a:pt x="686" y="1029"/>
                  </a:cubicBezTo>
                  <a:lnTo>
                    <a:pt x="686" y="1149"/>
                  </a:lnTo>
                  <a:lnTo>
                    <a:pt x="412" y="1149"/>
                  </a:lnTo>
                  <a:lnTo>
                    <a:pt x="412" y="1149"/>
                  </a:lnTo>
                  <a:cubicBezTo>
                    <a:pt x="206" y="1131"/>
                    <a:pt x="35" y="909"/>
                    <a:pt x="18" y="600"/>
                  </a:cubicBezTo>
                  <a:cubicBezTo>
                    <a:pt x="0" y="292"/>
                    <a:pt x="155" y="35"/>
                    <a:pt x="360" y="1"/>
                  </a:cubicBezTo>
                  <a:lnTo>
                    <a:pt x="669" y="1"/>
                  </a:lnTo>
                  <a:lnTo>
                    <a:pt x="669" y="155"/>
                  </a:lnTo>
                  <a:cubicBezTo>
                    <a:pt x="754" y="240"/>
                    <a:pt x="806" y="395"/>
                    <a:pt x="823" y="54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0"/>
            <p:cNvSpPr/>
            <p:nvPr/>
          </p:nvSpPr>
          <p:spPr>
            <a:xfrm>
              <a:off x="6591872" y="3523750"/>
              <a:ext cx="65721" cy="90721"/>
            </a:xfrm>
            <a:custGeom>
              <a:rect b="b" l="l" r="r" t="t"/>
              <a:pathLst>
                <a:path extrusionOk="0" h="1183" w="857">
                  <a:moveTo>
                    <a:pt x="823" y="566"/>
                  </a:moveTo>
                  <a:cubicBezTo>
                    <a:pt x="805" y="257"/>
                    <a:pt x="600" y="0"/>
                    <a:pt x="377" y="18"/>
                  </a:cubicBezTo>
                  <a:cubicBezTo>
                    <a:pt x="154" y="35"/>
                    <a:pt x="0" y="309"/>
                    <a:pt x="17" y="617"/>
                  </a:cubicBezTo>
                  <a:cubicBezTo>
                    <a:pt x="34" y="943"/>
                    <a:pt x="240" y="1183"/>
                    <a:pt x="463" y="1166"/>
                  </a:cubicBezTo>
                  <a:cubicBezTo>
                    <a:pt x="686" y="1148"/>
                    <a:pt x="857" y="891"/>
                    <a:pt x="823" y="56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0"/>
            <p:cNvSpPr/>
            <p:nvPr/>
          </p:nvSpPr>
          <p:spPr>
            <a:xfrm>
              <a:off x="6300153" y="2957413"/>
              <a:ext cx="237885" cy="375845"/>
            </a:xfrm>
            <a:custGeom>
              <a:rect b="b" l="l" r="r" t="t"/>
              <a:pathLst>
                <a:path extrusionOk="0" h="4901" w="3102">
                  <a:moveTo>
                    <a:pt x="977" y="1"/>
                  </a:moveTo>
                  <a:cubicBezTo>
                    <a:pt x="840" y="737"/>
                    <a:pt x="926" y="1200"/>
                    <a:pt x="634" y="1577"/>
                  </a:cubicBezTo>
                  <a:cubicBezTo>
                    <a:pt x="326" y="1971"/>
                    <a:pt x="0" y="2776"/>
                    <a:pt x="137" y="3273"/>
                  </a:cubicBezTo>
                  <a:cubicBezTo>
                    <a:pt x="223" y="3513"/>
                    <a:pt x="600" y="4164"/>
                    <a:pt x="960" y="4438"/>
                  </a:cubicBezTo>
                  <a:cubicBezTo>
                    <a:pt x="1542" y="4901"/>
                    <a:pt x="2279" y="4233"/>
                    <a:pt x="2296" y="4061"/>
                  </a:cubicBezTo>
                  <a:cubicBezTo>
                    <a:pt x="2331" y="3770"/>
                    <a:pt x="1971" y="3890"/>
                    <a:pt x="1799" y="3770"/>
                  </a:cubicBezTo>
                  <a:cubicBezTo>
                    <a:pt x="1577" y="3599"/>
                    <a:pt x="1440" y="3068"/>
                    <a:pt x="1679" y="2879"/>
                  </a:cubicBezTo>
                  <a:cubicBezTo>
                    <a:pt x="1919" y="2708"/>
                    <a:pt x="2108" y="4113"/>
                    <a:pt x="2690" y="3702"/>
                  </a:cubicBezTo>
                  <a:cubicBezTo>
                    <a:pt x="2896" y="3547"/>
                    <a:pt x="2331" y="2382"/>
                    <a:pt x="2605" y="2074"/>
                  </a:cubicBezTo>
                  <a:cubicBezTo>
                    <a:pt x="2862" y="1765"/>
                    <a:pt x="3102" y="1114"/>
                    <a:pt x="2982" y="874"/>
                  </a:cubicBezTo>
                  <a:cubicBezTo>
                    <a:pt x="2845" y="617"/>
                    <a:pt x="977" y="1"/>
                    <a:pt x="977"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0"/>
            <p:cNvSpPr/>
            <p:nvPr/>
          </p:nvSpPr>
          <p:spPr>
            <a:xfrm>
              <a:off x="6427607" y="3193917"/>
              <a:ext cx="105215" cy="99924"/>
            </a:xfrm>
            <a:custGeom>
              <a:rect b="b" l="l" r="r" t="t"/>
              <a:pathLst>
                <a:path extrusionOk="0" h="1303" w="1372">
                  <a:moveTo>
                    <a:pt x="0" y="378"/>
                  </a:moveTo>
                  <a:cubicBezTo>
                    <a:pt x="120" y="395"/>
                    <a:pt x="943" y="566"/>
                    <a:pt x="1080" y="926"/>
                  </a:cubicBezTo>
                  <a:cubicBezTo>
                    <a:pt x="1217" y="1303"/>
                    <a:pt x="1371" y="772"/>
                    <a:pt x="1371" y="772"/>
                  </a:cubicBezTo>
                  <a:cubicBezTo>
                    <a:pt x="1371" y="772"/>
                    <a:pt x="1165" y="206"/>
                    <a:pt x="86" y="1"/>
                  </a:cubicBezTo>
                  <a:cubicBezTo>
                    <a:pt x="0" y="224"/>
                    <a:pt x="0" y="378"/>
                    <a:pt x="0" y="378"/>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0"/>
            <p:cNvSpPr/>
            <p:nvPr/>
          </p:nvSpPr>
          <p:spPr>
            <a:xfrm>
              <a:off x="6325076" y="2196596"/>
              <a:ext cx="406137" cy="956677"/>
            </a:xfrm>
            <a:custGeom>
              <a:rect b="b" l="l" r="r" t="t"/>
              <a:pathLst>
                <a:path extrusionOk="0" h="12475" w="5296">
                  <a:moveTo>
                    <a:pt x="4850" y="69"/>
                  </a:moveTo>
                  <a:cubicBezTo>
                    <a:pt x="4319" y="1"/>
                    <a:pt x="3599" y="703"/>
                    <a:pt x="3256" y="1663"/>
                  </a:cubicBezTo>
                  <a:cubicBezTo>
                    <a:pt x="2811" y="2948"/>
                    <a:pt x="2040" y="5364"/>
                    <a:pt x="1440" y="6495"/>
                  </a:cubicBezTo>
                  <a:cubicBezTo>
                    <a:pt x="840" y="7626"/>
                    <a:pt x="1" y="11258"/>
                    <a:pt x="155" y="11566"/>
                  </a:cubicBezTo>
                  <a:cubicBezTo>
                    <a:pt x="909" y="11412"/>
                    <a:pt x="2228" y="12098"/>
                    <a:pt x="2759" y="12475"/>
                  </a:cubicBezTo>
                  <a:cubicBezTo>
                    <a:pt x="3445" y="10658"/>
                    <a:pt x="3873" y="9973"/>
                    <a:pt x="4233" y="8808"/>
                  </a:cubicBezTo>
                  <a:cubicBezTo>
                    <a:pt x="4850" y="6837"/>
                    <a:pt x="4696" y="7060"/>
                    <a:pt x="4987" y="6152"/>
                  </a:cubicBezTo>
                  <a:cubicBezTo>
                    <a:pt x="5295" y="5244"/>
                    <a:pt x="4850" y="69"/>
                    <a:pt x="4850"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0"/>
            <p:cNvSpPr/>
            <p:nvPr/>
          </p:nvSpPr>
          <p:spPr>
            <a:xfrm>
              <a:off x="6678606" y="3745837"/>
              <a:ext cx="319327" cy="395554"/>
            </a:xfrm>
            <a:custGeom>
              <a:rect b="b" l="l" r="r" t="t"/>
              <a:pathLst>
                <a:path extrusionOk="0" h="5158" w="4164">
                  <a:moveTo>
                    <a:pt x="514" y="0"/>
                  </a:moveTo>
                  <a:cubicBezTo>
                    <a:pt x="1302" y="291"/>
                    <a:pt x="3821" y="411"/>
                    <a:pt x="4164" y="343"/>
                  </a:cubicBezTo>
                  <a:cubicBezTo>
                    <a:pt x="4112" y="1714"/>
                    <a:pt x="3924" y="5106"/>
                    <a:pt x="3513" y="5106"/>
                  </a:cubicBezTo>
                  <a:cubicBezTo>
                    <a:pt x="3118" y="5106"/>
                    <a:pt x="0" y="5158"/>
                    <a:pt x="0" y="4592"/>
                  </a:cubicBezTo>
                  <a:cubicBezTo>
                    <a:pt x="0" y="4027"/>
                    <a:pt x="514"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0"/>
            <p:cNvSpPr/>
            <p:nvPr/>
          </p:nvSpPr>
          <p:spPr>
            <a:xfrm>
              <a:off x="7080678" y="3745837"/>
              <a:ext cx="352226" cy="413959"/>
            </a:xfrm>
            <a:custGeom>
              <a:rect b="b" l="l" r="r" t="t"/>
              <a:pathLst>
                <a:path extrusionOk="0" h="5398" w="4593">
                  <a:moveTo>
                    <a:pt x="0" y="514"/>
                  </a:moveTo>
                  <a:cubicBezTo>
                    <a:pt x="463" y="514"/>
                    <a:pt x="3598" y="172"/>
                    <a:pt x="3941" y="0"/>
                  </a:cubicBezTo>
                  <a:cubicBezTo>
                    <a:pt x="4232" y="1594"/>
                    <a:pt x="4592" y="4284"/>
                    <a:pt x="4489" y="4507"/>
                  </a:cubicBezTo>
                  <a:cubicBezTo>
                    <a:pt x="4369" y="4746"/>
                    <a:pt x="720" y="5397"/>
                    <a:pt x="480" y="5055"/>
                  </a:cubicBezTo>
                  <a:cubicBezTo>
                    <a:pt x="257" y="4712"/>
                    <a:pt x="0" y="514"/>
                    <a:pt x="0" y="5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0"/>
            <p:cNvSpPr/>
            <p:nvPr/>
          </p:nvSpPr>
          <p:spPr>
            <a:xfrm>
              <a:off x="6346165" y="2892995"/>
              <a:ext cx="248391" cy="193253"/>
            </a:xfrm>
            <a:custGeom>
              <a:rect b="b" l="l" r="r" t="t"/>
              <a:pathLst>
                <a:path extrusionOk="0" h="2520" w="3239">
                  <a:moveTo>
                    <a:pt x="326" y="1"/>
                  </a:moveTo>
                  <a:cubicBezTo>
                    <a:pt x="360" y="1"/>
                    <a:pt x="2484" y="566"/>
                    <a:pt x="3238" y="1509"/>
                  </a:cubicBezTo>
                  <a:cubicBezTo>
                    <a:pt x="3016" y="1971"/>
                    <a:pt x="2827" y="2520"/>
                    <a:pt x="2827" y="2520"/>
                  </a:cubicBezTo>
                  <a:cubicBezTo>
                    <a:pt x="2827" y="2520"/>
                    <a:pt x="1182" y="1115"/>
                    <a:pt x="0" y="1252"/>
                  </a:cubicBezTo>
                  <a:cubicBezTo>
                    <a:pt x="154" y="515"/>
                    <a:pt x="240" y="1"/>
                    <a:pt x="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0"/>
            <p:cNvSpPr/>
            <p:nvPr/>
          </p:nvSpPr>
          <p:spPr>
            <a:xfrm>
              <a:off x="6352684" y="2919299"/>
              <a:ext cx="232670" cy="145936"/>
            </a:xfrm>
            <a:custGeom>
              <a:rect b="b" l="l" r="r" t="t"/>
              <a:pathLst>
                <a:path extrusionOk="0" h="1903" w="3034">
                  <a:moveTo>
                    <a:pt x="103" y="18"/>
                  </a:moveTo>
                  <a:cubicBezTo>
                    <a:pt x="155" y="1"/>
                    <a:pt x="2280" y="515"/>
                    <a:pt x="3033" y="1457"/>
                  </a:cubicBezTo>
                  <a:cubicBezTo>
                    <a:pt x="2982" y="1594"/>
                    <a:pt x="2862" y="1903"/>
                    <a:pt x="2862" y="1903"/>
                  </a:cubicBezTo>
                  <a:cubicBezTo>
                    <a:pt x="2862" y="1903"/>
                    <a:pt x="1251" y="412"/>
                    <a:pt x="1" y="532"/>
                  </a:cubicBezTo>
                  <a:cubicBezTo>
                    <a:pt x="18" y="292"/>
                    <a:pt x="69" y="18"/>
                    <a:pt x="103" y="18"/>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0"/>
            <p:cNvSpPr/>
            <p:nvPr/>
          </p:nvSpPr>
          <p:spPr>
            <a:xfrm>
              <a:off x="6481442" y="2481720"/>
              <a:ext cx="232670" cy="256366"/>
            </a:xfrm>
            <a:custGeom>
              <a:rect b="b" l="l" r="r" t="t"/>
              <a:pathLst>
                <a:path extrusionOk="0" h="3343" w="3034">
                  <a:moveTo>
                    <a:pt x="1" y="1457"/>
                  </a:moveTo>
                  <a:cubicBezTo>
                    <a:pt x="378" y="1714"/>
                    <a:pt x="1903" y="2177"/>
                    <a:pt x="2657" y="3342"/>
                  </a:cubicBezTo>
                  <a:cubicBezTo>
                    <a:pt x="2999" y="2554"/>
                    <a:pt x="3034" y="2143"/>
                    <a:pt x="3034" y="2143"/>
                  </a:cubicBezTo>
                  <a:cubicBezTo>
                    <a:pt x="3034" y="2143"/>
                    <a:pt x="2245" y="652"/>
                    <a:pt x="532" y="1"/>
                  </a:cubicBezTo>
                  <a:cubicBezTo>
                    <a:pt x="104" y="909"/>
                    <a:pt x="1" y="1457"/>
                    <a:pt x="1"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0"/>
            <p:cNvSpPr/>
            <p:nvPr/>
          </p:nvSpPr>
          <p:spPr>
            <a:xfrm>
              <a:off x="6490644" y="2515923"/>
              <a:ext cx="218253" cy="194556"/>
            </a:xfrm>
            <a:custGeom>
              <a:rect b="b" l="l" r="r" t="t"/>
              <a:pathLst>
                <a:path extrusionOk="0" h="2537" w="2846">
                  <a:moveTo>
                    <a:pt x="1" y="600"/>
                  </a:moveTo>
                  <a:cubicBezTo>
                    <a:pt x="1012" y="823"/>
                    <a:pt x="2365" y="1765"/>
                    <a:pt x="2691" y="2536"/>
                  </a:cubicBezTo>
                  <a:cubicBezTo>
                    <a:pt x="2794" y="2211"/>
                    <a:pt x="2845" y="2039"/>
                    <a:pt x="2845" y="2039"/>
                  </a:cubicBezTo>
                  <a:cubicBezTo>
                    <a:pt x="2845" y="2039"/>
                    <a:pt x="2074" y="669"/>
                    <a:pt x="206" y="0"/>
                  </a:cubicBezTo>
                  <a:cubicBezTo>
                    <a:pt x="69" y="275"/>
                    <a:pt x="1" y="600"/>
                    <a:pt x="1" y="60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0"/>
            <p:cNvSpPr/>
            <p:nvPr/>
          </p:nvSpPr>
          <p:spPr>
            <a:xfrm>
              <a:off x="6703529" y="2557948"/>
              <a:ext cx="663654" cy="169633"/>
            </a:xfrm>
            <a:custGeom>
              <a:rect b="b" l="l" r="r" t="t"/>
              <a:pathLst>
                <a:path extrusionOk="0" h="2212" w="8654">
                  <a:moveTo>
                    <a:pt x="18" y="2211"/>
                  </a:moveTo>
                  <a:cubicBezTo>
                    <a:pt x="446" y="2023"/>
                    <a:pt x="6015" y="1132"/>
                    <a:pt x="8653" y="1920"/>
                  </a:cubicBezTo>
                  <a:cubicBezTo>
                    <a:pt x="8653" y="1183"/>
                    <a:pt x="8619" y="772"/>
                    <a:pt x="8619" y="772"/>
                  </a:cubicBezTo>
                  <a:cubicBezTo>
                    <a:pt x="8619" y="772"/>
                    <a:pt x="4575" y="1"/>
                    <a:pt x="69" y="1046"/>
                  </a:cubicBezTo>
                  <a:cubicBezTo>
                    <a:pt x="1" y="2023"/>
                    <a:pt x="18" y="2211"/>
                    <a:pt x="18" y="22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0"/>
            <p:cNvSpPr/>
            <p:nvPr/>
          </p:nvSpPr>
          <p:spPr>
            <a:xfrm>
              <a:off x="6703529" y="2585555"/>
              <a:ext cx="662350" cy="155139"/>
            </a:xfrm>
            <a:custGeom>
              <a:rect b="b" l="l" r="r" t="t"/>
              <a:pathLst>
                <a:path extrusionOk="0" h="2023" w="8637">
                  <a:moveTo>
                    <a:pt x="1" y="1491"/>
                  </a:moveTo>
                  <a:cubicBezTo>
                    <a:pt x="429" y="1286"/>
                    <a:pt x="5998" y="395"/>
                    <a:pt x="8636" y="1183"/>
                  </a:cubicBezTo>
                  <a:cubicBezTo>
                    <a:pt x="8619" y="909"/>
                    <a:pt x="8636" y="703"/>
                    <a:pt x="8636" y="703"/>
                  </a:cubicBezTo>
                  <a:cubicBezTo>
                    <a:pt x="8636" y="703"/>
                    <a:pt x="4575" y="1"/>
                    <a:pt x="52" y="1029"/>
                  </a:cubicBezTo>
                  <a:cubicBezTo>
                    <a:pt x="1" y="2022"/>
                    <a:pt x="1" y="1491"/>
                    <a:pt x="1" y="149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0"/>
            <p:cNvSpPr/>
            <p:nvPr/>
          </p:nvSpPr>
          <p:spPr>
            <a:xfrm>
              <a:off x="7146323" y="2467303"/>
              <a:ext cx="161734" cy="269403"/>
            </a:xfrm>
            <a:custGeom>
              <a:rect b="b" l="l" r="r" t="t"/>
              <a:pathLst>
                <a:path extrusionOk="0" h="3513" w="2109">
                  <a:moveTo>
                    <a:pt x="69" y="223"/>
                  </a:moveTo>
                  <a:cubicBezTo>
                    <a:pt x="172" y="634"/>
                    <a:pt x="1" y="3290"/>
                    <a:pt x="412" y="3410"/>
                  </a:cubicBezTo>
                  <a:cubicBezTo>
                    <a:pt x="806" y="3513"/>
                    <a:pt x="2057" y="3513"/>
                    <a:pt x="2057" y="3239"/>
                  </a:cubicBezTo>
                  <a:cubicBezTo>
                    <a:pt x="2057" y="2948"/>
                    <a:pt x="2108" y="223"/>
                    <a:pt x="1817" y="120"/>
                  </a:cubicBezTo>
                  <a:cubicBezTo>
                    <a:pt x="1543" y="0"/>
                    <a:pt x="69" y="223"/>
                    <a:pt x="69"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0"/>
            <p:cNvSpPr/>
            <p:nvPr/>
          </p:nvSpPr>
          <p:spPr>
            <a:xfrm>
              <a:off x="7124007" y="2434481"/>
              <a:ext cx="205062" cy="138038"/>
            </a:xfrm>
            <a:custGeom>
              <a:rect b="b" l="l" r="r" t="t"/>
              <a:pathLst>
                <a:path extrusionOk="0" h="1800" w="2674">
                  <a:moveTo>
                    <a:pt x="1" y="223"/>
                  </a:moveTo>
                  <a:cubicBezTo>
                    <a:pt x="172" y="223"/>
                    <a:pt x="2434" y="0"/>
                    <a:pt x="2417" y="189"/>
                  </a:cubicBezTo>
                  <a:cubicBezTo>
                    <a:pt x="2399" y="377"/>
                    <a:pt x="2674" y="1319"/>
                    <a:pt x="2399" y="1439"/>
                  </a:cubicBezTo>
                  <a:cubicBezTo>
                    <a:pt x="2108" y="1542"/>
                    <a:pt x="138" y="1799"/>
                    <a:pt x="138" y="1388"/>
                  </a:cubicBezTo>
                  <a:cubicBezTo>
                    <a:pt x="138" y="994"/>
                    <a:pt x="1" y="223"/>
                    <a:pt x="1"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0"/>
            <p:cNvSpPr/>
            <p:nvPr/>
          </p:nvSpPr>
          <p:spPr>
            <a:xfrm>
              <a:off x="7154221" y="2585555"/>
              <a:ext cx="152531" cy="99924"/>
            </a:xfrm>
            <a:custGeom>
              <a:rect b="b" l="l" r="r" t="t"/>
              <a:pathLst>
                <a:path extrusionOk="0" h="1303" w="1989">
                  <a:moveTo>
                    <a:pt x="69" y="1234"/>
                  </a:moveTo>
                  <a:cubicBezTo>
                    <a:pt x="172" y="1166"/>
                    <a:pt x="1748" y="1149"/>
                    <a:pt x="1971" y="1303"/>
                  </a:cubicBezTo>
                  <a:cubicBezTo>
                    <a:pt x="1988" y="892"/>
                    <a:pt x="1971" y="258"/>
                    <a:pt x="1971" y="258"/>
                  </a:cubicBezTo>
                  <a:cubicBezTo>
                    <a:pt x="1971" y="258"/>
                    <a:pt x="1577" y="1"/>
                    <a:pt x="35" y="138"/>
                  </a:cubicBezTo>
                  <a:cubicBezTo>
                    <a:pt x="1" y="532"/>
                    <a:pt x="69" y="1234"/>
                    <a:pt x="69"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0"/>
            <p:cNvSpPr/>
            <p:nvPr/>
          </p:nvSpPr>
          <p:spPr>
            <a:xfrm>
              <a:off x="7155525" y="2600049"/>
              <a:ext cx="149924" cy="63114"/>
            </a:xfrm>
            <a:custGeom>
              <a:rect b="b" l="l" r="r" t="t"/>
              <a:pathLst>
                <a:path extrusionOk="0" h="823" w="1955">
                  <a:moveTo>
                    <a:pt x="18" y="737"/>
                  </a:moveTo>
                  <a:cubicBezTo>
                    <a:pt x="52" y="703"/>
                    <a:pt x="1663" y="583"/>
                    <a:pt x="1954" y="822"/>
                  </a:cubicBezTo>
                  <a:cubicBezTo>
                    <a:pt x="1954" y="480"/>
                    <a:pt x="1954" y="377"/>
                    <a:pt x="1954" y="377"/>
                  </a:cubicBezTo>
                  <a:cubicBezTo>
                    <a:pt x="1954" y="377"/>
                    <a:pt x="1217" y="0"/>
                    <a:pt x="1" y="308"/>
                  </a:cubicBezTo>
                  <a:cubicBezTo>
                    <a:pt x="1" y="497"/>
                    <a:pt x="18" y="737"/>
                    <a:pt x="18" y="73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0"/>
            <p:cNvSpPr/>
            <p:nvPr/>
          </p:nvSpPr>
          <p:spPr>
            <a:xfrm>
              <a:off x="7263271" y="2275431"/>
              <a:ext cx="360124" cy="433744"/>
            </a:xfrm>
            <a:custGeom>
              <a:rect b="b" l="l" r="r" t="t"/>
              <a:pathLst>
                <a:path extrusionOk="0" h="5656" w="4696">
                  <a:moveTo>
                    <a:pt x="1920" y="1"/>
                  </a:moveTo>
                  <a:cubicBezTo>
                    <a:pt x="1817" y="463"/>
                    <a:pt x="275" y="1920"/>
                    <a:pt x="1" y="1971"/>
                  </a:cubicBezTo>
                  <a:cubicBezTo>
                    <a:pt x="669" y="2828"/>
                    <a:pt x="1406" y="5655"/>
                    <a:pt x="3051" y="5552"/>
                  </a:cubicBezTo>
                  <a:cubicBezTo>
                    <a:pt x="4696" y="5432"/>
                    <a:pt x="4147" y="4798"/>
                    <a:pt x="4267" y="4627"/>
                  </a:cubicBezTo>
                  <a:cubicBezTo>
                    <a:pt x="4370" y="4456"/>
                    <a:pt x="4302" y="2485"/>
                    <a:pt x="3513" y="1474"/>
                  </a:cubicBezTo>
                  <a:cubicBezTo>
                    <a:pt x="2708" y="446"/>
                    <a:pt x="1920"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0"/>
            <p:cNvSpPr/>
            <p:nvPr/>
          </p:nvSpPr>
          <p:spPr>
            <a:xfrm>
              <a:off x="7296170" y="2329342"/>
              <a:ext cx="244480" cy="229986"/>
            </a:xfrm>
            <a:custGeom>
              <a:rect b="b" l="l" r="r" t="t"/>
              <a:pathLst>
                <a:path extrusionOk="0" h="2999" w="3188">
                  <a:moveTo>
                    <a:pt x="3187" y="943"/>
                  </a:moveTo>
                  <a:cubicBezTo>
                    <a:pt x="3153" y="1457"/>
                    <a:pt x="1577" y="2862"/>
                    <a:pt x="497" y="2999"/>
                  </a:cubicBezTo>
                  <a:cubicBezTo>
                    <a:pt x="274" y="2519"/>
                    <a:pt x="0" y="2056"/>
                    <a:pt x="0" y="2056"/>
                  </a:cubicBezTo>
                  <a:cubicBezTo>
                    <a:pt x="0" y="2056"/>
                    <a:pt x="1868" y="1285"/>
                    <a:pt x="2399" y="0"/>
                  </a:cubicBezTo>
                  <a:cubicBezTo>
                    <a:pt x="2930" y="600"/>
                    <a:pt x="3170" y="891"/>
                    <a:pt x="3187"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0"/>
            <p:cNvSpPr/>
            <p:nvPr/>
          </p:nvSpPr>
          <p:spPr>
            <a:xfrm>
              <a:off x="7307980" y="2351658"/>
              <a:ext cx="219480" cy="185354"/>
            </a:xfrm>
            <a:custGeom>
              <a:rect b="b" l="l" r="r" t="t"/>
              <a:pathLst>
                <a:path extrusionOk="0" h="2417" w="2862">
                  <a:moveTo>
                    <a:pt x="2862" y="412"/>
                  </a:moveTo>
                  <a:cubicBezTo>
                    <a:pt x="2828" y="652"/>
                    <a:pt x="1285" y="2280"/>
                    <a:pt x="206" y="2417"/>
                  </a:cubicBezTo>
                  <a:cubicBezTo>
                    <a:pt x="120" y="2297"/>
                    <a:pt x="0" y="2022"/>
                    <a:pt x="0" y="2022"/>
                  </a:cubicBezTo>
                  <a:cubicBezTo>
                    <a:pt x="0" y="2022"/>
                    <a:pt x="1919" y="1371"/>
                    <a:pt x="2502" y="1"/>
                  </a:cubicBezTo>
                  <a:cubicBezTo>
                    <a:pt x="2690" y="189"/>
                    <a:pt x="2862" y="360"/>
                    <a:pt x="2862" y="412"/>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0"/>
            <p:cNvSpPr/>
            <p:nvPr/>
          </p:nvSpPr>
          <p:spPr>
            <a:xfrm>
              <a:off x="7063577" y="2020522"/>
              <a:ext cx="306213" cy="361428"/>
            </a:xfrm>
            <a:custGeom>
              <a:rect b="b" l="l" r="r" t="t"/>
              <a:pathLst>
                <a:path extrusionOk="0" h="4713" w="3993">
                  <a:moveTo>
                    <a:pt x="1799" y="4439"/>
                  </a:moveTo>
                  <a:cubicBezTo>
                    <a:pt x="1662" y="4644"/>
                    <a:pt x="1388" y="4713"/>
                    <a:pt x="1183" y="4576"/>
                  </a:cubicBezTo>
                  <a:lnTo>
                    <a:pt x="275" y="4062"/>
                  </a:lnTo>
                  <a:cubicBezTo>
                    <a:pt x="69" y="3925"/>
                    <a:pt x="0" y="3650"/>
                    <a:pt x="137" y="3445"/>
                  </a:cubicBezTo>
                  <a:lnTo>
                    <a:pt x="2194" y="275"/>
                  </a:lnTo>
                  <a:cubicBezTo>
                    <a:pt x="2331" y="69"/>
                    <a:pt x="2605" y="1"/>
                    <a:pt x="2810" y="138"/>
                  </a:cubicBezTo>
                  <a:lnTo>
                    <a:pt x="3736" y="652"/>
                  </a:lnTo>
                  <a:cubicBezTo>
                    <a:pt x="3941" y="789"/>
                    <a:pt x="3993" y="1063"/>
                    <a:pt x="3856" y="126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0"/>
            <p:cNvSpPr/>
            <p:nvPr/>
          </p:nvSpPr>
          <p:spPr>
            <a:xfrm>
              <a:off x="7102994" y="2057332"/>
              <a:ext cx="237885" cy="291796"/>
            </a:xfrm>
            <a:custGeom>
              <a:rect b="b" l="l" r="r" t="t"/>
              <a:pathLst>
                <a:path extrusionOk="0" h="3805" w="3102">
                  <a:moveTo>
                    <a:pt x="1251" y="3599"/>
                  </a:moveTo>
                  <a:cubicBezTo>
                    <a:pt x="1148" y="3770"/>
                    <a:pt x="926" y="3804"/>
                    <a:pt x="771" y="3702"/>
                  </a:cubicBezTo>
                  <a:lnTo>
                    <a:pt x="223" y="3393"/>
                  </a:lnTo>
                  <a:cubicBezTo>
                    <a:pt x="52" y="3290"/>
                    <a:pt x="0" y="3085"/>
                    <a:pt x="120" y="2913"/>
                  </a:cubicBezTo>
                  <a:lnTo>
                    <a:pt x="1868" y="223"/>
                  </a:lnTo>
                  <a:cubicBezTo>
                    <a:pt x="1971" y="52"/>
                    <a:pt x="2194" y="1"/>
                    <a:pt x="2348" y="120"/>
                  </a:cubicBezTo>
                  <a:lnTo>
                    <a:pt x="2896" y="412"/>
                  </a:lnTo>
                  <a:cubicBezTo>
                    <a:pt x="3067" y="532"/>
                    <a:pt x="3102" y="737"/>
                    <a:pt x="2999" y="909"/>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0"/>
            <p:cNvSpPr/>
            <p:nvPr/>
          </p:nvSpPr>
          <p:spPr>
            <a:xfrm>
              <a:off x="7309284" y="1886548"/>
              <a:ext cx="147240" cy="203682"/>
            </a:xfrm>
            <a:custGeom>
              <a:rect b="b" l="l" r="r" t="t"/>
              <a:pathLst>
                <a:path extrusionOk="0" h="2656" w="1920">
                  <a:moveTo>
                    <a:pt x="446" y="2656"/>
                  </a:moveTo>
                  <a:cubicBezTo>
                    <a:pt x="360" y="2502"/>
                    <a:pt x="275" y="2519"/>
                    <a:pt x="223" y="2485"/>
                  </a:cubicBezTo>
                  <a:cubicBezTo>
                    <a:pt x="172" y="2450"/>
                    <a:pt x="1" y="2365"/>
                    <a:pt x="35" y="2313"/>
                  </a:cubicBezTo>
                  <a:lnTo>
                    <a:pt x="1731" y="69"/>
                  </a:lnTo>
                  <a:cubicBezTo>
                    <a:pt x="1765" y="17"/>
                    <a:pt x="1920" y="0"/>
                    <a:pt x="1851" y="18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0"/>
            <p:cNvSpPr/>
            <p:nvPr/>
          </p:nvSpPr>
          <p:spPr>
            <a:xfrm>
              <a:off x="7104298" y="2091534"/>
              <a:ext cx="314112" cy="337732"/>
            </a:xfrm>
            <a:custGeom>
              <a:rect b="b" l="l" r="r" t="t"/>
              <a:pathLst>
                <a:path extrusionOk="0" h="4404" w="4096">
                  <a:moveTo>
                    <a:pt x="3342" y="2125"/>
                  </a:moveTo>
                  <a:cubicBezTo>
                    <a:pt x="3033" y="1439"/>
                    <a:pt x="2571" y="685"/>
                    <a:pt x="1971" y="394"/>
                  </a:cubicBezTo>
                  <a:cubicBezTo>
                    <a:pt x="1371" y="86"/>
                    <a:pt x="960" y="0"/>
                    <a:pt x="686" y="34"/>
                  </a:cubicBezTo>
                  <a:cubicBezTo>
                    <a:pt x="429" y="69"/>
                    <a:pt x="480" y="171"/>
                    <a:pt x="737" y="291"/>
                  </a:cubicBezTo>
                  <a:cubicBezTo>
                    <a:pt x="1011" y="428"/>
                    <a:pt x="1354" y="668"/>
                    <a:pt x="1354" y="668"/>
                  </a:cubicBezTo>
                  <a:cubicBezTo>
                    <a:pt x="1354" y="668"/>
                    <a:pt x="669" y="189"/>
                    <a:pt x="343" y="308"/>
                  </a:cubicBezTo>
                  <a:cubicBezTo>
                    <a:pt x="1" y="428"/>
                    <a:pt x="275" y="651"/>
                    <a:pt x="1149" y="1097"/>
                  </a:cubicBezTo>
                  <a:cubicBezTo>
                    <a:pt x="1011" y="1148"/>
                    <a:pt x="52" y="428"/>
                    <a:pt x="206" y="840"/>
                  </a:cubicBezTo>
                  <a:cubicBezTo>
                    <a:pt x="360" y="1268"/>
                    <a:pt x="1029" y="1713"/>
                    <a:pt x="1029" y="1713"/>
                  </a:cubicBezTo>
                  <a:cubicBezTo>
                    <a:pt x="1029" y="1713"/>
                    <a:pt x="258" y="960"/>
                    <a:pt x="275" y="1337"/>
                  </a:cubicBezTo>
                  <a:cubicBezTo>
                    <a:pt x="292" y="1731"/>
                    <a:pt x="994" y="2622"/>
                    <a:pt x="1577" y="2981"/>
                  </a:cubicBezTo>
                  <a:cubicBezTo>
                    <a:pt x="2159" y="3341"/>
                    <a:pt x="2194" y="3376"/>
                    <a:pt x="2348" y="3684"/>
                  </a:cubicBezTo>
                  <a:cubicBezTo>
                    <a:pt x="2502" y="3975"/>
                    <a:pt x="2639" y="4404"/>
                    <a:pt x="2639" y="4404"/>
                  </a:cubicBezTo>
                  <a:cubicBezTo>
                    <a:pt x="2639" y="4404"/>
                    <a:pt x="4096" y="3341"/>
                    <a:pt x="4044" y="2913"/>
                  </a:cubicBezTo>
                  <a:cubicBezTo>
                    <a:pt x="4010" y="2502"/>
                    <a:pt x="3342" y="2125"/>
                    <a:pt x="3342" y="2125"/>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0"/>
            <p:cNvSpPr/>
            <p:nvPr/>
          </p:nvSpPr>
          <p:spPr>
            <a:xfrm>
              <a:off x="6636504" y="4304275"/>
              <a:ext cx="325999" cy="180062"/>
            </a:xfrm>
            <a:custGeom>
              <a:rect b="b" l="l" r="r" t="t"/>
              <a:pathLst>
                <a:path extrusionOk="0" h="2348" w="4251">
                  <a:moveTo>
                    <a:pt x="1" y="1834"/>
                  </a:moveTo>
                  <a:cubicBezTo>
                    <a:pt x="463" y="1645"/>
                    <a:pt x="2742" y="1131"/>
                    <a:pt x="3976" y="2348"/>
                  </a:cubicBezTo>
                  <a:cubicBezTo>
                    <a:pt x="4216" y="1731"/>
                    <a:pt x="4250" y="1285"/>
                    <a:pt x="4250" y="1285"/>
                  </a:cubicBezTo>
                  <a:cubicBezTo>
                    <a:pt x="4250" y="1285"/>
                    <a:pt x="2365" y="0"/>
                    <a:pt x="52" y="857"/>
                  </a:cubicBezTo>
                  <a:cubicBezTo>
                    <a:pt x="1" y="1337"/>
                    <a:pt x="1" y="1834"/>
                    <a:pt x="1"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0"/>
            <p:cNvSpPr/>
            <p:nvPr/>
          </p:nvSpPr>
          <p:spPr>
            <a:xfrm>
              <a:off x="6635200" y="4335794"/>
              <a:ext cx="324618" cy="126228"/>
            </a:xfrm>
            <a:custGeom>
              <a:rect b="b" l="l" r="r" t="t"/>
              <a:pathLst>
                <a:path extrusionOk="0" h="1646" w="4233">
                  <a:moveTo>
                    <a:pt x="35" y="1097"/>
                  </a:moveTo>
                  <a:cubicBezTo>
                    <a:pt x="240" y="1046"/>
                    <a:pt x="2656" y="326"/>
                    <a:pt x="4061" y="1645"/>
                  </a:cubicBezTo>
                  <a:cubicBezTo>
                    <a:pt x="4233" y="1217"/>
                    <a:pt x="4198" y="1166"/>
                    <a:pt x="4198" y="1166"/>
                  </a:cubicBezTo>
                  <a:cubicBezTo>
                    <a:pt x="4198" y="1166"/>
                    <a:pt x="2622" y="0"/>
                    <a:pt x="69" y="703"/>
                  </a:cubicBezTo>
                  <a:cubicBezTo>
                    <a:pt x="1" y="789"/>
                    <a:pt x="35" y="1097"/>
                    <a:pt x="35" y="109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0"/>
            <p:cNvSpPr/>
            <p:nvPr/>
          </p:nvSpPr>
          <p:spPr>
            <a:xfrm>
              <a:off x="7125310" y="4304275"/>
              <a:ext cx="337808" cy="184050"/>
            </a:xfrm>
            <a:custGeom>
              <a:rect b="b" l="l" r="r" t="t"/>
              <a:pathLst>
                <a:path extrusionOk="0" h="2400" w="4405">
                  <a:moveTo>
                    <a:pt x="4370" y="1834"/>
                  </a:moveTo>
                  <a:cubicBezTo>
                    <a:pt x="3924" y="1559"/>
                    <a:pt x="1646" y="1285"/>
                    <a:pt x="275" y="2399"/>
                  </a:cubicBezTo>
                  <a:cubicBezTo>
                    <a:pt x="18" y="1782"/>
                    <a:pt x="1" y="1302"/>
                    <a:pt x="1" y="1302"/>
                  </a:cubicBezTo>
                  <a:cubicBezTo>
                    <a:pt x="1" y="1302"/>
                    <a:pt x="2177" y="0"/>
                    <a:pt x="4370" y="823"/>
                  </a:cubicBezTo>
                  <a:cubicBezTo>
                    <a:pt x="4404" y="1302"/>
                    <a:pt x="4370" y="1834"/>
                    <a:pt x="4370"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0"/>
            <p:cNvSpPr/>
            <p:nvPr/>
          </p:nvSpPr>
          <p:spPr>
            <a:xfrm>
              <a:off x="7127918" y="4327895"/>
              <a:ext cx="335201" cy="138038"/>
            </a:xfrm>
            <a:custGeom>
              <a:rect b="b" l="l" r="r" t="t"/>
              <a:pathLst>
                <a:path extrusionOk="0" h="1800" w="4371">
                  <a:moveTo>
                    <a:pt x="4336" y="1269"/>
                  </a:moveTo>
                  <a:cubicBezTo>
                    <a:pt x="4165" y="1080"/>
                    <a:pt x="1646" y="583"/>
                    <a:pt x="172" y="1800"/>
                  </a:cubicBezTo>
                  <a:cubicBezTo>
                    <a:pt x="1" y="1371"/>
                    <a:pt x="35" y="1286"/>
                    <a:pt x="35" y="1286"/>
                  </a:cubicBezTo>
                  <a:cubicBezTo>
                    <a:pt x="35" y="1286"/>
                    <a:pt x="2246" y="1"/>
                    <a:pt x="4353" y="789"/>
                  </a:cubicBezTo>
                  <a:cubicBezTo>
                    <a:pt x="4370" y="823"/>
                    <a:pt x="4336" y="1269"/>
                    <a:pt x="4336" y="1269"/>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0" name="Shape 2150"/>
        <p:cNvGrpSpPr/>
        <p:nvPr/>
      </p:nvGrpSpPr>
      <p:grpSpPr>
        <a:xfrm>
          <a:off x="0" y="0"/>
          <a:ext cx="0" cy="0"/>
          <a:chOff x="0" y="0"/>
          <a:chExt cx="0" cy="0"/>
        </a:xfrm>
      </p:grpSpPr>
      <p:sp>
        <p:nvSpPr>
          <p:cNvPr id="2151" name="Google Shape;2151;p71"/>
          <p:cNvSpPr/>
          <p:nvPr/>
        </p:nvSpPr>
        <p:spPr>
          <a:xfrm rot="2502138">
            <a:off x="2278385" y="4249403"/>
            <a:ext cx="3466462" cy="3362148"/>
          </a:xfrm>
          <a:prstGeom prst="roundRect">
            <a:avLst>
              <a:gd fmla="val 1964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1"/>
          <p:cNvSpPr txBox="1"/>
          <p:nvPr>
            <p:ph type="title"/>
          </p:nvPr>
        </p:nvSpPr>
        <p:spPr>
          <a:xfrm>
            <a:off x="4324500" y="1587975"/>
            <a:ext cx="4168800" cy="7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153" name="Google Shape;2153;p71"/>
          <p:cNvSpPr txBox="1"/>
          <p:nvPr>
            <p:ph idx="1" type="subTitle"/>
          </p:nvPr>
        </p:nvSpPr>
        <p:spPr>
          <a:xfrm>
            <a:off x="4324500" y="2337375"/>
            <a:ext cx="4168800" cy="15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can give a brief description of the topic you want to talk about here. For example, if you want to talk about Mercury, you can say that it’s the smallest planet in the entire Solar </a:t>
            </a:r>
            <a:r>
              <a:rPr lang="en"/>
              <a:t>System</a:t>
            </a:r>
            <a:endParaRPr/>
          </a:p>
        </p:txBody>
      </p:sp>
      <p:sp>
        <p:nvSpPr>
          <p:cNvPr id="2154" name="Google Shape;2154;p71"/>
          <p:cNvSpPr/>
          <p:nvPr/>
        </p:nvSpPr>
        <p:spPr>
          <a:xfrm>
            <a:off x="-3297023" y="2290899"/>
            <a:ext cx="9503996" cy="6859518"/>
          </a:xfrm>
          <a:custGeom>
            <a:rect b="b" l="l" r="r" t="t"/>
            <a:pathLst>
              <a:path extrusionOk="0" h="47383" w="65658">
                <a:moveTo>
                  <a:pt x="51478" y="21134"/>
                </a:moveTo>
                <a:cubicBezTo>
                  <a:pt x="51388" y="23037"/>
                  <a:pt x="51298" y="24940"/>
                  <a:pt x="51207" y="26843"/>
                </a:cubicBezTo>
                <a:cubicBezTo>
                  <a:pt x="51161" y="27795"/>
                  <a:pt x="51117" y="28746"/>
                  <a:pt x="51071" y="29698"/>
                </a:cubicBezTo>
                <a:cubicBezTo>
                  <a:pt x="51036" y="30466"/>
                  <a:pt x="50965" y="31365"/>
                  <a:pt x="50299" y="31623"/>
                </a:cubicBezTo>
                <a:cubicBezTo>
                  <a:pt x="49721" y="31847"/>
                  <a:pt x="49052" y="31629"/>
                  <a:pt x="48477" y="31517"/>
                </a:cubicBezTo>
                <a:cubicBezTo>
                  <a:pt x="47765" y="31377"/>
                  <a:pt x="47059" y="31218"/>
                  <a:pt x="46356" y="31041"/>
                </a:cubicBezTo>
                <a:cubicBezTo>
                  <a:pt x="44982" y="30693"/>
                  <a:pt x="43638" y="30214"/>
                  <a:pt x="42276" y="29804"/>
                </a:cubicBezTo>
                <a:cubicBezTo>
                  <a:pt x="41197" y="29474"/>
                  <a:pt x="40000" y="29437"/>
                  <a:pt x="39198" y="30584"/>
                </a:cubicBezTo>
                <a:cubicBezTo>
                  <a:pt x="38560" y="31492"/>
                  <a:pt x="38361" y="32770"/>
                  <a:pt x="38259" y="33952"/>
                </a:cubicBezTo>
                <a:cubicBezTo>
                  <a:pt x="38119" y="35550"/>
                  <a:pt x="38113" y="37158"/>
                  <a:pt x="37942" y="38753"/>
                </a:cubicBezTo>
                <a:cubicBezTo>
                  <a:pt x="37749" y="40547"/>
                  <a:pt x="37447" y="42323"/>
                  <a:pt x="37043" y="44058"/>
                </a:cubicBezTo>
                <a:cubicBezTo>
                  <a:pt x="36862" y="44833"/>
                  <a:pt x="36710" y="45853"/>
                  <a:pt x="36119" y="46285"/>
                </a:cubicBezTo>
                <a:cubicBezTo>
                  <a:pt x="35647" y="46630"/>
                  <a:pt x="35056" y="46534"/>
                  <a:pt x="34555" y="46359"/>
                </a:cubicBezTo>
                <a:cubicBezTo>
                  <a:pt x="33495" y="45992"/>
                  <a:pt x="32465" y="45259"/>
                  <a:pt x="31517" y="44553"/>
                </a:cubicBezTo>
                <a:cubicBezTo>
                  <a:pt x="29605" y="43128"/>
                  <a:pt x="27872" y="41322"/>
                  <a:pt x="26352" y="39257"/>
                </a:cubicBezTo>
                <a:cubicBezTo>
                  <a:pt x="24794" y="37146"/>
                  <a:pt x="23454" y="34776"/>
                  <a:pt x="22334" y="32242"/>
                </a:cubicBezTo>
                <a:cubicBezTo>
                  <a:pt x="21218" y="29726"/>
                  <a:pt x="20322" y="27042"/>
                  <a:pt x="19635" y="24287"/>
                </a:cubicBezTo>
                <a:cubicBezTo>
                  <a:pt x="19122" y="22216"/>
                  <a:pt x="18205" y="19256"/>
                  <a:pt x="16105" y="19818"/>
                </a:cubicBezTo>
                <a:cubicBezTo>
                  <a:pt x="14467" y="20260"/>
                  <a:pt x="13543" y="22437"/>
                  <a:pt x="12010" y="23152"/>
                </a:cubicBezTo>
                <a:cubicBezTo>
                  <a:pt x="11687" y="23304"/>
                  <a:pt x="11357" y="23357"/>
                  <a:pt x="11021" y="23292"/>
                </a:cubicBezTo>
                <a:cubicBezTo>
                  <a:pt x="10723" y="21252"/>
                  <a:pt x="10735" y="19162"/>
                  <a:pt x="11055" y="17132"/>
                </a:cubicBezTo>
                <a:cubicBezTo>
                  <a:pt x="11861" y="15882"/>
                  <a:pt x="12691" y="14656"/>
                  <a:pt x="13549" y="13465"/>
                </a:cubicBezTo>
                <a:cubicBezTo>
                  <a:pt x="13357" y="14255"/>
                  <a:pt x="13269" y="15089"/>
                  <a:pt x="13297" y="15925"/>
                </a:cubicBezTo>
                <a:cubicBezTo>
                  <a:pt x="13304" y="16096"/>
                  <a:pt x="13450" y="16224"/>
                  <a:pt x="13571" y="16127"/>
                </a:cubicBezTo>
                <a:cubicBezTo>
                  <a:pt x="15502" y="14588"/>
                  <a:pt x="17592" y="13391"/>
                  <a:pt x="19778" y="12598"/>
                </a:cubicBezTo>
                <a:cubicBezTo>
                  <a:pt x="20182" y="12452"/>
                  <a:pt x="20720" y="12259"/>
                  <a:pt x="21109" y="12567"/>
                </a:cubicBezTo>
                <a:cubicBezTo>
                  <a:pt x="21572" y="12934"/>
                  <a:pt x="21473" y="13966"/>
                  <a:pt x="21504" y="14569"/>
                </a:cubicBezTo>
                <a:cubicBezTo>
                  <a:pt x="21585" y="16087"/>
                  <a:pt x="21725" y="17598"/>
                  <a:pt x="21917" y="19097"/>
                </a:cubicBezTo>
                <a:cubicBezTo>
                  <a:pt x="22291" y="21955"/>
                  <a:pt x="22844" y="24822"/>
                  <a:pt x="23712" y="27499"/>
                </a:cubicBezTo>
                <a:cubicBezTo>
                  <a:pt x="24082" y="28634"/>
                  <a:pt x="24517" y="29738"/>
                  <a:pt x="25036" y="30768"/>
                </a:cubicBezTo>
                <a:cubicBezTo>
                  <a:pt x="25640" y="31965"/>
                  <a:pt x="26358" y="33063"/>
                  <a:pt x="27207" y="33989"/>
                </a:cubicBezTo>
                <a:cubicBezTo>
                  <a:pt x="27928" y="34773"/>
                  <a:pt x="28724" y="35429"/>
                  <a:pt x="29592" y="35899"/>
                </a:cubicBezTo>
                <a:cubicBezTo>
                  <a:pt x="30040" y="36144"/>
                  <a:pt x="30500" y="36337"/>
                  <a:pt x="30976" y="36468"/>
                </a:cubicBezTo>
                <a:cubicBezTo>
                  <a:pt x="31396" y="36586"/>
                  <a:pt x="31847" y="36691"/>
                  <a:pt x="32279" y="36608"/>
                </a:cubicBezTo>
                <a:cubicBezTo>
                  <a:pt x="32677" y="36527"/>
                  <a:pt x="33031" y="36244"/>
                  <a:pt x="33174" y="35734"/>
                </a:cubicBezTo>
                <a:cubicBezTo>
                  <a:pt x="33345" y="35124"/>
                  <a:pt x="33224" y="34412"/>
                  <a:pt x="33202" y="33784"/>
                </a:cubicBezTo>
                <a:cubicBezTo>
                  <a:pt x="33153" y="32316"/>
                  <a:pt x="33215" y="30842"/>
                  <a:pt x="33395" y="29393"/>
                </a:cubicBezTo>
                <a:cubicBezTo>
                  <a:pt x="33569" y="27960"/>
                  <a:pt x="33855" y="26551"/>
                  <a:pt x="34244" y="25192"/>
                </a:cubicBezTo>
                <a:cubicBezTo>
                  <a:pt x="34602" y="23948"/>
                  <a:pt x="35022" y="22602"/>
                  <a:pt x="35712" y="21597"/>
                </a:cubicBezTo>
                <a:cubicBezTo>
                  <a:pt x="37267" y="19340"/>
                  <a:pt x="39618" y="20624"/>
                  <a:pt x="41176" y="22166"/>
                </a:cubicBezTo>
                <a:cubicBezTo>
                  <a:pt x="41962" y="22947"/>
                  <a:pt x="42696" y="23814"/>
                  <a:pt x="43536" y="24505"/>
                </a:cubicBezTo>
                <a:cubicBezTo>
                  <a:pt x="43940" y="24837"/>
                  <a:pt x="44372" y="25127"/>
                  <a:pt x="44823" y="25332"/>
                </a:cubicBezTo>
                <a:cubicBezTo>
                  <a:pt x="45224" y="25512"/>
                  <a:pt x="45688" y="25674"/>
                  <a:pt x="46108" y="25503"/>
                </a:cubicBezTo>
                <a:cubicBezTo>
                  <a:pt x="46543" y="25326"/>
                  <a:pt x="46729" y="24831"/>
                  <a:pt x="46789" y="24275"/>
                </a:cubicBezTo>
                <a:cubicBezTo>
                  <a:pt x="46866" y="23519"/>
                  <a:pt x="46894" y="22751"/>
                  <a:pt x="46922" y="21992"/>
                </a:cubicBezTo>
                <a:cubicBezTo>
                  <a:pt x="46978" y="20434"/>
                  <a:pt x="46972" y="18870"/>
                  <a:pt x="46900" y="17315"/>
                </a:cubicBezTo>
                <a:cubicBezTo>
                  <a:pt x="46872" y="16727"/>
                  <a:pt x="46838" y="16143"/>
                  <a:pt x="46792" y="15558"/>
                </a:cubicBezTo>
                <a:cubicBezTo>
                  <a:pt x="48421" y="17297"/>
                  <a:pt x="49976" y="19144"/>
                  <a:pt x="51562" y="20944"/>
                </a:cubicBezTo>
                <a:cubicBezTo>
                  <a:pt x="51515" y="20981"/>
                  <a:pt x="51481" y="21044"/>
                  <a:pt x="51478" y="21134"/>
                </a:cubicBezTo>
                <a:close/>
                <a:moveTo>
                  <a:pt x="14255" y="12508"/>
                </a:moveTo>
                <a:cubicBezTo>
                  <a:pt x="16354" y="9700"/>
                  <a:pt x="18621" y="7109"/>
                  <a:pt x="21100" y="4870"/>
                </a:cubicBezTo>
                <a:cubicBezTo>
                  <a:pt x="21149" y="4827"/>
                  <a:pt x="21199" y="4783"/>
                  <a:pt x="21249" y="4737"/>
                </a:cubicBezTo>
                <a:cubicBezTo>
                  <a:pt x="21075" y="5769"/>
                  <a:pt x="21908" y="6742"/>
                  <a:pt x="22679" y="6845"/>
                </a:cubicBezTo>
                <a:cubicBezTo>
                  <a:pt x="24038" y="7025"/>
                  <a:pt x="25270" y="5480"/>
                  <a:pt x="26629" y="5974"/>
                </a:cubicBezTo>
                <a:cubicBezTo>
                  <a:pt x="27826" y="6406"/>
                  <a:pt x="27891" y="8313"/>
                  <a:pt x="27841" y="9634"/>
                </a:cubicBezTo>
                <a:cubicBezTo>
                  <a:pt x="27764" y="11578"/>
                  <a:pt x="27639" y="13521"/>
                  <a:pt x="27537" y="15465"/>
                </a:cubicBezTo>
                <a:cubicBezTo>
                  <a:pt x="27453" y="17101"/>
                  <a:pt x="27263" y="18966"/>
                  <a:pt x="28087" y="20356"/>
                </a:cubicBezTo>
                <a:cubicBezTo>
                  <a:pt x="28398" y="20879"/>
                  <a:pt x="28836" y="21292"/>
                  <a:pt x="29343" y="21395"/>
                </a:cubicBezTo>
                <a:cubicBezTo>
                  <a:pt x="30009" y="21526"/>
                  <a:pt x="30298" y="20938"/>
                  <a:pt x="30541" y="20235"/>
                </a:cubicBezTo>
                <a:cubicBezTo>
                  <a:pt x="31079" y="18680"/>
                  <a:pt x="31218" y="16914"/>
                  <a:pt x="31906" y="15443"/>
                </a:cubicBezTo>
                <a:cubicBezTo>
                  <a:pt x="32204" y="14803"/>
                  <a:pt x="32599" y="14212"/>
                  <a:pt x="33112" y="13851"/>
                </a:cubicBezTo>
                <a:cubicBezTo>
                  <a:pt x="33793" y="13366"/>
                  <a:pt x="34521" y="13518"/>
                  <a:pt x="35252" y="13686"/>
                </a:cubicBezTo>
                <a:cubicBezTo>
                  <a:pt x="35861" y="13829"/>
                  <a:pt x="36505" y="13935"/>
                  <a:pt x="37093" y="13615"/>
                </a:cubicBezTo>
                <a:cubicBezTo>
                  <a:pt x="37631" y="13322"/>
                  <a:pt x="37966" y="12676"/>
                  <a:pt x="37966" y="11917"/>
                </a:cubicBezTo>
                <a:cubicBezTo>
                  <a:pt x="37970" y="11074"/>
                  <a:pt x="37643" y="10272"/>
                  <a:pt x="37363" y="9535"/>
                </a:cubicBezTo>
                <a:cubicBezTo>
                  <a:pt x="37052" y="8711"/>
                  <a:pt x="36816" y="7871"/>
                  <a:pt x="36691" y="6979"/>
                </a:cubicBezTo>
                <a:lnTo>
                  <a:pt x="37323" y="7458"/>
                </a:lnTo>
                <a:cubicBezTo>
                  <a:pt x="39409" y="9047"/>
                  <a:pt x="41521" y="10611"/>
                  <a:pt x="43526" y="12374"/>
                </a:cubicBezTo>
                <a:cubicBezTo>
                  <a:pt x="44148" y="12921"/>
                  <a:pt x="44761" y="13487"/>
                  <a:pt x="45355" y="14078"/>
                </a:cubicBezTo>
                <a:cubicBezTo>
                  <a:pt x="45706" y="14426"/>
                  <a:pt x="46052" y="14781"/>
                  <a:pt x="46397" y="15138"/>
                </a:cubicBezTo>
                <a:cubicBezTo>
                  <a:pt x="46521" y="16650"/>
                  <a:pt x="46590" y="18167"/>
                  <a:pt x="46596" y="19685"/>
                </a:cubicBezTo>
                <a:cubicBezTo>
                  <a:pt x="46599" y="20456"/>
                  <a:pt x="46586" y="21224"/>
                  <a:pt x="46558" y="21992"/>
                </a:cubicBezTo>
                <a:cubicBezTo>
                  <a:pt x="46530" y="22751"/>
                  <a:pt x="46518" y="23535"/>
                  <a:pt x="46422" y="24287"/>
                </a:cubicBezTo>
                <a:cubicBezTo>
                  <a:pt x="46216" y="25889"/>
                  <a:pt x="44518" y="24722"/>
                  <a:pt x="43893" y="24237"/>
                </a:cubicBezTo>
                <a:cubicBezTo>
                  <a:pt x="43044" y="23578"/>
                  <a:pt x="42304" y="22717"/>
                  <a:pt x="41527" y="21930"/>
                </a:cubicBezTo>
                <a:cubicBezTo>
                  <a:pt x="40109" y="20499"/>
                  <a:pt x="38041" y="19085"/>
                  <a:pt x="36281" y="20388"/>
                </a:cubicBezTo>
                <a:cubicBezTo>
                  <a:pt x="36213" y="20437"/>
                  <a:pt x="36144" y="20490"/>
                  <a:pt x="36079" y="20549"/>
                </a:cubicBezTo>
                <a:cubicBezTo>
                  <a:pt x="35874" y="20730"/>
                  <a:pt x="35687" y="20941"/>
                  <a:pt x="35519" y="21174"/>
                </a:cubicBezTo>
                <a:cubicBezTo>
                  <a:pt x="35102" y="21750"/>
                  <a:pt x="34785" y="22452"/>
                  <a:pt x="34524" y="23152"/>
                </a:cubicBezTo>
                <a:cubicBezTo>
                  <a:pt x="34058" y="24393"/>
                  <a:pt x="33691" y="25693"/>
                  <a:pt x="33414" y="27024"/>
                </a:cubicBezTo>
                <a:cubicBezTo>
                  <a:pt x="33128" y="28404"/>
                  <a:pt x="32944" y="29822"/>
                  <a:pt x="32867" y="31250"/>
                </a:cubicBezTo>
                <a:cubicBezTo>
                  <a:pt x="32826" y="31952"/>
                  <a:pt x="32814" y="32658"/>
                  <a:pt x="32829" y="33361"/>
                </a:cubicBezTo>
                <a:cubicBezTo>
                  <a:pt x="32835" y="33703"/>
                  <a:pt x="32848" y="34045"/>
                  <a:pt x="32867" y="34387"/>
                </a:cubicBezTo>
                <a:cubicBezTo>
                  <a:pt x="32885" y="34723"/>
                  <a:pt x="32923" y="35078"/>
                  <a:pt x="32870" y="35410"/>
                </a:cubicBezTo>
                <a:cubicBezTo>
                  <a:pt x="32646" y="36751"/>
                  <a:pt x="30939" y="36017"/>
                  <a:pt x="30292" y="35740"/>
                </a:cubicBezTo>
                <a:cubicBezTo>
                  <a:pt x="29365" y="35345"/>
                  <a:pt x="28501" y="34714"/>
                  <a:pt x="27733" y="33936"/>
                </a:cubicBezTo>
                <a:cubicBezTo>
                  <a:pt x="26793" y="32988"/>
                  <a:pt x="26013" y="31831"/>
                  <a:pt x="25366" y="30556"/>
                </a:cubicBezTo>
                <a:cubicBezTo>
                  <a:pt x="24881" y="29608"/>
                  <a:pt x="24470" y="28597"/>
                  <a:pt x="24122" y="27555"/>
                </a:cubicBezTo>
                <a:cubicBezTo>
                  <a:pt x="23230" y="24893"/>
                  <a:pt x="22676" y="22017"/>
                  <a:pt x="22294" y="19162"/>
                </a:cubicBezTo>
                <a:cubicBezTo>
                  <a:pt x="22092" y="17642"/>
                  <a:pt x="21949" y="16109"/>
                  <a:pt x="21868" y="14569"/>
                </a:cubicBezTo>
                <a:cubicBezTo>
                  <a:pt x="21833" y="13954"/>
                  <a:pt x="21883" y="13207"/>
                  <a:pt x="21650" y="12648"/>
                </a:cubicBezTo>
                <a:cubicBezTo>
                  <a:pt x="21460" y="12194"/>
                  <a:pt x="21100" y="11982"/>
                  <a:pt x="20717" y="11948"/>
                </a:cubicBezTo>
                <a:cubicBezTo>
                  <a:pt x="20272" y="11907"/>
                  <a:pt x="19831" y="12085"/>
                  <a:pt x="19411" y="12243"/>
                </a:cubicBezTo>
                <a:cubicBezTo>
                  <a:pt x="18873" y="12449"/>
                  <a:pt x="18338" y="12679"/>
                  <a:pt x="17810" y="12931"/>
                </a:cubicBezTo>
                <a:cubicBezTo>
                  <a:pt x="16783" y="13422"/>
                  <a:pt x="15782" y="14003"/>
                  <a:pt x="14812" y="14666"/>
                </a:cubicBezTo>
                <a:cubicBezTo>
                  <a:pt x="14420" y="14933"/>
                  <a:pt x="14038" y="15216"/>
                  <a:pt x="13658" y="15512"/>
                </a:cubicBezTo>
                <a:cubicBezTo>
                  <a:pt x="13671" y="14457"/>
                  <a:pt x="13876" y="13434"/>
                  <a:pt x="14255" y="12508"/>
                </a:cubicBezTo>
                <a:moveTo>
                  <a:pt x="21597" y="4494"/>
                </a:moveTo>
                <a:cubicBezTo>
                  <a:pt x="21606" y="4466"/>
                  <a:pt x="21613" y="4441"/>
                  <a:pt x="21613" y="4413"/>
                </a:cubicBezTo>
                <a:cubicBezTo>
                  <a:pt x="22546" y="3602"/>
                  <a:pt x="23503" y="2837"/>
                  <a:pt x="24489" y="2134"/>
                </a:cubicBezTo>
                <a:cubicBezTo>
                  <a:pt x="25155" y="1655"/>
                  <a:pt x="25842" y="1182"/>
                  <a:pt x="26588" y="943"/>
                </a:cubicBezTo>
                <a:cubicBezTo>
                  <a:pt x="27359" y="691"/>
                  <a:pt x="28121" y="790"/>
                  <a:pt x="28861" y="1160"/>
                </a:cubicBezTo>
                <a:cubicBezTo>
                  <a:pt x="29583" y="1521"/>
                  <a:pt x="30245" y="2072"/>
                  <a:pt x="30907" y="2575"/>
                </a:cubicBezTo>
                <a:cubicBezTo>
                  <a:pt x="31620" y="3120"/>
                  <a:pt x="32335" y="3661"/>
                  <a:pt x="33047" y="4202"/>
                </a:cubicBezTo>
                <a:lnTo>
                  <a:pt x="36402" y="6758"/>
                </a:lnTo>
                <a:cubicBezTo>
                  <a:pt x="36483" y="7492"/>
                  <a:pt x="36629" y="8204"/>
                  <a:pt x="36847" y="8891"/>
                </a:cubicBezTo>
                <a:cubicBezTo>
                  <a:pt x="37077" y="9606"/>
                  <a:pt x="37394" y="10278"/>
                  <a:pt x="37581" y="11018"/>
                </a:cubicBezTo>
                <a:cubicBezTo>
                  <a:pt x="37770" y="11774"/>
                  <a:pt x="37783" y="12663"/>
                  <a:pt x="37217" y="13151"/>
                </a:cubicBezTo>
                <a:cubicBezTo>
                  <a:pt x="36723" y="13577"/>
                  <a:pt x="36076" y="13528"/>
                  <a:pt x="35519" y="13406"/>
                </a:cubicBezTo>
                <a:cubicBezTo>
                  <a:pt x="34894" y="13273"/>
                  <a:pt x="34260" y="13064"/>
                  <a:pt x="33628" y="13242"/>
                </a:cubicBezTo>
                <a:cubicBezTo>
                  <a:pt x="33146" y="13378"/>
                  <a:pt x="32717" y="13717"/>
                  <a:pt x="32363" y="14156"/>
                </a:cubicBezTo>
                <a:cubicBezTo>
                  <a:pt x="31536" y="15176"/>
                  <a:pt x="31178" y="16597"/>
                  <a:pt x="30864" y="17981"/>
                </a:cubicBezTo>
                <a:cubicBezTo>
                  <a:pt x="30677" y="18795"/>
                  <a:pt x="30497" y="19623"/>
                  <a:pt x="30202" y="20384"/>
                </a:cubicBezTo>
                <a:cubicBezTo>
                  <a:pt x="30021" y="20845"/>
                  <a:pt x="29804" y="21156"/>
                  <a:pt x="29371" y="21062"/>
                </a:cubicBezTo>
                <a:cubicBezTo>
                  <a:pt x="29082" y="21000"/>
                  <a:pt x="28815" y="20814"/>
                  <a:pt x="28594" y="20571"/>
                </a:cubicBezTo>
                <a:cubicBezTo>
                  <a:pt x="27568" y="19424"/>
                  <a:pt x="27689" y="17508"/>
                  <a:pt x="27773" y="15928"/>
                </a:cubicBezTo>
                <a:cubicBezTo>
                  <a:pt x="27869" y="14053"/>
                  <a:pt x="27969" y="12178"/>
                  <a:pt x="28065" y="10303"/>
                </a:cubicBezTo>
                <a:cubicBezTo>
                  <a:pt x="28131" y="9084"/>
                  <a:pt x="28224" y="7644"/>
                  <a:pt x="27670" y="6574"/>
                </a:cubicBezTo>
                <a:cubicBezTo>
                  <a:pt x="26921" y="5122"/>
                  <a:pt x="25537" y="5548"/>
                  <a:pt x="24467" y="6043"/>
                </a:cubicBezTo>
                <a:cubicBezTo>
                  <a:pt x="23793" y="6354"/>
                  <a:pt x="22944" y="6786"/>
                  <a:pt x="22241" y="6354"/>
                </a:cubicBezTo>
                <a:cubicBezTo>
                  <a:pt x="21731" y="6040"/>
                  <a:pt x="21277" y="5212"/>
                  <a:pt x="21597" y="4494"/>
                </a:cubicBezTo>
                <a:close/>
                <a:moveTo>
                  <a:pt x="53947" y="22969"/>
                </a:moveTo>
                <a:cubicBezTo>
                  <a:pt x="51537" y="20403"/>
                  <a:pt x="49286" y="17598"/>
                  <a:pt x="46872" y="15039"/>
                </a:cubicBezTo>
                <a:cubicBezTo>
                  <a:pt x="46826" y="14989"/>
                  <a:pt x="46779" y="14943"/>
                  <a:pt x="46733" y="14893"/>
                </a:cubicBezTo>
                <a:cubicBezTo>
                  <a:pt x="46708" y="14799"/>
                  <a:pt x="46642" y="14743"/>
                  <a:pt x="46574" y="14728"/>
                </a:cubicBezTo>
                <a:cubicBezTo>
                  <a:pt x="45678" y="13798"/>
                  <a:pt x="44755" y="12924"/>
                  <a:pt x="43813" y="12091"/>
                </a:cubicBezTo>
                <a:cubicBezTo>
                  <a:pt x="42264" y="10720"/>
                  <a:pt x="40662" y="9457"/>
                  <a:pt x="39039" y="8219"/>
                </a:cubicBezTo>
                <a:cubicBezTo>
                  <a:pt x="38231" y="7604"/>
                  <a:pt x="37425" y="6988"/>
                  <a:pt x="36620" y="6372"/>
                </a:cubicBezTo>
                <a:cubicBezTo>
                  <a:pt x="36595" y="6298"/>
                  <a:pt x="36533" y="6260"/>
                  <a:pt x="36477" y="6267"/>
                </a:cubicBezTo>
                <a:cubicBezTo>
                  <a:pt x="34456" y="4721"/>
                  <a:pt x="32437" y="3176"/>
                  <a:pt x="30407" y="1652"/>
                </a:cubicBezTo>
                <a:cubicBezTo>
                  <a:pt x="29141" y="697"/>
                  <a:pt x="27844" y="1"/>
                  <a:pt x="26370" y="529"/>
                </a:cubicBezTo>
                <a:cubicBezTo>
                  <a:pt x="25055" y="1002"/>
                  <a:pt x="23827" y="2041"/>
                  <a:pt x="22673" y="2967"/>
                </a:cubicBezTo>
                <a:cubicBezTo>
                  <a:pt x="18960" y="5949"/>
                  <a:pt x="15673" y="9746"/>
                  <a:pt x="12744" y="13907"/>
                </a:cubicBezTo>
                <a:cubicBezTo>
                  <a:pt x="10231" y="17480"/>
                  <a:pt x="8023" y="21227"/>
                  <a:pt x="5887" y="25189"/>
                </a:cubicBezTo>
                <a:cubicBezTo>
                  <a:pt x="4270" y="28183"/>
                  <a:pt x="2731" y="31243"/>
                  <a:pt x="1210" y="34319"/>
                </a:cubicBezTo>
                <a:cubicBezTo>
                  <a:pt x="958" y="34829"/>
                  <a:pt x="710" y="35336"/>
                  <a:pt x="461" y="35843"/>
                </a:cubicBezTo>
                <a:cubicBezTo>
                  <a:pt x="349" y="36070"/>
                  <a:pt x="237" y="36297"/>
                  <a:pt x="125" y="36524"/>
                </a:cubicBezTo>
                <a:cubicBezTo>
                  <a:pt x="1" y="36779"/>
                  <a:pt x="312" y="37015"/>
                  <a:pt x="439" y="36760"/>
                </a:cubicBezTo>
                <a:cubicBezTo>
                  <a:pt x="585" y="36461"/>
                  <a:pt x="731" y="36163"/>
                  <a:pt x="877" y="35864"/>
                </a:cubicBezTo>
                <a:cubicBezTo>
                  <a:pt x="3654" y="30227"/>
                  <a:pt x="6469" y="24610"/>
                  <a:pt x="9662" y="19358"/>
                </a:cubicBezTo>
                <a:cubicBezTo>
                  <a:pt x="9967" y="18858"/>
                  <a:pt x="10278" y="18360"/>
                  <a:pt x="10589" y="17866"/>
                </a:cubicBezTo>
                <a:cubicBezTo>
                  <a:pt x="10368" y="19753"/>
                  <a:pt x="10402" y="21675"/>
                  <a:pt x="10692" y="23556"/>
                </a:cubicBezTo>
                <a:cubicBezTo>
                  <a:pt x="10704" y="23631"/>
                  <a:pt x="10760" y="23706"/>
                  <a:pt x="10816" y="23721"/>
                </a:cubicBezTo>
                <a:cubicBezTo>
                  <a:pt x="12523" y="24197"/>
                  <a:pt x="13776" y="22070"/>
                  <a:pt x="15036" y="20972"/>
                </a:cubicBezTo>
                <a:cubicBezTo>
                  <a:pt x="15732" y="20363"/>
                  <a:pt x="16581" y="19946"/>
                  <a:pt x="17393" y="20459"/>
                </a:cubicBezTo>
                <a:cubicBezTo>
                  <a:pt x="18295" y="21031"/>
                  <a:pt x="18742" y="22396"/>
                  <a:pt x="19063" y="23553"/>
                </a:cubicBezTo>
                <a:cubicBezTo>
                  <a:pt x="19439" y="24906"/>
                  <a:pt x="19762" y="26274"/>
                  <a:pt x="20185" y="27608"/>
                </a:cubicBezTo>
                <a:cubicBezTo>
                  <a:pt x="20614" y="28964"/>
                  <a:pt x="21096" y="30292"/>
                  <a:pt x="21634" y="31579"/>
                </a:cubicBezTo>
                <a:cubicBezTo>
                  <a:pt x="21750" y="31856"/>
                  <a:pt x="21868" y="32127"/>
                  <a:pt x="21986" y="32397"/>
                </a:cubicBezTo>
                <a:cubicBezTo>
                  <a:pt x="22987" y="34673"/>
                  <a:pt x="24166" y="36822"/>
                  <a:pt x="25512" y="38775"/>
                </a:cubicBezTo>
                <a:cubicBezTo>
                  <a:pt x="26996" y="40924"/>
                  <a:pt x="28690" y="42827"/>
                  <a:pt x="30572" y="44363"/>
                </a:cubicBezTo>
                <a:cubicBezTo>
                  <a:pt x="31523" y="45140"/>
                  <a:pt x="32518" y="45821"/>
                  <a:pt x="33554" y="46391"/>
                </a:cubicBezTo>
                <a:cubicBezTo>
                  <a:pt x="34434" y="46876"/>
                  <a:pt x="35628" y="47383"/>
                  <a:pt x="36477" y="46540"/>
                </a:cubicBezTo>
                <a:cubicBezTo>
                  <a:pt x="36959" y="46061"/>
                  <a:pt x="37133" y="45268"/>
                  <a:pt x="37307" y="44550"/>
                </a:cubicBezTo>
                <a:cubicBezTo>
                  <a:pt x="37525" y="43654"/>
                  <a:pt x="37711" y="42749"/>
                  <a:pt x="37873" y="41835"/>
                </a:cubicBezTo>
                <a:cubicBezTo>
                  <a:pt x="38184" y="40065"/>
                  <a:pt x="38389" y="38268"/>
                  <a:pt x="38489" y="36461"/>
                </a:cubicBezTo>
                <a:cubicBezTo>
                  <a:pt x="38626" y="34027"/>
                  <a:pt x="38545" y="29863"/>
                  <a:pt x="41244" y="30062"/>
                </a:cubicBezTo>
                <a:cubicBezTo>
                  <a:pt x="41937" y="30111"/>
                  <a:pt x="42612" y="30401"/>
                  <a:pt x="43281" y="30625"/>
                </a:cubicBezTo>
                <a:cubicBezTo>
                  <a:pt x="43959" y="30848"/>
                  <a:pt x="44640" y="31057"/>
                  <a:pt x="45327" y="31246"/>
                </a:cubicBezTo>
                <a:cubicBezTo>
                  <a:pt x="46045" y="31445"/>
                  <a:pt x="46767" y="31626"/>
                  <a:pt x="47488" y="31784"/>
                </a:cubicBezTo>
                <a:cubicBezTo>
                  <a:pt x="48157" y="31931"/>
                  <a:pt x="48832" y="32102"/>
                  <a:pt x="49506" y="32164"/>
                </a:cubicBezTo>
                <a:cubicBezTo>
                  <a:pt x="50010" y="32214"/>
                  <a:pt x="50567" y="32145"/>
                  <a:pt x="50949" y="31669"/>
                </a:cubicBezTo>
                <a:cubicBezTo>
                  <a:pt x="51344" y="31178"/>
                  <a:pt x="51397" y="30432"/>
                  <a:pt x="51431" y="29763"/>
                </a:cubicBezTo>
                <a:cubicBezTo>
                  <a:pt x="51528" y="27817"/>
                  <a:pt x="51615" y="25870"/>
                  <a:pt x="51708" y="23920"/>
                </a:cubicBezTo>
                <a:cubicBezTo>
                  <a:pt x="51748" y="23031"/>
                  <a:pt x="51792" y="22144"/>
                  <a:pt x="51832" y="21255"/>
                </a:cubicBezTo>
                <a:cubicBezTo>
                  <a:pt x="52016" y="21460"/>
                  <a:pt x="52196" y="21662"/>
                  <a:pt x="52380" y="21868"/>
                </a:cubicBezTo>
                <a:cubicBezTo>
                  <a:pt x="54681" y="24436"/>
                  <a:pt x="57119" y="26769"/>
                  <a:pt x="59684" y="28877"/>
                </a:cubicBezTo>
                <a:cubicBezTo>
                  <a:pt x="61634" y="30481"/>
                  <a:pt x="63637" y="31968"/>
                  <a:pt x="65658" y="33411"/>
                </a:cubicBezTo>
                <a:lnTo>
                  <a:pt x="65658" y="32870"/>
                </a:lnTo>
                <a:cubicBezTo>
                  <a:pt x="61572" y="29947"/>
                  <a:pt x="57567" y="26818"/>
                  <a:pt x="53947" y="2296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5" name="Google Shape;2155;p71"/>
          <p:cNvGrpSpPr/>
          <p:nvPr/>
        </p:nvGrpSpPr>
        <p:grpSpPr>
          <a:xfrm>
            <a:off x="152691" y="1515644"/>
            <a:ext cx="3889499" cy="2419365"/>
            <a:chOff x="4791825" y="3996925"/>
            <a:chExt cx="1399050" cy="870275"/>
          </a:xfrm>
        </p:grpSpPr>
        <p:sp>
          <p:nvSpPr>
            <p:cNvPr id="2156" name="Google Shape;2156;p71"/>
            <p:cNvSpPr/>
            <p:nvPr/>
          </p:nvSpPr>
          <p:spPr>
            <a:xfrm>
              <a:off x="5491350" y="4449400"/>
              <a:ext cx="169725" cy="154800"/>
            </a:xfrm>
            <a:custGeom>
              <a:rect b="b" l="l" r="r" t="t"/>
              <a:pathLst>
                <a:path extrusionOk="0" h="6192" w="6789">
                  <a:moveTo>
                    <a:pt x="6540" y="3057"/>
                  </a:moveTo>
                  <a:cubicBezTo>
                    <a:pt x="6226" y="2550"/>
                    <a:pt x="5862" y="2084"/>
                    <a:pt x="5448" y="1664"/>
                  </a:cubicBezTo>
                  <a:cubicBezTo>
                    <a:pt x="5775" y="1421"/>
                    <a:pt x="6101" y="1176"/>
                    <a:pt x="6428" y="933"/>
                  </a:cubicBezTo>
                  <a:cubicBezTo>
                    <a:pt x="6524" y="858"/>
                    <a:pt x="6562" y="768"/>
                    <a:pt x="6555" y="681"/>
                  </a:cubicBezTo>
                  <a:cubicBezTo>
                    <a:pt x="6717" y="383"/>
                    <a:pt x="6291" y="0"/>
                    <a:pt x="5977" y="264"/>
                  </a:cubicBezTo>
                  <a:cubicBezTo>
                    <a:pt x="5623" y="566"/>
                    <a:pt x="5265" y="865"/>
                    <a:pt x="4910" y="1166"/>
                  </a:cubicBezTo>
                  <a:cubicBezTo>
                    <a:pt x="4830" y="1098"/>
                    <a:pt x="4746" y="1029"/>
                    <a:pt x="4662" y="964"/>
                  </a:cubicBezTo>
                  <a:cubicBezTo>
                    <a:pt x="4547" y="827"/>
                    <a:pt x="4428" y="690"/>
                    <a:pt x="4313" y="554"/>
                  </a:cubicBezTo>
                  <a:cubicBezTo>
                    <a:pt x="4248" y="476"/>
                    <a:pt x="4170" y="439"/>
                    <a:pt x="4093" y="435"/>
                  </a:cubicBezTo>
                  <a:cubicBezTo>
                    <a:pt x="4080" y="417"/>
                    <a:pt x="4065" y="398"/>
                    <a:pt x="4052" y="383"/>
                  </a:cubicBezTo>
                  <a:cubicBezTo>
                    <a:pt x="3937" y="233"/>
                    <a:pt x="3670" y="240"/>
                    <a:pt x="3548" y="370"/>
                  </a:cubicBezTo>
                  <a:cubicBezTo>
                    <a:pt x="3296" y="638"/>
                    <a:pt x="3045" y="905"/>
                    <a:pt x="2790" y="1176"/>
                  </a:cubicBezTo>
                  <a:cubicBezTo>
                    <a:pt x="2249" y="1751"/>
                    <a:pt x="1645" y="2205"/>
                    <a:pt x="1182" y="2873"/>
                  </a:cubicBezTo>
                  <a:cubicBezTo>
                    <a:pt x="709" y="3548"/>
                    <a:pt x="342" y="4301"/>
                    <a:pt x="106" y="5091"/>
                  </a:cubicBezTo>
                  <a:cubicBezTo>
                    <a:pt x="50" y="5280"/>
                    <a:pt x="0" y="5489"/>
                    <a:pt x="84" y="5669"/>
                  </a:cubicBezTo>
                  <a:cubicBezTo>
                    <a:pt x="293" y="6111"/>
                    <a:pt x="1132" y="6191"/>
                    <a:pt x="1549" y="6173"/>
                  </a:cubicBezTo>
                  <a:cubicBezTo>
                    <a:pt x="2174" y="6142"/>
                    <a:pt x="2786" y="5946"/>
                    <a:pt x="3368" y="5731"/>
                  </a:cubicBezTo>
                  <a:cubicBezTo>
                    <a:pt x="4149" y="5442"/>
                    <a:pt x="4858" y="4873"/>
                    <a:pt x="5495" y="4347"/>
                  </a:cubicBezTo>
                  <a:cubicBezTo>
                    <a:pt x="5766" y="4123"/>
                    <a:pt x="6789" y="3461"/>
                    <a:pt x="6540" y="3057"/>
                  </a:cubicBezTo>
                  <a:close/>
                </a:path>
              </a:pathLst>
            </a:custGeom>
            <a:solidFill>
              <a:srgbClr val="394C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1"/>
            <p:cNvSpPr/>
            <p:nvPr/>
          </p:nvSpPr>
          <p:spPr>
            <a:xfrm>
              <a:off x="5585250" y="4191600"/>
              <a:ext cx="398450" cy="327400"/>
            </a:xfrm>
            <a:custGeom>
              <a:rect b="b" l="l" r="r" t="t"/>
              <a:pathLst>
                <a:path extrusionOk="0" h="13096" w="15938">
                  <a:moveTo>
                    <a:pt x="13546" y="2162"/>
                  </a:moveTo>
                  <a:cubicBezTo>
                    <a:pt x="13506" y="2140"/>
                    <a:pt x="13469" y="2112"/>
                    <a:pt x="13434" y="2081"/>
                  </a:cubicBezTo>
                  <a:cubicBezTo>
                    <a:pt x="13472" y="2053"/>
                    <a:pt x="13512" y="2025"/>
                    <a:pt x="13550" y="1994"/>
                  </a:cubicBezTo>
                  <a:cubicBezTo>
                    <a:pt x="13783" y="1816"/>
                    <a:pt x="13466" y="1487"/>
                    <a:pt x="13235" y="1664"/>
                  </a:cubicBezTo>
                  <a:cubicBezTo>
                    <a:pt x="13232" y="1667"/>
                    <a:pt x="13229" y="1667"/>
                    <a:pt x="13229" y="1670"/>
                  </a:cubicBezTo>
                  <a:cubicBezTo>
                    <a:pt x="13207" y="1512"/>
                    <a:pt x="13226" y="1347"/>
                    <a:pt x="13276" y="1201"/>
                  </a:cubicBezTo>
                  <a:cubicBezTo>
                    <a:pt x="13406" y="834"/>
                    <a:pt x="13717" y="566"/>
                    <a:pt x="14013" y="327"/>
                  </a:cubicBezTo>
                  <a:cubicBezTo>
                    <a:pt x="14489" y="846"/>
                    <a:pt x="15014" y="1313"/>
                    <a:pt x="15583" y="1726"/>
                  </a:cubicBezTo>
                  <a:cubicBezTo>
                    <a:pt x="15027" y="2047"/>
                    <a:pt x="14115" y="2479"/>
                    <a:pt x="13546" y="2162"/>
                  </a:cubicBezTo>
                  <a:close/>
                  <a:moveTo>
                    <a:pt x="15860" y="1633"/>
                  </a:moveTo>
                  <a:cubicBezTo>
                    <a:pt x="15213" y="1182"/>
                    <a:pt x="14629" y="660"/>
                    <a:pt x="14103" y="72"/>
                  </a:cubicBezTo>
                  <a:cubicBezTo>
                    <a:pt x="14038" y="0"/>
                    <a:pt x="13944" y="41"/>
                    <a:pt x="13910" y="106"/>
                  </a:cubicBezTo>
                  <a:cubicBezTo>
                    <a:pt x="13428" y="501"/>
                    <a:pt x="12794" y="1198"/>
                    <a:pt x="13002" y="1844"/>
                  </a:cubicBezTo>
                  <a:cubicBezTo>
                    <a:pt x="8593" y="5234"/>
                    <a:pt x="4326" y="8810"/>
                    <a:pt x="218" y="12567"/>
                  </a:cubicBezTo>
                  <a:cubicBezTo>
                    <a:pt x="1" y="12766"/>
                    <a:pt x="315" y="13095"/>
                    <a:pt x="532" y="12896"/>
                  </a:cubicBezTo>
                  <a:cubicBezTo>
                    <a:pt x="4619" y="9161"/>
                    <a:pt x="8860" y="5604"/>
                    <a:pt x="13245" y="2230"/>
                  </a:cubicBezTo>
                  <a:cubicBezTo>
                    <a:pt x="13901" y="2896"/>
                    <a:pt x="15229" y="2221"/>
                    <a:pt x="15857" y="1838"/>
                  </a:cubicBezTo>
                  <a:cubicBezTo>
                    <a:pt x="15938" y="1792"/>
                    <a:pt x="15935" y="1686"/>
                    <a:pt x="15860" y="1633"/>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1"/>
            <p:cNvSpPr/>
            <p:nvPr/>
          </p:nvSpPr>
          <p:spPr>
            <a:xfrm>
              <a:off x="5675975" y="4683850"/>
              <a:ext cx="104350" cy="120850"/>
            </a:xfrm>
            <a:custGeom>
              <a:rect b="b" l="l" r="r" t="t"/>
              <a:pathLst>
                <a:path extrusionOk="0" h="4834" w="4174">
                  <a:moveTo>
                    <a:pt x="3863" y="2517"/>
                  </a:moveTo>
                  <a:cubicBezTo>
                    <a:pt x="3794" y="2784"/>
                    <a:pt x="3732" y="3045"/>
                    <a:pt x="3707" y="3334"/>
                  </a:cubicBezTo>
                  <a:cubicBezTo>
                    <a:pt x="3667" y="3785"/>
                    <a:pt x="3648" y="4246"/>
                    <a:pt x="3521" y="4684"/>
                  </a:cubicBezTo>
                  <a:cubicBezTo>
                    <a:pt x="3508" y="4731"/>
                    <a:pt x="3490" y="4780"/>
                    <a:pt x="3449" y="4808"/>
                  </a:cubicBezTo>
                  <a:cubicBezTo>
                    <a:pt x="3409" y="4833"/>
                    <a:pt x="3356" y="4830"/>
                    <a:pt x="3306" y="4827"/>
                  </a:cubicBezTo>
                  <a:cubicBezTo>
                    <a:pt x="2342" y="4737"/>
                    <a:pt x="1378" y="4650"/>
                    <a:pt x="414" y="4560"/>
                  </a:cubicBezTo>
                  <a:cubicBezTo>
                    <a:pt x="234" y="4544"/>
                    <a:pt x="1" y="4476"/>
                    <a:pt x="1" y="4295"/>
                  </a:cubicBezTo>
                  <a:cubicBezTo>
                    <a:pt x="1" y="4218"/>
                    <a:pt x="47" y="4149"/>
                    <a:pt x="94" y="4093"/>
                  </a:cubicBezTo>
                  <a:cubicBezTo>
                    <a:pt x="402" y="3717"/>
                    <a:pt x="635" y="3742"/>
                    <a:pt x="1077" y="3714"/>
                  </a:cubicBezTo>
                  <a:cubicBezTo>
                    <a:pt x="1416" y="3692"/>
                    <a:pt x="1677" y="3602"/>
                    <a:pt x="1882" y="3313"/>
                  </a:cubicBezTo>
                  <a:cubicBezTo>
                    <a:pt x="2059" y="3067"/>
                    <a:pt x="2153" y="2772"/>
                    <a:pt x="2243" y="2485"/>
                  </a:cubicBezTo>
                  <a:cubicBezTo>
                    <a:pt x="2470" y="1752"/>
                    <a:pt x="2628" y="977"/>
                    <a:pt x="2747" y="212"/>
                  </a:cubicBezTo>
                  <a:cubicBezTo>
                    <a:pt x="2762" y="122"/>
                    <a:pt x="2821" y="1"/>
                    <a:pt x="2908" y="35"/>
                  </a:cubicBezTo>
                  <a:cubicBezTo>
                    <a:pt x="3309" y="187"/>
                    <a:pt x="3745" y="253"/>
                    <a:pt x="4174" y="225"/>
                  </a:cubicBezTo>
                  <a:cubicBezTo>
                    <a:pt x="4174" y="1018"/>
                    <a:pt x="4059" y="1761"/>
                    <a:pt x="3863" y="2517"/>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1"/>
            <p:cNvSpPr/>
            <p:nvPr/>
          </p:nvSpPr>
          <p:spPr>
            <a:xfrm>
              <a:off x="5938975" y="4753125"/>
              <a:ext cx="78225" cy="114075"/>
            </a:xfrm>
            <a:custGeom>
              <a:rect b="b" l="l" r="r" t="t"/>
              <a:pathLst>
                <a:path extrusionOk="0" h="4563" w="3129">
                  <a:moveTo>
                    <a:pt x="2678" y="4015"/>
                  </a:moveTo>
                  <a:cubicBezTo>
                    <a:pt x="2289" y="4192"/>
                    <a:pt x="1898" y="4357"/>
                    <a:pt x="1481" y="4450"/>
                  </a:cubicBezTo>
                  <a:cubicBezTo>
                    <a:pt x="990" y="4559"/>
                    <a:pt x="461" y="4562"/>
                    <a:pt x="1" y="4357"/>
                  </a:cubicBezTo>
                  <a:cubicBezTo>
                    <a:pt x="44" y="4186"/>
                    <a:pt x="91" y="4006"/>
                    <a:pt x="221" y="3884"/>
                  </a:cubicBezTo>
                  <a:cubicBezTo>
                    <a:pt x="433" y="3695"/>
                    <a:pt x="772" y="3738"/>
                    <a:pt x="1011" y="3583"/>
                  </a:cubicBezTo>
                  <a:cubicBezTo>
                    <a:pt x="1689" y="3144"/>
                    <a:pt x="1067" y="1919"/>
                    <a:pt x="865" y="1372"/>
                  </a:cubicBezTo>
                  <a:cubicBezTo>
                    <a:pt x="753" y="1073"/>
                    <a:pt x="610" y="787"/>
                    <a:pt x="430" y="526"/>
                  </a:cubicBezTo>
                  <a:cubicBezTo>
                    <a:pt x="623" y="520"/>
                    <a:pt x="797" y="408"/>
                    <a:pt x="974" y="330"/>
                  </a:cubicBezTo>
                  <a:cubicBezTo>
                    <a:pt x="1356" y="159"/>
                    <a:pt x="1851" y="103"/>
                    <a:pt x="2265" y="7"/>
                  </a:cubicBezTo>
                  <a:cubicBezTo>
                    <a:pt x="2280" y="4"/>
                    <a:pt x="2299" y="1"/>
                    <a:pt x="2314" y="10"/>
                  </a:cubicBezTo>
                  <a:cubicBezTo>
                    <a:pt x="2330" y="19"/>
                    <a:pt x="2333" y="44"/>
                    <a:pt x="2333" y="63"/>
                  </a:cubicBezTo>
                  <a:cubicBezTo>
                    <a:pt x="2373" y="694"/>
                    <a:pt x="2317" y="1434"/>
                    <a:pt x="2504" y="2040"/>
                  </a:cubicBezTo>
                  <a:cubicBezTo>
                    <a:pt x="2663" y="2563"/>
                    <a:pt x="3036" y="2998"/>
                    <a:pt x="3113" y="3552"/>
                  </a:cubicBezTo>
                  <a:cubicBezTo>
                    <a:pt x="3123" y="3620"/>
                    <a:pt x="3129" y="3692"/>
                    <a:pt x="3101" y="3751"/>
                  </a:cubicBezTo>
                  <a:cubicBezTo>
                    <a:pt x="3061" y="3835"/>
                    <a:pt x="2970" y="3878"/>
                    <a:pt x="2886" y="3919"/>
                  </a:cubicBezTo>
                  <a:cubicBezTo>
                    <a:pt x="2818" y="3950"/>
                    <a:pt x="2750" y="3984"/>
                    <a:pt x="2678" y="4015"/>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1"/>
            <p:cNvSpPr/>
            <p:nvPr/>
          </p:nvSpPr>
          <p:spPr>
            <a:xfrm>
              <a:off x="5689650" y="4369400"/>
              <a:ext cx="78800" cy="51950"/>
            </a:xfrm>
            <a:custGeom>
              <a:rect b="b" l="l" r="r" t="t"/>
              <a:pathLst>
                <a:path extrusionOk="0" h="2078" w="3152">
                  <a:moveTo>
                    <a:pt x="3108" y="672"/>
                  </a:moveTo>
                  <a:cubicBezTo>
                    <a:pt x="2719" y="1048"/>
                    <a:pt x="2259" y="1328"/>
                    <a:pt x="1882" y="1711"/>
                  </a:cubicBezTo>
                  <a:cubicBezTo>
                    <a:pt x="1814" y="1779"/>
                    <a:pt x="1739" y="1847"/>
                    <a:pt x="1652" y="1882"/>
                  </a:cubicBezTo>
                  <a:cubicBezTo>
                    <a:pt x="1590" y="1906"/>
                    <a:pt x="1497" y="1928"/>
                    <a:pt x="1478" y="1860"/>
                  </a:cubicBezTo>
                  <a:cubicBezTo>
                    <a:pt x="1475" y="1854"/>
                    <a:pt x="1475" y="1841"/>
                    <a:pt x="1475" y="1832"/>
                  </a:cubicBezTo>
                  <a:cubicBezTo>
                    <a:pt x="1472" y="1844"/>
                    <a:pt x="1403" y="1885"/>
                    <a:pt x="1391" y="1891"/>
                  </a:cubicBezTo>
                  <a:cubicBezTo>
                    <a:pt x="1372" y="1906"/>
                    <a:pt x="1357" y="1919"/>
                    <a:pt x="1335" y="1928"/>
                  </a:cubicBezTo>
                  <a:cubicBezTo>
                    <a:pt x="1326" y="1938"/>
                    <a:pt x="1313" y="1944"/>
                    <a:pt x="1304" y="1950"/>
                  </a:cubicBezTo>
                  <a:cubicBezTo>
                    <a:pt x="1245" y="1984"/>
                    <a:pt x="1180" y="2015"/>
                    <a:pt x="1111" y="2028"/>
                  </a:cubicBezTo>
                  <a:cubicBezTo>
                    <a:pt x="1074" y="2034"/>
                    <a:pt x="968" y="2049"/>
                    <a:pt x="937" y="2025"/>
                  </a:cubicBezTo>
                  <a:cubicBezTo>
                    <a:pt x="928" y="2015"/>
                    <a:pt x="921" y="1978"/>
                    <a:pt x="921" y="1944"/>
                  </a:cubicBezTo>
                  <a:cubicBezTo>
                    <a:pt x="921" y="1922"/>
                    <a:pt x="925" y="1903"/>
                    <a:pt x="931" y="1897"/>
                  </a:cubicBezTo>
                  <a:cubicBezTo>
                    <a:pt x="890" y="1944"/>
                    <a:pt x="847" y="1997"/>
                    <a:pt x="794" y="2028"/>
                  </a:cubicBezTo>
                  <a:cubicBezTo>
                    <a:pt x="769" y="2046"/>
                    <a:pt x="741" y="2059"/>
                    <a:pt x="707" y="2062"/>
                  </a:cubicBezTo>
                  <a:cubicBezTo>
                    <a:pt x="623" y="2077"/>
                    <a:pt x="527" y="2003"/>
                    <a:pt x="539" y="1925"/>
                  </a:cubicBezTo>
                  <a:cubicBezTo>
                    <a:pt x="539" y="1916"/>
                    <a:pt x="542" y="1906"/>
                    <a:pt x="545" y="1900"/>
                  </a:cubicBezTo>
                  <a:cubicBezTo>
                    <a:pt x="508" y="1928"/>
                    <a:pt x="471" y="1959"/>
                    <a:pt x="427" y="1981"/>
                  </a:cubicBezTo>
                  <a:cubicBezTo>
                    <a:pt x="411" y="1990"/>
                    <a:pt x="396" y="1997"/>
                    <a:pt x="377" y="2003"/>
                  </a:cubicBezTo>
                  <a:cubicBezTo>
                    <a:pt x="315" y="2025"/>
                    <a:pt x="240" y="2025"/>
                    <a:pt x="188" y="1981"/>
                  </a:cubicBezTo>
                  <a:cubicBezTo>
                    <a:pt x="1" y="1826"/>
                    <a:pt x="181" y="1599"/>
                    <a:pt x="272" y="1446"/>
                  </a:cubicBezTo>
                  <a:cubicBezTo>
                    <a:pt x="393" y="1235"/>
                    <a:pt x="573" y="1070"/>
                    <a:pt x="707" y="868"/>
                  </a:cubicBezTo>
                  <a:cubicBezTo>
                    <a:pt x="716" y="858"/>
                    <a:pt x="722" y="846"/>
                    <a:pt x="729" y="837"/>
                  </a:cubicBezTo>
                  <a:cubicBezTo>
                    <a:pt x="750" y="803"/>
                    <a:pt x="766" y="765"/>
                    <a:pt x="778" y="731"/>
                  </a:cubicBezTo>
                  <a:cubicBezTo>
                    <a:pt x="837" y="551"/>
                    <a:pt x="819" y="349"/>
                    <a:pt x="1015" y="230"/>
                  </a:cubicBezTo>
                  <a:cubicBezTo>
                    <a:pt x="1052" y="209"/>
                    <a:pt x="1092" y="199"/>
                    <a:pt x="1136" y="193"/>
                  </a:cubicBezTo>
                  <a:cubicBezTo>
                    <a:pt x="1366" y="156"/>
                    <a:pt x="1596" y="125"/>
                    <a:pt x="1826" y="81"/>
                  </a:cubicBezTo>
                  <a:cubicBezTo>
                    <a:pt x="1941" y="56"/>
                    <a:pt x="2084" y="0"/>
                    <a:pt x="2203" y="13"/>
                  </a:cubicBezTo>
                  <a:cubicBezTo>
                    <a:pt x="2545" y="50"/>
                    <a:pt x="2815" y="389"/>
                    <a:pt x="3101" y="548"/>
                  </a:cubicBezTo>
                  <a:cubicBezTo>
                    <a:pt x="3151" y="572"/>
                    <a:pt x="3139" y="641"/>
                    <a:pt x="3108" y="672"/>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1"/>
            <p:cNvSpPr/>
            <p:nvPr/>
          </p:nvSpPr>
          <p:spPr>
            <a:xfrm>
              <a:off x="5707300" y="4379575"/>
              <a:ext cx="19325" cy="11525"/>
            </a:xfrm>
            <a:custGeom>
              <a:rect b="b" l="l" r="r" t="t"/>
              <a:pathLst>
                <a:path extrusionOk="0" h="461" w="773">
                  <a:moveTo>
                    <a:pt x="722" y="94"/>
                  </a:moveTo>
                  <a:cubicBezTo>
                    <a:pt x="467" y="190"/>
                    <a:pt x="225" y="312"/>
                    <a:pt x="1" y="461"/>
                  </a:cubicBezTo>
                  <a:cubicBezTo>
                    <a:pt x="10" y="451"/>
                    <a:pt x="16" y="439"/>
                    <a:pt x="23" y="430"/>
                  </a:cubicBezTo>
                  <a:cubicBezTo>
                    <a:pt x="44" y="396"/>
                    <a:pt x="60" y="358"/>
                    <a:pt x="72" y="324"/>
                  </a:cubicBezTo>
                  <a:cubicBezTo>
                    <a:pt x="271" y="203"/>
                    <a:pt x="483" y="100"/>
                    <a:pt x="704" y="19"/>
                  </a:cubicBezTo>
                  <a:cubicBezTo>
                    <a:pt x="753" y="1"/>
                    <a:pt x="772" y="78"/>
                    <a:pt x="722" y="94"/>
                  </a:cubicBezTo>
                  <a:close/>
                </a:path>
              </a:pathLst>
            </a:custGeom>
            <a:solidFill>
              <a:srgbClr val="D56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1"/>
            <p:cNvSpPr/>
            <p:nvPr/>
          </p:nvSpPr>
          <p:spPr>
            <a:xfrm>
              <a:off x="5700325" y="4404300"/>
              <a:ext cx="10975" cy="14650"/>
            </a:xfrm>
            <a:custGeom>
              <a:rect b="b" l="l" r="r" t="t"/>
              <a:pathLst>
                <a:path extrusionOk="0" h="586" w="439">
                  <a:moveTo>
                    <a:pt x="404" y="97"/>
                  </a:moveTo>
                  <a:cubicBezTo>
                    <a:pt x="283" y="224"/>
                    <a:pt x="183" y="367"/>
                    <a:pt x="112" y="529"/>
                  </a:cubicBezTo>
                  <a:cubicBezTo>
                    <a:pt x="112" y="520"/>
                    <a:pt x="115" y="510"/>
                    <a:pt x="118" y="504"/>
                  </a:cubicBezTo>
                  <a:cubicBezTo>
                    <a:pt x="81" y="532"/>
                    <a:pt x="44" y="563"/>
                    <a:pt x="0" y="585"/>
                  </a:cubicBezTo>
                  <a:cubicBezTo>
                    <a:pt x="81" y="383"/>
                    <a:pt x="199" y="199"/>
                    <a:pt x="348" y="38"/>
                  </a:cubicBezTo>
                  <a:cubicBezTo>
                    <a:pt x="382" y="0"/>
                    <a:pt x="438" y="60"/>
                    <a:pt x="404" y="97"/>
                  </a:cubicBezTo>
                  <a:close/>
                </a:path>
              </a:pathLst>
            </a:custGeom>
            <a:solidFill>
              <a:srgbClr val="D56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1"/>
            <p:cNvSpPr/>
            <p:nvPr/>
          </p:nvSpPr>
          <p:spPr>
            <a:xfrm>
              <a:off x="5709475" y="4406700"/>
              <a:ext cx="9750" cy="13400"/>
            </a:xfrm>
            <a:custGeom>
              <a:rect b="b" l="l" r="r" t="t"/>
              <a:pathLst>
                <a:path extrusionOk="0" h="536" w="390">
                  <a:moveTo>
                    <a:pt x="359" y="97"/>
                  </a:moveTo>
                  <a:cubicBezTo>
                    <a:pt x="268" y="209"/>
                    <a:pt x="194" y="327"/>
                    <a:pt x="128" y="452"/>
                  </a:cubicBezTo>
                  <a:cubicBezTo>
                    <a:pt x="128" y="430"/>
                    <a:pt x="132" y="411"/>
                    <a:pt x="138" y="405"/>
                  </a:cubicBezTo>
                  <a:cubicBezTo>
                    <a:pt x="97" y="452"/>
                    <a:pt x="54" y="505"/>
                    <a:pt x="1" y="536"/>
                  </a:cubicBezTo>
                  <a:cubicBezTo>
                    <a:pt x="79" y="358"/>
                    <a:pt x="181" y="194"/>
                    <a:pt x="303" y="41"/>
                  </a:cubicBezTo>
                  <a:cubicBezTo>
                    <a:pt x="337" y="1"/>
                    <a:pt x="390" y="60"/>
                    <a:pt x="359" y="97"/>
                  </a:cubicBezTo>
                  <a:close/>
                </a:path>
              </a:pathLst>
            </a:custGeom>
            <a:solidFill>
              <a:srgbClr val="D56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1"/>
            <p:cNvSpPr/>
            <p:nvPr/>
          </p:nvSpPr>
          <p:spPr>
            <a:xfrm>
              <a:off x="5723025" y="4407175"/>
              <a:ext cx="9275" cy="10450"/>
            </a:xfrm>
            <a:custGeom>
              <a:rect b="b" l="l" r="r" t="t"/>
              <a:pathLst>
                <a:path extrusionOk="0" h="418" w="371">
                  <a:moveTo>
                    <a:pt x="336" y="97"/>
                  </a:moveTo>
                  <a:cubicBezTo>
                    <a:pt x="267" y="178"/>
                    <a:pt x="205" y="262"/>
                    <a:pt x="143" y="349"/>
                  </a:cubicBezTo>
                  <a:cubicBezTo>
                    <a:pt x="140" y="343"/>
                    <a:pt x="140" y="330"/>
                    <a:pt x="140" y="321"/>
                  </a:cubicBezTo>
                  <a:cubicBezTo>
                    <a:pt x="137" y="333"/>
                    <a:pt x="68" y="374"/>
                    <a:pt x="56" y="380"/>
                  </a:cubicBezTo>
                  <a:cubicBezTo>
                    <a:pt x="37" y="395"/>
                    <a:pt x="22" y="408"/>
                    <a:pt x="0" y="417"/>
                  </a:cubicBezTo>
                  <a:cubicBezTo>
                    <a:pt x="87" y="287"/>
                    <a:pt x="180" y="159"/>
                    <a:pt x="283" y="41"/>
                  </a:cubicBezTo>
                  <a:cubicBezTo>
                    <a:pt x="314" y="1"/>
                    <a:pt x="370" y="60"/>
                    <a:pt x="336" y="97"/>
                  </a:cubicBezTo>
                  <a:close/>
                </a:path>
              </a:pathLst>
            </a:custGeom>
            <a:solidFill>
              <a:srgbClr val="D56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1"/>
            <p:cNvSpPr/>
            <p:nvPr/>
          </p:nvSpPr>
          <p:spPr>
            <a:xfrm>
              <a:off x="5730400" y="4402350"/>
              <a:ext cx="335875" cy="374900"/>
            </a:xfrm>
            <a:custGeom>
              <a:rect b="b" l="l" r="r" t="t"/>
              <a:pathLst>
                <a:path extrusionOk="0" h="14996" w="13435">
                  <a:moveTo>
                    <a:pt x="10754" y="14812"/>
                  </a:moveTo>
                  <a:cubicBezTo>
                    <a:pt x="10635" y="14961"/>
                    <a:pt x="10281" y="14852"/>
                    <a:pt x="10104" y="14868"/>
                  </a:cubicBezTo>
                  <a:cubicBezTo>
                    <a:pt x="9737" y="14899"/>
                    <a:pt x="9308" y="14996"/>
                    <a:pt x="8944" y="14983"/>
                  </a:cubicBezTo>
                  <a:cubicBezTo>
                    <a:pt x="8592" y="14971"/>
                    <a:pt x="8415" y="14638"/>
                    <a:pt x="8300" y="14327"/>
                  </a:cubicBezTo>
                  <a:cubicBezTo>
                    <a:pt x="8182" y="14019"/>
                    <a:pt x="8138" y="13689"/>
                    <a:pt x="8095" y="13363"/>
                  </a:cubicBezTo>
                  <a:cubicBezTo>
                    <a:pt x="8070" y="13192"/>
                    <a:pt x="8042" y="13018"/>
                    <a:pt x="8011" y="12837"/>
                  </a:cubicBezTo>
                  <a:cubicBezTo>
                    <a:pt x="7974" y="12626"/>
                    <a:pt x="7933" y="12408"/>
                    <a:pt x="7896" y="12191"/>
                  </a:cubicBezTo>
                  <a:cubicBezTo>
                    <a:pt x="7865" y="12013"/>
                    <a:pt x="7837" y="11839"/>
                    <a:pt x="7815" y="11662"/>
                  </a:cubicBezTo>
                  <a:cubicBezTo>
                    <a:pt x="7784" y="11438"/>
                    <a:pt x="7762" y="11217"/>
                    <a:pt x="7753" y="10996"/>
                  </a:cubicBezTo>
                  <a:cubicBezTo>
                    <a:pt x="7744" y="10714"/>
                    <a:pt x="7756" y="10434"/>
                    <a:pt x="7806" y="10163"/>
                  </a:cubicBezTo>
                  <a:cubicBezTo>
                    <a:pt x="7899" y="9675"/>
                    <a:pt x="7921" y="9184"/>
                    <a:pt x="7967" y="8680"/>
                  </a:cubicBezTo>
                  <a:cubicBezTo>
                    <a:pt x="8020" y="8111"/>
                    <a:pt x="8098" y="7542"/>
                    <a:pt x="8179" y="6976"/>
                  </a:cubicBezTo>
                  <a:cubicBezTo>
                    <a:pt x="8241" y="6509"/>
                    <a:pt x="8266" y="6068"/>
                    <a:pt x="8356" y="5607"/>
                  </a:cubicBezTo>
                  <a:cubicBezTo>
                    <a:pt x="8369" y="5542"/>
                    <a:pt x="8384" y="5477"/>
                    <a:pt x="8400" y="5412"/>
                  </a:cubicBezTo>
                  <a:cubicBezTo>
                    <a:pt x="8393" y="5415"/>
                    <a:pt x="8384" y="5415"/>
                    <a:pt x="8375" y="5418"/>
                  </a:cubicBezTo>
                  <a:cubicBezTo>
                    <a:pt x="7971" y="5511"/>
                    <a:pt x="7697" y="5747"/>
                    <a:pt x="7330" y="5897"/>
                  </a:cubicBezTo>
                  <a:cubicBezTo>
                    <a:pt x="6907" y="6071"/>
                    <a:pt x="6413" y="6086"/>
                    <a:pt x="5977" y="6248"/>
                  </a:cubicBezTo>
                  <a:cubicBezTo>
                    <a:pt x="5728" y="6341"/>
                    <a:pt x="5523" y="6484"/>
                    <a:pt x="5268" y="6559"/>
                  </a:cubicBezTo>
                  <a:cubicBezTo>
                    <a:pt x="4926" y="6659"/>
                    <a:pt x="4590" y="6733"/>
                    <a:pt x="4292" y="6932"/>
                  </a:cubicBezTo>
                  <a:cubicBezTo>
                    <a:pt x="4267" y="6948"/>
                    <a:pt x="4242" y="6966"/>
                    <a:pt x="4220" y="6985"/>
                  </a:cubicBezTo>
                  <a:cubicBezTo>
                    <a:pt x="4180" y="7016"/>
                    <a:pt x="4143" y="7053"/>
                    <a:pt x="4105" y="7094"/>
                  </a:cubicBezTo>
                  <a:cubicBezTo>
                    <a:pt x="4040" y="7165"/>
                    <a:pt x="3981" y="7246"/>
                    <a:pt x="3925" y="7336"/>
                  </a:cubicBezTo>
                  <a:cubicBezTo>
                    <a:pt x="3900" y="7377"/>
                    <a:pt x="3875" y="7417"/>
                    <a:pt x="3850" y="7464"/>
                  </a:cubicBezTo>
                  <a:cubicBezTo>
                    <a:pt x="3782" y="7591"/>
                    <a:pt x="3716" y="7728"/>
                    <a:pt x="3657" y="7868"/>
                  </a:cubicBezTo>
                  <a:cubicBezTo>
                    <a:pt x="3573" y="8067"/>
                    <a:pt x="3499" y="8269"/>
                    <a:pt x="3430" y="8453"/>
                  </a:cubicBezTo>
                  <a:cubicBezTo>
                    <a:pt x="3390" y="8559"/>
                    <a:pt x="3356" y="8658"/>
                    <a:pt x="3318" y="8742"/>
                  </a:cubicBezTo>
                  <a:cubicBezTo>
                    <a:pt x="3294" y="8801"/>
                    <a:pt x="3269" y="8863"/>
                    <a:pt x="3244" y="8922"/>
                  </a:cubicBezTo>
                  <a:cubicBezTo>
                    <a:pt x="3166" y="9118"/>
                    <a:pt x="3091" y="9314"/>
                    <a:pt x="3023" y="9513"/>
                  </a:cubicBezTo>
                  <a:cubicBezTo>
                    <a:pt x="2849" y="9998"/>
                    <a:pt x="2700" y="10496"/>
                    <a:pt x="2575" y="11000"/>
                  </a:cubicBezTo>
                  <a:cubicBezTo>
                    <a:pt x="2507" y="11270"/>
                    <a:pt x="2445" y="11550"/>
                    <a:pt x="2320" y="11802"/>
                  </a:cubicBezTo>
                  <a:cubicBezTo>
                    <a:pt x="2159" y="12128"/>
                    <a:pt x="1919" y="12371"/>
                    <a:pt x="1546" y="12346"/>
                  </a:cubicBezTo>
                  <a:cubicBezTo>
                    <a:pt x="1247" y="12327"/>
                    <a:pt x="806" y="12187"/>
                    <a:pt x="532" y="12097"/>
                  </a:cubicBezTo>
                  <a:cubicBezTo>
                    <a:pt x="265" y="12007"/>
                    <a:pt x="116" y="11752"/>
                    <a:pt x="56" y="11475"/>
                  </a:cubicBezTo>
                  <a:cubicBezTo>
                    <a:pt x="0" y="11199"/>
                    <a:pt x="35" y="10909"/>
                    <a:pt x="72" y="10630"/>
                  </a:cubicBezTo>
                  <a:cubicBezTo>
                    <a:pt x="140" y="10107"/>
                    <a:pt x="199" y="9588"/>
                    <a:pt x="255" y="9065"/>
                  </a:cubicBezTo>
                  <a:cubicBezTo>
                    <a:pt x="277" y="8866"/>
                    <a:pt x="299" y="8667"/>
                    <a:pt x="321" y="8468"/>
                  </a:cubicBezTo>
                  <a:cubicBezTo>
                    <a:pt x="321" y="8459"/>
                    <a:pt x="321" y="8450"/>
                    <a:pt x="324" y="8440"/>
                  </a:cubicBezTo>
                  <a:cubicBezTo>
                    <a:pt x="339" y="8279"/>
                    <a:pt x="355" y="8120"/>
                    <a:pt x="374" y="7961"/>
                  </a:cubicBezTo>
                  <a:cubicBezTo>
                    <a:pt x="395" y="7731"/>
                    <a:pt x="420" y="7504"/>
                    <a:pt x="445" y="7277"/>
                  </a:cubicBezTo>
                  <a:cubicBezTo>
                    <a:pt x="470" y="7041"/>
                    <a:pt x="495" y="6802"/>
                    <a:pt x="520" y="6565"/>
                  </a:cubicBezTo>
                  <a:cubicBezTo>
                    <a:pt x="604" y="5825"/>
                    <a:pt x="731" y="5094"/>
                    <a:pt x="1232" y="4507"/>
                  </a:cubicBezTo>
                  <a:cubicBezTo>
                    <a:pt x="1496" y="4199"/>
                    <a:pt x="1882" y="4068"/>
                    <a:pt x="2196" y="3838"/>
                  </a:cubicBezTo>
                  <a:cubicBezTo>
                    <a:pt x="2578" y="3555"/>
                    <a:pt x="2980" y="3300"/>
                    <a:pt x="3387" y="3058"/>
                  </a:cubicBezTo>
                  <a:cubicBezTo>
                    <a:pt x="3567" y="2949"/>
                    <a:pt x="3751" y="2849"/>
                    <a:pt x="3943" y="2771"/>
                  </a:cubicBezTo>
                  <a:cubicBezTo>
                    <a:pt x="4071" y="2719"/>
                    <a:pt x="4310" y="2703"/>
                    <a:pt x="4416" y="2628"/>
                  </a:cubicBezTo>
                  <a:cubicBezTo>
                    <a:pt x="4668" y="2451"/>
                    <a:pt x="4926" y="2289"/>
                    <a:pt x="5206" y="2146"/>
                  </a:cubicBezTo>
                  <a:cubicBezTo>
                    <a:pt x="5716" y="1888"/>
                    <a:pt x="6229" y="1640"/>
                    <a:pt x="6767" y="1440"/>
                  </a:cubicBezTo>
                  <a:cubicBezTo>
                    <a:pt x="7187" y="1285"/>
                    <a:pt x="7628" y="1192"/>
                    <a:pt x="8036" y="1002"/>
                  </a:cubicBezTo>
                  <a:cubicBezTo>
                    <a:pt x="8431" y="819"/>
                    <a:pt x="8810" y="620"/>
                    <a:pt x="9217" y="464"/>
                  </a:cubicBezTo>
                  <a:cubicBezTo>
                    <a:pt x="10045" y="150"/>
                    <a:pt x="10922" y="1"/>
                    <a:pt x="11802" y="131"/>
                  </a:cubicBezTo>
                  <a:cubicBezTo>
                    <a:pt x="12053" y="169"/>
                    <a:pt x="12308" y="206"/>
                    <a:pt x="12551" y="277"/>
                  </a:cubicBezTo>
                  <a:cubicBezTo>
                    <a:pt x="12694" y="321"/>
                    <a:pt x="13045" y="389"/>
                    <a:pt x="13148" y="464"/>
                  </a:cubicBezTo>
                  <a:cubicBezTo>
                    <a:pt x="13428" y="663"/>
                    <a:pt x="13434" y="1453"/>
                    <a:pt x="13419" y="1783"/>
                  </a:cubicBezTo>
                  <a:cubicBezTo>
                    <a:pt x="13406" y="2006"/>
                    <a:pt x="13363" y="2224"/>
                    <a:pt x="13319" y="2445"/>
                  </a:cubicBezTo>
                  <a:cubicBezTo>
                    <a:pt x="13067" y="3701"/>
                    <a:pt x="12999" y="5076"/>
                    <a:pt x="12259" y="6158"/>
                  </a:cubicBezTo>
                  <a:cubicBezTo>
                    <a:pt x="11929" y="6643"/>
                    <a:pt x="11584" y="7122"/>
                    <a:pt x="11270" y="7616"/>
                  </a:cubicBezTo>
                  <a:cubicBezTo>
                    <a:pt x="10993" y="8049"/>
                    <a:pt x="10651" y="8540"/>
                    <a:pt x="10570" y="9059"/>
                  </a:cubicBezTo>
                  <a:cubicBezTo>
                    <a:pt x="10561" y="9121"/>
                    <a:pt x="10555" y="9184"/>
                    <a:pt x="10555" y="9246"/>
                  </a:cubicBezTo>
                  <a:cubicBezTo>
                    <a:pt x="10552" y="9513"/>
                    <a:pt x="10620" y="9796"/>
                    <a:pt x="10651" y="10045"/>
                  </a:cubicBezTo>
                  <a:cubicBezTo>
                    <a:pt x="10701" y="10434"/>
                    <a:pt x="10735" y="10822"/>
                    <a:pt x="10760" y="11211"/>
                  </a:cubicBezTo>
                  <a:cubicBezTo>
                    <a:pt x="10772" y="11423"/>
                    <a:pt x="10785" y="11634"/>
                    <a:pt x="10791" y="11849"/>
                  </a:cubicBezTo>
                  <a:cubicBezTo>
                    <a:pt x="10797" y="12016"/>
                    <a:pt x="10803" y="12187"/>
                    <a:pt x="10807" y="12359"/>
                  </a:cubicBezTo>
                  <a:cubicBezTo>
                    <a:pt x="10813" y="12564"/>
                    <a:pt x="10819" y="12772"/>
                    <a:pt x="10819" y="12977"/>
                  </a:cubicBezTo>
                  <a:cubicBezTo>
                    <a:pt x="10828" y="13459"/>
                    <a:pt x="10831" y="13941"/>
                    <a:pt x="10838" y="14423"/>
                  </a:cubicBezTo>
                  <a:cubicBezTo>
                    <a:pt x="10841" y="14557"/>
                    <a:pt x="10838" y="14703"/>
                    <a:pt x="10754" y="14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1"/>
            <p:cNvSpPr/>
            <p:nvPr/>
          </p:nvSpPr>
          <p:spPr>
            <a:xfrm>
              <a:off x="5952975" y="4117350"/>
              <a:ext cx="71550" cy="84925"/>
            </a:xfrm>
            <a:custGeom>
              <a:rect b="b" l="l" r="r" t="t"/>
              <a:pathLst>
                <a:path extrusionOk="0" h="3397" w="2862">
                  <a:moveTo>
                    <a:pt x="2597" y="1932"/>
                  </a:moveTo>
                  <a:cubicBezTo>
                    <a:pt x="2631" y="1932"/>
                    <a:pt x="2662" y="1935"/>
                    <a:pt x="2693" y="1938"/>
                  </a:cubicBezTo>
                  <a:cubicBezTo>
                    <a:pt x="2675" y="1910"/>
                    <a:pt x="2659" y="1882"/>
                    <a:pt x="2644" y="1854"/>
                  </a:cubicBezTo>
                  <a:cubicBezTo>
                    <a:pt x="2619" y="1854"/>
                    <a:pt x="2591" y="1851"/>
                    <a:pt x="2566" y="1854"/>
                  </a:cubicBezTo>
                  <a:lnTo>
                    <a:pt x="2382" y="1381"/>
                  </a:lnTo>
                  <a:cubicBezTo>
                    <a:pt x="2370" y="1363"/>
                    <a:pt x="2358" y="1341"/>
                    <a:pt x="2345" y="1322"/>
                  </a:cubicBezTo>
                  <a:cubicBezTo>
                    <a:pt x="2333" y="1294"/>
                    <a:pt x="2326" y="1266"/>
                    <a:pt x="2326" y="1241"/>
                  </a:cubicBezTo>
                  <a:lnTo>
                    <a:pt x="1869" y="85"/>
                  </a:lnTo>
                  <a:cubicBezTo>
                    <a:pt x="1848" y="32"/>
                    <a:pt x="1773" y="1"/>
                    <a:pt x="1723" y="26"/>
                  </a:cubicBezTo>
                  <a:cubicBezTo>
                    <a:pt x="1170" y="315"/>
                    <a:pt x="619" y="604"/>
                    <a:pt x="69" y="893"/>
                  </a:cubicBezTo>
                  <a:cubicBezTo>
                    <a:pt x="16" y="915"/>
                    <a:pt x="0" y="965"/>
                    <a:pt x="10" y="1008"/>
                  </a:cubicBezTo>
                  <a:cubicBezTo>
                    <a:pt x="0" y="1030"/>
                    <a:pt x="0" y="1055"/>
                    <a:pt x="13" y="1086"/>
                  </a:cubicBezTo>
                  <a:cubicBezTo>
                    <a:pt x="224" y="1540"/>
                    <a:pt x="389" y="2010"/>
                    <a:pt x="517" y="2492"/>
                  </a:cubicBezTo>
                  <a:cubicBezTo>
                    <a:pt x="638" y="2687"/>
                    <a:pt x="675" y="2924"/>
                    <a:pt x="688" y="3169"/>
                  </a:cubicBezTo>
                  <a:cubicBezTo>
                    <a:pt x="694" y="3176"/>
                    <a:pt x="697" y="3179"/>
                    <a:pt x="706" y="3182"/>
                  </a:cubicBezTo>
                  <a:cubicBezTo>
                    <a:pt x="706" y="3219"/>
                    <a:pt x="706" y="3253"/>
                    <a:pt x="709" y="3291"/>
                  </a:cubicBezTo>
                  <a:cubicBezTo>
                    <a:pt x="713" y="3347"/>
                    <a:pt x="781" y="3396"/>
                    <a:pt x="837" y="3387"/>
                  </a:cubicBezTo>
                  <a:cubicBezTo>
                    <a:pt x="1521" y="3241"/>
                    <a:pt x="2162" y="3014"/>
                    <a:pt x="2780" y="2691"/>
                  </a:cubicBezTo>
                  <a:cubicBezTo>
                    <a:pt x="2833" y="2663"/>
                    <a:pt x="2861" y="2603"/>
                    <a:pt x="2840" y="2541"/>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1"/>
            <p:cNvSpPr/>
            <p:nvPr/>
          </p:nvSpPr>
          <p:spPr>
            <a:xfrm>
              <a:off x="5952975" y="4117350"/>
              <a:ext cx="54675" cy="52975"/>
            </a:xfrm>
            <a:custGeom>
              <a:rect b="b" l="l" r="r" t="t"/>
              <a:pathLst>
                <a:path extrusionOk="0" h="2119" w="2187">
                  <a:moveTo>
                    <a:pt x="1723" y="1552"/>
                  </a:moveTo>
                  <a:cubicBezTo>
                    <a:pt x="1879" y="1391"/>
                    <a:pt x="2121" y="1139"/>
                    <a:pt x="2187" y="887"/>
                  </a:cubicBezTo>
                  <a:lnTo>
                    <a:pt x="1869" y="85"/>
                  </a:lnTo>
                  <a:cubicBezTo>
                    <a:pt x="1848" y="32"/>
                    <a:pt x="1773" y="1"/>
                    <a:pt x="1723" y="26"/>
                  </a:cubicBezTo>
                  <a:cubicBezTo>
                    <a:pt x="1170" y="315"/>
                    <a:pt x="619" y="604"/>
                    <a:pt x="69" y="893"/>
                  </a:cubicBezTo>
                  <a:cubicBezTo>
                    <a:pt x="16" y="915"/>
                    <a:pt x="0" y="965"/>
                    <a:pt x="10" y="1008"/>
                  </a:cubicBezTo>
                  <a:cubicBezTo>
                    <a:pt x="0" y="1030"/>
                    <a:pt x="0" y="1055"/>
                    <a:pt x="13" y="1086"/>
                  </a:cubicBezTo>
                  <a:cubicBezTo>
                    <a:pt x="168" y="1422"/>
                    <a:pt x="299" y="1767"/>
                    <a:pt x="408" y="2118"/>
                  </a:cubicBezTo>
                  <a:cubicBezTo>
                    <a:pt x="812" y="2053"/>
                    <a:pt x="1185" y="1957"/>
                    <a:pt x="1499" y="1773"/>
                  </a:cubicBezTo>
                  <a:cubicBezTo>
                    <a:pt x="1574" y="1702"/>
                    <a:pt x="1652" y="1630"/>
                    <a:pt x="1723" y="1552"/>
                  </a:cubicBezTo>
                  <a:close/>
                </a:path>
              </a:pathLst>
            </a:custGeom>
            <a:solidFill>
              <a:srgbClr val="D05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1"/>
            <p:cNvSpPr/>
            <p:nvPr/>
          </p:nvSpPr>
          <p:spPr>
            <a:xfrm>
              <a:off x="5733750" y="4144575"/>
              <a:ext cx="343875" cy="327225"/>
            </a:xfrm>
            <a:custGeom>
              <a:rect b="b" l="l" r="r" t="t"/>
              <a:pathLst>
                <a:path extrusionOk="0" h="13089" w="13755">
                  <a:moveTo>
                    <a:pt x="11966" y="852"/>
                  </a:moveTo>
                  <a:cubicBezTo>
                    <a:pt x="12081" y="902"/>
                    <a:pt x="12218" y="958"/>
                    <a:pt x="12308" y="1048"/>
                  </a:cubicBezTo>
                  <a:cubicBezTo>
                    <a:pt x="12346" y="1085"/>
                    <a:pt x="12290" y="1141"/>
                    <a:pt x="12252" y="1104"/>
                  </a:cubicBezTo>
                  <a:cubicBezTo>
                    <a:pt x="12190" y="1042"/>
                    <a:pt x="12100" y="995"/>
                    <a:pt x="12013" y="958"/>
                  </a:cubicBezTo>
                  <a:cubicBezTo>
                    <a:pt x="11988" y="917"/>
                    <a:pt x="11960" y="877"/>
                    <a:pt x="11935" y="840"/>
                  </a:cubicBezTo>
                  <a:cubicBezTo>
                    <a:pt x="11944" y="843"/>
                    <a:pt x="11957" y="849"/>
                    <a:pt x="11966" y="852"/>
                  </a:cubicBezTo>
                  <a:close/>
                  <a:moveTo>
                    <a:pt x="13565" y="12501"/>
                  </a:moveTo>
                  <a:cubicBezTo>
                    <a:pt x="13552" y="12498"/>
                    <a:pt x="13537" y="12495"/>
                    <a:pt x="13524" y="12495"/>
                  </a:cubicBezTo>
                  <a:cubicBezTo>
                    <a:pt x="13533" y="12454"/>
                    <a:pt x="13543" y="12414"/>
                    <a:pt x="13552" y="12373"/>
                  </a:cubicBezTo>
                  <a:cubicBezTo>
                    <a:pt x="13558" y="12345"/>
                    <a:pt x="13561" y="12314"/>
                    <a:pt x="13568" y="12286"/>
                  </a:cubicBezTo>
                  <a:cubicBezTo>
                    <a:pt x="13571" y="12249"/>
                    <a:pt x="13577" y="12212"/>
                    <a:pt x="13577" y="12171"/>
                  </a:cubicBezTo>
                  <a:cubicBezTo>
                    <a:pt x="13614" y="11745"/>
                    <a:pt x="13546" y="11238"/>
                    <a:pt x="13586" y="10834"/>
                  </a:cubicBezTo>
                  <a:cubicBezTo>
                    <a:pt x="13586" y="10828"/>
                    <a:pt x="13586" y="10822"/>
                    <a:pt x="13586" y="10812"/>
                  </a:cubicBezTo>
                  <a:cubicBezTo>
                    <a:pt x="13645" y="10222"/>
                    <a:pt x="13729" y="9634"/>
                    <a:pt x="13732" y="9040"/>
                  </a:cubicBezTo>
                  <a:cubicBezTo>
                    <a:pt x="13736" y="8353"/>
                    <a:pt x="13717" y="7665"/>
                    <a:pt x="13711" y="6978"/>
                  </a:cubicBezTo>
                  <a:cubicBezTo>
                    <a:pt x="13708" y="6670"/>
                    <a:pt x="13704" y="6362"/>
                    <a:pt x="13711" y="6058"/>
                  </a:cubicBezTo>
                  <a:cubicBezTo>
                    <a:pt x="13711" y="5940"/>
                    <a:pt x="13714" y="5824"/>
                    <a:pt x="13717" y="5709"/>
                  </a:cubicBezTo>
                  <a:cubicBezTo>
                    <a:pt x="13754" y="4490"/>
                    <a:pt x="13711" y="3290"/>
                    <a:pt x="13188" y="2161"/>
                  </a:cubicBezTo>
                  <a:cubicBezTo>
                    <a:pt x="13101" y="1972"/>
                    <a:pt x="13002" y="1776"/>
                    <a:pt x="12890" y="1589"/>
                  </a:cubicBezTo>
                  <a:cubicBezTo>
                    <a:pt x="12775" y="1393"/>
                    <a:pt x="12644" y="1207"/>
                    <a:pt x="12501" y="1042"/>
                  </a:cubicBezTo>
                  <a:cubicBezTo>
                    <a:pt x="12209" y="703"/>
                    <a:pt x="11808" y="473"/>
                    <a:pt x="11540" y="106"/>
                  </a:cubicBezTo>
                  <a:cubicBezTo>
                    <a:pt x="11512" y="62"/>
                    <a:pt x="11478" y="16"/>
                    <a:pt x="11428" y="6"/>
                  </a:cubicBezTo>
                  <a:cubicBezTo>
                    <a:pt x="11388" y="0"/>
                    <a:pt x="11350" y="19"/>
                    <a:pt x="11316" y="34"/>
                  </a:cubicBezTo>
                  <a:cubicBezTo>
                    <a:pt x="10710" y="345"/>
                    <a:pt x="10107" y="656"/>
                    <a:pt x="9503" y="964"/>
                  </a:cubicBezTo>
                  <a:cubicBezTo>
                    <a:pt x="9394" y="1020"/>
                    <a:pt x="9283" y="1079"/>
                    <a:pt x="9214" y="1179"/>
                  </a:cubicBezTo>
                  <a:cubicBezTo>
                    <a:pt x="9130" y="1294"/>
                    <a:pt x="9121" y="1440"/>
                    <a:pt x="9115" y="1583"/>
                  </a:cubicBezTo>
                  <a:cubicBezTo>
                    <a:pt x="9115" y="1614"/>
                    <a:pt x="9111" y="1642"/>
                    <a:pt x="9111" y="1670"/>
                  </a:cubicBezTo>
                  <a:cubicBezTo>
                    <a:pt x="9102" y="1881"/>
                    <a:pt x="9068" y="2093"/>
                    <a:pt x="9012" y="2295"/>
                  </a:cubicBezTo>
                  <a:cubicBezTo>
                    <a:pt x="8984" y="2401"/>
                    <a:pt x="8919" y="2516"/>
                    <a:pt x="8835" y="2628"/>
                  </a:cubicBezTo>
                  <a:cubicBezTo>
                    <a:pt x="8782" y="2699"/>
                    <a:pt x="8720" y="2774"/>
                    <a:pt x="8651" y="2845"/>
                  </a:cubicBezTo>
                  <a:lnTo>
                    <a:pt x="8645" y="2852"/>
                  </a:lnTo>
                  <a:cubicBezTo>
                    <a:pt x="8577" y="2926"/>
                    <a:pt x="8502" y="3001"/>
                    <a:pt x="8424" y="3076"/>
                  </a:cubicBezTo>
                  <a:cubicBezTo>
                    <a:pt x="8182" y="3306"/>
                    <a:pt x="7920" y="3526"/>
                    <a:pt x="7759" y="3701"/>
                  </a:cubicBezTo>
                  <a:cubicBezTo>
                    <a:pt x="7246" y="4248"/>
                    <a:pt x="6720" y="4783"/>
                    <a:pt x="6185" y="5308"/>
                  </a:cubicBezTo>
                  <a:cubicBezTo>
                    <a:pt x="5725" y="5765"/>
                    <a:pt x="5392" y="6338"/>
                    <a:pt x="4920" y="6779"/>
                  </a:cubicBezTo>
                  <a:cubicBezTo>
                    <a:pt x="4910" y="6788"/>
                    <a:pt x="4907" y="6801"/>
                    <a:pt x="4910" y="6813"/>
                  </a:cubicBezTo>
                  <a:cubicBezTo>
                    <a:pt x="4643" y="7019"/>
                    <a:pt x="4304" y="7143"/>
                    <a:pt x="3987" y="7246"/>
                  </a:cubicBezTo>
                  <a:cubicBezTo>
                    <a:pt x="3539" y="7392"/>
                    <a:pt x="3079" y="7491"/>
                    <a:pt x="2625" y="7625"/>
                  </a:cubicBezTo>
                  <a:cubicBezTo>
                    <a:pt x="2149" y="7762"/>
                    <a:pt x="1692" y="7964"/>
                    <a:pt x="1256" y="8197"/>
                  </a:cubicBezTo>
                  <a:cubicBezTo>
                    <a:pt x="1011" y="8328"/>
                    <a:pt x="771" y="8474"/>
                    <a:pt x="544" y="8636"/>
                  </a:cubicBezTo>
                  <a:cubicBezTo>
                    <a:pt x="479" y="8679"/>
                    <a:pt x="395" y="8729"/>
                    <a:pt x="314" y="8782"/>
                  </a:cubicBezTo>
                  <a:cubicBezTo>
                    <a:pt x="292" y="8797"/>
                    <a:pt x="268" y="8813"/>
                    <a:pt x="246" y="8828"/>
                  </a:cubicBezTo>
                  <a:cubicBezTo>
                    <a:pt x="181" y="8878"/>
                    <a:pt x="125" y="8931"/>
                    <a:pt x="90" y="8993"/>
                  </a:cubicBezTo>
                  <a:cubicBezTo>
                    <a:pt x="0" y="9158"/>
                    <a:pt x="134" y="9382"/>
                    <a:pt x="224" y="9513"/>
                  </a:cubicBezTo>
                  <a:cubicBezTo>
                    <a:pt x="386" y="9749"/>
                    <a:pt x="641" y="9914"/>
                    <a:pt x="734" y="10190"/>
                  </a:cubicBezTo>
                  <a:cubicBezTo>
                    <a:pt x="743" y="10212"/>
                    <a:pt x="759" y="10225"/>
                    <a:pt x="784" y="10222"/>
                  </a:cubicBezTo>
                  <a:cubicBezTo>
                    <a:pt x="989" y="10175"/>
                    <a:pt x="1197" y="10131"/>
                    <a:pt x="1406" y="10085"/>
                  </a:cubicBezTo>
                  <a:cubicBezTo>
                    <a:pt x="1434" y="10079"/>
                    <a:pt x="1459" y="10072"/>
                    <a:pt x="1487" y="10066"/>
                  </a:cubicBezTo>
                  <a:cubicBezTo>
                    <a:pt x="2721" y="9786"/>
                    <a:pt x="3943" y="9457"/>
                    <a:pt x="5175" y="9158"/>
                  </a:cubicBezTo>
                  <a:cubicBezTo>
                    <a:pt x="5797" y="9006"/>
                    <a:pt x="6384" y="8828"/>
                    <a:pt x="6956" y="8539"/>
                  </a:cubicBezTo>
                  <a:cubicBezTo>
                    <a:pt x="7180" y="8427"/>
                    <a:pt x="7432" y="8241"/>
                    <a:pt x="7656" y="8035"/>
                  </a:cubicBezTo>
                  <a:cubicBezTo>
                    <a:pt x="7728" y="7973"/>
                    <a:pt x="7793" y="7908"/>
                    <a:pt x="7858" y="7843"/>
                  </a:cubicBezTo>
                  <a:cubicBezTo>
                    <a:pt x="7955" y="7740"/>
                    <a:pt x="8042" y="7641"/>
                    <a:pt x="8113" y="7544"/>
                  </a:cubicBezTo>
                  <a:cubicBezTo>
                    <a:pt x="8107" y="7566"/>
                    <a:pt x="8101" y="7588"/>
                    <a:pt x="8098" y="7609"/>
                  </a:cubicBezTo>
                  <a:cubicBezTo>
                    <a:pt x="8085" y="7656"/>
                    <a:pt x="8073" y="7703"/>
                    <a:pt x="8060" y="7752"/>
                  </a:cubicBezTo>
                  <a:cubicBezTo>
                    <a:pt x="8011" y="7964"/>
                    <a:pt x="7964" y="8185"/>
                    <a:pt x="7920" y="8409"/>
                  </a:cubicBezTo>
                  <a:cubicBezTo>
                    <a:pt x="7746" y="9329"/>
                    <a:pt x="7625" y="10315"/>
                    <a:pt x="7445" y="11220"/>
                  </a:cubicBezTo>
                  <a:cubicBezTo>
                    <a:pt x="7438" y="11248"/>
                    <a:pt x="7435" y="11273"/>
                    <a:pt x="7429" y="11301"/>
                  </a:cubicBezTo>
                  <a:cubicBezTo>
                    <a:pt x="7414" y="11369"/>
                    <a:pt x="7137" y="11574"/>
                    <a:pt x="7159" y="11580"/>
                  </a:cubicBezTo>
                  <a:cubicBezTo>
                    <a:pt x="7703" y="11724"/>
                    <a:pt x="8374" y="12252"/>
                    <a:pt x="8919" y="12401"/>
                  </a:cubicBezTo>
                  <a:cubicBezTo>
                    <a:pt x="9105" y="12492"/>
                    <a:pt x="9295" y="12582"/>
                    <a:pt x="9485" y="12660"/>
                  </a:cubicBezTo>
                  <a:cubicBezTo>
                    <a:pt x="10110" y="12918"/>
                    <a:pt x="10800" y="13039"/>
                    <a:pt x="11475" y="13073"/>
                  </a:cubicBezTo>
                  <a:cubicBezTo>
                    <a:pt x="11811" y="13089"/>
                    <a:pt x="12150" y="13082"/>
                    <a:pt x="12485" y="13064"/>
                  </a:cubicBezTo>
                  <a:cubicBezTo>
                    <a:pt x="12700" y="13048"/>
                    <a:pt x="12946" y="13048"/>
                    <a:pt x="13148" y="12958"/>
                  </a:cubicBezTo>
                  <a:cubicBezTo>
                    <a:pt x="13173" y="12946"/>
                    <a:pt x="13198" y="12933"/>
                    <a:pt x="13222" y="12918"/>
                  </a:cubicBezTo>
                  <a:cubicBezTo>
                    <a:pt x="13313" y="12862"/>
                    <a:pt x="13381" y="12790"/>
                    <a:pt x="13431" y="12709"/>
                  </a:cubicBezTo>
                  <a:cubicBezTo>
                    <a:pt x="13453" y="12725"/>
                    <a:pt x="13490" y="12703"/>
                    <a:pt x="13490" y="12675"/>
                  </a:cubicBezTo>
                  <a:cubicBezTo>
                    <a:pt x="13490" y="12647"/>
                    <a:pt x="13490" y="12622"/>
                    <a:pt x="13490" y="12594"/>
                  </a:cubicBezTo>
                  <a:cubicBezTo>
                    <a:pt x="13518" y="12585"/>
                    <a:pt x="13540" y="12582"/>
                    <a:pt x="13565" y="12576"/>
                  </a:cubicBezTo>
                  <a:cubicBezTo>
                    <a:pt x="13602" y="12566"/>
                    <a:pt x="13602" y="12510"/>
                    <a:pt x="13565" y="125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1"/>
            <p:cNvSpPr/>
            <p:nvPr/>
          </p:nvSpPr>
          <p:spPr>
            <a:xfrm>
              <a:off x="6032125" y="4165550"/>
              <a:ext cx="10275" cy="7575"/>
            </a:xfrm>
            <a:custGeom>
              <a:rect b="b" l="l" r="r" t="t"/>
              <a:pathLst>
                <a:path extrusionOk="0" h="303" w="411">
                  <a:moveTo>
                    <a:pt x="317" y="265"/>
                  </a:moveTo>
                  <a:cubicBezTo>
                    <a:pt x="255" y="203"/>
                    <a:pt x="165" y="156"/>
                    <a:pt x="78" y="119"/>
                  </a:cubicBezTo>
                  <a:cubicBezTo>
                    <a:pt x="53" y="78"/>
                    <a:pt x="25" y="38"/>
                    <a:pt x="0" y="1"/>
                  </a:cubicBezTo>
                  <a:cubicBezTo>
                    <a:pt x="9" y="4"/>
                    <a:pt x="22" y="10"/>
                    <a:pt x="31" y="13"/>
                  </a:cubicBezTo>
                  <a:cubicBezTo>
                    <a:pt x="146" y="63"/>
                    <a:pt x="283" y="119"/>
                    <a:pt x="373" y="209"/>
                  </a:cubicBezTo>
                  <a:cubicBezTo>
                    <a:pt x="411" y="246"/>
                    <a:pt x="355" y="302"/>
                    <a:pt x="317" y="265"/>
                  </a:cubicBezTo>
                  <a:close/>
                </a:path>
              </a:pathLst>
            </a:custGeom>
            <a:solidFill>
              <a:srgbClr val="FA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1"/>
            <p:cNvSpPr/>
            <p:nvPr/>
          </p:nvSpPr>
          <p:spPr>
            <a:xfrm>
              <a:off x="5904375" y="4065200"/>
              <a:ext cx="96600" cy="110250"/>
            </a:xfrm>
            <a:custGeom>
              <a:rect b="b" l="l" r="r" t="t"/>
              <a:pathLst>
                <a:path extrusionOk="0" h="4410" w="3864">
                  <a:moveTo>
                    <a:pt x="2831" y="3654"/>
                  </a:moveTo>
                  <a:cubicBezTo>
                    <a:pt x="1416" y="4410"/>
                    <a:pt x="1" y="2304"/>
                    <a:pt x="791" y="1120"/>
                  </a:cubicBezTo>
                  <a:cubicBezTo>
                    <a:pt x="794" y="1116"/>
                    <a:pt x="797" y="1113"/>
                    <a:pt x="800" y="1110"/>
                  </a:cubicBezTo>
                  <a:cubicBezTo>
                    <a:pt x="806" y="1098"/>
                    <a:pt x="812" y="1082"/>
                    <a:pt x="819" y="1070"/>
                  </a:cubicBezTo>
                  <a:cubicBezTo>
                    <a:pt x="921" y="858"/>
                    <a:pt x="1052" y="659"/>
                    <a:pt x="1214" y="491"/>
                  </a:cubicBezTo>
                  <a:cubicBezTo>
                    <a:pt x="1512" y="174"/>
                    <a:pt x="1920" y="0"/>
                    <a:pt x="2355" y="28"/>
                  </a:cubicBezTo>
                  <a:cubicBezTo>
                    <a:pt x="3170" y="78"/>
                    <a:pt x="3863" y="802"/>
                    <a:pt x="3723" y="1639"/>
                  </a:cubicBezTo>
                  <a:cubicBezTo>
                    <a:pt x="3617" y="2264"/>
                    <a:pt x="3449" y="3321"/>
                    <a:pt x="2831" y="3654"/>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1"/>
            <p:cNvSpPr/>
            <p:nvPr/>
          </p:nvSpPr>
          <p:spPr>
            <a:xfrm>
              <a:off x="5911000" y="4041250"/>
              <a:ext cx="105500" cy="88175"/>
            </a:xfrm>
            <a:custGeom>
              <a:rect b="b" l="l" r="r" t="t"/>
              <a:pathLst>
                <a:path extrusionOk="0" h="3527" w="4220">
                  <a:moveTo>
                    <a:pt x="4015" y="1524"/>
                  </a:moveTo>
                  <a:cubicBezTo>
                    <a:pt x="4089" y="1816"/>
                    <a:pt x="4220" y="2050"/>
                    <a:pt x="4089" y="2339"/>
                  </a:cubicBezTo>
                  <a:cubicBezTo>
                    <a:pt x="3912" y="2734"/>
                    <a:pt x="3679" y="3082"/>
                    <a:pt x="3374" y="3390"/>
                  </a:cubicBezTo>
                  <a:cubicBezTo>
                    <a:pt x="3306" y="3458"/>
                    <a:pt x="3200" y="3527"/>
                    <a:pt x="3119" y="3471"/>
                  </a:cubicBezTo>
                  <a:cubicBezTo>
                    <a:pt x="3085" y="3449"/>
                    <a:pt x="3066" y="3412"/>
                    <a:pt x="3048" y="3377"/>
                  </a:cubicBezTo>
                  <a:cubicBezTo>
                    <a:pt x="2992" y="3262"/>
                    <a:pt x="2939" y="3147"/>
                    <a:pt x="2883" y="3032"/>
                  </a:cubicBezTo>
                  <a:cubicBezTo>
                    <a:pt x="2864" y="2995"/>
                    <a:pt x="2846" y="2955"/>
                    <a:pt x="2852" y="2914"/>
                  </a:cubicBezTo>
                  <a:cubicBezTo>
                    <a:pt x="2858" y="2874"/>
                    <a:pt x="2889" y="2843"/>
                    <a:pt x="2914" y="2811"/>
                  </a:cubicBezTo>
                  <a:cubicBezTo>
                    <a:pt x="2967" y="2749"/>
                    <a:pt x="3013" y="2687"/>
                    <a:pt x="3060" y="2619"/>
                  </a:cubicBezTo>
                  <a:cubicBezTo>
                    <a:pt x="3129" y="2516"/>
                    <a:pt x="3184" y="2373"/>
                    <a:pt x="3113" y="2270"/>
                  </a:cubicBezTo>
                  <a:cubicBezTo>
                    <a:pt x="3069" y="2208"/>
                    <a:pt x="2992" y="2180"/>
                    <a:pt x="2917" y="2168"/>
                  </a:cubicBezTo>
                  <a:cubicBezTo>
                    <a:pt x="2793" y="2146"/>
                    <a:pt x="2603" y="2143"/>
                    <a:pt x="2491" y="2211"/>
                  </a:cubicBezTo>
                  <a:cubicBezTo>
                    <a:pt x="2382" y="2280"/>
                    <a:pt x="2354" y="2466"/>
                    <a:pt x="2311" y="2588"/>
                  </a:cubicBezTo>
                  <a:cubicBezTo>
                    <a:pt x="2308" y="2597"/>
                    <a:pt x="2304" y="2606"/>
                    <a:pt x="2295" y="2616"/>
                  </a:cubicBezTo>
                  <a:cubicBezTo>
                    <a:pt x="2286" y="2622"/>
                    <a:pt x="2273" y="2625"/>
                    <a:pt x="2261" y="2625"/>
                  </a:cubicBezTo>
                  <a:cubicBezTo>
                    <a:pt x="2211" y="2634"/>
                    <a:pt x="2158" y="2644"/>
                    <a:pt x="2109" y="2628"/>
                  </a:cubicBezTo>
                  <a:cubicBezTo>
                    <a:pt x="1997" y="2594"/>
                    <a:pt x="1934" y="2389"/>
                    <a:pt x="1878" y="2298"/>
                  </a:cubicBezTo>
                  <a:cubicBezTo>
                    <a:pt x="1854" y="2261"/>
                    <a:pt x="1826" y="2230"/>
                    <a:pt x="1794" y="2208"/>
                  </a:cubicBezTo>
                  <a:cubicBezTo>
                    <a:pt x="1648" y="2249"/>
                    <a:pt x="1518" y="2317"/>
                    <a:pt x="1362" y="2373"/>
                  </a:cubicBezTo>
                  <a:cubicBezTo>
                    <a:pt x="1232" y="2420"/>
                    <a:pt x="1129" y="2401"/>
                    <a:pt x="995" y="2382"/>
                  </a:cubicBezTo>
                  <a:cubicBezTo>
                    <a:pt x="933" y="2382"/>
                    <a:pt x="852" y="2389"/>
                    <a:pt x="790" y="2370"/>
                  </a:cubicBezTo>
                  <a:cubicBezTo>
                    <a:pt x="597" y="2435"/>
                    <a:pt x="442" y="2631"/>
                    <a:pt x="230" y="2647"/>
                  </a:cubicBezTo>
                  <a:cubicBezTo>
                    <a:pt x="100" y="2656"/>
                    <a:pt x="62" y="2581"/>
                    <a:pt x="59" y="2485"/>
                  </a:cubicBezTo>
                  <a:cubicBezTo>
                    <a:pt x="31" y="2494"/>
                    <a:pt x="0" y="2473"/>
                    <a:pt x="6" y="2438"/>
                  </a:cubicBezTo>
                  <a:cubicBezTo>
                    <a:pt x="25" y="2370"/>
                    <a:pt x="44" y="2301"/>
                    <a:pt x="59" y="2233"/>
                  </a:cubicBezTo>
                  <a:cubicBezTo>
                    <a:pt x="50" y="2227"/>
                    <a:pt x="44" y="2214"/>
                    <a:pt x="50" y="2196"/>
                  </a:cubicBezTo>
                  <a:cubicBezTo>
                    <a:pt x="93" y="2065"/>
                    <a:pt x="109" y="1928"/>
                    <a:pt x="128" y="1792"/>
                  </a:cubicBezTo>
                  <a:cubicBezTo>
                    <a:pt x="106" y="1785"/>
                    <a:pt x="87" y="1760"/>
                    <a:pt x="100" y="1732"/>
                  </a:cubicBezTo>
                  <a:cubicBezTo>
                    <a:pt x="118" y="1704"/>
                    <a:pt x="134" y="1680"/>
                    <a:pt x="153" y="1655"/>
                  </a:cubicBezTo>
                  <a:cubicBezTo>
                    <a:pt x="165" y="1596"/>
                    <a:pt x="181" y="1533"/>
                    <a:pt x="202" y="1477"/>
                  </a:cubicBezTo>
                  <a:cubicBezTo>
                    <a:pt x="246" y="1369"/>
                    <a:pt x="314" y="1275"/>
                    <a:pt x="392" y="1194"/>
                  </a:cubicBezTo>
                  <a:cubicBezTo>
                    <a:pt x="722" y="523"/>
                    <a:pt x="1350" y="0"/>
                    <a:pt x="2149" y="125"/>
                  </a:cubicBezTo>
                  <a:cubicBezTo>
                    <a:pt x="2258" y="143"/>
                    <a:pt x="2364" y="171"/>
                    <a:pt x="2469" y="212"/>
                  </a:cubicBezTo>
                  <a:cubicBezTo>
                    <a:pt x="2861" y="221"/>
                    <a:pt x="3259" y="560"/>
                    <a:pt x="3536" y="812"/>
                  </a:cubicBezTo>
                  <a:cubicBezTo>
                    <a:pt x="3713" y="974"/>
                    <a:pt x="3881" y="1170"/>
                    <a:pt x="3974" y="1393"/>
                  </a:cubicBezTo>
                  <a:cubicBezTo>
                    <a:pt x="3993" y="1437"/>
                    <a:pt x="4002" y="1481"/>
                    <a:pt x="4015" y="1524"/>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1"/>
            <p:cNvSpPr/>
            <p:nvPr/>
          </p:nvSpPr>
          <p:spPr>
            <a:xfrm>
              <a:off x="5939300" y="4511500"/>
              <a:ext cx="69900" cy="31050"/>
            </a:xfrm>
            <a:custGeom>
              <a:rect b="b" l="l" r="r" t="t"/>
              <a:pathLst>
                <a:path extrusionOk="0" h="1242" w="2796">
                  <a:moveTo>
                    <a:pt x="2696" y="162"/>
                  </a:moveTo>
                  <a:cubicBezTo>
                    <a:pt x="1969" y="150"/>
                    <a:pt x="1191" y="532"/>
                    <a:pt x="569" y="884"/>
                  </a:cubicBezTo>
                  <a:cubicBezTo>
                    <a:pt x="376" y="996"/>
                    <a:pt x="187" y="1117"/>
                    <a:pt x="0" y="1241"/>
                  </a:cubicBezTo>
                  <a:cubicBezTo>
                    <a:pt x="13" y="1176"/>
                    <a:pt x="28" y="1111"/>
                    <a:pt x="44" y="1046"/>
                  </a:cubicBezTo>
                  <a:cubicBezTo>
                    <a:pt x="37" y="1049"/>
                    <a:pt x="28" y="1049"/>
                    <a:pt x="19" y="1052"/>
                  </a:cubicBezTo>
                  <a:cubicBezTo>
                    <a:pt x="246" y="902"/>
                    <a:pt x="479" y="756"/>
                    <a:pt x="722" y="632"/>
                  </a:cubicBezTo>
                  <a:cubicBezTo>
                    <a:pt x="1315" y="327"/>
                    <a:pt x="2018" y="1"/>
                    <a:pt x="2699" y="16"/>
                  </a:cubicBezTo>
                  <a:cubicBezTo>
                    <a:pt x="2796" y="16"/>
                    <a:pt x="2793" y="166"/>
                    <a:pt x="2696" y="1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1"/>
            <p:cNvSpPr/>
            <p:nvPr/>
          </p:nvSpPr>
          <p:spPr>
            <a:xfrm>
              <a:off x="5812575" y="4559325"/>
              <a:ext cx="23350" cy="20375"/>
            </a:xfrm>
            <a:custGeom>
              <a:rect b="b" l="l" r="r" t="t"/>
              <a:pathLst>
                <a:path extrusionOk="0" h="815" w="934">
                  <a:moveTo>
                    <a:pt x="933" y="706"/>
                  </a:moveTo>
                  <a:cubicBezTo>
                    <a:pt x="893" y="737"/>
                    <a:pt x="856" y="774"/>
                    <a:pt x="818" y="815"/>
                  </a:cubicBezTo>
                  <a:cubicBezTo>
                    <a:pt x="507" y="672"/>
                    <a:pt x="290" y="435"/>
                    <a:pt x="63" y="177"/>
                  </a:cubicBezTo>
                  <a:cubicBezTo>
                    <a:pt x="0" y="103"/>
                    <a:pt x="106" y="0"/>
                    <a:pt x="171" y="72"/>
                  </a:cubicBezTo>
                  <a:cubicBezTo>
                    <a:pt x="395" y="330"/>
                    <a:pt x="610" y="572"/>
                    <a:pt x="933" y="7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1"/>
            <p:cNvSpPr/>
            <p:nvPr/>
          </p:nvSpPr>
          <p:spPr>
            <a:xfrm>
              <a:off x="5802550" y="4566700"/>
              <a:ext cx="25975" cy="22250"/>
            </a:xfrm>
            <a:custGeom>
              <a:rect b="b" l="l" r="r" t="t"/>
              <a:pathLst>
                <a:path extrusionOk="0" h="890" w="1039">
                  <a:moveTo>
                    <a:pt x="1039" y="762"/>
                  </a:moveTo>
                  <a:cubicBezTo>
                    <a:pt x="1014" y="803"/>
                    <a:pt x="989" y="843"/>
                    <a:pt x="964" y="890"/>
                  </a:cubicBezTo>
                  <a:cubicBezTo>
                    <a:pt x="644" y="688"/>
                    <a:pt x="370" y="414"/>
                    <a:pt x="75" y="162"/>
                  </a:cubicBezTo>
                  <a:cubicBezTo>
                    <a:pt x="0" y="100"/>
                    <a:pt x="109" y="1"/>
                    <a:pt x="181" y="60"/>
                  </a:cubicBezTo>
                  <a:cubicBezTo>
                    <a:pt x="467" y="302"/>
                    <a:pt x="728" y="567"/>
                    <a:pt x="1039" y="7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1"/>
            <p:cNvSpPr/>
            <p:nvPr/>
          </p:nvSpPr>
          <p:spPr>
            <a:xfrm>
              <a:off x="5959350" y="4628825"/>
              <a:ext cx="35325" cy="16500"/>
            </a:xfrm>
            <a:custGeom>
              <a:rect b="b" l="l" r="r" t="t"/>
              <a:pathLst>
                <a:path extrusionOk="0" h="660" w="1413">
                  <a:moveTo>
                    <a:pt x="1412" y="0"/>
                  </a:moveTo>
                  <a:cubicBezTo>
                    <a:pt x="1008" y="237"/>
                    <a:pt x="551" y="345"/>
                    <a:pt x="100" y="479"/>
                  </a:cubicBezTo>
                  <a:cubicBezTo>
                    <a:pt x="0" y="507"/>
                    <a:pt x="41" y="659"/>
                    <a:pt x="137" y="631"/>
                  </a:cubicBezTo>
                  <a:cubicBezTo>
                    <a:pt x="573" y="504"/>
                    <a:pt x="1005" y="395"/>
                    <a:pt x="1397" y="1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1"/>
            <p:cNvSpPr/>
            <p:nvPr/>
          </p:nvSpPr>
          <p:spPr>
            <a:xfrm>
              <a:off x="5919475" y="4425050"/>
              <a:ext cx="153475" cy="36650"/>
            </a:xfrm>
            <a:custGeom>
              <a:rect b="b" l="l" r="r" t="t"/>
              <a:pathLst>
                <a:path extrusionOk="0" h="1466" w="6139">
                  <a:moveTo>
                    <a:pt x="6123" y="1154"/>
                  </a:moveTo>
                  <a:cubicBezTo>
                    <a:pt x="6020" y="1186"/>
                    <a:pt x="5915" y="1214"/>
                    <a:pt x="5812" y="1242"/>
                  </a:cubicBezTo>
                  <a:cubicBezTo>
                    <a:pt x="5635" y="1291"/>
                    <a:pt x="5458" y="1332"/>
                    <a:pt x="5277" y="1363"/>
                  </a:cubicBezTo>
                  <a:cubicBezTo>
                    <a:pt x="4683" y="1465"/>
                    <a:pt x="4083" y="1416"/>
                    <a:pt x="3495" y="1285"/>
                  </a:cubicBezTo>
                  <a:cubicBezTo>
                    <a:pt x="2855" y="1142"/>
                    <a:pt x="2220" y="943"/>
                    <a:pt x="1595" y="747"/>
                  </a:cubicBezTo>
                  <a:cubicBezTo>
                    <a:pt x="1272" y="644"/>
                    <a:pt x="933" y="554"/>
                    <a:pt x="622" y="414"/>
                  </a:cubicBezTo>
                  <a:cubicBezTo>
                    <a:pt x="485" y="352"/>
                    <a:pt x="352" y="274"/>
                    <a:pt x="221" y="200"/>
                  </a:cubicBezTo>
                  <a:cubicBezTo>
                    <a:pt x="149" y="159"/>
                    <a:pt x="75" y="119"/>
                    <a:pt x="0" y="82"/>
                  </a:cubicBezTo>
                  <a:cubicBezTo>
                    <a:pt x="6" y="54"/>
                    <a:pt x="9" y="29"/>
                    <a:pt x="16" y="1"/>
                  </a:cubicBezTo>
                  <a:cubicBezTo>
                    <a:pt x="118" y="51"/>
                    <a:pt x="215" y="106"/>
                    <a:pt x="314" y="162"/>
                  </a:cubicBezTo>
                  <a:cubicBezTo>
                    <a:pt x="408" y="215"/>
                    <a:pt x="501" y="268"/>
                    <a:pt x="594" y="315"/>
                  </a:cubicBezTo>
                  <a:cubicBezTo>
                    <a:pt x="896" y="458"/>
                    <a:pt x="1228" y="548"/>
                    <a:pt x="1546" y="648"/>
                  </a:cubicBezTo>
                  <a:cubicBezTo>
                    <a:pt x="2152" y="840"/>
                    <a:pt x="2765" y="1030"/>
                    <a:pt x="3383" y="1179"/>
                  </a:cubicBezTo>
                  <a:cubicBezTo>
                    <a:pt x="4024" y="1332"/>
                    <a:pt x="4677" y="1394"/>
                    <a:pt x="5327" y="1273"/>
                  </a:cubicBezTo>
                  <a:cubicBezTo>
                    <a:pt x="5495" y="1242"/>
                    <a:pt x="5660" y="1201"/>
                    <a:pt x="5825" y="1158"/>
                  </a:cubicBezTo>
                  <a:cubicBezTo>
                    <a:pt x="5930" y="1130"/>
                    <a:pt x="6033" y="1098"/>
                    <a:pt x="6139" y="1067"/>
                  </a:cubicBezTo>
                  <a:cubicBezTo>
                    <a:pt x="6132" y="1095"/>
                    <a:pt x="6129" y="1126"/>
                    <a:pt x="6123" y="11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1"/>
            <p:cNvSpPr/>
            <p:nvPr/>
          </p:nvSpPr>
          <p:spPr>
            <a:xfrm>
              <a:off x="5925150" y="4257600"/>
              <a:ext cx="99050" cy="87875"/>
            </a:xfrm>
            <a:custGeom>
              <a:rect b="b" l="l" r="r" t="t"/>
              <a:pathLst>
                <a:path extrusionOk="0" h="3515" w="3962">
                  <a:moveTo>
                    <a:pt x="442" y="3088"/>
                  </a:moveTo>
                  <a:cubicBezTo>
                    <a:pt x="945" y="2572"/>
                    <a:pt x="1623" y="2227"/>
                    <a:pt x="2236" y="1857"/>
                  </a:cubicBezTo>
                  <a:cubicBezTo>
                    <a:pt x="2954" y="1425"/>
                    <a:pt x="3688" y="912"/>
                    <a:pt x="3946" y="72"/>
                  </a:cubicBezTo>
                  <a:cubicBezTo>
                    <a:pt x="3962" y="22"/>
                    <a:pt x="3884" y="1"/>
                    <a:pt x="3869" y="50"/>
                  </a:cubicBezTo>
                  <a:cubicBezTo>
                    <a:pt x="3595" y="952"/>
                    <a:pt x="2749" y="1462"/>
                    <a:pt x="1981" y="1916"/>
                  </a:cubicBezTo>
                  <a:cubicBezTo>
                    <a:pt x="1253" y="2348"/>
                    <a:pt x="460" y="2777"/>
                    <a:pt x="0" y="35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1"/>
            <p:cNvSpPr/>
            <p:nvPr/>
          </p:nvSpPr>
          <p:spPr>
            <a:xfrm>
              <a:off x="5944350" y="4194325"/>
              <a:ext cx="45575" cy="27150"/>
            </a:xfrm>
            <a:custGeom>
              <a:rect b="b" l="l" r="r" t="t"/>
              <a:pathLst>
                <a:path extrusionOk="0" h="1086" w="1823">
                  <a:moveTo>
                    <a:pt x="227" y="855"/>
                  </a:moveTo>
                  <a:cubicBezTo>
                    <a:pt x="719" y="541"/>
                    <a:pt x="1188" y="181"/>
                    <a:pt x="1757" y="16"/>
                  </a:cubicBezTo>
                  <a:cubicBezTo>
                    <a:pt x="1804" y="0"/>
                    <a:pt x="1823" y="78"/>
                    <a:pt x="1776" y="90"/>
                  </a:cubicBezTo>
                  <a:cubicBezTo>
                    <a:pt x="1113" y="286"/>
                    <a:pt x="585" y="740"/>
                    <a:pt x="0" y="1086"/>
                  </a:cubicBezTo>
                  <a:close/>
                </a:path>
              </a:pathLst>
            </a:custGeom>
            <a:solidFill>
              <a:srgbClr val="7F1E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1"/>
            <p:cNvSpPr/>
            <p:nvPr/>
          </p:nvSpPr>
          <p:spPr>
            <a:xfrm>
              <a:off x="5956075" y="4080975"/>
              <a:ext cx="47450" cy="86325"/>
            </a:xfrm>
            <a:custGeom>
              <a:rect b="b" l="l" r="r" t="t"/>
              <a:pathLst>
                <a:path extrusionOk="0" h="3453" w="1898">
                  <a:moveTo>
                    <a:pt x="1338" y="1167"/>
                  </a:moveTo>
                  <a:cubicBezTo>
                    <a:pt x="1251" y="1331"/>
                    <a:pt x="1161" y="1484"/>
                    <a:pt x="1061" y="1639"/>
                  </a:cubicBezTo>
                  <a:cubicBezTo>
                    <a:pt x="983" y="1764"/>
                    <a:pt x="937" y="1969"/>
                    <a:pt x="806" y="2047"/>
                  </a:cubicBezTo>
                  <a:cubicBezTo>
                    <a:pt x="564" y="1630"/>
                    <a:pt x="234" y="1129"/>
                    <a:pt x="585" y="660"/>
                  </a:cubicBezTo>
                  <a:cubicBezTo>
                    <a:pt x="685" y="526"/>
                    <a:pt x="853" y="436"/>
                    <a:pt x="1024" y="448"/>
                  </a:cubicBezTo>
                  <a:cubicBezTo>
                    <a:pt x="1080" y="451"/>
                    <a:pt x="1139" y="464"/>
                    <a:pt x="1195" y="476"/>
                  </a:cubicBezTo>
                  <a:cubicBezTo>
                    <a:pt x="1282" y="495"/>
                    <a:pt x="1375" y="523"/>
                    <a:pt x="1422" y="597"/>
                  </a:cubicBezTo>
                  <a:cubicBezTo>
                    <a:pt x="1444" y="638"/>
                    <a:pt x="1450" y="685"/>
                    <a:pt x="1450" y="731"/>
                  </a:cubicBezTo>
                  <a:cubicBezTo>
                    <a:pt x="1453" y="884"/>
                    <a:pt x="1409" y="1030"/>
                    <a:pt x="1338" y="1167"/>
                  </a:cubicBezTo>
                  <a:close/>
                  <a:moveTo>
                    <a:pt x="1863" y="168"/>
                  </a:moveTo>
                  <a:cubicBezTo>
                    <a:pt x="1863" y="159"/>
                    <a:pt x="1867" y="153"/>
                    <a:pt x="1870" y="143"/>
                  </a:cubicBezTo>
                  <a:cubicBezTo>
                    <a:pt x="1898" y="63"/>
                    <a:pt x="1767" y="0"/>
                    <a:pt x="1727" y="84"/>
                  </a:cubicBezTo>
                  <a:cubicBezTo>
                    <a:pt x="1720" y="81"/>
                    <a:pt x="1714" y="78"/>
                    <a:pt x="1708" y="78"/>
                  </a:cubicBezTo>
                  <a:cubicBezTo>
                    <a:pt x="1437" y="66"/>
                    <a:pt x="1167" y="143"/>
                    <a:pt x="893" y="140"/>
                  </a:cubicBezTo>
                  <a:cubicBezTo>
                    <a:pt x="654" y="137"/>
                    <a:pt x="421" y="125"/>
                    <a:pt x="194" y="203"/>
                  </a:cubicBezTo>
                  <a:cubicBezTo>
                    <a:pt x="187" y="206"/>
                    <a:pt x="181" y="209"/>
                    <a:pt x="175" y="212"/>
                  </a:cubicBezTo>
                  <a:cubicBezTo>
                    <a:pt x="116" y="150"/>
                    <a:pt x="1" y="221"/>
                    <a:pt x="47" y="302"/>
                  </a:cubicBezTo>
                  <a:cubicBezTo>
                    <a:pt x="75" y="346"/>
                    <a:pt x="97" y="392"/>
                    <a:pt x="119" y="436"/>
                  </a:cubicBezTo>
                  <a:cubicBezTo>
                    <a:pt x="150" y="594"/>
                    <a:pt x="203" y="756"/>
                    <a:pt x="259" y="912"/>
                  </a:cubicBezTo>
                  <a:cubicBezTo>
                    <a:pt x="306" y="1129"/>
                    <a:pt x="337" y="1353"/>
                    <a:pt x="411" y="1568"/>
                  </a:cubicBezTo>
                  <a:cubicBezTo>
                    <a:pt x="461" y="1714"/>
                    <a:pt x="514" y="1857"/>
                    <a:pt x="564" y="2003"/>
                  </a:cubicBezTo>
                  <a:cubicBezTo>
                    <a:pt x="551" y="2140"/>
                    <a:pt x="582" y="2280"/>
                    <a:pt x="613" y="2410"/>
                  </a:cubicBezTo>
                  <a:cubicBezTo>
                    <a:pt x="617" y="2413"/>
                    <a:pt x="617" y="2420"/>
                    <a:pt x="620" y="2423"/>
                  </a:cubicBezTo>
                  <a:cubicBezTo>
                    <a:pt x="623" y="2619"/>
                    <a:pt x="598" y="2812"/>
                    <a:pt x="536" y="2976"/>
                  </a:cubicBezTo>
                  <a:cubicBezTo>
                    <a:pt x="483" y="3122"/>
                    <a:pt x="44" y="3126"/>
                    <a:pt x="82" y="3278"/>
                  </a:cubicBezTo>
                  <a:cubicBezTo>
                    <a:pt x="85" y="3290"/>
                    <a:pt x="91" y="3300"/>
                    <a:pt x="100" y="3309"/>
                  </a:cubicBezTo>
                  <a:cubicBezTo>
                    <a:pt x="218" y="3452"/>
                    <a:pt x="548" y="3290"/>
                    <a:pt x="663" y="3200"/>
                  </a:cubicBezTo>
                  <a:cubicBezTo>
                    <a:pt x="868" y="3042"/>
                    <a:pt x="865" y="2724"/>
                    <a:pt x="912" y="2494"/>
                  </a:cubicBezTo>
                  <a:cubicBezTo>
                    <a:pt x="1002" y="2059"/>
                    <a:pt x="1198" y="1649"/>
                    <a:pt x="1406" y="1260"/>
                  </a:cubicBezTo>
                  <a:cubicBezTo>
                    <a:pt x="1465" y="1148"/>
                    <a:pt x="1515" y="1030"/>
                    <a:pt x="1562" y="912"/>
                  </a:cubicBezTo>
                  <a:cubicBezTo>
                    <a:pt x="1683" y="688"/>
                    <a:pt x="1786" y="454"/>
                    <a:pt x="1863" y="215"/>
                  </a:cubicBezTo>
                  <a:cubicBezTo>
                    <a:pt x="1870" y="196"/>
                    <a:pt x="1867" y="181"/>
                    <a:pt x="1863" y="168"/>
                  </a:cubicBezTo>
                  <a:close/>
                </a:path>
              </a:pathLst>
            </a:custGeom>
            <a:solidFill>
              <a:srgbClr val="2A1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1"/>
            <p:cNvSpPr/>
            <p:nvPr/>
          </p:nvSpPr>
          <p:spPr>
            <a:xfrm>
              <a:off x="5891175" y="4029050"/>
              <a:ext cx="138175" cy="76600"/>
            </a:xfrm>
            <a:custGeom>
              <a:rect b="b" l="l" r="r" t="t"/>
              <a:pathLst>
                <a:path extrusionOk="0" h="3064" w="5527">
                  <a:moveTo>
                    <a:pt x="4469" y="2466"/>
                  </a:moveTo>
                  <a:cubicBezTo>
                    <a:pt x="3974" y="2485"/>
                    <a:pt x="3483" y="2507"/>
                    <a:pt x="2989" y="2538"/>
                  </a:cubicBezTo>
                  <a:cubicBezTo>
                    <a:pt x="2345" y="2575"/>
                    <a:pt x="1701" y="2631"/>
                    <a:pt x="1061" y="2718"/>
                  </a:cubicBezTo>
                  <a:cubicBezTo>
                    <a:pt x="890" y="2740"/>
                    <a:pt x="0" y="3063"/>
                    <a:pt x="184" y="2566"/>
                  </a:cubicBezTo>
                  <a:cubicBezTo>
                    <a:pt x="212" y="2491"/>
                    <a:pt x="271" y="2432"/>
                    <a:pt x="345" y="2407"/>
                  </a:cubicBezTo>
                  <a:cubicBezTo>
                    <a:pt x="370" y="2401"/>
                    <a:pt x="535" y="2416"/>
                    <a:pt x="541" y="2395"/>
                  </a:cubicBezTo>
                  <a:cubicBezTo>
                    <a:pt x="824" y="1434"/>
                    <a:pt x="1322" y="355"/>
                    <a:pt x="2401" y="118"/>
                  </a:cubicBezTo>
                  <a:cubicBezTo>
                    <a:pt x="2951" y="0"/>
                    <a:pt x="3489" y="177"/>
                    <a:pt x="3925" y="526"/>
                  </a:cubicBezTo>
                  <a:cubicBezTo>
                    <a:pt x="4158" y="709"/>
                    <a:pt x="4357" y="930"/>
                    <a:pt x="4531" y="1169"/>
                  </a:cubicBezTo>
                  <a:cubicBezTo>
                    <a:pt x="4627" y="1306"/>
                    <a:pt x="4746" y="1440"/>
                    <a:pt x="4808" y="1595"/>
                  </a:cubicBezTo>
                  <a:cubicBezTo>
                    <a:pt x="4861" y="1726"/>
                    <a:pt x="4886" y="1872"/>
                    <a:pt x="4932" y="2009"/>
                  </a:cubicBezTo>
                  <a:cubicBezTo>
                    <a:pt x="5050" y="1997"/>
                    <a:pt x="5175" y="2006"/>
                    <a:pt x="5290" y="2034"/>
                  </a:cubicBezTo>
                  <a:cubicBezTo>
                    <a:pt x="5349" y="2049"/>
                    <a:pt x="5411" y="2071"/>
                    <a:pt x="5455" y="2112"/>
                  </a:cubicBezTo>
                  <a:cubicBezTo>
                    <a:pt x="5498" y="2152"/>
                    <a:pt x="5526" y="2220"/>
                    <a:pt x="5504" y="2280"/>
                  </a:cubicBezTo>
                  <a:cubicBezTo>
                    <a:pt x="5417" y="2528"/>
                    <a:pt x="4671" y="2457"/>
                    <a:pt x="4469" y="246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1"/>
            <p:cNvSpPr/>
            <p:nvPr/>
          </p:nvSpPr>
          <p:spPr>
            <a:xfrm>
              <a:off x="5897150" y="4066825"/>
              <a:ext cx="118825" cy="24600"/>
            </a:xfrm>
            <a:custGeom>
              <a:rect b="b" l="l" r="r" t="t"/>
              <a:pathLst>
                <a:path extrusionOk="0" h="984" w="4753">
                  <a:moveTo>
                    <a:pt x="4650" y="308"/>
                  </a:moveTo>
                  <a:cubicBezTo>
                    <a:pt x="4308" y="314"/>
                    <a:pt x="3981" y="448"/>
                    <a:pt x="3636" y="473"/>
                  </a:cubicBezTo>
                  <a:cubicBezTo>
                    <a:pt x="3269" y="504"/>
                    <a:pt x="2899" y="535"/>
                    <a:pt x="2532" y="545"/>
                  </a:cubicBezTo>
                  <a:cubicBezTo>
                    <a:pt x="1972" y="557"/>
                    <a:pt x="1406" y="594"/>
                    <a:pt x="843" y="613"/>
                  </a:cubicBezTo>
                  <a:cubicBezTo>
                    <a:pt x="847" y="604"/>
                    <a:pt x="850" y="591"/>
                    <a:pt x="853" y="579"/>
                  </a:cubicBezTo>
                  <a:cubicBezTo>
                    <a:pt x="859" y="569"/>
                    <a:pt x="862" y="560"/>
                    <a:pt x="862" y="551"/>
                  </a:cubicBezTo>
                  <a:cubicBezTo>
                    <a:pt x="884" y="486"/>
                    <a:pt x="881" y="426"/>
                    <a:pt x="868" y="374"/>
                  </a:cubicBezTo>
                  <a:cubicBezTo>
                    <a:pt x="865" y="318"/>
                    <a:pt x="850" y="259"/>
                    <a:pt x="822" y="206"/>
                  </a:cubicBezTo>
                  <a:cubicBezTo>
                    <a:pt x="744" y="60"/>
                    <a:pt x="573" y="0"/>
                    <a:pt x="420" y="66"/>
                  </a:cubicBezTo>
                  <a:cubicBezTo>
                    <a:pt x="221" y="153"/>
                    <a:pt x="1" y="473"/>
                    <a:pt x="69" y="700"/>
                  </a:cubicBezTo>
                  <a:cubicBezTo>
                    <a:pt x="147" y="946"/>
                    <a:pt x="470" y="983"/>
                    <a:pt x="669" y="890"/>
                  </a:cubicBezTo>
                  <a:cubicBezTo>
                    <a:pt x="685" y="884"/>
                    <a:pt x="697" y="877"/>
                    <a:pt x="713" y="874"/>
                  </a:cubicBezTo>
                  <a:cubicBezTo>
                    <a:pt x="725" y="871"/>
                    <a:pt x="738" y="871"/>
                    <a:pt x="747" y="871"/>
                  </a:cubicBezTo>
                  <a:cubicBezTo>
                    <a:pt x="1061" y="871"/>
                    <a:pt x="1391" y="862"/>
                    <a:pt x="1702" y="806"/>
                  </a:cubicBezTo>
                  <a:cubicBezTo>
                    <a:pt x="1972" y="750"/>
                    <a:pt x="2255" y="709"/>
                    <a:pt x="2532" y="703"/>
                  </a:cubicBezTo>
                  <a:cubicBezTo>
                    <a:pt x="2899" y="694"/>
                    <a:pt x="3266" y="660"/>
                    <a:pt x="3633" y="632"/>
                  </a:cubicBezTo>
                  <a:cubicBezTo>
                    <a:pt x="3978" y="607"/>
                    <a:pt x="4308" y="473"/>
                    <a:pt x="4647" y="467"/>
                  </a:cubicBezTo>
                  <a:cubicBezTo>
                    <a:pt x="4749" y="467"/>
                    <a:pt x="4752" y="308"/>
                    <a:pt x="4650" y="308"/>
                  </a:cubicBezTo>
                  <a:close/>
                </a:path>
              </a:pathLst>
            </a:custGeom>
            <a:solidFill>
              <a:srgbClr val="2A1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1"/>
            <p:cNvSpPr/>
            <p:nvPr/>
          </p:nvSpPr>
          <p:spPr>
            <a:xfrm>
              <a:off x="5739725" y="4577675"/>
              <a:ext cx="82125" cy="36000"/>
            </a:xfrm>
            <a:custGeom>
              <a:rect b="b" l="l" r="r" t="t"/>
              <a:pathLst>
                <a:path extrusionOk="0" h="1440" w="3285">
                  <a:moveTo>
                    <a:pt x="3284" y="855"/>
                  </a:moveTo>
                  <a:cubicBezTo>
                    <a:pt x="3200" y="1054"/>
                    <a:pt x="3126" y="1256"/>
                    <a:pt x="3057" y="1440"/>
                  </a:cubicBezTo>
                  <a:cubicBezTo>
                    <a:pt x="2072" y="1048"/>
                    <a:pt x="1017" y="603"/>
                    <a:pt x="1" y="948"/>
                  </a:cubicBezTo>
                  <a:cubicBezTo>
                    <a:pt x="22" y="718"/>
                    <a:pt x="47" y="491"/>
                    <a:pt x="72" y="264"/>
                  </a:cubicBezTo>
                  <a:cubicBezTo>
                    <a:pt x="1154" y="0"/>
                    <a:pt x="2249" y="457"/>
                    <a:pt x="3284" y="8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1"/>
            <p:cNvSpPr/>
            <p:nvPr/>
          </p:nvSpPr>
          <p:spPr>
            <a:xfrm>
              <a:off x="5736775" y="4613350"/>
              <a:ext cx="74725" cy="26850"/>
            </a:xfrm>
            <a:custGeom>
              <a:rect b="b" l="l" r="r" t="t"/>
              <a:pathLst>
                <a:path extrusionOk="0" h="1074" w="2989">
                  <a:moveTo>
                    <a:pt x="2989" y="482"/>
                  </a:moveTo>
                  <a:cubicBezTo>
                    <a:pt x="2911" y="678"/>
                    <a:pt x="2836" y="874"/>
                    <a:pt x="2768" y="1073"/>
                  </a:cubicBezTo>
                  <a:cubicBezTo>
                    <a:pt x="2345" y="939"/>
                    <a:pt x="1872" y="930"/>
                    <a:pt x="1446" y="856"/>
                  </a:cubicBezTo>
                  <a:cubicBezTo>
                    <a:pt x="964" y="772"/>
                    <a:pt x="482" y="694"/>
                    <a:pt x="0" y="625"/>
                  </a:cubicBezTo>
                  <a:cubicBezTo>
                    <a:pt x="22" y="426"/>
                    <a:pt x="44" y="227"/>
                    <a:pt x="66" y="28"/>
                  </a:cubicBezTo>
                  <a:cubicBezTo>
                    <a:pt x="66" y="19"/>
                    <a:pt x="66" y="10"/>
                    <a:pt x="69" y="0"/>
                  </a:cubicBezTo>
                  <a:cubicBezTo>
                    <a:pt x="585" y="75"/>
                    <a:pt x="1101" y="159"/>
                    <a:pt x="1621" y="246"/>
                  </a:cubicBezTo>
                  <a:cubicBezTo>
                    <a:pt x="2075" y="324"/>
                    <a:pt x="2550" y="349"/>
                    <a:pt x="2989" y="4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1"/>
            <p:cNvSpPr/>
            <p:nvPr/>
          </p:nvSpPr>
          <p:spPr>
            <a:xfrm>
              <a:off x="5924200" y="4677250"/>
              <a:ext cx="75975" cy="21325"/>
            </a:xfrm>
            <a:custGeom>
              <a:rect b="b" l="l" r="r" t="t"/>
              <a:pathLst>
                <a:path extrusionOk="0" h="853" w="3039">
                  <a:moveTo>
                    <a:pt x="3039" y="853"/>
                  </a:moveTo>
                  <a:cubicBezTo>
                    <a:pt x="2629" y="831"/>
                    <a:pt x="2218" y="797"/>
                    <a:pt x="1808" y="784"/>
                  </a:cubicBezTo>
                  <a:cubicBezTo>
                    <a:pt x="1201" y="769"/>
                    <a:pt x="626" y="793"/>
                    <a:pt x="63" y="666"/>
                  </a:cubicBezTo>
                  <a:cubicBezTo>
                    <a:pt x="32" y="442"/>
                    <a:pt x="10" y="221"/>
                    <a:pt x="1" y="0"/>
                  </a:cubicBezTo>
                  <a:cubicBezTo>
                    <a:pt x="660" y="227"/>
                    <a:pt x="1385" y="128"/>
                    <a:pt x="2075" y="162"/>
                  </a:cubicBezTo>
                  <a:cubicBezTo>
                    <a:pt x="2386" y="178"/>
                    <a:pt x="2697" y="200"/>
                    <a:pt x="3008" y="215"/>
                  </a:cubicBezTo>
                  <a:cubicBezTo>
                    <a:pt x="3020" y="427"/>
                    <a:pt x="3033" y="638"/>
                    <a:pt x="3039" y="8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1"/>
            <p:cNvSpPr/>
            <p:nvPr/>
          </p:nvSpPr>
          <p:spPr>
            <a:xfrm>
              <a:off x="5927775" y="4707100"/>
              <a:ext cx="73100" cy="20325"/>
            </a:xfrm>
            <a:custGeom>
              <a:rect b="b" l="l" r="r" t="t"/>
              <a:pathLst>
                <a:path extrusionOk="0" h="813" w="2924">
                  <a:moveTo>
                    <a:pt x="2924" y="787"/>
                  </a:moveTo>
                  <a:cubicBezTo>
                    <a:pt x="2532" y="790"/>
                    <a:pt x="2140" y="784"/>
                    <a:pt x="1749" y="797"/>
                  </a:cubicBezTo>
                  <a:cubicBezTo>
                    <a:pt x="1198" y="812"/>
                    <a:pt x="660" y="710"/>
                    <a:pt x="116" y="647"/>
                  </a:cubicBezTo>
                  <a:cubicBezTo>
                    <a:pt x="79" y="436"/>
                    <a:pt x="38" y="218"/>
                    <a:pt x="1" y="1"/>
                  </a:cubicBezTo>
                  <a:cubicBezTo>
                    <a:pt x="539" y="57"/>
                    <a:pt x="1071" y="165"/>
                    <a:pt x="1612" y="165"/>
                  </a:cubicBezTo>
                  <a:cubicBezTo>
                    <a:pt x="2038" y="165"/>
                    <a:pt x="2476" y="175"/>
                    <a:pt x="2912" y="169"/>
                  </a:cubicBezTo>
                  <a:cubicBezTo>
                    <a:pt x="2918" y="374"/>
                    <a:pt x="2924" y="582"/>
                    <a:pt x="2924" y="78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1"/>
            <p:cNvSpPr/>
            <p:nvPr/>
          </p:nvSpPr>
          <p:spPr>
            <a:xfrm>
              <a:off x="5931750" y="4296000"/>
              <a:ext cx="144775" cy="59350"/>
            </a:xfrm>
            <a:custGeom>
              <a:rect b="b" l="l" r="r" t="t"/>
              <a:pathLst>
                <a:path extrusionOk="0" h="2374" w="5791">
                  <a:moveTo>
                    <a:pt x="5791" y="921"/>
                  </a:moveTo>
                  <a:cubicBezTo>
                    <a:pt x="5747" y="955"/>
                    <a:pt x="5704" y="986"/>
                    <a:pt x="5657" y="1018"/>
                  </a:cubicBezTo>
                  <a:cubicBezTo>
                    <a:pt x="5449" y="1154"/>
                    <a:pt x="5218" y="1257"/>
                    <a:pt x="4998" y="1378"/>
                  </a:cubicBezTo>
                  <a:cubicBezTo>
                    <a:pt x="4531" y="1627"/>
                    <a:pt x="4015" y="1817"/>
                    <a:pt x="3508" y="1972"/>
                  </a:cubicBezTo>
                  <a:cubicBezTo>
                    <a:pt x="2980" y="2134"/>
                    <a:pt x="2457" y="2181"/>
                    <a:pt x="1913" y="2221"/>
                  </a:cubicBezTo>
                  <a:cubicBezTo>
                    <a:pt x="1645" y="2240"/>
                    <a:pt x="1378" y="2271"/>
                    <a:pt x="1114" y="2296"/>
                  </a:cubicBezTo>
                  <a:cubicBezTo>
                    <a:pt x="996" y="2308"/>
                    <a:pt x="881" y="2327"/>
                    <a:pt x="762" y="2339"/>
                  </a:cubicBezTo>
                  <a:cubicBezTo>
                    <a:pt x="607" y="2358"/>
                    <a:pt x="439" y="2373"/>
                    <a:pt x="280" y="2367"/>
                  </a:cubicBezTo>
                  <a:cubicBezTo>
                    <a:pt x="187" y="2361"/>
                    <a:pt x="94" y="2358"/>
                    <a:pt x="0" y="2352"/>
                  </a:cubicBezTo>
                  <a:cubicBezTo>
                    <a:pt x="44" y="2128"/>
                    <a:pt x="91" y="1907"/>
                    <a:pt x="140" y="1695"/>
                  </a:cubicBezTo>
                  <a:cubicBezTo>
                    <a:pt x="144" y="1695"/>
                    <a:pt x="147" y="1695"/>
                    <a:pt x="150" y="1695"/>
                  </a:cubicBezTo>
                  <a:cubicBezTo>
                    <a:pt x="523" y="1705"/>
                    <a:pt x="884" y="1605"/>
                    <a:pt x="1251" y="1574"/>
                  </a:cubicBezTo>
                  <a:cubicBezTo>
                    <a:pt x="1515" y="1552"/>
                    <a:pt x="1776" y="1512"/>
                    <a:pt x="2037" y="1500"/>
                  </a:cubicBezTo>
                  <a:cubicBezTo>
                    <a:pt x="2519" y="1475"/>
                    <a:pt x="2998" y="1397"/>
                    <a:pt x="3458" y="1238"/>
                  </a:cubicBezTo>
                  <a:cubicBezTo>
                    <a:pt x="3931" y="1080"/>
                    <a:pt x="4379" y="896"/>
                    <a:pt x="4817" y="660"/>
                  </a:cubicBezTo>
                  <a:cubicBezTo>
                    <a:pt x="5032" y="548"/>
                    <a:pt x="5250" y="448"/>
                    <a:pt x="5436" y="293"/>
                  </a:cubicBezTo>
                  <a:cubicBezTo>
                    <a:pt x="5554" y="194"/>
                    <a:pt x="5669" y="94"/>
                    <a:pt x="5791" y="1"/>
                  </a:cubicBezTo>
                  <a:cubicBezTo>
                    <a:pt x="5784" y="305"/>
                    <a:pt x="5788" y="613"/>
                    <a:pt x="5791" y="9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1"/>
            <p:cNvSpPr/>
            <p:nvPr/>
          </p:nvSpPr>
          <p:spPr>
            <a:xfrm>
              <a:off x="5954600" y="4161600"/>
              <a:ext cx="236275" cy="303750"/>
            </a:xfrm>
            <a:custGeom>
              <a:rect b="b" l="l" r="r" t="t"/>
              <a:pathLst>
                <a:path extrusionOk="0" h="12150" w="9451">
                  <a:moveTo>
                    <a:pt x="8857" y="9258"/>
                  </a:moveTo>
                  <a:cubicBezTo>
                    <a:pt x="8537" y="10175"/>
                    <a:pt x="8070" y="11136"/>
                    <a:pt x="7221" y="11671"/>
                  </a:cubicBezTo>
                  <a:cubicBezTo>
                    <a:pt x="6459" y="12150"/>
                    <a:pt x="5508" y="12137"/>
                    <a:pt x="4811" y="11549"/>
                  </a:cubicBezTo>
                  <a:cubicBezTo>
                    <a:pt x="4790" y="11531"/>
                    <a:pt x="4768" y="11512"/>
                    <a:pt x="4743" y="11490"/>
                  </a:cubicBezTo>
                  <a:cubicBezTo>
                    <a:pt x="4535" y="11301"/>
                    <a:pt x="4364" y="11080"/>
                    <a:pt x="4224" y="10840"/>
                  </a:cubicBezTo>
                  <a:cubicBezTo>
                    <a:pt x="4183" y="10772"/>
                    <a:pt x="4143" y="10697"/>
                    <a:pt x="4105" y="10623"/>
                  </a:cubicBezTo>
                  <a:cubicBezTo>
                    <a:pt x="3894" y="10178"/>
                    <a:pt x="3782" y="9684"/>
                    <a:pt x="3739" y="9195"/>
                  </a:cubicBezTo>
                  <a:cubicBezTo>
                    <a:pt x="3689" y="8586"/>
                    <a:pt x="3732" y="7976"/>
                    <a:pt x="3739" y="7367"/>
                  </a:cubicBezTo>
                  <a:cubicBezTo>
                    <a:pt x="3751" y="6033"/>
                    <a:pt x="3527" y="4733"/>
                    <a:pt x="3418" y="3408"/>
                  </a:cubicBezTo>
                  <a:cubicBezTo>
                    <a:pt x="3393" y="3082"/>
                    <a:pt x="3372" y="2805"/>
                    <a:pt x="3219" y="2522"/>
                  </a:cubicBezTo>
                  <a:cubicBezTo>
                    <a:pt x="2890" y="1913"/>
                    <a:pt x="2454" y="1126"/>
                    <a:pt x="1636" y="1219"/>
                  </a:cubicBezTo>
                  <a:cubicBezTo>
                    <a:pt x="1086" y="1284"/>
                    <a:pt x="570" y="1608"/>
                    <a:pt x="125" y="1916"/>
                  </a:cubicBezTo>
                  <a:cubicBezTo>
                    <a:pt x="82" y="1944"/>
                    <a:pt x="38" y="1953"/>
                    <a:pt x="1" y="1947"/>
                  </a:cubicBezTo>
                  <a:cubicBezTo>
                    <a:pt x="85" y="1835"/>
                    <a:pt x="150" y="1720"/>
                    <a:pt x="178" y="1614"/>
                  </a:cubicBezTo>
                  <a:cubicBezTo>
                    <a:pt x="234" y="1412"/>
                    <a:pt x="268" y="1200"/>
                    <a:pt x="277" y="989"/>
                  </a:cubicBezTo>
                  <a:cubicBezTo>
                    <a:pt x="277" y="961"/>
                    <a:pt x="281" y="933"/>
                    <a:pt x="281" y="902"/>
                  </a:cubicBezTo>
                  <a:cubicBezTo>
                    <a:pt x="648" y="656"/>
                    <a:pt x="1064" y="547"/>
                    <a:pt x="1475" y="563"/>
                  </a:cubicBezTo>
                  <a:cubicBezTo>
                    <a:pt x="1997" y="507"/>
                    <a:pt x="2520" y="541"/>
                    <a:pt x="2986" y="843"/>
                  </a:cubicBezTo>
                  <a:cubicBezTo>
                    <a:pt x="3216" y="992"/>
                    <a:pt x="3406" y="1179"/>
                    <a:pt x="3567" y="1390"/>
                  </a:cubicBezTo>
                  <a:cubicBezTo>
                    <a:pt x="3586" y="1412"/>
                    <a:pt x="3602" y="1434"/>
                    <a:pt x="3617" y="1455"/>
                  </a:cubicBezTo>
                  <a:cubicBezTo>
                    <a:pt x="3630" y="1437"/>
                    <a:pt x="3642" y="1415"/>
                    <a:pt x="3655" y="1396"/>
                  </a:cubicBezTo>
                  <a:cubicBezTo>
                    <a:pt x="3767" y="1216"/>
                    <a:pt x="3900" y="1051"/>
                    <a:pt x="4056" y="908"/>
                  </a:cubicBezTo>
                  <a:cubicBezTo>
                    <a:pt x="4283" y="694"/>
                    <a:pt x="4553" y="526"/>
                    <a:pt x="4861" y="417"/>
                  </a:cubicBezTo>
                  <a:cubicBezTo>
                    <a:pt x="4911" y="401"/>
                    <a:pt x="4954" y="404"/>
                    <a:pt x="4989" y="417"/>
                  </a:cubicBezTo>
                  <a:cubicBezTo>
                    <a:pt x="5300" y="202"/>
                    <a:pt x="5670" y="75"/>
                    <a:pt x="6052" y="37"/>
                  </a:cubicBezTo>
                  <a:cubicBezTo>
                    <a:pt x="6428" y="0"/>
                    <a:pt x="6820" y="53"/>
                    <a:pt x="7175" y="196"/>
                  </a:cubicBezTo>
                  <a:cubicBezTo>
                    <a:pt x="8117" y="569"/>
                    <a:pt x="8751" y="1443"/>
                    <a:pt x="9072" y="2376"/>
                  </a:cubicBezTo>
                  <a:cubicBezTo>
                    <a:pt x="9448" y="3458"/>
                    <a:pt x="9451" y="4665"/>
                    <a:pt x="9417" y="5797"/>
                  </a:cubicBezTo>
                  <a:cubicBezTo>
                    <a:pt x="9407" y="6207"/>
                    <a:pt x="9383" y="6617"/>
                    <a:pt x="9336" y="7028"/>
                  </a:cubicBezTo>
                  <a:cubicBezTo>
                    <a:pt x="9320" y="7162"/>
                    <a:pt x="9305" y="7298"/>
                    <a:pt x="9286" y="7432"/>
                  </a:cubicBezTo>
                  <a:cubicBezTo>
                    <a:pt x="9271" y="7544"/>
                    <a:pt x="9252" y="7656"/>
                    <a:pt x="9233" y="7768"/>
                  </a:cubicBezTo>
                  <a:cubicBezTo>
                    <a:pt x="9146" y="8275"/>
                    <a:pt x="9025" y="8772"/>
                    <a:pt x="8857" y="92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1"/>
            <p:cNvSpPr/>
            <p:nvPr/>
          </p:nvSpPr>
          <p:spPr>
            <a:xfrm>
              <a:off x="6043775" y="4196350"/>
              <a:ext cx="20150" cy="236275"/>
            </a:xfrm>
            <a:custGeom>
              <a:rect b="b" l="l" r="r" t="t"/>
              <a:pathLst>
                <a:path extrusionOk="0" h="9451" w="806">
                  <a:moveTo>
                    <a:pt x="657" y="9450"/>
                  </a:moveTo>
                  <a:cubicBezTo>
                    <a:pt x="616" y="9382"/>
                    <a:pt x="576" y="9307"/>
                    <a:pt x="538" y="9233"/>
                  </a:cubicBezTo>
                  <a:cubicBezTo>
                    <a:pt x="510" y="9034"/>
                    <a:pt x="492" y="8832"/>
                    <a:pt x="479" y="8629"/>
                  </a:cubicBezTo>
                  <a:cubicBezTo>
                    <a:pt x="383" y="7109"/>
                    <a:pt x="700" y="5601"/>
                    <a:pt x="716" y="4083"/>
                  </a:cubicBezTo>
                  <a:cubicBezTo>
                    <a:pt x="731" y="2690"/>
                    <a:pt x="486" y="1306"/>
                    <a:pt x="0" y="0"/>
                  </a:cubicBezTo>
                  <a:cubicBezTo>
                    <a:pt x="19" y="22"/>
                    <a:pt x="35" y="44"/>
                    <a:pt x="50" y="65"/>
                  </a:cubicBezTo>
                  <a:cubicBezTo>
                    <a:pt x="63" y="47"/>
                    <a:pt x="75" y="25"/>
                    <a:pt x="88" y="6"/>
                  </a:cubicBezTo>
                  <a:cubicBezTo>
                    <a:pt x="336" y="684"/>
                    <a:pt x="526" y="1387"/>
                    <a:pt x="644" y="2099"/>
                  </a:cubicBezTo>
                  <a:cubicBezTo>
                    <a:pt x="756" y="2780"/>
                    <a:pt x="806" y="3471"/>
                    <a:pt x="793" y="4161"/>
                  </a:cubicBezTo>
                  <a:cubicBezTo>
                    <a:pt x="781" y="4944"/>
                    <a:pt x="691" y="5725"/>
                    <a:pt x="622" y="6509"/>
                  </a:cubicBezTo>
                  <a:cubicBezTo>
                    <a:pt x="535" y="7482"/>
                    <a:pt x="486" y="8486"/>
                    <a:pt x="657" y="9450"/>
                  </a:cubicBezTo>
                  <a:close/>
                </a:path>
              </a:pathLst>
            </a:custGeom>
            <a:solidFill>
              <a:srgbClr val="5C1A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1"/>
            <p:cNvSpPr/>
            <p:nvPr/>
          </p:nvSpPr>
          <p:spPr>
            <a:xfrm>
              <a:off x="6105900" y="4161975"/>
              <a:ext cx="84975" cy="241650"/>
            </a:xfrm>
            <a:custGeom>
              <a:rect b="b" l="l" r="r" t="t"/>
              <a:pathLst>
                <a:path extrusionOk="0" h="9666" w="3399">
                  <a:moveTo>
                    <a:pt x="3234" y="7417"/>
                  </a:moveTo>
                  <a:lnTo>
                    <a:pt x="3181" y="7545"/>
                  </a:lnTo>
                  <a:cubicBezTo>
                    <a:pt x="3216" y="7367"/>
                    <a:pt x="3250" y="7190"/>
                    <a:pt x="3284" y="7013"/>
                  </a:cubicBezTo>
                  <a:cubicBezTo>
                    <a:pt x="3331" y="6602"/>
                    <a:pt x="3355" y="6192"/>
                    <a:pt x="3365" y="5782"/>
                  </a:cubicBezTo>
                  <a:cubicBezTo>
                    <a:pt x="3399" y="4650"/>
                    <a:pt x="3396" y="3443"/>
                    <a:pt x="3020" y="2361"/>
                  </a:cubicBezTo>
                  <a:cubicBezTo>
                    <a:pt x="2842" y="1842"/>
                    <a:pt x="2566" y="1344"/>
                    <a:pt x="2196" y="937"/>
                  </a:cubicBezTo>
                  <a:cubicBezTo>
                    <a:pt x="2071" y="803"/>
                    <a:pt x="1937" y="675"/>
                    <a:pt x="1791" y="567"/>
                  </a:cubicBezTo>
                  <a:cubicBezTo>
                    <a:pt x="1589" y="408"/>
                    <a:pt x="1368" y="277"/>
                    <a:pt x="1123" y="181"/>
                  </a:cubicBezTo>
                  <a:cubicBezTo>
                    <a:pt x="1107" y="175"/>
                    <a:pt x="1088" y="165"/>
                    <a:pt x="1070" y="159"/>
                  </a:cubicBezTo>
                  <a:cubicBezTo>
                    <a:pt x="958" y="119"/>
                    <a:pt x="840" y="85"/>
                    <a:pt x="725" y="63"/>
                  </a:cubicBezTo>
                  <a:cubicBezTo>
                    <a:pt x="485" y="13"/>
                    <a:pt x="240" y="1"/>
                    <a:pt x="0" y="22"/>
                  </a:cubicBezTo>
                  <a:cubicBezTo>
                    <a:pt x="180" y="113"/>
                    <a:pt x="274" y="368"/>
                    <a:pt x="327" y="560"/>
                  </a:cubicBezTo>
                  <a:cubicBezTo>
                    <a:pt x="395" y="809"/>
                    <a:pt x="454" y="1058"/>
                    <a:pt x="504" y="1307"/>
                  </a:cubicBezTo>
                  <a:cubicBezTo>
                    <a:pt x="607" y="1826"/>
                    <a:pt x="678" y="2348"/>
                    <a:pt x="725" y="2877"/>
                  </a:cubicBezTo>
                  <a:cubicBezTo>
                    <a:pt x="809" y="3875"/>
                    <a:pt x="812" y="4877"/>
                    <a:pt x="799" y="5878"/>
                  </a:cubicBezTo>
                  <a:cubicBezTo>
                    <a:pt x="790" y="6391"/>
                    <a:pt x="781" y="6904"/>
                    <a:pt x="774" y="7417"/>
                  </a:cubicBezTo>
                  <a:cubicBezTo>
                    <a:pt x="771" y="7868"/>
                    <a:pt x="737" y="8341"/>
                    <a:pt x="858" y="8782"/>
                  </a:cubicBezTo>
                  <a:cubicBezTo>
                    <a:pt x="917" y="8997"/>
                    <a:pt x="1020" y="9196"/>
                    <a:pt x="1169" y="9351"/>
                  </a:cubicBezTo>
                  <a:cubicBezTo>
                    <a:pt x="1250" y="9438"/>
                    <a:pt x="1347" y="9513"/>
                    <a:pt x="1459" y="9569"/>
                  </a:cubicBezTo>
                  <a:cubicBezTo>
                    <a:pt x="1477" y="9578"/>
                    <a:pt x="1499" y="9588"/>
                    <a:pt x="1521" y="9597"/>
                  </a:cubicBezTo>
                  <a:cubicBezTo>
                    <a:pt x="1630" y="9647"/>
                    <a:pt x="1745" y="9665"/>
                    <a:pt x="1853" y="9665"/>
                  </a:cubicBezTo>
                  <a:cubicBezTo>
                    <a:pt x="1972" y="9662"/>
                    <a:pt x="2090" y="9631"/>
                    <a:pt x="2196" y="9575"/>
                  </a:cubicBezTo>
                  <a:cubicBezTo>
                    <a:pt x="2270" y="9535"/>
                    <a:pt x="2342" y="9479"/>
                    <a:pt x="2404" y="9410"/>
                  </a:cubicBezTo>
                  <a:cubicBezTo>
                    <a:pt x="2730" y="9056"/>
                    <a:pt x="2873" y="8502"/>
                    <a:pt x="3054" y="8064"/>
                  </a:cubicBezTo>
                  <a:lnTo>
                    <a:pt x="3181" y="7753"/>
                  </a:lnTo>
                  <a:cubicBezTo>
                    <a:pt x="3200" y="7641"/>
                    <a:pt x="3219" y="7529"/>
                    <a:pt x="3234" y="741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1"/>
            <p:cNvSpPr/>
            <p:nvPr/>
          </p:nvSpPr>
          <p:spPr>
            <a:xfrm>
              <a:off x="6124000" y="4163525"/>
              <a:ext cx="28175" cy="237700"/>
            </a:xfrm>
            <a:custGeom>
              <a:rect b="b" l="l" r="r" t="t"/>
              <a:pathLst>
                <a:path extrusionOk="0" h="9508" w="1127">
                  <a:moveTo>
                    <a:pt x="735" y="9507"/>
                  </a:moveTo>
                  <a:cubicBezTo>
                    <a:pt x="623" y="9451"/>
                    <a:pt x="526" y="9376"/>
                    <a:pt x="445" y="9289"/>
                  </a:cubicBezTo>
                  <a:cubicBezTo>
                    <a:pt x="809" y="6192"/>
                    <a:pt x="660" y="3051"/>
                    <a:pt x="1" y="1"/>
                  </a:cubicBezTo>
                  <a:cubicBezTo>
                    <a:pt x="116" y="23"/>
                    <a:pt x="234" y="57"/>
                    <a:pt x="346" y="97"/>
                  </a:cubicBezTo>
                  <a:cubicBezTo>
                    <a:pt x="996" y="3191"/>
                    <a:pt x="1126" y="6373"/>
                    <a:pt x="735" y="950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1"/>
            <p:cNvSpPr/>
            <p:nvPr/>
          </p:nvSpPr>
          <p:spPr>
            <a:xfrm>
              <a:off x="6150675" y="4176125"/>
              <a:ext cx="24425" cy="227500"/>
            </a:xfrm>
            <a:custGeom>
              <a:rect b="b" l="l" r="r" t="t"/>
              <a:pathLst>
                <a:path extrusionOk="0" h="9100" w="977">
                  <a:moveTo>
                    <a:pt x="405" y="9009"/>
                  </a:moveTo>
                  <a:cubicBezTo>
                    <a:pt x="299" y="9065"/>
                    <a:pt x="181" y="9096"/>
                    <a:pt x="62" y="9099"/>
                  </a:cubicBezTo>
                  <a:cubicBezTo>
                    <a:pt x="688" y="6099"/>
                    <a:pt x="666" y="2992"/>
                    <a:pt x="0" y="1"/>
                  </a:cubicBezTo>
                  <a:cubicBezTo>
                    <a:pt x="146" y="109"/>
                    <a:pt x="280" y="237"/>
                    <a:pt x="405" y="371"/>
                  </a:cubicBezTo>
                  <a:cubicBezTo>
                    <a:pt x="977" y="3219"/>
                    <a:pt x="977" y="6161"/>
                    <a:pt x="405" y="900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1"/>
            <p:cNvSpPr/>
            <p:nvPr/>
          </p:nvSpPr>
          <p:spPr>
            <a:xfrm>
              <a:off x="4791825" y="3996925"/>
              <a:ext cx="560000" cy="489350"/>
            </a:xfrm>
            <a:custGeom>
              <a:rect b="b" l="l" r="r" t="t"/>
              <a:pathLst>
                <a:path extrusionOk="0" h="19574" w="22400">
                  <a:moveTo>
                    <a:pt x="19937" y="19222"/>
                  </a:moveTo>
                  <a:cubicBezTo>
                    <a:pt x="19902" y="19231"/>
                    <a:pt x="19871" y="19231"/>
                    <a:pt x="19846" y="19228"/>
                  </a:cubicBezTo>
                  <a:cubicBezTo>
                    <a:pt x="19837" y="19237"/>
                    <a:pt x="19825" y="19243"/>
                    <a:pt x="19812" y="19253"/>
                  </a:cubicBezTo>
                  <a:cubicBezTo>
                    <a:pt x="19259" y="19573"/>
                    <a:pt x="18646" y="19346"/>
                    <a:pt x="18192" y="18957"/>
                  </a:cubicBezTo>
                  <a:cubicBezTo>
                    <a:pt x="17598" y="18450"/>
                    <a:pt x="17088" y="17825"/>
                    <a:pt x="16550" y="17259"/>
                  </a:cubicBezTo>
                  <a:cubicBezTo>
                    <a:pt x="15816" y="16482"/>
                    <a:pt x="14697" y="15599"/>
                    <a:pt x="14448" y="14486"/>
                  </a:cubicBezTo>
                  <a:cubicBezTo>
                    <a:pt x="13863" y="14433"/>
                    <a:pt x="13288" y="14333"/>
                    <a:pt x="12716" y="14203"/>
                  </a:cubicBezTo>
                  <a:cubicBezTo>
                    <a:pt x="12461" y="14140"/>
                    <a:pt x="12209" y="14078"/>
                    <a:pt x="11957" y="14004"/>
                  </a:cubicBezTo>
                  <a:cubicBezTo>
                    <a:pt x="10471" y="13578"/>
                    <a:pt x="9028" y="12943"/>
                    <a:pt x="7632" y="12265"/>
                  </a:cubicBezTo>
                  <a:cubicBezTo>
                    <a:pt x="7417" y="12160"/>
                    <a:pt x="7202" y="12054"/>
                    <a:pt x="6988" y="11948"/>
                  </a:cubicBezTo>
                  <a:cubicBezTo>
                    <a:pt x="6857" y="11883"/>
                    <a:pt x="6730" y="11818"/>
                    <a:pt x="6602" y="11755"/>
                  </a:cubicBezTo>
                  <a:cubicBezTo>
                    <a:pt x="6574" y="11740"/>
                    <a:pt x="6546" y="11727"/>
                    <a:pt x="6521" y="11715"/>
                  </a:cubicBezTo>
                  <a:cubicBezTo>
                    <a:pt x="6503" y="11821"/>
                    <a:pt x="6484" y="11930"/>
                    <a:pt x="6465" y="12038"/>
                  </a:cubicBezTo>
                  <a:cubicBezTo>
                    <a:pt x="6350" y="12620"/>
                    <a:pt x="6139" y="13186"/>
                    <a:pt x="5626" y="13528"/>
                  </a:cubicBezTo>
                  <a:cubicBezTo>
                    <a:pt x="5057" y="13901"/>
                    <a:pt x="4429" y="13730"/>
                    <a:pt x="3841" y="13509"/>
                  </a:cubicBezTo>
                  <a:cubicBezTo>
                    <a:pt x="3057" y="13214"/>
                    <a:pt x="2280" y="13071"/>
                    <a:pt x="1568" y="13634"/>
                  </a:cubicBezTo>
                  <a:cubicBezTo>
                    <a:pt x="877" y="14181"/>
                    <a:pt x="725" y="15151"/>
                    <a:pt x="1108" y="15919"/>
                  </a:cubicBezTo>
                  <a:cubicBezTo>
                    <a:pt x="1210" y="16124"/>
                    <a:pt x="936" y="16295"/>
                    <a:pt x="784" y="16140"/>
                  </a:cubicBezTo>
                  <a:cubicBezTo>
                    <a:pt x="339" y="15695"/>
                    <a:pt x="122" y="15129"/>
                    <a:pt x="47" y="14526"/>
                  </a:cubicBezTo>
                  <a:cubicBezTo>
                    <a:pt x="32" y="14408"/>
                    <a:pt x="22" y="14290"/>
                    <a:pt x="16" y="14172"/>
                  </a:cubicBezTo>
                  <a:cubicBezTo>
                    <a:pt x="0" y="13802"/>
                    <a:pt x="28" y="13422"/>
                    <a:pt x="81" y="13058"/>
                  </a:cubicBezTo>
                  <a:cubicBezTo>
                    <a:pt x="69" y="13030"/>
                    <a:pt x="63" y="12996"/>
                    <a:pt x="69" y="12956"/>
                  </a:cubicBezTo>
                  <a:cubicBezTo>
                    <a:pt x="128" y="12502"/>
                    <a:pt x="221" y="12054"/>
                    <a:pt x="371" y="11622"/>
                  </a:cubicBezTo>
                  <a:cubicBezTo>
                    <a:pt x="495" y="11248"/>
                    <a:pt x="641" y="10791"/>
                    <a:pt x="909" y="10493"/>
                  </a:cubicBezTo>
                  <a:cubicBezTo>
                    <a:pt x="1123" y="10250"/>
                    <a:pt x="1412" y="10154"/>
                    <a:pt x="1726" y="10247"/>
                  </a:cubicBezTo>
                  <a:cubicBezTo>
                    <a:pt x="2053" y="10347"/>
                    <a:pt x="2429" y="10835"/>
                    <a:pt x="2793" y="10735"/>
                  </a:cubicBezTo>
                  <a:cubicBezTo>
                    <a:pt x="2790" y="10720"/>
                    <a:pt x="2787" y="10704"/>
                    <a:pt x="2784" y="10692"/>
                  </a:cubicBezTo>
                  <a:cubicBezTo>
                    <a:pt x="2749" y="10518"/>
                    <a:pt x="2734" y="10340"/>
                    <a:pt x="2734" y="10163"/>
                  </a:cubicBezTo>
                  <a:cubicBezTo>
                    <a:pt x="2740" y="9687"/>
                    <a:pt x="2877" y="9212"/>
                    <a:pt x="3138" y="8798"/>
                  </a:cubicBezTo>
                  <a:cubicBezTo>
                    <a:pt x="3294" y="8562"/>
                    <a:pt x="4677" y="7461"/>
                    <a:pt x="3928" y="7445"/>
                  </a:cubicBezTo>
                  <a:cubicBezTo>
                    <a:pt x="3651" y="7439"/>
                    <a:pt x="3393" y="7203"/>
                    <a:pt x="3368" y="6923"/>
                  </a:cubicBezTo>
                  <a:cubicBezTo>
                    <a:pt x="3346" y="6699"/>
                    <a:pt x="3455" y="6460"/>
                    <a:pt x="3365" y="6254"/>
                  </a:cubicBezTo>
                  <a:cubicBezTo>
                    <a:pt x="3306" y="6121"/>
                    <a:pt x="3182" y="6034"/>
                    <a:pt x="3088" y="5922"/>
                  </a:cubicBezTo>
                  <a:cubicBezTo>
                    <a:pt x="2945" y="5744"/>
                    <a:pt x="2892" y="5496"/>
                    <a:pt x="2958" y="5275"/>
                  </a:cubicBezTo>
                  <a:cubicBezTo>
                    <a:pt x="3001" y="5126"/>
                    <a:pt x="3091" y="4995"/>
                    <a:pt x="3182" y="4864"/>
                  </a:cubicBezTo>
                  <a:cubicBezTo>
                    <a:pt x="3511" y="4398"/>
                    <a:pt x="3860" y="4025"/>
                    <a:pt x="3912" y="3487"/>
                  </a:cubicBezTo>
                  <a:cubicBezTo>
                    <a:pt x="3925" y="3353"/>
                    <a:pt x="4034" y="3254"/>
                    <a:pt x="4139" y="3173"/>
                  </a:cubicBezTo>
                  <a:cubicBezTo>
                    <a:pt x="4391" y="2974"/>
                    <a:pt x="4681" y="2756"/>
                    <a:pt x="4709" y="2436"/>
                  </a:cubicBezTo>
                  <a:cubicBezTo>
                    <a:pt x="4721" y="2296"/>
                    <a:pt x="4677" y="2156"/>
                    <a:pt x="4671" y="2016"/>
                  </a:cubicBezTo>
                  <a:cubicBezTo>
                    <a:pt x="4668" y="1873"/>
                    <a:pt x="4721" y="1711"/>
                    <a:pt x="4855" y="1661"/>
                  </a:cubicBezTo>
                  <a:cubicBezTo>
                    <a:pt x="4926" y="1637"/>
                    <a:pt x="5001" y="1649"/>
                    <a:pt x="5075" y="1640"/>
                  </a:cubicBezTo>
                  <a:cubicBezTo>
                    <a:pt x="5337" y="1615"/>
                    <a:pt x="5517" y="1366"/>
                    <a:pt x="5598" y="1117"/>
                  </a:cubicBezTo>
                  <a:cubicBezTo>
                    <a:pt x="5701" y="812"/>
                    <a:pt x="5738" y="172"/>
                    <a:pt x="6145" y="88"/>
                  </a:cubicBezTo>
                  <a:cubicBezTo>
                    <a:pt x="6565" y="1"/>
                    <a:pt x="6599" y="414"/>
                    <a:pt x="6581" y="713"/>
                  </a:cubicBezTo>
                  <a:cubicBezTo>
                    <a:pt x="6531" y="1605"/>
                    <a:pt x="6170" y="2510"/>
                    <a:pt x="5903" y="3353"/>
                  </a:cubicBezTo>
                  <a:cubicBezTo>
                    <a:pt x="5732" y="3891"/>
                    <a:pt x="5564" y="4432"/>
                    <a:pt x="5458" y="4986"/>
                  </a:cubicBezTo>
                  <a:cubicBezTo>
                    <a:pt x="5343" y="5604"/>
                    <a:pt x="5197" y="6447"/>
                    <a:pt x="5638" y="6970"/>
                  </a:cubicBezTo>
                  <a:cubicBezTo>
                    <a:pt x="5940" y="7100"/>
                    <a:pt x="6254" y="7209"/>
                    <a:pt x="6574" y="7305"/>
                  </a:cubicBezTo>
                  <a:cubicBezTo>
                    <a:pt x="7277" y="7514"/>
                    <a:pt x="8011" y="7660"/>
                    <a:pt x="8717" y="7834"/>
                  </a:cubicBezTo>
                  <a:cubicBezTo>
                    <a:pt x="9852" y="8114"/>
                    <a:pt x="10990" y="8381"/>
                    <a:pt x="12128" y="8639"/>
                  </a:cubicBezTo>
                  <a:cubicBezTo>
                    <a:pt x="13120" y="8866"/>
                    <a:pt x="14118" y="9081"/>
                    <a:pt x="15079" y="9423"/>
                  </a:cubicBezTo>
                  <a:cubicBezTo>
                    <a:pt x="15269" y="9488"/>
                    <a:pt x="15459" y="9563"/>
                    <a:pt x="15645" y="9638"/>
                  </a:cubicBezTo>
                  <a:cubicBezTo>
                    <a:pt x="16398" y="9933"/>
                    <a:pt x="17135" y="10272"/>
                    <a:pt x="17912" y="10511"/>
                  </a:cubicBezTo>
                  <a:cubicBezTo>
                    <a:pt x="17931" y="10518"/>
                    <a:pt x="17949" y="10524"/>
                    <a:pt x="17968" y="10530"/>
                  </a:cubicBezTo>
                  <a:cubicBezTo>
                    <a:pt x="18005" y="10477"/>
                    <a:pt x="18040" y="10424"/>
                    <a:pt x="18080" y="10375"/>
                  </a:cubicBezTo>
                  <a:cubicBezTo>
                    <a:pt x="18068" y="10356"/>
                    <a:pt x="18058" y="10331"/>
                    <a:pt x="18055" y="10309"/>
                  </a:cubicBezTo>
                  <a:cubicBezTo>
                    <a:pt x="18037" y="10185"/>
                    <a:pt x="18145" y="10029"/>
                    <a:pt x="18310" y="10070"/>
                  </a:cubicBezTo>
                  <a:cubicBezTo>
                    <a:pt x="18606" y="10138"/>
                    <a:pt x="18904" y="10207"/>
                    <a:pt x="19200" y="10275"/>
                  </a:cubicBezTo>
                  <a:cubicBezTo>
                    <a:pt x="19451" y="10334"/>
                    <a:pt x="19753" y="10356"/>
                    <a:pt x="19983" y="10480"/>
                  </a:cubicBezTo>
                  <a:cubicBezTo>
                    <a:pt x="20170" y="10583"/>
                    <a:pt x="20241" y="10745"/>
                    <a:pt x="20220" y="10928"/>
                  </a:cubicBezTo>
                  <a:cubicBezTo>
                    <a:pt x="20213" y="10990"/>
                    <a:pt x="20195" y="11053"/>
                    <a:pt x="20170" y="11118"/>
                  </a:cubicBezTo>
                  <a:cubicBezTo>
                    <a:pt x="20157" y="11146"/>
                    <a:pt x="20145" y="11168"/>
                    <a:pt x="20132" y="11193"/>
                  </a:cubicBezTo>
                  <a:cubicBezTo>
                    <a:pt x="20142" y="11202"/>
                    <a:pt x="20151" y="11208"/>
                    <a:pt x="20160" y="11214"/>
                  </a:cubicBezTo>
                  <a:cubicBezTo>
                    <a:pt x="20257" y="11292"/>
                    <a:pt x="20341" y="11388"/>
                    <a:pt x="20409" y="11503"/>
                  </a:cubicBezTo>
                  <a:cubicBezTo>
                    <a:pt x="20537" y="11712"/>
                    <a:pt x="20568" y="11957"/>
                    <a:pt x="20667" y="12178"/>
                  </a:cubicBezTo>
                  <a:cubicBezTo>
                    <a:pt x="20804" y="12480"/>
                    <a:pt x="20994" y="12583"/>
                    <a:pt x="21295" y="12676"/>
                  </a:cubicBezTo>
                  <a:cubicBezTo>
                    <a:pt x="21476" y="12729"/>
                    <a:pt x="21672" y="12772"/>
                    <a:pt x="21846" y="12850"/>
                  </a:cubicBezTo>
                  <a:cubicBezTo>
                    <a:pt x="21911" y="12875"/>
                    <a:pt x="21970" y="12906"/>
                    <a:pt x="22023" y="12943"/>
                  </a:cubicBezTo>
                  <a:cubicBezTo>
                    <a:pt x="22029" y="12943"/>
                    <a:pt x="22036" y="12946"/>
                    <a:pt x="22039" y="12949"/>
                  </a:cubicBezTo>
                  <a:cubicBezTo>
                    <a:pt x="22129" y="13012"/>
                    <a:pt x="22210" y="13086"/>
                    <a:pt x="22272" y="13189"/>
                  </a:cubicBezTo>
                  <a:cubicBezTo>
                    <a:pt x="22375" y="13354"/>
                    <a:pt x="22399" y="13540"/>
                    <a:pt x="22368" y="13721"/>
                  </a:cubicBezTo>
                  <a:cubicBezTo>
                    <a:pt x="22343" y="13861"/>
                    <a:pt x="22287" y="13997"/>
                    <a:pt x="22207" y="14119"/>
                  </a:cubicBezTo>
                  <a:cubicBezTo>
                    <a:pt x="21697" y="14887"/>
                    <a:pt x="20633" y="14949"/>
                    <a:pt x="19815" y="14803"/>
                  </a:cubicBezTo>
                  <a:cubicBezTo>
                    <a:pt x="19470" y="14744"/>
                    <a:pt x="18379" y="14252"/>
                    <a:pt x="17654" y="14190"/>
                  </a:cubicBezTo>
                  <a:cubicBezTo>
                    <a:pt x="17477" y="14175"/>
                    <a:pt x="17321" y="14187"/>
                    <a:pt x="17203" y="14237"/>
                  </a:cubicBezTo>
                  <a:cubicBezTo>
                    <a:pt x="17097" y="14280"/>
                    <a:pt x="17023" y="14358"/>
                    <a:pt x="16992" y="14473"/>
                  </a:cubicBezTo>
                  <a:cubicBezTo>
                    <a:pt x="16867" y="14937"/>
                    <a:pt x="17617" y="15826"/>
                    <a:pt x="17887" y="16146"/>
                  </a:cubicBezTo>
                  <a:cubicBezTo>
                    <a:pt x="18335" y="16681"/>
                    <a:pt x="18870" y="17138"/>
                    <a:pt x="19408" y="17580"/>
                  </a:cubicBezTo>
                  <a:cubicBezTo>
                    <a:pt x="19682" y="17810"/>
                    <a:pt x="19912" y="17922"/>
                    <a:pt x="20254" y="18028"/>
                  </a:cubicBezTo>
                  <a:cubicBezTo>
                    <a:pt x="20403" y="18074"/>
                    <a:pt x="20534" y="18130"/>
                    <a:pt x="20611" y="18264"/>
                  </a:cubicBezTo>
                  <a:cubicBezTo>
                    <a:pt x="20624" y="18286"/>
                    <a:pt x="20633" y="18311"/>
                    <a:pt x="20646" y="18339"/>
                  </a:cubicBezTo>
                  <a:cubicBezTo>
                    <a:pt x="20655" y="18370"/>
                    <a:pt x="20664" y="18398"/>
                    <a:pt x="20670" y="18429"/>
                  </a:cubicBezTo>
                  <a:cubicBezTo>
                    <a:pt x="20761" y="18864"/>
                    <a:pt x="20294" y="19110"/>
                    <a:pt x="19937" y="19222"/>
                  </a:cubicBezTo>
                  <a:close/>
                </a:path>
              </a:pathLst>
            </a:custGeom>
            <a:solidFill>
              <a:srgbClr val="FFE5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1"/>
            <p:cNvSpPr/>
            <p:nvPr/>
          </p:nvSpPr>
          <p:spPr>
            <a:xfrm>
              <a:off x="5227100" y="4249050"/>
              <a:ext cx="70225" cy="90200"/>
            </a:xfrm>
            <a:custGeom>
              <a:rect b="b" l="l" r="r" t="t"/>
              <a:pathLst>
                <a:path extrusionOk="0" h="3608" w="2809">
                  <a:moveTo>
                    <a:pt x="809" y="3368"/>
                  </a:moveTo>
                  <a:cubicBezTo>
                    <a:pt x="293" y="3107"/>
                    <a:pt x="41" y="2491"/>
                    <a:pt x="22" y="1941"/>
                  </a:cubicBezTo>
                  <a:cubicBezTo>
                    <a:pt x="0" y="1390"/>
                    <a:pt x="206" y="877"/>
                    <a:pt x="501" y="430"/>
                  </a:cubicBezTo>
                  <a:cubicBezTo>
                    <a:pt x="520" y="433"/>
                    <a:pt x="538" y="439"/>
                    <a:pt x="557" y="445"/>
                  </a:cubicBezTo>
                  <a:cubicBezTo>
                    <a:pt x="594" y="392"/>
                    <a:pt x="629" y="339"/>
                    <a:pt x="669" y="290"/>
                  </a:cubicBezTo>
                  <a:cubicBezTo>
                    <a:pt x="657" y="271"/>
                    <a:pt x="647" y="246"/>
                    <a:pt x="644" y="224"/>
                  </a:cubicBezTo>
                  <a:cubicBezTo>
                    <a:pt x="678" y="175"/>
                    <a:pt x="716" y="128"/>
                    <a:pt x="753" y="78"/>
                  </a:cubicBezTo>
                  <a:cubicBezTo>
                    <a:pt x="815" y="0"/>
                    <a:pt x="949" y="84"/>
                    <a:pt x="887" y="165"/>
                  </a:cubicBezTo>
                  <a:cubicBezTo>
                    <a:pt x="504" y="644"/>
                    <a:pt x="193" y="1201"/>
                    <a:pt x="178" y="1829"/>
                  </a:cubicBezTo>
                  <a:cubicBezTo>
                    <a:pt x="165" y="2426"/>
                    <a:pt x="495" y="3287"/>
                    <a:pt x="1198" y="3306"/>
                  </a:cubicBezTo>
                  <a:cubicBezTo>
                    <a:pt x="1717" y="3318"/>
                    <a:pt x="1748" y="2818"/>
                    <a:pt x="1857" y="2435"/>
                  </a:cubicBezTo>
                  <a:cubicBezTo>
                    <a:pt x="1919" y="2215"/>
                    <a:pt x="2000" y="2003"/>
                    <a:pt x="2103" y="1798"/>
                  </a:cubicBezTo>
                  <a:cubicBezTo>
                    <a:pt x="2286" y="1437"/>
                    <a:pt x="2522" y="1120"/>
                    <a:pt x="2809" y="843"/>
                  </a:cubicBezTo>
                  <a:cubicBezTo>
                    <a:pt x="2802" y="905"/>
                    <a:pt x="2784" y="968"/>
                    <a:pt x="2759" y="1033"/>
                  </a:cubicBezTo>
                  <a:cubicBezTo>
                    <a:pt x="2746" y="1061"/>
                    <a:pt x="2734" y="1083"/>
                    <a:pt x="2721" y="1108"/>
                  </a:cubicBezTo>
                  <a:cubicBezTo>
                    <a:pt x="2731" y="1117"/>
                    <a:pt x="2740" y="1123"/>
                    <a:pt x="2749" y="1129"/>
                  </a:cubicBezTo>
                  <a:cubicBezTo>
                    <a:pt x="2594" y="1307"/>
                    <a:pt x="2451" y="1499"/>
                    <a:pt x="2333" y="1708"/>
                  </a:cubicBezTo>
                  <a:cubicBezTo>
                    <a:pt x="2109" y="2103"/>
                    <a:pt x="2031" y="2498"/>
                    <a:pt x="1897" y="2920"/>
                  </a:cubicBezTo>
                  <a:cubicBezTo>
                    <a:pt x="1739" y="3427"/>
                    <a:pt x="1285" y="3608"/>
                    <a:pt x="809" y="3368"/>
                  </a:cubicBezTo>
                  <a:close/>
                </a:path>
              </a:pathLst>
            </a:custGeom>
            <a:solidFill>
              <a:srgbClr val="C3A7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1"/>
            <p:cNvSpPr/>
            <p:nvPr/>
          </p:nvSpPr>
          <p:spPr>
            <a:xfrm>
              <a:off x="5337325" y="4318475"/>
              <a:ext cx="19775" cy="22500"/>
            </a:xfrm>
            <a:custGeom>
              <a:rect b="b" l="l" r="r" t="t"/>
              <a:pathLst>
                <a:path extrusionOk="0" h="900" w="791">
                  <a:moveTo>
                    <a:pt x="113" y="203"/>
                  </a:moveTo>
                  <a:cubicBezTo>
                    <a:pt x="122" y="153"/>
                    <a:pt x="147" y="122"/>
                    <a:pt x="200" y="81"/>
                  </a:cubicBezTo>
                  <a:cubicBezTo>
                    <a:pt x="203" y="81"/>
                    <a:pt x="203" y="81"/>
                    <a:pt x="203" y="81"/>
                  </a:cubicBezTo>
                  <a:cubicBezTo>
                    <a:pt x="275" y="28"/>
                    <a:pt x="309" y="28"/>
                    <a:pt x="371" y="66"/>
                  </a:cubicBezTo>
                  <a:cubicBezTo>
                    <a:pt x="368" y="69"/>
                    <a:pt x="362" y="69"/>
                    <a:pt x="359" y="69"/>
                  </a:cubicBezTo>
                  <a:cubicBezTo>
                    <a:pt x="337" y="69"/>
                    <a:pt x="312" y="69"/>
                    <a:pt x="293" y="75"/>
                  </a:cubicBezTo>
                  <a:cubicBezTo>
                    <a:pt x="268" y="66"/>
                    <a:pt x="240" y="69"/>
                    <a:pt x="219" y="87"/>
                  </a:cubicBezTo>
                  <a:cubicBezTo>
                    <a:pt x="212" y="94"/>
                    <a:pt x="206" y="100"/>
                    <a:pt x="203" y="106"/>
                  </a:cubicBezTo>
                  <a:cubicBezTo>
                    <a:pt x="194" y="119"/>
                    <a:pt x="188" y="131"/>
                    <a:pt x="178" y="143"/>
                  </a:cubicBezTo>
                  <a:cubicBezTo>
                    <a:pt x="156" y="159"/>
                    <a:pt x="132" y="178"/>
                    <a:pt x="113" y="203"/>
                  </a:cubicBezTo>
                  <a:close/>
                  <a:moveTo>
                    <a:pt x="744" y="520"/>
                  </a:moveTo>
                  <a:cubicBezTo>
                    <a:pt x="778" y="433"/>
                    <a:pt x="791" y="339"/>
                    <a:pt x="754" y="252"/>
                  </a:cubicBezTo>
                  <a:cubicBezTo>
                    <a:pt x="713" y="159"/>
                    <a:pt x="620" y="75"/>
                    <a:pt x="523" y="44"/>
                  </a:cubicBezTo>
                  <a:cubicBezTo>
                    <a:pt x="480" y="31"/>
                    <a:pt x="433" y="28"/>
                    <a:pt x="387" y="25"/>
                  </a:cubicBezTo>
                  <a:cubicBezTo>
                    <a:pt x="321" y="19"/>
                    <a:pt x="259" y="16"/>
                    <a:pt x="194" y="10"/>
                  </a:cubicBezTo>
                  <a:cubicBezTo>
                    <a:pt x="20" y="0"/>
                    <a:pt x="1" y="212"/>
                    <a:pt x="45" y="330"/>
                  </a:cubicBezTo>
                  <a:cubicBezTo>
                    <a:pt x="69" y="398"/>
                    <a:pt x="110" y="458"/>
                    <a:pt x="150" y="517"/>
                  </a:cubicBezTo>
                  <a:cubicBezTo>
                    <a:pt x="212" y="610"/>
                    <a:pt x="309" y="806"/>
                    <a:pt x="415" y="852"/>
                  </a:cubicBezTo>
                  <a:cubicBezTo>
                    <a:pt x="517" y="899"/>
                    <a:pt x="620" y="728"/>
                    <a:pt x="670" y="653"/>
                  </a:cubicBezTo>
                  <a:cubicBezTo>
                    <a:pt x="698" y="613"/>
                    <a:pt x="722" y="566"/>
                    <a:pt x="744" y="520"/>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1"/>
            <p:cNvSpPr/>
            <p:nvPr/>
          </p:nvSpPr>
          <p:spPr>
            <a:xfrm>
              <a:off x="5200125" y="4347775"/>
              <a:ext cx="108475" cy="111275"/>
            </a:xfrm>
            <a:custGeom>
              <a:rect b="b" l="l" r="r" t="t"/>
              <a:pathLst>
                <a:path extrusionOk="0" h="4451" w="4339">
                  <a:moveTo>
                    <a:pt x="4338" y="4395"/>
                  </a:moveTo>
                  <a:cubicBezTo>
                    <a:pt x="4127" y="4373"/>
                    <a:pt x="3875" y="4429"/>
                    <a:pt x="3704" y="4438"/>
                  </a:cubicBezTo>
                  <a:cubicBezTo>
                    <a:pt x="3489" y="4451"/>
                    <a:pt x="3303" y="4420"/>
                    <a:pt x="3110" y="4320"/>
                  </a:cubicBezTo>
                  <a:cubicBezTo>
                    <a:pt x="2619" y="4065"/>
                    <a:pt x="2255" y="3518"/>
                    <a:pt x="1897" y="3117"/>
                  </a:cubicBezTo>
                  <a:cubicBezTo>
                    <a:pt x="1440" y="2594"/>
                    <a:pt x="949" y="2090"/>
                    <a:pt x="520" y="1543"/>
                  </a:cubicBezTo>
                  <a:cubicBezTo>
                    <a:pt x="234" y="1176"/>
                    <a:pt x="25" y="787"/>
                    <a:pt x="4" y="318"/>
                  </a:cubicBezTo>
                  <a:cubicBezTo>
                    <a:pt x="0" y="290"/>
                    <a:pt x="22" y="262"/>
                    <a:pt x="47" y="250"/>
                  </a:cubicBezTo>
                  <a:cubicBezTo>
                    <a:pt x="436" y="50"/>
                    <a:pt x="840" y="1"/>
                    <a:pt x="1269" y="94"/>
                  </a:cubicBezTo>
                  <a:cubicBezTo>
                    <a:pt x="1306" y="103"/>
                    <a:pt x="1322" y="128"/>
                    <a:pt x="1322" y="156"/>
                  </a:cubicBezTo>
                  <a:cubicBezTo>
                    <a:pt x="1325" y="206"/>
                    <a:pt x="1282" y="259"/>
                    <a:pt x="1219" y="246"/>
                  </a:cubicBezTo>
                  <a:cubicBezTo>
                    <a:pt x="1104" y="222"/>
                    <a:pt x="986" y="203"/>
                    <a:pt x="871" y="203"/>
                  </a:cubicBezTo>
                  <a:cubicBezTo>
                    <a:pt x="765" y="200"/>
                    <a:pt x="657" y="209"/>
                    <a:pt x="545" y="231"/>
                  </a:cubicBezTo>
                  <a:cubicBezTo>
                    <a:pt x="268" y="290"/>
                    <a:pt x="147" y="349"/>
                    <a:pt x="206" y="651"/>
                  </a:cubicBezTo>
                  <a:cubicBezTo>
                    <a:pt x="274" y="996"/>
                    <a:pt x="535" y="1316"/>
                    <a:pt x="753" y="1577"/>
                  </a:cubicBezTo>
                  <a:cubicBezTo>
                    <a:pt x="1226" y="2143"/>
                    <a:pt x="1729" y="2684"/>
                    <a:pt x="2221" y="3238"/>
                  </a:cubicBezTo>
                  <a:cubicBezTo>
                    <a:pt x="2463" y="3515"/>
                    <a:pt x="2697" y="3829"/>
                    <a:pt x="2989" y="4053"/>
                  </a:cubicBezTo>
                  <a:cubicBezTo>
                    <a:pt x="3368" y="4342"/>
                    <a:pt x="3695" y="4249"/>
                    <a:pt x="4130" y="4227"/>
                  </a:cubicBezTo>
                  <a:cubicBezTo>
                    <a:pt x="4177" y="4224"/>
                    <a:pt x="4230" y="4227"/>
                    <a:pt x="4279" y="4230"/>
                  </a:cubicBezTo>
                  <a:cubicBezTo>
                    <a:pt x="4292" y="4252"/>
                    <a:pt x="4301" y="4277"/>
                    <a:pt x="4314" y="4305"/>
                  </a:cubicBezTo>
                  <a:cubicBezTo>
                    <a:pt x="4323" y="4336"/>
                    <a:pt x="4332" y="4364"/>
                    <a:pt x="4338" y="4395"/>
                  </a:cubicBezTo>
                  <a:close/>
                </a:path>
              </a:pathLst>
            </a:custGeom>
            <a:solidFill>
              <a:srgbClr val="C3A7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1"/>
            <p:cNvSpPr/>
            <p:nvPr/>
          </p:nvSpPr>
          <p:spPr>
            <a:xfrm>
              <a:off x="4939225" y="4240500"/>
              <a:ext cx="17675" cy="57400"/>
            </a:xfrm>
            <a:custGeom>
              <a:rect b="b" l="l" r="r" t="t"/>
              <a:pathLst>
                <a:path extrusionOk="0" h="2296" w="707">
                  <a:moveTo>
                    <a:pt x="569" y="2295"/>
                  </a:moveTo>
                  <a:cubicBezTo>
                    <a:pt x="526" y="1565"/>
                    <a:pt x="352" y="846"/>
                    <a:pt x="44" y="165"/>
                  </a:cubicBezTo>
                  <a:cubicBezTo>
                    <a:pt x="0" y="72"/>
                    <a:pt x="143" y="0"/>
                    <a:pt x="184" y="94"/>
                  </a:cubicBezTo>
                  <a:cubicBezTo>
                    <a:pt x="461" y="709"/>
                    <a:pt x="638" y="1353"/>
                    <a:pt x="706" y="2012"/>
                  </a:cubicBezTo>
                  <a:cubicBezTo>
                    <a:pt x="678" y="1997"/>
                    <a:pt x="650" y="1984"/>
                    <a:pt x="625" y="1972"/>
                  </a:cubicBezTo>
                  <a:cubicBezTo>
                    <a:pt x="607" y="2078"/>
                    <a:pt x="591" y="2187"/>
                    <a:pt x="569" y="2295"/>
                  </a:cubicBezTo>
                  <a:close/>
                </a:path>
              </a:pathLst>
            </a:custGeom>
            <a:solidFill>
              <a:srgbClr val="C3A7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1"/>
            <p:cNvSpPr/>
            <p:nvPr/>
          </p:nvSpPr>
          <p:spPr>
            <a:xfrm>
              <a:off x="4792225" y="4251075"/>
              <a:ext cx="78150" cy="109025"/>
            </a:xfrm>
            <a:custGeom>
              <a:rect b="b" l="l" r="r" t="t"/>
              <a:pathLst>
                <a:path extrusionOk="0" h="4361" w="3126">
                  <a:moveTo>
                    <a:pt x="31" y="4360"/>
                  </a:moveTo>
                  <a:cubicBezTo>
                    <a:pt x="202" y="3928"/>
                    <a:pt x="373" y="3496"/>
                    <a:pt x="529" y="3057"/>
                  </a:cubicBezTo>
                  <a:cubicBezTo>
                    <a:pt x="644" y="2734"/>
                    <a:pt x="753" y="2407"/>
                    <a:pt x="849" y="2081"/>
                  </a:cubicBezTo>
                  <a:cubicBezTo>
                    <a:pt x="961" y="1708"/>
                    <a:pt x="992" y="843"/>
                    <a:pt x="1583" y="924"/>
                  </a:cubicBezTo>
                  <a:cubicBezTo>
                    <a:pt x="1916" y="971"/>
                    <a:pt x="2264" y="1250"/>
                    <a:pt x="2578" y="1369"/>
                  </a:cubicBezTo>
                  <a:cubicBezTo>
                    <a:pt x="2699" y="1412"/>
                    <a:pt x="2864" y="1474"/>
                    <a:pt x="2992" y="1400"/>
                  </a:cubicBezTo>
                  <a:cubicBezTo>
                    <a:pt x="3116" y="1328"/>
                    <a:pt x="3125" y="1210"/>
                    <a:pt x="3113" y="1079"/>
                  </a:cubicBezTo>
                  <a:cubicBezTo>
                    <a:pt x="3079" y="747"/>
                    <a:pt x="2883" y="370"/>
                    <a:pt x="2777" y="53"/>
                  </a:cubicBezTo>
                  <a:cubicBezTo>
                    <a:pt x="2768" y="22"/>
                    <a:pt x="2746" y="3"/>
                    <a:pt x="2718" y="0"/>
                  </a:cubicBezTo>
                  <a:cubicBezTo>
                    <a:pt x="2718" y="174"/>
                    <a:pt x="2733" y="352"/>
                    <a:pt x="2768" y="526"/>
                  </a:cubicBezTo>
                  <a:cubicBezTo>
                    <a:pt x="2780" y="557"/>
                    <a:pt x="2789" y="588"/>
                    <a:pt x="2799" y="619"/>
                  </a:cubicBezTo>
                  <a:cubicBezTo>
                    <a:pt x="2833" y="719"/>
                    <a:pt x="2988" y="1014"/>
                    <a:pt x="2957" y="1110"/>
                  </a:cubicBezTo>
                  <a:cubicBezTo>
                    <a:pt x="2845" y="1449"/>
                    <a:pt x="2161" y="1008"/>
                    <a:pt x="1990" y="930"/>
                  </a:cubicBezTo>
                  <a:cubicBezTo>
                    <a:pt x="1626" y="768"/>
                    <a:pt x="1172" y="538"/>
                    <a:pt x="973" y="1030"/>
                  </a:cubicBezTo>
                  <a:cubicBezTo>
                    <a:pt x="846" y="1344"/>
                    <a:pt x="796" y="1708"/>
                    <a:pt x="700" y="2031"/>
                  </a:cubicBezTo>
                  <a:cubicBezTo>
                    <a:pt x="594" y="2382"/>
                    <a:pt x="476" y="2734"/>
                    <a:pt x="351" y="3079"/>
                  </a:cubicBezTo>
                  <a:cubicBezTo>
                    <a:pt x="239" y="3390"/>
                    <a:pt x="121" y="3698"/>
                    <a:pt x="0" y="4006"/>
                  </a:cubicBezTo>
                  <a:close/>
                </a:path>
              </a:pathLst>
            </a:custGeom>
            <a:solidFill>
              <a:srgbClr val="C3A7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1"/>
            <p:cNvSpPr/>
            <p:nvPr/>
          </p:nvSpPr>
          <p:spPr>
            <a:xfrm>
              <a:off x="5084200" y="4270575"/>
              <a:ext cx="25850" cy="81350"/>
            </a:xfrm>
            <a:custGeom>
              <a:rect b="b" l="l" r="r" t="t"/>
              <a:pathLst>
                <a:path extrusionOk="0" h="3254" w="1034">
                  <a:moveTo>
                    <a:pt x="1021" y="3254"/>
                  </a:moveTo>
                  <a:cubicBezTo>
                    <a:pt x="766" y="3194"/>
                    <a:pt x="514" y="3132"/>
                    <a:pt x="262" y="3058"/>
                  </a:cubicBezTo>
                  <a:cubicBezTo>
                    <a:pt x="219" y="2828"/>
                    <a:pt x="181" y="2597"/>
                    <a:pt x="144" y="2367"/>
                  </a:cubicBezTo>
                  <a:cubicBezTo>
                    <a:pt x="79" y="1975"/>
                    <a:pt x="1" y="1565"/>
                    <a:pt x="13" y="1164"/>
                  </a:cubicBezTo>
                  <a:cubicBezTo>
                    <a:pt x="20" y="912"/>
                    <a:pt x="66" y="660"/>
                    <a:pt x="172" y="418"/>
                  </a:cubicBezTo>
                  <a:cubicBezTo>
                    <a:pt x="355" y="1"/>
                    <a:pt x="1033" y="215"/>
                    <a:pt x="850" y="635"/>
                  </a:cubicBezTo>
                  <a:cubicBezTo>
                    <a:pt x="806" y="738"/>
                    <a:pt x="775" y="840"/>
                    <a:pt x="753" y="943"/>
                  </a:cubicBezTo>
                  <a:cubicBezTo>
                    <a:pt x="654" y="1459"/>
                    <a:pt x="806" y="2022"/>
                    <a:pt x="890" y="2526"/>
                  </a:cubicBezTo>
                  <a:cubicBezTo>
                    <a:pt x="931" y="2768"/>
                    <a:pt x="974" y="3011"/>
                    <a:pt x="1021" y="3254"/>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1"/>
            <p:cNvSpPr/>
            <p:nvPr/>
          </p:nvSpPr>
          <p:spPr>
            <a:xfrm>
              <a:off x="4966500" y="4242200"/>
              <a:ext cx="39750" cy="61375"/>
            </a:xfrm>
            <a:custGeom>
              <a:rect b="b" l="l" r="r" t="t"/>
              <a:pathLst>
                <a:path extrusionOk="0" h="2455" w="1590">
                  <a:moveTo>
                    <a:pt x="645" y="2454"/>
                  </a:moveTo>
                  <a:cubicBezTo>
                    <a:pt x="430" y="2349"/>
                    <a:pt x="215" y="2243"/>
                    <a:pt x="1" y="2137"/>
                  </a:cubicBezTo>
                  <a:cubicBezTo>
                    <a:pt x="147" y="1727"/>
                    <a:pt x="315" y="1326"/>
                    <a:pt x="508" y="931"/>
                  </a:cubicBezTo>
                  <a:cubicBezTo>
                    <a:pt x="592" y="753"/>
                    <a:pt x="682" y="579"/>
                    <a:pt x="775" y="405"/>
                  </a:cubicBezTo>
                  <a:cubicBezTo>
                    <a:pt x="993" y="1"/>
                    <a:pt x="1590" y="390"/>
                    <a:pt x="1375" y="791"/>
                  </a:cubicBezTo>
                  <a:cubicBezTo>
                    <a:pt x="1245" y="1033"/>
                    <a:pt x="1123" y="1276"/>
                    <a:pt x="1012" y="1528"/>
                  </a:cubicBezTo>
                  <a:cubicBezTo>
                    <a:pt x="878" y="1829"/>
                    <a:pt x="753" y="2140"/>
                    <a:pt x="645" y="2454"/>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1"/>
            <p:cNvSpPr/>
            <p:nvPr/>
          </p:nvSpPr>
          <p:spPr>
            <a:xfrm>
              <a:off x="4952825" y="4174500"/>
              <a:ext cx="239325" cy="129700"/>
            </a:xfrm>
            <a:custGeom>
              <a:rect b="b" l="l" r="r" t="t"/>
              <a:pathLst>
                <a:path extrusionOk="0" h="5188" w="9573">
                  <a:moveTo>
                    <a:pt x="5128" y="5041"/>
                  </a:moveTo>
                  <a:cubicBezTo>
                    <a:pt x="4628" y="5147"/>
                    <a:pt x="4118" y="5187"/>
                    <a:pt x="3626" y="5141"/>
                  </a:cubicBezTo>
                  <a:cubicBezTo>
                    <a:pt x="3384" y="5116"/>
                    <a:pt x="3148" y="5072"/>
                    <a:pt x="2917" y="5004"/>
                  </a:cubicBezTo>
                  <a:cubicBezTo>
                    <a:pt x="2796" y="4970"/>
                    <a:pt x="2678" y="4929"/>
                    <a:pt x="2563" y="4879"/>
                  </a:cubicBezTo>
                  <a:cubicBezTo>
                    <a:pt x="2336" y="4789"/>
                    <a:pt x="2118" y="4671"/>
                    <a:pt x="1913" y="4525"/>
                  </a:cubicBezTo>
                  <a:cubicBezTo>
                    <a:pt x="1717" y="4388"/>
                    <a:pt x="1534" y="4226"/>
                    <a:pt x="1366" y="4037"/>
                  </a:cubicBezTo>
                  <a:cubicBezTo>
                    <a:pt x="859" y="3471"/>
                    <a:pt x="535" y="2765"/>
                    <a:pt x="333" y="2037"/>
                  </a:cubicBezTo>
                  <a:cubicBezTo>
                    <a:pt x="221" y="1636"/>
                    <a:pt x="144" y="1222"/>
                    <a:pt x="88" y="809"/>
                  </a:cubicBezTo>
                  <a:cubicBezTo>
                    <a:pt x="57" y="594"/>
                    <a:pt x="1" y="324"/>
                    <a:pt x="175" y="153"/>
                  </a:cubicBezTo>
                  <a:cubicBezTo>
                    <a:pt x="333" y="0"/>
                    <a:pt x="576" y="56"/>
                    <a:pt x="772" y="81"/>
                  </a:cubicBezTo>
                  <a:cubicBezTo>
                    <a:pt x="1198" y="134"/>
                    <a:pt x="1627" y="199"/>
                    <a:pt x="2053" y="268"/>
                  </a:cubicBezTo>
                  <a:cubicBezTo>
                    <a:pt x="2603" y="355"/>
                    <a:pt x="3148" y="451"/>
                    <a:pt x="3695" y="557"/>
                  </a:cubicBezTo>
                  <a:cubicBezTo>
                    <a:pt x="3950" y="607"/>
                    <a:pt x="4205" y="660"/>
                    <a:pt x="4460" y="712"/>
                  </a:cubicBezTo>
                  <a:cubicBezTo>
                    <a:pt x="4469" y="716"/>
                    <a:pt x="4472" y="716"/>
                    <a:pt x="4482" y="719"/>
                  </a:cubicBezTo>
                  <a:cubicBezTo>
                    <a:pt x="4587" y="740"/>
                    <a:pt x="4696" y="765"/>
                    <a:pt x="4805" y="787"/>
                  </a:cubicBezTo>
                  <a:cubicBezTo>
                    <a:pt x="5044" y="840"/>
                    <a:pt x="5284" y="896"/>
                    <a:pt x="5523" y="955"/>
                  </a:cubicBezTo>
                  <a:cubicBezTo>
                    <a:pt x="6857" y="1272"/>
                    <a:pt x="8179" y="1648"/>
                    <a:pt x="9482" y="2078"/>
                  </a:cubicBezTo>
                  <a:cubicBezTo>
                    <a:pt x="9572" y="2109"/>
                    <a:pt x="9532" y="2245"/>
                    <a:pt x="9445" y="2230"/>
                  </a:cubicBezTo>
                  <a:cubicBezTo>
                    <a:pt x="9445" y="2233"/>
                    <a:pt x="9445" y="2236"/>
                    <a:pt x="9442" y="2239"/>
                  </a:cubicBezTo>
                  <a:cubicBezTo>
                    <a:pt x="8384" y="3636"/>
                    <a:pt x="6851" y="4668"/>
                    <a:pt x="5128" y="504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1"/>
            <p:cNvSpPr/>
            <p:nvPr/>
          </p:nvSpPr>
          <p:spPr>
            <a:xfrm>
              <a:off x="5000650" y="4188400"/>
              <a:ext cx="63675" cy="108100"/>
            </a:xfrm>
            <a:custGeom>
              <a:rect b="b" l="l" r="r" t="t"/>
              <a:pathLst>
                <a:path extrusionOk="0" h="4324" w="2547">
                  <a:moveTo>
                    <a:pt x="650" y="4323"/>
                  </a:moveTo>
                  <a:cubicBezTo>
                    <a:pt x="423" y="4233"/>
                    <a:pt x="205" y="4115"/>
                    <a:pt x="0" y="3969"/>
                  </a:cubicBezTo>
                  <a:cubicBezTo>
                    <a:pt x="333" y="2548"/>
                    <a:pt x="936" y="1198"/>
                    <a:pt x="1782" y="1"/>
                  </a:cubicBezTo>
                  <a:cubicBezTo>
                    <a:pt x="2037" y="51"/>
                    <a:pt x="2292" y="104"/>
                    <a:pt x="2547" y="156"/>
                  </a:cubicBezTo>
                  <a:cubicBezTo>
                    <a:pt x="1623" y="1400"/>
                    <a:pt x="973" y="2818"/>
                    <a:pt x="650" y="43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1"/>
            <p:cNvSpPr/>
            <p:nvPr/>
          </p:nvSpPr>
          <p:spPr>
            <a:xfrm>
              <a:off x="5025750" y="4194175"/>
              <a:ext cx="65175" cy="108850"/>
            </a:xfrm>
            <a:custGeom>
              <a:rect b="b" l="l" r="r" t="t"/>
              <a:pathLst>
                <a:path extrusionOk="0" h="4354" w="2607">
                  <a:moveTo>
                    <a:pt x="709" y="4354"/>
                  </a:moveTo>
                  <a:cubicBezTo>
                    <a:pt x="467" y="4329"/>
                    <a:pt x="231" y="4285"/>
                    <a:pt x="0" y="4217"/>
                  </a:cubicBezTo>
                  <a:cubicBezTo>
                    <a:pt x="529" y="2771"/>
                    <a:pt x="1160" y="1362"/>
                    <a:pt x="1888" y="0"/>
                  </a:cubicBezTo>
                  <a:cubicBezTo>
                    <a:pt x="2127" y="53"/>
                    <a:pt x="2367" y="109"/>
                    <a:pt x="2606" y="168"/>
                  </a:cubicBezTo>
                  <a:cubicBezTo>
                    <a:pt x="1876" y="1518"/>
                    <a:pt x="1241" y="2914"/>
                    <a:pt x="709" y="435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3" name="Google Shape;2203;p71"/>
          <p:cNvSpPr/>
          <p:nvPr/>
        </p:nvSpPr>
        <p:spPr>
          <a:xfrm>
            <a:off x="7814913" y="6382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1"/>
          <p:cNvSpPr/>
          <p:nvPr/>
        </p:nvSpPr>
        <p:spPr>
          <a:xfrm>
            <a:off x="7130900" y="1918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1"/>
          <p:cNvSpPr/>
          <p:nvPr/>
        </p:nvSpPr>
        <p:spPr>
          <a:xfrm>
            <a:off x="2789713" y="-2210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1"/>
          <p:cNvSpPr/>
          <p:nvPr/>
        </p:nvSpPr>
        <p:spPr>
          <a:xfrm>
            <a:off x="1653450" y="1106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0" name="Shape 2210"/>
        <p:cNvGrpSpPr/>
        <p:nvPr/>
      </p:nvGrpSpPr>
      <p:grpSpPr>
        <a:xfrm>
          <a:off x="0" y="0"/>
          <a:ext cx="0" cy="0"/>
          <a:chOff x="0" y="0"/>
          <a:chExt cx="0" cy="0"/>
        </a:xfrm>
      </p:grpSpPr>
      <p:sp>
        <p:nvSpPr>
          <p:cNvPr id="2211" name="Google Shape;2211;p72"/>
          <p:cNvSpPr txBox="1"/>
          <p:nvPr>
            <p:ph type="title"/>
          </p:nvPr>
        </p:nvSpPr>
        <p:spPr>
          <a:xfrm>
            <a:off x="2551863" y="3314325"/>
            <a:ext cx="54936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Someone Famous</a:t>
            </a:r>
            <a:endParaRPr/>
          </a:p>
        </p:txBody>
      </p:sp>
      <p:sp>
        <p:nvSpPr>
          <p:cNvPr id="2212" name="Google Shape;2212;p72"/>
          <p:cNvSpPr txBox="1"/>
          <p:nvPr>
            <p:ph idx="1" type="subTitle"/>
          </p:nvPr>
        </p:nvSpPr>
        <p:spPr>
          <a:xfrm>
            <a:off x="2551875" y="1233425"/>
            <a:ext cx="5493600" cy="193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2213" name="Google Shape;2213;p72"/>
          <p:cNvGrpSpPr/>
          <p:nvPr/>
        </p:nvGrpSpPr>
        <p:grpSpPr>
          <a:xfrm>
            <a:off x="799960" y="1388014"/>
            <a:ext cx="1520749" cy="3274618"/>
            <a:chOff x="5738850" y="1714300"/>
            <a:chExt cx="518125" cy="1115675"/>
          </a:xfrm>
        </p:grpSpPr>
        <p:sp>
          <p:nvSpPr>
            <p:cNvPr id="2214" name="Google Shape;2214;p72"/>
            <p:cNvSpPr/>
            <p:nvPr/>
          </p:nvSpPr>
          <p:spPr>
            <a:xfrm>
              <a:off x="6077825" y="2315125"/>
              <a:ext cx="47775" cy="145125"/>
            </a:xfrm>
            <a:custGeom>
              <a:rect b="b" l="l" r="r" t="t"/>
              <a:pathLst>
                <a:path extrusionOk="0" h="5805" w="1911">
                  <a:moveTo>
                    <a:pt x="758" y="1"/>
                  </a:moveTo>
                  <a:cubicBezTo>
                    <a:pt x="747" y="1"/>
                    <a:pt x="737" y="2"/>
                    <a:pt x="726" y="3"/>
                  </a:cubicBezTo>
                  <a:cubicBezTo>
                    <a:pt x="624" y="22"/>
                    <a:pt x="550" y="28"/>
                    <a:pt x="496" y="28"/>
                  </a:cubicBezTo>
                  <a:cubicBezTo>
                    <a:pt x="388" y="28"/>
                    <a:pt x="364" y="3"/>
                    <a:pt x="364" y="3"/>
                  </a:cubicBezTo>
                  <a:lnTo>
                    <a:pt x="224" y="1650"/>
                  </a:lnTo>
                  <a:cubicBezTo>
                    <a:pt x="224" y="2626"/>
                    <a:pt x="1" y="5723"/>
                    <a:pt x="336" y="5751"/>
                  </a:cubicBezTo>
                  <a:cubicBezTo>
                    <a:pt x="487" y="5763"/>
                    <a:pt x="781" y="5804"/>
                    <a:pt x="1068" y="5804"/>
                  </a:cubicBezTo>
                  <a:cubicBezTo>
                    <a:pt x="1416" y="5804"/>
                    <a:pt x="1753" y="5744"/>
                    <a:pt x="1814" y="5500"/>
                  </a:cubicBezTo>
                  <a:cubicBezTo>
                    <a:pt x="1911" y="5137"/>
                    <a:pt x="1464" y="2894"/>
                    <a:pt x="1288" y="2243"/>
                  </a:cubicBezTo>
                  <a:lnTo>
                    <a:pt x="1288" y="2243"/>
                  </a:lnTo>
                  <a:cubicBezTo>
                    <a:pt x="1309" y="2273"/>
                    <a:pt x="1335" y="2300"/>
                    <a:pt x="1368" y="2319"/>
                  </a:cubicBezTo>
                  <a:cubicBezTo>
                    <a:pt x="1375" y="2323"/>
                    <a:pt x="1384" y="2325"/>
                    <a:pt x="1393" y="2325"/>
                  </a:cubicBezTo>
                  <a:cubicBezTo>
                    <a:pt x="1519" y="2325"/>
                    <a:pt x="1786" y="1984"/>
                    <a:pt x="1786" y="1984"/>
                  </a:cubicBezTo>
                  <a:cubicBezTo>
                    <a:pt x="1786" y="1984"/>
                    <a:pt x="1277" y="1"/>
                    <a:pt x="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2"/>
            <p:cNvSpPr/>
            <p:nvPr/>
          </p:nvSpPr>
          <p:spPr>
            <a:xfrm>
              <a:off x="5986475" y="2735100"/>
              <a:ext cx="111600" cy="94875"/>
            </a:xfrm>
            <a:custGeom>
              <a:rect b="b" l="l" r="r" t="t"/>
              <a:pathLst>
                <a:path extrusionOk="0" h="3795" w="4464">
                  <a:moveTo>
                    <a:pt x="1442" y="1"/>
                  </a:moveTo>
                  <a:cubicBezTo>
                    <a:pt x="1199" y="1"/>
                    <a:pt x="995" y="12"/>
                    <a:pt x="893" y="28"/>
                  </a:cubicBezTo>
                  <a:cubicBezTo>
                    <a:pt x="558" y="83"/>
                    <a:pt x="0" y="1953"/>
                    <a:pt x="530" y="2483"/>
                  </a:cubicBezTo>
                  <a:cubicBezTo>
                    <a:pt x="837" y="2818"/>
                    <a:pt x="921" y="3208"/>
                    <a:pt x="921" y="3208"/>
                  </a:cubicBezTo>
                  <a:cubicBezTo>
                    <a:pt x="1088" y="3627"/>
                    <a:pt x="2113" y="3795"/>
                    <a:pt x="2953" y="3795"/>
                  </a:cubicBezTo>
                  <a:cubicBezTo>
                    <a:pt x="3509" y="3795"/>
                    <a:pt x="3984" y="3721"/>
                    <a:pt x="4073" y="3599"/>
                  </a:cubicBezTo>
                  <a:cubicBezTo>
                    <a:pt x="4464" y="3069"/>
                    <a:pt x="4408" y="2232"/>
                    <a:pt x="3766" y="1897"/>
                  </a:cubicBezTo>
                  <a:cubicBezTo>
                    <a:pt x="3097" y="1562"/>
                    <a:pt x="3153" y="697"/>
                    <a:pt x="3013" y="335"/>
                  </a:cubicBezTo>
                  <a:cubicBezTo>
                    <a:pt x="2933" y="74"/>
                    <a:pt x="2061" y="1"/>
                    <a:pt x="14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2"/>
            <p:cNvSpPr/>
            <p:nvPr/>
          </p:nvSpPr>
          <p:spPr>
            <a:xfrm>
              <a:off x="5978100" y="2132450"/>
              <a:ext cx="122075" cy="643475"/>
            </a:xfrm>
            <a:custGeom>
              <a:rect b="b" l="l" r="r" t="t"/>
              <a:pathLst>
                <a:path extrusionOk="0" h="25739" w="4883">
                  <a:moveTo>
                    <a:pt x="502" y="1"/>
                  </a:moveTo>
                  <a:lnTo>
                    <a:pt x="1897" y="10965"/>
                  </a:lnTo>
                  <a:cubicBezTo>
                    <a:pt x="2009" y="21818"/>
                    <a:pt x="0" y="22404"/>
                    <a:pt x="754" y="25612"/>
                  </a:cubicBezTo>
                  <a:cubicBezTo>
                    <a:pt x="763" y="25647"/>
                    <a:pt x="785" y="25661"/>
                    <a:pt x="818" y="25661"/>
                  </a:cubicBezTo>
                  <a:cubicBezTo>
                    <a:pt x="976" y="25661"/>
                    <a:pt x="1410" y="25346"/>
                    <a:pt x="2260" y="25277"/>
                  </a:cubicBezTo>
                  <a:cubicBezTo>
                    <a:pt x="2273" y="25277"/>
                    <a:pt x="2287" y="25277"/>
                    <a:pt x="2301" y="25277"/>
                  </a:cubicBezTo>
                  <a:cubicBezTo>
                    <a:pt x="2836" y="25277"/>
                    <a:pt x="4099" y="25738"/>
                    <a:pt x="4362" y="25738"/>
                  </a:cubicBezTo>
                  <a:cubicBezTo>
                    <a:pt x="4387" y="25738"/>
                    <a:pt x="4403" y="25734"/>
                    <a:pt x="4408" y="25724"/>
                  </a:cubicBezTo>
                  <a:cubicBezTo>
                    <a:pt x="4827" y="24357"/>
                    <a:pt x="4520" y="19000"/>
                    <a:pt x="4687" y="17103"/>
                  </a:cubicBezTo>
                  <a:cubicBezTo>
                    <a:pt x="4883" y="15094"/>
                    <a:pt x="4436" y="10491"/>
                    <a:pt x="4743" y="5581"/>
                  </a:cubicBezTo>
                  <a:cubicBezTo>
                    <a:pt x="4883" y="3516"/>
                    <a:pt x="3990" y="1452"/>
                    <a:pt x="3795" y="364"/>
                  </a:cubicBezTo>
                  <a:lnTo>
                    <a:pt x="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2"/>
            <p:cNvSpPr/>
            <p:nvPr/>
          </p:nvSpPr>
          <p:spPr>
            <a:xfrm>
              <a:off x="5956475" y="2200125"/>
              <a:ext cx="124175" cy="585600"/>
            </a:xfrm>
            <a:custGeom>
              <a:rect b="b" l="l" r="r" t="t"/>
              <a:pathLst>
                <a:path extrusionOk="0" h="23424" w="4967">
                  <a:moveTo>
                    <a:pt x="921" y="0"/>
                  </a:moveTo>
                  <a:lnTo>
                    <a:pt x="391" y="3292"/>
                  </a:lnTo>
                  <a:cubicBezTo>
                    <a:pt x="363" y="7086"/>
                    <a:pt x="949" y="13029"/>
                    <a:pt x="810" y="13726"/>
                  </a:cubicBezTo>
                  <a:cubicBezTo>
                    <a:pt x="335" y="15958"/>
                    <a:pt x="0" y="22403"/>
                    <a:pt x="726" y="23407"/>
                  </a:cubicBezTo>
                  <a:cubicBezTo>
                    <a:pt x="737" y="23418"/>
                    <a:pt x="754" y="23423"/>
                    <a:pt x="776" y="23423"/>
                  </a:cubicBezTo>
                  <a:cubicBezTo>
                    <a:pt x="984" y="23423"/>
                    <a:pt x="1667" y="22990"/>
                    <a:pt x="2372" y="22738"/>
                  </a:cubicBezTo>
                  <a:cubicBezTo>
                    <a:pt x="2372" y="22570"/>
                    <a:pt x="2483" y="22487"/>
                    <a:pt x="2539" y="22180"/>
                  </a:cubicBezTo>
                  <a:cubicBezTo>
                    <a:pt x="2567" y="21761"/>
                    <a:pt x="4576" y="21482"/>
                    <a:pt x="4353" y="21371"/>
                  </a:cubicBezTo>
                  <a:cubicBezTo>
                    <a:pt x="4102" y="21259"/>
                    <a:pt x="2483" y="20757"/>
                    <a:pt x="2539" y="20311"/>
                  </a:cubicBezTo>
                  <a:cubicBezTo>
                    <a:pt x="2595" y="19892"/>
                    <a:pt x="4548" y="20283"/>
                    <a:pt x="4966" y="19529"/>
                  </a:cubicBezTo>
                  <a:cubicBezTo>
                    <a:pt x="4408" y="19111"/>
                    <a:pt x="3181" y="19139"/>
                    <a:pt x="3069" y="18609"/>
                  </a:cubicBezTo>
                  <a:cubicBezTo>
                    <a:pt x="2958" y="18051"/>
                    <a:pt x="3572" y="17214"/>
                    <a:pt x="3823" y="15512"/>
                  </a:cubicBezTo>
                  <a:cubicBezTo>
                    <a:pt x="3962" y="14452"/>
                    <a:pt x="4213" y="13503"/>
                    <a:pt x="3990" y="11801"/>
                  </a:cubicBezTo>
                  <a:cubicBezTo>
                    <a:pt x="3851" y="10741"/>
                    <a:pt x="3962" y="4603"/>
                    <a:pt x="4799" y="949"/>
                  </a:cubicBezTo>
                  <a:lnTo>
                    <a:pt x="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2"/>
            <p:cNvSpPr/>
            <p:nvPr/>
          </p:nvSpPr>
          <p:spPr>
            <a:xfrm>
              <a:off x="5991350" y="2477025"/>
              <a:ext cx="106725" cy="133900"/>
            </a:xfrm>
            <a:custGeom>
              <a:rect b="b" l="l" r="r" t="t"/>
              <a:pathLst>
                <a:path extrusionOk="0" h="5356" w="4269">
                  <a:moveTo>
                    <a:pt x="4185" y="0"/>
                  </a:moveTo>
                  <a:lnTo>
                    <a:pt x="4185" y="0"/>
                  </a:lnTo>
                  <a:cubicBezTo>
                    <a:pt x="3749" y="332"/>
                    <a:pt x="2448" y="412"/>
                    <a:pt x="1427" y="412"/>
                  </a:cubicBezTo>
                  <a:cubicBezTo>
                    <a:pt x="817" y="412"/>
                    <a:pt x="307" y="384"/>
                    <a:pt x="140" y="363"/>
                  </a:cubicBezTo>
                  <a:cubicBezTo>
                    <a:pt x="140" y="363"/>
                    <a:pt x="112" y="2706"/>
                    <a:pt x="0" y="5078"/>
                  </a:cubicBezTo>
                  <a:cubicBezTo>
                    <a:pt x="0" y="5281"/>
                    <a:pt x="726" y="5356"/>
                    <a:pt x="1567" y="5356"/>
                  </a:cubicBezTo>
                  <a:cubicBezTo>
                    <a:pt x="2691" y="5356"/>
                    <a:pt x="4022" y="5221"/>
                    <a:pt x="4102" y="5078"/>
                  </a:cubicBezTo>
                  <a:cubicBezTo>
                    <a:pt x="4241" y="4854"/>
                    <a:pt x="4269" y="2371"/>
                    <a:pt x="41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2"/>
            <p:cNvSpPr/>
            <p:nvPr/>
          </p:nvSpPr>
          <p:spPr>
            <a:xfrm>
              <a:off x="5962050" y="2709725"/>
              <a:ext cx="131150" cy="46300"/>
            </a:xfrm>
            <a:custGeom>
              <a:rect b="b" l="l" r="r" t="t"/>
              <a:pathLst>
                <a:path extrusionOk="0" h="1852" w="5246">
                  <a:moveTo>
                    <a:pt x="2753" y="0"/>
                  </a:moveTo>
                  <a:cubicBezTo>
                    <a:pt x="1282" y="0"/>
                    <a:pt x="112" y="485"/>
                    <a:pt x="112" y="485"/>
                  </a:cubicBezTo>
                  <a:cubicBezTo>
                    <a:pt x="112" y="485"/>
                    <a:pt x="1" y="1071"/>
                    <a:pt x="196" y="1852"/>
                  </a:cubicBezTo>
                  <a:cubicBezTo>
                    <a:pt x="996" y="1366"/>
                    <a:pt x="1955" y="1203"/>
                    <a:pt x="2822" y="1203"/>
                  </a:cubicBezTo>
                  <a:cubicBezTo>
                    <a:pt x="3950" y="1203"/>
                    <a:pt x="4922" y="1479"/>
                    <a:pt x="5190" y="1684"/>
                  </a:cubicBezTo>
                  <a:cubicBezTo>
                    <a:pt x="5190" y="1684"/>
                    <a:pt x="5246" y="1126"/>
                    <a:pt x="5246" y="568"/>
                  </a:cubicBezTo>
                  <a:cubicBezTo>
                    <a:pt x="4418" y="140"/>
                    <a:pt x="3542" y="0"/>
                    <a:pt x="2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2"/>
            <p:cNvSpPr/>
            <p:nvPr/>
          </p:nvSpPr>
          <p:spPr>
            <a:xfrm>
              <a:off x="5963450" y="2718400"/>
              <a:ext cx="130450" cy="28550"/>
            </a:xfrm>
            <a:custGeom>
              <a:rect b="b" l="l" r="r" t="t"/>
              <a:pathLst>
                <a:path extrusionOk="0" h="1142" w="5218">
                  <a:moveTo>
                    <a:pt x="2798" y="0"/>
                  </a:moveTo>
                  <a:cubicBezTo>
                    <a:pt x="1285" y="0"/>
                    <a:pt x="28" y="500"/>
                    <a:pt x="28" y="500"/>
                  </a:cubicBezTo>
                  <a:cubicBezTo>
                    <a:pt x="28" y="500"/>
                    <a:pt x="0" y="668"/>
                    <a:pt x="56" y="1142"/>
                  </a:cubicBezTo>
                  <a:cubicBezTo>
                    <a:pt x="821" y="675"/>
                    <a:pt x="1720" y="519"/>
                    <a:pt x="2548" y="519"/>
                  </a:cubicBezTo>
                  <a:cubicBezTo>
                    <a:pt x="3896" y="519"/>
                    <a:pt x="5058" y="931"/>
                    <a:pt x="5162" y="1086"/>
                  </a:cubicBezTo>
                  <a:cubicBezTo>
                    <a:pt x="5162" y="1086"/>
                    <a:pt x="5218" y="584"/>
                    <a:pt x="5190" y="528"/>
                  </a:cubicBezTo>
                  <a:cubicBezTo>
                    <a:pt x="4415" y="131"/>
                    <a:pt x="3573" y="0"/>
                    <a:pt x="2798"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2"/>
            <p:cNvSpPr/>
            <p:nvPr/>
          </p:nvSpPr>
          <p:spPr>
            <a:xfrm>
              <a:off x="6101550" y="1922525"/>
              <a:ext cx="127650" cy="233275"/>
            </a:xfrm>
            <a:custGeom>
              <a:rect b="b" l="l" r="r" t="t"/>
              <a:pathLst>
                <a:path extrusionOk="0" h="9331" w="5106">
                  <a:moveTo>
                    <a:pt x="1116" y="0"/>
                  </a:moveTo>
                  <a:cubicBezTo>
                    <a:pt x="1116" y="0"/>
                    <a:pt x="0" y="3711"/>
                    <a:pt x="558" y="7254"/>
                  </a:cubicBezTo>
                  <a:cubicBezTo>
                    <a:pt x="682" y="7973"/>
                    <a:pt x="2811" y="9331"/>
                    <a:pt x="3519" y="9331"/>
                  </a:cubicBezTo>
                  <a:cubicBezTo>
                    <a:pt x="3607" y="9331"/>
                    <a:pt x="3674" y="9309"/>
                    <a:pt x="3711" y="9263"/>
                  </a:cubicBezTo>
                  <a:cubicBezTo>
                    <a:pt x="5106" y="7449"/>
                    <a:pt x="3125" y="3543"/>
                    <a:pt x="2679" y="1981"/>
                  </a:cubicBezTo>
                  <a:cubicBezTo>
                    <a:pt x="2232" y="419"/>
                    <a:pt x="1423" y="140"/>
                    <a:pt x="1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2"/>
            <p:cNvSpPr/>
            <p:nvPr/>
          </p:nvSpPr>
          <p:spPr>
            <a:xfrm>
              <a:off x="6106425" y="1989475"/>
              <a:ext cx="80950" cy="71875"/>
            </a:xfrm>
            <a:custGeom>
              <a:rect b="b" l="l" r="r" t="t"/>
              <a:pathLst>
                <a:path extrusionOk="0" h="2875" w="3238">
                  <a:moveTo>
                    <a:pt x="2651" y="1"/>
                  </a:moveTo>
                  <a:cubicBezTo>
                    <a:pt x="2595" y="1"/>
                    <a:pt x="782" y="475"/>
                    <a:pt x="1" y="1451"/>
                  </a:cubicBezTo>
                  <a:cubicBezTo>
                    <a:pt x="140" y="2037"/>
                    <a:pt x="224" y="2874"/>
                    <a:pt x="224" y="2874"/>
                  </a:cubicBezTo>
                  <a:cubicBezTo>
                    <a:pt x="224" y="2874"/>
                    <a:pt x="1758" y="1316"/>
                    <a:pt x="2984" y="1316"/>
                  </a:cubicBezTo>
                  <a:cubicBezTo>
                    <a:pt x="3070" y="1316"/>
                    <a:pt x="3155" y="1323"/>
                    <a:pt x="3237" y="1340"/>
                  </a:cubicBezTo>
                  <a:cubicBezTo>
                    <a:pt x="2902" y="503"/>
                    <a:pt x="2735" y="1"/>
                    <a:pt x="26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2"/>
            <p:cNvSpPr/>
            <p:nvPr/>
          </p:nvSpPr>
          <p:spPr>
            <a:xfrm>
              <a:off x="6107825" y="1997850"/>
              <a:ext cx="75350" cy="52325"/>
            </a:xfrm>
            <a:custGeom>
              <a:rect b="b" l="l" r="r" t="t"/>
              <a:pathLst>
                <a:path extrusionOk="0" h="2093" w="3014">
                  <a:moveTo>
                    <a:pt x="2763" y="0"/>
                  </a:moveTo>
                  <a:cubicBezTo>
                    <a:pt x="2735" y="0"/>
                    <a:pt x="810" y="419"/>
                    <a:pt x="1" y="1451"/>
                  </a:cubicBezTo>
                  <a:cubicBezTo>
                    <a:pt x="28" y="1646"/>
                    <a:pt x="112" y="2093"/>
                    <a:pt x="112" y="2093"/>
                  </a:cubicBezTo>
                  <a:cubicBezTo>
                    <a:pt x="112" y="2093"/>
                    <a:pt x="1562" y="543"/>
                    <a:pt x="2805" y="543"/>
                  </a:cubicBezTo>
                  <a:cubicBezTo>
                    <a:pt x="2876" y="543"/>
                    <a:pt x="2945" y="548"/>
                    <a:pt x="3014" y="558"/>
                  </a:cubicBezTo>
                  <a:cubicBezTo>
                    <a:pt x="2930" y="279"/>
                    <a:pt x="2818" y="28"/>
                    <a:pt x="276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2"/>
            <p:cNvSpPr/>
            <p:nvPr/>
          </p:nvSpPr>
          <p:spPr>
            <a:xfrm>
              <a:off x="5760875" y="1897125"/>
              <a:ext cx="121000" cy="220150"/>
            </a:xfrm>
            <a:custGeom>
              <a:rect b="b" l="l" r="r" t="t"/>
              <a:pathLst>
                <a:path extrusionOk="0" h="8806" w="4840">
                  <a:moveTo>
                    <a:pt x="4577" y="1"/>
                  </a:moveTo>
                  <a:cubicBezTo>
                    <a:pt x="4002" y="1"/>
                    <a:pt x="3246" y="696"/>
                    <a:pt x="2830" y="1658"/>
                  </a:cubicBezTo>
                  <a:cubicBezTo>
                    <a:pt x="2273" y="3025"/>
                    <a:pt x="1324" y="5034"/>
                    <a:pt x="599" y="6233"/>
                  </a:cubicBezTo>
                  <a:cubicBezTo>
                    <a:pt x="1" y="7186"/>
                    <a:pt x="2039" y="8806"/>
                    <a:pt x="3143" y="8806"/>
                  </a:cubicBezTo>
                  <a:cubicBezTo>
                    <a:pt x="3430" y="8806"/>
                    <a:pt x="3653" y="8696"/>
                    <a:pt x="3751" y="8437"/>
                  </a:cubicBezTo>
                  <a:cubicBezTo>
                    <a:pt x="4532" y="6317"/>
                    <a:pt x="4058" y="7684"/>
                    <a:pt x="4449" y="6708"/>
                  </a:cubicBezTo>
                  <a:cubicBezTo>
                    <a:pt x="4839" y="5731"/>
                    <a:pt x="4700" y="12"/>
                    <a:pt x="4700" y="12"/>
                  </a:cubicBezTo>
                  <a:cubicBezTo>
                    <a:pt x="4660" y="4"/>
                    <a:pt x="4619" y="1"/>
                    <a:pt x="4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2"/>
            <p:cNvSpPr/>
            <p:nvPr/>
          </p:nvSpPr>
          <p:spPr>
            <a:xfrm>
              <a:off x="5803025" y="1967850"/>
              <a:ext cx="80925" cy="71175"/>
            </a:xfrm>
            <a:custGeom>
              <a:rect b="b" l="l" r="r" t="t"/>
              <a:pathLst>
                <a:path extrusionOk="0" h="2847" w="3237">
                  <a:moveTo>
                    <a:pt x="587" y="1"/>
                  </a:moveTo>
                  <a:cubicBezTo>
                    <a:pt x="531" y="1"/>
                    <a:pt x="335" y="475"/>
                    <a:pt x="1" y="1340"/>
                  </a:cubicBezTo>
                  <a:cubicBezTo>
                    <a:pt x="84" y="1323"/>
                    <a:pt x="170" y="1315"/>
                    <a:pt x="258" y="1315"/>
                  </a:cubicBezTo>
                  <a:cubicBezTo>
                    <a:pt x="1483" y="1315"/>
                    <a:pt x="3014" y="2846"/>
                    <a:pt x="3014" y="2846"/>
                  </a:cubicBezTo>
                  <a:cubicBezTo>
                    <a:pt x="3014" y="2846"/>
                    <a:pt x="3125" y="2037"/>
                    <a:pt x="3237" y="1424"/>
                  </a:cubicBezTo>
                  <a:cubicBezTo>
                    <a:pt x="2484" y="475"/>
                    <a:pt x="642" y="1"/>
                    <a:pt x="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2"/>
            <p:cNvSpPr/>
            <p:nvPr/>
          </p:nvSpPr>
          <p:spPr>
            <a:xfrm>
              <a:off x="5807900" y="1976200"/>
              <a:ext cx="74675" cy="51675"/>
            </a:xfrm>
            <a:custGeom>
              <a:rect b="b" l="l" r="r" t="t"/>
              <a:pathLst>
                <a:path extrusionOk="0" h="2067" w="2987">
                  <a:moveTo>
                    <a:pt x="234" y="0"/>
                  </a:moveTo>
                  <a:cubicBezTo>
                    <a:pt x="229" y="0"/>
                    <a:pt x="226" y="1"/>
                    <a:pt x="224" y="2"/>
                  </a:cubicBezTo>
                  <a:cubicBezTo>
                    <a:pt x="196" y="2"/>
                    <a:pt x="85" y="281"/>
                    <a:pt x="1" y="559"/>
                  </a:cubicBezTo>
                  <a:cubicBezTo>
                    <a:pt x="69" y="549"/>
                    <a:pt x="138" y="544"/>
                    <a:pt x="208" y="544"/>
                  </a:cubicBezTo>
                  <a:cubicBezTo>
                    <a:pt x="1430" y="544"/>
                    <a:pt x="2902" y="2066"/>
                    <a:pt x="2902" y="2066"/>
                  </a:cubicBezTo>
                  <a:cubicBezTo>
                    <a:pt x="2902" y="2066"/>
                    <a:pt x="2958" y="1648"/>
                    <a:pt x="2986" y="1452"/>
                  </a:cubicBezTo>
                  <a:cubicBezTo>
                    <a:pt x="2201" y="450"/>
                    <a:pt x="390" y="0"/>
                    <a:pt x="23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2"/>
            <p:cNvSpPr/>
            <p:nvPr/>
          </p:nvSpPr>
          <p:spPr>
            <a:xfrm>
              <a:off x="5738850" y="2662125"/>
              <a:ext cx="116100" cy="129150"/>
            </a:xfrm>
            <a:custGeom>
              <a:rect b="b" l="l" r="r" t="t"/>
              <a:pathLst>
                <a:path extrusionOk="0" h="5166" w="4644">
                  <a:moveTo>
                    <a:pt x="2902" y="1"/>
                  </a:moveTo>
                  <a:cubicBezTo>
                    <a:pt x="2285" y="1"/>
                    <a:pt x="1731" y="73"/>
                    <a:pt x="1731" y="73"/>
                  </a:cubicBezTo>
                  <a:cubicBezTo>
                    <a:pt x="2344" y="826"/>
                    <a:pt x="1033" y="2054"/>
                    <a:pt x="615" y="2919"/>
                  </a:cubicBezTo>
                  <a:cubicBezTo>
                    <a:pt x="1" y="4118"/>
                    <a:pt x="1145" y="5067"/>
                    <a:pt x="1926" y="5151"/>
                  </a:cubicBezTo>
                  <a:cubicBezTo>
                    <a:pt x="2025" y="5161"/>
                    <a:pt x="2121" y="5166"/>
                    <a:pt x="2214" y="5166"/>
                  </a:cubicBezTo>
                  <a:cubicBezTo>
                    <a:pt x="3402" y="5166"/>
                    <a:pt x="4070" y="4352"/>
                    <a:pt x="4018" y="3058"/>
                  </a:cubicBezTo>
                  <a:cubicBezTo>
                    <a:pt x="3990" y="1775"/>
                    <a:pt x="4353" y="2054"/>
                    <a:pt x="4548" y="715"/>
                  </a:cubicBezTo>
                  <a:cubicBezTo>
                    <a:pt x="4644" y="127"/>
                    <a:pt x="3718" y="1"/>
                    <a:pt x="29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2"/>
            <p:cNvSpPr/>
            <p:nvPr/>
          </p:nvSpPr>
          <p:spPr>
            <a:xfrm>
              <a:off x="5754900" y="2209800"/>
              <a:ext cx="247625" cy="535125"/>
            </a:xfrm>
            <a:custGeom>
              <a:rect b="b" l="l" r="r" t="t"/>
              <a:pathLst>
                <a:path extrusionOk="0" h="21405" w="9905">
                  <a:moveTo>
                    <a:pt x="6690" y="0"/>
                  </a:moveTo>
                  <a:cubicBezTo>
                    <a:pt x="5696" y="0"/>
                    <a:pt x="4620" y="206"/>
                    <a:pt x="4325" y="1036"/>
                  </a:cubicBezTo>
                  <a:cubicBezTo>
                    <a:pt x="3460" y="3519"/>
                    <a:pt x="2986" y="6783"/>
                    <a:pt x="2288" y="11163"/>
                  </a:cubicBezTo>
                  <a:cubicBezTo>
                    <a:pt x="1702" y="14818"/>
                    <a:pt x="1" y="19115"/>
                    <a:pt x="168" y="19756"/>
                  </a:cubicBezTo>
                  <a:cubicBezTo>
                    <a:pt x="313" y="20441"/>
                    <a:pt x="2157" y="21404"/>
                    <a:pt x="3207" y="21404"/>
                  </a:cubicBezTo>
                  <a:cubicBezTo>
                    <a:pt x="3568" y="21404"/>
                    <a:pt x="3835" y="21290"/>
                    <a:pt x="3906" y="21012"/>
                  </a:cubicBezTo>
                  <a:cubicBezTo>
                    <a:pt x="4185" y="19924"/>
                    <a:pt x="5943" y="16492"/>
                    <a:pt x="6501" y="14344"/>
                  </a:cubicBezTo>
                  <a:cubicBezTo>
                    <a:pt x="6975" y="12558"/>
                    <a:pt x="8733" y="8792"/>
                    <a:pt x="9905" y="4133"/>
                  </a:cubicBezTo>
                  <a:lnTo>
                    <a:pt x="8566" y="199"/>
                  </a:lnTo>
                  <a:cubicBezTo>
                    <a:pt x="8566" y="199"/>
                    <a:pt x="7667" y="0"/>
                    <a:pt x="6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2"/>
            <p:cNvSpPr/>
            <p:nvPr/>
          </p:nvSpPr>
          <p:spPr>
            <a:xfrm>
              <a:off x="5788375" y="2302650"/>
              <a:ext cx="89300" cy="142600"/>
            </a:xfrm>
            <a:custGeom>
              <a:rect b="b" l="l" r="r" t="t"/>
              <a:pathLst>
                <a:path extrusionOk="0" h="5704" w="3572">
                  <a:moveTo>
                    <a:pt x="2121" y="0"/>
                  </a:moveTo>
                  <a:cubicBezTo>
                    <a:pt x="503" y="2204"/>
                    <a:pt x="1" y="3878"/>
                    <a:pt x="224" y="4687"/>
                  </a:cubicBezTo>
                  <a:cubicBezTo>
                    <a:pt x="280" y="4938"/>
                    <a:pt x="726" y="5580"/>
                    <a:pt x="1228" y="5692"/>
                  </a:cubicBezTo>
                  <a:cubicBezTo>
                    <a:pt x="1260" y="5700"/>
                    <a:pt x="1292" y="5703"/>
                    <a:pt x="1324" y="5703"/>
                  </a:cubicBezTo>
                  <a:cubicBezTo>
                    <a:pt x="1636" y="5703"/>
                    <a:pt x="1980" y="5361"/>
                    <a:pt x="2233" y="5134"/>
                  </a:cubicBezTo>
                  <a:cubicBezTo>
                    <a:pt x="2567" y="4827"/>
                    <a:pt x="3293" y="1618"/>
                    <a:pt x="3377" y="1367"/>
                  </a:cubicBezTo>
                  <a:cubicBezTo>
                    <a:pt x="3572" y="837"/>
                    <a:pt x="2121"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2"/>
            <p:cNvSpPr/>
            <p:nvPr/>
          </p:nvSpPr>
          <p:spPr>
            <a:xfrm>
              <a:off x="5811400" y="2297750"/>
              <a:ext cx="73250" cy="54050"/>
            </a:xfrm>
            <a:custGeom>
              <a:rect b="b" l="l" r="r" t="t"/>
              <a:pathLst>
                <a:path extrusionOk="0" h="2162" w="2930">
                  <a:moveTo>
                    <a:pt x="1200" y="1"/>
                  </a:moveTo>
                  <a:cubicBezTo>
                    <a:pt x="391" y="168"/>
                    <a:pt x="0" y="1005"/>
                    <a:pt x="0" y="1005"/>
                  </a:cubicBezTo>
                  <a:cubicBezTo>
                    <a:pt x="0" y="1005"/>
                    <a:pt x="224" y="1452"/>
                    <a:pt x="698" y="1619"/>
                  </a:cubicBezTo>
                  <a:cubicBezTo>
                    <a:pt x="1326" y="1852"/>
                    <a:pt x="1992" y="2162"/>
                    <a:pt x="2261" y="2162"/>
                  </a:cubicBezTo>
                  <a:cubicBezTo>
                    <a:pt x="2315" y="2162"/>
                    <a:pt x="2353" y="2149"/>
                    <a:pt x="2372" y="2121"/>
                  </a:cubicBezTo>
                  <a:cubicBezTo>
                    <a:pt x="2483" y="1926"/>
                    <a:pt x="2930" y="698"/>
                    <a:pt x="2930" y="698"/>
                  </a:cubicBezTo>
                  <a:lnTo>
                    <a:pt x="12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2"/>
            <p:cNvSpPr/>
            <p:nvPr/>
          </p:nvSpPr>
          <p:spPr>
            <a:xfrm>
              <a:off x="5779325" y="2354250"/>
              <a:ext cx="211350" cy="390225"/>
            </a:xfrm>
            <a:custGeom>
              <a:rect b="b" l="l" r="r" t="t"/>
              <a:pathLst>
                <a:path extrusionOk="0" h="15609" w="8454">
                  <a:moveTo>
                    <a:pt x="8453" y="1"/>
                  </a:moveTo>
                  <a:lnTo>
                    <a:pt x="8453" y="1"/>
                  </a:lnTo>
                  <a:cubicBezTo>
                    <a:pt x="8453" y="2"/>
                    <a:pt x="7337" y="2651"/>
                    <a:pt x="6612" y="4158"/>
                  </a:cubicBezTo>
                  <a:cubicBezTo>
                    <a:pt x="6417" y="4548"/>
                    <a:pt x="3934" y="8984"/>
                    <a:pt x="3878" y="9514"/>
                  </a:cubicBezTo>
                  <a:cubicBezTo>
                    <a:pt x="3822" y="10044"/>
                    <a:pt x="2929" y="11495"/>
                    <a:pt x="2148" y="11579"/>
                  </a:cubicBezTo>
                  <a:cubicBezTo>
                    <a:pt x="1339" y="11663"/>
                    <a:pt x="2316" y="12276"/>
                    <a:pt x="2204" y="12667"/>
                  </a:cubicBezTo>
                  <a:cubicBezTo>
                    <a:pt x="2092" y="13085"/>
                    <a:pt x="0" y="14899"/>
                    <a:pt x="837" y="15317"/>
                  </a:cubicBezTo>
                  <a:cubicBezTo>
                    <a:pt x="1118" y="15483"/>
                    <a:pt x="1761" y="15609"/>
                    <a:pt x="2256" y="15609"/>
                  </a:cubicBezTo>
                  <a:cubicBezTo>
                    <a:pt x="2597" y="15609"/>
                    <a:pt x="2867" y="15549"/>
                    <a:pt x="2902" y="15401"/>
                  </a:cubicBezTo>
                  <a:cubicBezTo>
                    <a:pt x="2957" y="15038"/>
                    <a:pt x="3683" y="13309"/>
                    <a:pt x="4073" y="12528"/>
                  </a:cubicBezTo>
                  <a:cubicBezTo>
                    <a:pt x="4436" y="11746"/>
                    <a:pt x="5022" y="10017"/>
                    <a:pt x="5524" y="8566"/>
                  </a:cubicBezTo>
                  <a:cubicBezTo>
                    <a:pt x="6054" y="7087"/>
                    <a:pt x="8202" y="1005"/>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2"/>
            <p:cNvSpPr/>
            <p:nvPr/>
          </p:nvSpPr>
          <p:spPr>
            <a:xfrm>
              <a:off x="5760475" y="2665325"/>
              <a:ext cx="104300" cy="61500"/>
            </a:xfrm>
            <a:custGeom>
              <a:rect b="b" l="l" r="r" t="t"/>
              <a:pathLst>
                <a:path extrusionOk="0" h="2460" w="4172">
                  <a:moveTo>
                    <a:pt x="252" y="1"/>
                  </a:moveTo>
                  <a:cubicBezTo>
                    <a:pt x="252" y="1"/>
                    <a:pt x="29" y="475"/>
                    <a:pt x="1" y="1005"/>
                  </a:cubicBezTo>
                  <a:cubicBezTo>
                    <a:pt x="168" y="1145"/>
                    <a:pt x="921" y="1926"/>
                    <a:pt x="2205" y="2316"/>
                  </a:cubicBezTo>
                  <a:cubicBezTo>
                    <a:pt x="2526" y="2419"/>
                    <a:pt x="2816" y="2460"/>
                    <a:pt x="3092" y="2460"/>
                  </a:cubicBezTo>
                  <a:cubicBezTo>
                    <a:pt x="3344" y="2460"/>
                    <a:pt x="3583" y="2425"/>
                    <a:pt x="3823" y="2372"/>
                  </a:cubicBezTo>
                  <a:cubicBezTo>
                    <a:pt x="3823" y="2372"/>
                    <a:pt x="4046" y="1954"/>
                    <a:pt x="4158" y="1591"/>
                  </a:cubicBezTo>
                  <a:cubicBezTo>
                    <a:pt x="4171" y="1551"/>
                    <a:pt x="4164" y="1538"/>
                    <a:pt x="4126" y="1538"/>
                  </a:cubicBezTo>
                  <a:cubicBezTo>
                    <a:pt x="4063" y="1538"/>
                    <a:pt x="3915" y="1575"/>
                    <a:pt x="3640" y="1575"/>
                  </a:cubicBezTo>
                  <a:cubicBezTo>
                    <a:pt x="3408" y="1575"/>
                    <a:pt x="3087" y="1548"/>
                    <a:pt x="2651" y="1452"/>
                  </a:cubicBezTo>
                  <a:cubicBezTo>
                    <a:pt x="1535" y="1228"/>
                    <a:pt x="252" y="1"/>
                    <a:pt x="2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2"/>
            <p:cNvSpPr/>
            <p:nvPr/>
          </p:nvSpPr>
          <p:spPr>
            <a:xfrm>
              <a:off x="5761875" y="2671600"/>
              <a:ext cx="99775" cy="48225"/>
            </a:xfrm>
            <a:custGeom>
              <a:rect b="b" l="l" r="r" t="t"/>
              <a:pathLst>
                <a:path extrusionOk="0" h="1929" w="3991">
                  <a:moveTo>
                    <a:pt x="84" y="1"/>
                  </a:moveTo>
                  <a:cubicBezTo>
                    <a:pt x="1" y="308"/>
                    <a:pt x="1" y="447"/>
                    <a:pt x="1" y="447"/>
                  </a:cubicBezTo>
                  <a:cubicBezTo>
                    <a:pt x="1" y="447"/>
                    <a:pt x="1434" y="1928"/>
                    <a:pt x="3394" y="1928"/>
                  </a:cubicBezTo>
                  <a:cubicBezTo>
                    <a:pt x="3553" y="1928"/>
                    <a:pt x="3714" y="1919"/>
                    <a:pt x="3879" y="1898"/>
                  </a:cubicBezTo>
                  <a:cubicBezTo>
                    <a:pt x="3962" y="1786"/>
                    <a:pt x="3990" y="1619"/>
                    <a:pt x="3990" y="1619"/>
                  </a:cubicBezTo>
                  <a:lnTo>
                    <a:pt x="3990" y="1619"/>
                  </a:lnTo>
                  <a:cubicBezTo>
                    <a:pt x="3851" y="1626"/>
                    <a:pt x="3710" y="1631"/>
                    <a:pt x="3565" y="1631"/>
                  </a:cubicBezTo>
                  <a:cubicBezTo>
                    <a:pt x="2546" y="1631"/>
                    <a:pt x="1379" y="1393"/>
                    <a:pt x="84"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2"/>
            <p:cNvSpPr/>
            <p:nvPr/>
          </p:nvSpPr>
          <p:spPr>
            <a:xfrm>
              <a:off x="5959950" y="1827675"/>
              <a:ext cx="59325" cy="60000"/>
            </a:xfrm>
            <a:custGeom>
              <a:rect b="b" l="l" r="r" t="t"/>
              <a:pathLst>
                <a:path extrusionOk="0" h="2400" w="2373">
                  <a:moveTo>
                    <a:pt x="1049" y="0"/>
                  </a:moveTo>
                  <a:cubicBezTo>
                    <a:pt x="614" y="0"/>
                    <a:pt x="186" y="116"/>
                    <a:pt x="57" y="391"/>
                  </a:cubicBezTo>
                  <a:cubicBezTo>
                    <a:pt x="57" y="391"/>
                    <a:pt x="29" y="725"/>
                    <a:pt x="1" y="893"/>
                  </a:cubicBezTo>
                  <a:cubicBezTo>
                    <a:pt x="1" y="1086"/>
                    <a:pt x="848" y="2400"/>
                    <a:pt x="1163" y="2400"/>
                  </a:cubicBezTo>
                  <a:cubicBezTo>
                    <a:pt x="1166" y="2400"/>
                    <a:pt x="1170" y="2400"/>
                    <a:pt x="1173" y="2399"/>
                  </a:cubicBezTo>
                  <a:cubicBezTo>
                    <a:pt x="1452" y="2344"/>
                    <a:pt x="2372" y="418"/>
                    <a:pt x="1898" y="167"/>
                  </a:cubicBezTo>
                  <a:cubicBezTo>
                    <a:pt x="1687" y="62"/>
                    <a:pt x="1366" y="0"/>
                    <a:pt x="10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2"/>
            <p:cNvSpPr/>
            <p:nvPr/>
          </p:nvSpPr>
          <p:spPr>
            <a:xfrm>
              <a:off x="5958575" y="1812325"/>
              <a:ext cx="85800" cy="181775"/>
            </a:xfrm>
            <a:custGeom>
              <a:rect b="b" l="l" r="r" t="t"/>
              <a:pathLst>
                <a:path extrusionOk="0" h="7271" w="3432">
                  <a:moveTo>
                    <a:pt x="921" y="0"/>
                  </a:moveTo>
                  <a:lnTo>
                    <a:pt x="0" y="2902"/>
                  </a:lnTo>
                  <a:cubicBezTo>
                    <a:pt x="0" y="2902"/>
                    <a:pt x="586" y="6836"/>
                    <a:pt x="1451" y="7226"/>
                  </a:cubicBezTo>
                  <a:cubicBezTo>
                    <a:pt x="1520" y="7256"/>
                    <a:pt x="1591" y="7271"/>
                    <a:pt x="1661" y="7271"/>
                  </a:cubicBezTo>
                  <a:cubicBezTo>
                    <a:pt x="2498" y="7271"/>
                    <a:pt x="3378" y="5279"/>
                    <a:pt x="3404" y="4687"/>
                  </a:cubicBezTo>
                  <a:cubicBezTo>
                    <a:pt x="3404" y="4073"/>
                    <a:pt x="3432" y="614"/>
                    <a:pt x="3432" y="614"/>
                  </a:cubicBezTo>
                  <a:lnTo>
                    <a:pt x="921" y="0"/>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2"/>
            <p:cNvSpPr/>
            <p:nvPr/>
          </p:nvSpPr>
          <p:spPr>
            <a:xfrm>
              <a:off x="5810000" y="1868125"/>
              <a:ext cx="258800" cy="441525"/>
            </a:xfrm>
            <a:custGeom>
              <a:rect b="b" l="l" r="r" t="t"/>
              <a:pathLst>
                <a:path extrusionOk="0" h="17661" w="10352">
                  <a:moveTo>
                    <a:pt x="5859" y="0"/>
                  </a:moveTo>
                  <a:cubicBezTo>
                    <a:pt x="5859" y="0"/>
                    <a:pt x="4827" y="419"/>
                    <a:pt x="3321" y="921"/>
                  </a:cubicBezTo>
                  <a:cubicBezTo>
                    <a:pt x="2233" y="1284"/>
                    <a:pt x="2763" y="1535"/>
                    <a:pt x="2679" y="2093"/>
                  </a:cubicBezTo>
                  <a:cubicBezTo>
                    <a:pt x="2567" y="2651"/>
                    <a:pt x="2456" y="6194"/>
                    <a:pt x="2539" y="6808"/>
                  </a:cubicBezTo>
                  <a:cubicBezTo>
                    <a:pt x="2623" y="7421"/>
                    <a:pt x="2818" y="8788"/>
                    <a:pt x="2233" y="10546"/>
                  </a:cubicBezTo>
                  <a:cubicBezTo>
                    <a:pt x="2177" y="10741"/>
                    <a:pt x="1" y="16070"/>
                    <a:pt x="335" y="16265"/>
                  </a:cubicBezTo>
                  <a:cubicBezTo>
                    <a:pt x="2651" y="17577"/>
                    <a:pt x="7924" y="17549"/>
                    <a:pt x="9319" y="17660"/>
                  </a:cubicBezTo>
                  <a:cubicBezTo>
                    <a:pt x="9458" y="15373"/>
                    <a:pt x="10016" y="10992"/>
                    <a:pt x="10267" y="6473"/>
                  </a:cubicBezTo>
                  <a:cubicBezTo>
                    <a:pt x="10351" y="4827"/>
                    <a:pt x="10016" y="2344"/>
                    <a:pt x="9598" y="2093"/>
                  </a:cubicBezTo>
                  <a:cubicBezTo>
                    <a:pt x="9458" y="2009"/>
                    <a:pt x="5859" y="0"/>
                    <a:pt x="5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2"/>
            <p:cNvSpPr/>
            <p:nvPr/>
          </p:nvSpPr>
          <p:spPr>
            <a:xfrm>
              <a:off x="6024475" y="1882725"/>
              <a:ext cx="111325" cy="426175"/>
            </a:xfrm>
            <a:custGeom>
              <a:rect b="b" l="l" r="r" t="t"/>
              <a:pathLst>
                <a:path extrusionOk="0" h="17047" w="4453">
                  <a:moveTo>
                    <a:pt x="9" y="964"/>
                  </a:moveTo>
                  <a:lnTo>
                    <a:pt x="9" y="964"/>
                  </a:lnTo>
                  <a:cubicBezTo>
                    <a:pt x="3" y="969"/>
                    <a:pt x="0" y="972"/>
                    <a:pt x="0" y="972"/>
                  </a:cubicBezTo>
                  <a:cubicBezTo>
                    <a:pt x="1" y="972"/>
                    <a:pt x="3" y="969"/>
                    <a:pt x="9" y="964"/>
                  </a:cubicBezTo>
                  <a:close/>
                  <a:moveTo>
                    <a:pt x="1138" y="1"/>
                  </a:moveTo>
                  <a:cubicBezTo>
                    <a:pt x="1132" y="1"/>
                    <a:pt x="1131" y="2"/>
                    <a:pt x="1131" y="2"/>
                  </a:cubicBezTo>
                  <a:cubicBezTo>
                    <a:pt x="768" y="560"/>
                    <a:pt x="461" y="448"/>
                    <a:pt x="349" y="560"/>
                  </a:cubicBezTo>
                  <a:cubicBezTo>
                    <a:pt x="134" y="829"/>
                    <a:pt x="36" y="936"/>
                    <a:pt x="9" y="964"/>
                  </a:cubicBezTo>
                  <a:lnTo>
                    <a:pt x="9" y="964"/>
                  </a:lnTo>
                  <a:cubicBezTo>
                    <a:pt x="40" y="934"/>
                    <a:pt x="157" y="832"/>
                    <a:pt x="266" y="832"/>
                  </a:cubicBezTo>
                  <a:cubicBezTo>
                    <a:pt x="389" y="832"/>
                    <a:pt x="500" y="963"/>
                    <a:pt x="461" y="1481"/>
                  </a:cubicBezTo>
                  <a:cubicBezTo>
                    <a:pt x="377" y="3015"/>
                    <a:pt x="1856" y="5693"/>
                    <a:pt x="935" y="16965"/>
                  </a:cubicBezTo>
                  <a:cubicBezTo>
                    <a:pt x="1650" y="17016"/>
                    <a:pt x="2259" y="17046"/>
                    <a:pt x="2757" y="17046"/>
                  </a:cubicBezTo>
                  <a:cubicBezTo>
                    <a:pt x="3891" y="17046"/>
                    <a:pt x="4453" y="16889"/>
                    <a:pt x="4395" y="16462"/>
                  </a:cubicBezTo>
                  <a:cubicBezTo>
                    <a:pt x="4088" y="14175"/>
                    <a:pt x="3837" y="8818"/>
                    <a:pt x="4004" y="8204"/>
                  </a:cubicBezTo>
                  <a:cubicBezTo>
                    <a:pt x="4172" y="7591"/>
                    <a:pt x="4367" y="2625"/>
                    <a:pt x="4339" y="2067"/>
                  </a:cubicBezTo>
                  <a:cubicBezTo>
                    <a:pt x="4311" y="1509"/>
                    <a:pt x="4144" y="1453"/>
                    <a:pt x="2581" y="644"/>
                  </a:cubicBezTo>
                  <a:cubicBezTo>
                    <a:pt x="1403" y="42"/>
                    <a:pt x="1178" y="1"/>
                    <a:pt x="1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2"/>
            <p:cNvSpPr/>
            <p:nvPr/>
          </p:nvSpPr>
          <p:spPr>
            <a:xfrm>
              <a:off x="5932750" y="1833150"/>
              <a:ext cx="122100" cy="93575"/>
            </a:xfrm>
            <a:custGeom>
              <a:rect b="b" l="l" r="r" t="t"/>
              <a:pathLst>
                <a:path extrusionOk="0" h="3743" w="4884">
                  <a:moveTo>
                    <a:pt x="1290" y="1"/>
                  </a:moveTo>
                  <a:cubicBezTo>
                    <a:pt x="1038" y="1"/>
                    <a:pt x="1" y="1846"/>
                    <a:pt x="1" y="1846"/>
                  </a:cubicBezTo>
                  <a:cubicBezTo>
                    <a:pt x="1" y="1846"/>
                    <a:pt x="523" y="3743"/>
                    <a:pt x="3916" y="3743"/>
                  </a:cubicBezTo>
                  <a:cubicBezTo>
                    <a:pt x="3941" y="3743"/>
                    <a:pt x="3966" y="3743"/>
                    <a:pt x="3990" y="3743"/>
                  </a:cubicBezTo>
                  <a:cubicBezTo>
                    <a:pt x="4883" y="3715"/>
                    <a:pt x="4353" y="1846"/>
                    <a:pt x="4353" y="1846"/>
                  </a:cubicBezTo>
                  <a:lnTo>
                    <a:pt x="4353" y="1846"/>
                  </a:lnTo>
                  <a:cubicBezTo>
                    <a:pt x="4353" y="1846"/>
                    <a:pt x="4083" y="1904"/>
                    <a:pt x="3703" y="1904"/>
                  </a:cubicBezTo>
                  <a:cubicBezTo>
                    <a:pt x="2906" y="1904"/>
                    <a:pt x="1624" y="1648"/>
                    <a:pt x="1340" y="60"/>
                  </a:cubicBezTo>
                  <a:cubicBezTo>
                    <a:pt x="1332" y="19"/>
                    <a:pt x="1315" y="1"/>
                    <a:pt x="1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2"/>
            <p:cNvSpPr/>
            <p:nvPr/>
          </p:nvSpPr>
          <p:spPr>
            <a:xfrm>
              <a:off x="6017900" y="1858350"/>
              <a:ext cx="65550" cy="70475"/>
            </a:xfrm>
            <a:custGeom>
              <a:rect b="b" l="l" r="r" t="t"/>
              <a:pathLst>
                <a:path extrusionOk="0" h="2819" w="2622">
                  <a:moveTo>
                    <a:pt x="2035" y="1"/>
                  </a:moveTo>
                  <a:cubicBezTo>
                    <a:pt x="1939" y="387"/>
                    <a:pt x="756" y="815"/>
                    <a:pt x="313" y="815"/>
                  </a:cubicBezTo>
                  <a:cubicBezTo>
                    <a:pt x="243" y="815"/>
                    <a:pt x="192" y="804"/>
                    <a:pt x="166" y="782"/>
                  </a:cubicBezTo>
                  <a:lnTo>
                    <a:pt x="166" y="782"/>
                  </a:lnTo>
                  <a:cubicBezTo>
                    <a:pt x="166" y="782"/>
                    <a:pt x="1" y="2819"/>
                    <a:pt x="327" y="2819"/>
                  </a:cubicBezTo>
                  <a:cubicBezTo>
                    <a:pt x="329" y="2819"/>
                    <a:pt x="331" y="2819"/>
                    <a:pt x="333" y="2818"/>
                  </a:cubicBezTo>
                  <a:cubicBezTo>
                    <a:pt x="1254" y="2790"/>
                    <a:pt x="1979" y="2205"/>
                    <a:pt x="2621" y="1507"/>
                  </a:cubicBezTo>
                  <a:cubicBezTo>
                    <a:pt x="2621" y="1507"/>
                    <a:pt x="2258" y="280"/>
                    <a:pt x="2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2"/>
            <p:cNvSpPr/>
            <p:nvPr/>
          </p:nvSpPr>
          <p:spPr>
            <a:xfrm>
              <a:off x="5803025" y="2457475"/>
              <a:ext cx="140225" cy="143050"/>
            </a:xfrm>
            <a:custGeom>
              <a:rect b="b" l="l" r="r" t="t"/>
              <a:pathLst>
                <a:path extrusionOk="0" h="5722" w="5609">
                  <a:moveTo>
                    <a:pt x="1535" y="1"/>
                  </a:moveTo>
                  <a:cubicBezTo>
                    <a:pt x="1535" y="1"/>
                    <a:pt x="1507" y="1591"/>
                    <a:pt x="252" y="4269"/>
                  </a:cubicBezTo>
                  <a:cubicBezTo>
                    <a:pt x="1" y="4855"/>
                    <a:pt x="3376" y="5664"/>
                    <a:pt x="3823" y="5720"/>
                  </a:cubicBezTo>
                  <a:cubicBezTo>
                    <a:pt x="3829" y="5721"/>
                    <a:pt x="3834" y="5722"/>
                    <a:pt x="3840" y="5722"/>
                  </a:cubicBezTo>
                  <a:cubicBezTo>
                    <a:pt x="4296" y="5722"/>
                    <a:pt x="5333" y="2576"/>
                    <a:pt x="5608" y="1061"/>
                  </a:cubicBezTo>
                  <a:cubicBezTo>
                    <a:pt x="5218" y="1061"/>
                    <a:pt x="2400" y="447"/>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2"/>
            <p:cNvSpPr/>
            <p:nvPr/>
          </p:nvSpPr>
          <p:spPr>
            <a:xfrm>
              <a:off x="5973225" y="1741100"/>
              <a:ext cx="141600" cy="158150"/>
            </a:xfrm>
            <a:custGeom>
              <a:rect b="b" l="l" r="r" t="t"/>
              <a:pathLst>
                <a:path extrusionOk="0" h="6326" w="5664">
                  <a:moveTo>
                    <a:pt x="2427" y="0"/>
                  </a:moveTo>
                  <a:cubicBezTo>
                    <a:pt x="953" y="0"/>
                    <a:pt x="710" y="934"/>
                    <a:pt x="558" y="2096"/>
                  </a:cubicBezTo>
                  <a:cubicBezTo>
                    <a:pt x="530" y="2068"/>
                    <a:pt x="502" y="2068"/>
                    <a:pt x="474" y="2068"/>
                  </a:cubicBezTo>
                  <a:cubicBezTo>
                    <a:pt x="463" y="2067"/>
                    <a:pt x="452" y="2067"/>
                    <a:pt x="441" y="2067"/>
                  </a:cubicBezTo>
                  <a:cubicBezTo>
                    <a:pt x="110" y="2067"/>
                    <a:pt x="83" y="2475"/>
                    <a:pt x="56" y="2989"/>
                  </a:cubicBezTo>
                  <a:cubicBezTo>
                    <a:pt x="0" y="3435"/>
                    <a:pt x="167" y="3909"/>
                    <a:pt x="446" y="4021"/>
                  </a:cubicBezTo>
                  <a:cubicBezTo>
                    <a:pt x="446" y="5416"/>
                    <a:pt x="1200" y="6197"/>
                    <a:pt x="2232" y="6281"/>
                  </a:cubicBezTo>
                  <a:cubicBezTo>
                    <a:pt x="2388" y="6311"/>
                    <a:pt x="2532" y="6325"/>
                    <a:pt x="2664" y="6325"/>
                  </a:cubicBezTo>
                  <a:cubicBezTo>
                    <a:pt x="3756" y="6325"/>
                    <a:pt x="4066" y="5354"/>
                    <a:pt x="4464" y="4384"/>
                  </a:cubicBezTo>
                  <a:cubicBezTo>
                    <a:pt x="5664" y="589"/>
                    <a:pt x="4771" y="255"/>
                    <a:pt x="2957" y="31"/>
                  </a:cubicBezTo>
                  <a:lnTo>
                    <a:pt x="2929" y="31"/>
                  </a:lnTo>
                  <a:cubicBezTo>
                    <a:pt x="2748" y="10"/>
                    <a:pt x="2581" y="0"/>
                    <a:pt x="2427"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2"/>
            <p:cNvSpPr/>
            <p:nvPr/>
          </p:nvSpPr>
          <p:spPr>
            <a:xfrm>
              <a:off x="5963450" y="1714300"/>
              <a:ext cx="154175" cy="102175"/>
            </a:xfrm>
            <a:custGeom>
              <a:rect b="b" l="l" r="r" t="t"/>
              <a:pathLst>
                <a:path extrusionOk="0" h="4087" w="6167">
                  <a:moveTo>
                    <a:pt x="3004" y="0"/>
                  </a:moveTo>
                  <a:cubicBezTo>
                    <a:pt x="1629" y="0"/>
                    <a:pt x="344" y="1043"/>
                    <a:pt x="28" y="3056"/>
                  </a:cubicBezTo>
                  <a:cubicBezTo>
                    <a:pt x="0" y="3391"/>
                    <a:pt x="1702" y="3447"/>
                    <a:pt x="3404" y="3810"/>
                  </a:cubicBezTo>
                  <a:cubicBezTo>
                    <a:pt x="4401" y="4006"/>
                    <a:pt x="4986" y="4087"/>
                    <a:pt x="5306" y="4087"/>
                  </a:cubicBezTo>
                  <a:cubicBezTo>
                    <a:pt x="5532" y="4087"/>
                    <a:pt x="5624" y="4046"/>
                    <a:pt x="5636" y="3977"/>
                  </a:cubicBezTo>
                  <a:cubicBezTo>
                    <a:pt x="6166" y="2164"/>
                    <a:pt x="5050" y="378"/>
                    <a:pt x="3627" y="71"/>
                  </a:cubicBezTo>
                  <a:cubicBezTo>
                    <a:pt x="3419" y="24"/>
                    <a:pt x="3211" y="0"/>
                    <a:pt x="30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2"/>
            <p:cNvSpPr/>
            <p:nvPr/>
          </p:nvSpPr>
          <p:spPr>
            <a:xfrm>
              <a:off x="6052025" y="1715375"/>
              <a:ext cx="71175" cy="103825"/>
            </a:xfrm>
            <a:custGeom>
              <a:rect b="b" l="l" r="r" t="t"/>
              <a:pathLst>
                <a:path extrusionOk="0" h="4153" w="2847">
                  <a:moveTo>
                    <a:pt x="1" y="0"/>
                  </a:moveTo>
                  <a:cubicBezTo>
                    <a:pt x="419" y="279"/>
                    <a:pt x="754" y="949"/>
                    <a:pt x="810" y="1088"/>
                  </a:cubicBezTo>
                  <a:cubicBezTo>
                    <a:pt x="1061" y="1869"/>
                    <a:pt x="977" y="3041"/>
                    <a:pt x="754" y="3850"/>
                  </a:cubicBezTo>
                  <a:cubicBezTo>
                    <a:pt x="1751" y="4064"/>
                    <a:pt x="2089" y="4153"/>
                    <a:pt x="2217" y="4153"/>
                  </a:cubicBezTo>
                  <a:cubicBezTo>
                    <a:pt x="2290" y="4153"/>
                    <a:pt x="2296" y="4124"/>
                    <a:pt x="2316" y="4074"/>
                  </a:cubicBezTo>
                  <a:cubicBezTo>
                    <a:pt x="2846" y="2232"/>
                    <a:pt x="2233" y="447"/>
                    <a:pt x="84" y="28"/>
                  </a:cubicBezTo>
                  <a:cubicBezTo>
                    <a:pt x="56" y="28"/>
                    <a:pt x="29"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2"/>
            <p:cNvSpPr/>
            <p:nvPr/>
          </p:nvSpPr>
          <p:spPr>
            <a:xfrm>
              <a:off x="5940425" y="1782800"/>
              <a:ext cx="206475" cy="51850"/>
            </a:xfrm>
            <a:custGeom>
              <a:rect b="b" l="l" r="r" t="t"/>
              <a:pathLst>
                <a:path extrusionOk="0" h="2074" w="8259">
                  <a:moveTo>
                    <a:pt x="775" y="0"/>
                  </a:moveTo>
                  <a:cubicBezTo>
                    <a:pt x="22" y="0"/>
                    <a:pt x="1" y="484"/>
                    <a:pt x="1" y="484"/>
                  </a:cubicBezTo>
                  <a:cubicBezTo>
                    <a:pt x="531" y="1070"/>
                    <a:pt x="2456" y="1181"/>
                    <a:pt x="3293" y="1237"/>
                  </a:cubicBezTo>
                  <a:cubicBezTo>
                    <a:pt x="4102" y="1321"/>
                    <a:pt x="6724" y="1851"/>
                    <a:pt x="7561" y="2074"/>
                  </a:cubicBezTo>
                  <a:cubicBezTo>
                    <a:pt x="8259" y="1990"/>
                    <a:pt x="7199" y="1181"/>
                    <a:pt x="6920" y="1153"/>
                  </a:cubicBezTo>
                  <a:cubicBezTo>
                    <a:pt x="4604" y="1014"/>
                    <a:pt x="2958" y="372"/>
                    <a:pt x="1173" y="37"/>
                  </a:cubicBezTo>
                  <a:cubicBezTo>
                    <a:pt x="1021" y="12"/>
                    <a:pt x="890" y="0"/>
                    <a:pt x="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2"/>
            <p:cNvSpPr/>
            <p:nvPr/>
          </p:nvSpPr>
          <p:spPr>
            <a:xfrm>
              <a:off x="5956900" y="1758625"/>
              <a:ext cx="189300" cy="94175"/>
            </a:xfrm>
            <a:custGeom>
              <a:rect b="b" l="l" r="r" t="t"/>
              <a:pathLst>
                <a:path extrusionOk="0" h="3767" w="7572">
                  <a:moveTo>
                    <a:pt x="3108" y="0"/>
                  </a:moveTo>
                  <a:cubicBezTo>
                    <a:pt x="2885" y="0"/>
                    <a:pt x="2494" y="28"/>
                    <a:pt x="1462" y="195"/>
                  </a:cubicBezTo>
                  <a:lnTo>
                    <a:pt x="39" y="670"/>
                  </a:lnTo>
                  <a:cubicBezTo>
                    <a:pt x="39" y="670"/>
                    <a:pt x="34" y="657"/>
                    <a:pt x="29" y="657"/>
                  </a:cubicBezTo>
                  <a:lnTo>
                    <a:pt x="29" y="657"/>
                  </a:lnTo>
                  <a:cubicBezTo>
                    <a:pt x="16" y="657"/>
                    <a:pt x="0" y="725"/>
                    <a:pt x="39" y="1172"/>
                  </a:cubicBezTo>
                  <a:cubicBezTo>
                    <a:pt x="318" y="1451"/>
                    <a:pt x="1211" y="2399"/>
                    <a:pt x="1574" y="2734"/>
                  </a:cubicBezTo>
                  <a:cubicBezTo>
                    <a:pt x="1695" y="2846"/>
                    <a:pt x="1794" y="2883"/>
                    <a:pt x="1929" y="2883"/>
                  </a:cubicBezTo>
                  <a:cubicBezTo>
                    <a:pt x="2200" y="2883"/>
                    <a:pt x="2615" y="2734"/>
                    <a:pt x="3638" y="2734"/>
                  </a:cubicBezTo>
                  <a:cubicBezTo>
                    <a:pt x="5201" y="2762"/>
                    <a:pt x="6986" y="3766"/>
                    <a:pt x="6986" y="3766"/>
                  </a:cubicBezTo>
                  <a:cubicBezTo>
                    <a:pt x="6986" y="3766"/>
                    <a:pt x="7572" y="2929"/>
                    <a:pt x="6986" y="1032"/>
                  </a:cubicBezTo>
                  <a:cubicBezTo>
                    <a:pt x="6065" y="167"/>
                    <a:pt x="3359" y="28"/>
                    <a:pt x="3108" y="0"/>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2"/>
            <p:cNvSpPr/>
            <p:nvPr/>
          </p:nvSpPr>
          <p:spPr>
            <a:xfrm>
              <a:off x="5952975" y="1768775"/>
              <a:ext cx="23750" cy="26125"/>
            </a:xfrm>
            <a:custGeom>
              <a:rect b="b" l="l" r="r" t="t"/>
              <a:pathLst>
                <a:path extrusionOk="0" h="1045" w="950">
                  <a:moveTo>
                    <a:pt x="631" y="0"/>
                  </a:moveTo>
                  <a:cubicBezTo>
                    <a:pt x="540" y="0"/>
                    <a:pt x="438" y="3"/>
                    <a:pt x="336" y="12"/>
                  </a:cubicBezTo>
                  <a:cubicBezTo>
                    <a:pt x="29" y="12"/>
                    <a:pt x="1" y="598"/>
                    <a:pt x="1" y="598"/>
                  </a:cubicBezTo>
                  <a:lnTo>
                    <a:pt x="475" y="1045"/>
                  </a:lnTo>
                  <a:lnTo>
                    <a:pt x="950" y="12"/>
                  </a:lnTo>
                  <a:cubicBezTo>
                    <a:pt x="950" y="12"/>
                    <a:pt x="813" y="0"/>
                    <a:pt x="631"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2"/>
            <p:cNvSpPr/>
            <p:nvPr/>
          </p:nvSpPr>
          <p:spPr>
            <a:xfrm>
              <a:off x="5944625" y="1769625"/>
              <a:ext cx="20950" cy="12850"/>
            </a:xfrm>
            <a:custGeom>
              <a:rect b="b" l="l" r="r" t="t"/>
              <a:pathLst>
                <a:path extrusionOk="0" h="514" w="838">
                  <a:moveTo>
                    <a:pt x="172" y="1"/>
                  </a:moveTo>
                  <a:cubicBezTo>
                    <a:pt x="119" y="1"/>
                    <a:pt x="52" y="77"/>
                    <a:pt x="28" y="174"/>
                  </a:cubicBezTo>
                  <a:cubicBezTo>
                    <a:pt x="0" y="285"/>
                    <a:pt x="28" y="369"/>
                    <a:pt x="112" y="397"/>
                  </a:cubicBezTo>
                  <a:lnTo>
                    <a:pt x="642" y="509"/>
                  </a:lnTo>
                  <a:cubicBezTo>
                    <a:pt x="649" y="512"/>
                    <a:pt x="657" y="514"/>
                    <a:pt x="665" y="514"/>
                  </a:cubicBezTo>
                  <a:cubicBezTo>
                    <a:pt x="719" y="514"/>
                    <a:pt x="785" y="438"/>
                    <a:pt x="809" y="341"/>
                  </a:cubicBezTo>
                  <a:cubicBezTo>
                    <a:pt x="837" y="230"/>
                    <a:pt x="809" y="118"/>
                    <a:pt x="753" y="118"/>
                  </a:cubicBezTo>
                  <a:lnTo>
                    <a:pt x="195" y="6"/>
                  </a:lnTo>
                  <a:cubicBezTo>
                    <a:pt x="188" y="3"/>
                    <a:pt x="180" y="1"/>
                    <a:pt x="172"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2"/>
            <p:cNvSpPr/>
            <p:nvPr/>
          </p:nvSpPr>
          <p:spPr>
            <a:xfrm>
              <a:off x="6012975" y="1764200"/>
              <a:ext cx="14675" cy="59925"/>
            </a:xfrm>
            <a:custGeom>
              <a:rect b="b" l="l" r="r" t="t"/>
              <a:pathLst>
                <a:path extrusionOk="0" h="2397" w="587">
                  <a:moveTo>
                    <a:pt x="586" y="0"/>
                  </a:moveTo>
                  <a:lnTo>
                    <a:pt x="0" y="28"/>
                  </a:lnTo>
                  <a:cubicBezTo>
                    <a:pt x="0" y="28"/>
                    <a:pt x="279" y="2065"/>
                    <a:pt x="335" y="2372"/>
                  </a:cubicBezTo>
                  <a:cubicBezTo>
                    <a:pt x="335" y="2390"/>
                    <a:pt x="357" y="2396"/>
                    <a:pt x="386" y="2396"/>
                  </a:cubicBezTo>
                  <a:cubicBezTo>
                    <a:pt x="444" y="2396"/>
                    <a:pt x="530" y="2372"/>
                    <a:pt x="530" y="2372"/>
                  </a:cubicBezTo>
                  <a:lnTo>
                    <a:pt x="58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2"/>
            <p:cNvSpPr/>
            <p:nvPr/>
          </p:nvSpPr>
          <p:spPr>
            <a:xfrm>
              <a:off x="5996225" y="1766275"/>
              <a:ext cx="18850" cy="58625"/>
            </a:xfrm>
            <a:custGeom>
              <a:rect b="b" l="l" r="r" t="t"/>
              <a:pathLst>
                <a:path extrusionOk="0" h="2345" w="754">
                  <a:moveTo>
                    <a:pt x="391" y="1"/>
                  </a:moveTo>
                  <a:lnTo>
                    <a:pt x="1" y="112"/>
                  </a:lnTo>
                  <a:lnTo>
                    <a:pt x="698" y="2344"/>
                  </a:lnTo>
                  <a:lnTo>
                    <a:pt x="754" y="2344"/>
                  </a:lnTo>
                  <a:lnTo>
                    <a:pt x="391"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2"/>
            <p:cNvSpPr/>
            <p:nvPr/>
          </p:nvSpPr>
          <p:spPr>
            <a:xfrm>
              <a:off x="6095975" y="2103875"/>
              <a:ext cx="102550" cy="81300"/>
            </a:xfrm>
            <a:custGeom>
              <a:rect b="b" l="l" r="r" t="t"/>
              <a:pathLst>
                <a:path extrusionOk="0" h="3252" w="4102">
                  <a:moveTo>
                    <a:pt x="2400" y="0"/>
                  </a:moveTo>
                  <a:cubicBezTo>
                    <a:pt x="2350" y="370"/>
                    <a:pt x="909" y="1457"/>
                    <a:pt x="227" y="1457"/>
                  </a:cubicBezTo>
                  <a:cubicBezTo>
                    <a:pt x="136" y="1457"/>
                    <a:pt x="59" y="1437"/>
                    <a:pt x="0" y="1395"/>
                  </a:cubicBezTo>
                  <a:lnTo>
                    <a:pt x="0" y="1395"/>
                  </a:lnTo>
                  <a:cubicBezTo>
                    <a:pt x="0" y="1395"/>
                    <a:pt x="642" y="2734"/>
                    <a:pt x="1730" y="3125"/>
                  </a:cubicBezTo>
                  <a:cubicBezTo>
                    <a:pt x="1979" y="3214"/>
                    <a:pt x="2204" y="3252"/>
                    <a:pt x="2406" y="3252"/>
                  </a:cubicBezTo>
                  <a:cubicBezTo>
                    <a:pt x="3473" y="3252"/>
                    <a:pt x="3911" y="2196"/>
                    <a:pt x="3934" y="2009"/>
                  </a:cubicBezTo>
                  <a:cubicBezTo>
                    <a:pt x="4101" y="837"/>
                    <a:pt x="2874" y="307"/>
                    <a:pt x="2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2"/>
            <p:cNvSpPr/>
            <p:nvPr/>
          </p:nvSpPr>
          <p:spPr>
            <a:xfrm>
              <a:off x="6060400" y="2019625"/>
              <a:ext cx="196575" cy="80275"/>
            </a:xfrm>
            <a:custGeom>
              <a:rect b="b" l="l" r="r" t="t"/>
              <a:pathLst>
                <a:path extrusionOk="0" h="3211" w="7863">
                  <a:moveTo>
                    <a:pt x="1328" y="1"/>
                  </a:moveTo>
                  <a:cubicBezTo>
                    <a:pt x="876" y="1"/>
                    <a:pt x="408" y="218"/>
                    <a:pt x="0" y="887"/>
                  </a:cubicBezTo>
                  <a:cubicBezTo>
                    <a:pt x="0" y="887"/>
                    <a:pt x="1200" y="1501"/>
                    <a:pt x="1758" y="1891"/>
                  </a:cubicBezTo>
                  <a:cubicBezTo>
                    <a:pt x="3069" y="2812"/>
                    <a:pt x="3571" y="2840"/>
                    <a:pt x="5887" y="2952"/>
                  </a:cubicBezTo>
                  <a:cubicBezTo>
                    <a:pt x="6173" y="2971"/>
                    <a:pt x="6393" y="3210"/>
                    <a:pt x="6611" y="3210"/>
                  </a:cubicBezTo>
                  <a:cubicBezTo>
                    <a:pt x="6712" y="3210"/>
                    <a:pt x="6813" y="3158"/>
                    <a:pt x="6919" y="3007"/>
                  </a:cubicBezTo>
                  <a:cubicBezTo>
                    <a:pt x="7031" y="2868"/>
                    <a:pt x="7003" y="2784"/>
                    <a:pt x="7087" y="2645"/>
                  </a:cubicBezTo>
                  <a:cubicBezTo>
                    <a:pt x="7143" y="2505"/>
                    <a:pt x="7477" y="1975"/>
                    <a:pt x="7561" y="1863"/>
                  </a:cubicBezTo>
                  <a:cubicBezTo>
                    <a:pt x="7862" y="1422"/>
                    <a:pt x="7701" y="1211"/>
                    <a:pt x="7524" y="1211"/>
                  </a:cubicBezTo>
                  <a:cubicBezTo>
                    <a:pt x="7456" y="1211"/>
                    <a:pt x="7385" y="1243"/>
                    <a:pt x="7338" y="1306"/>
                  </a:cubicBezTo>
                  <a:cubicBezTo>
                    <a:pt x="7143" y="1612"/>
                    <a:pt x="6752" y="1668"/>
                    <a:pt x="6222" y="1836"/>
                  </a:cubicBezTo>
                  <a:cubicBezTo>
                    <a:pt x="6145" y="1861"/>
                    <a:pt x="6057" y="1873"/>
                    <a:pt x="5959" y="1873"/>
                  </a:cubicBezTo>
                  <a:cubicBezTo>
                    <a:pt x="5095" y="1873"/>
                    <a:pt x="3509" y="965"/>
                    <a:pt x="2958" y="664"/>
                  </a:cubicBezTo>
                  <a:cubicBezTo>
                    <a:pt x="2610" y="465"/>
                    <a:pt x="1987" y="1"/>
                    <a:pt x="1328"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2"/>
            <p:cNvSpPr/>
            <p:nvPr/>
          </p:nvSpPr>
          <p:spPr>
            <a:xfrm>
              <a:off x="6043650" y="2033425"/>
              <a:ext cx="207075" cy="100250"/>
            </a:xfrm>
            <a:custGeom>
              <a:rect b="b" l="l" r="r" t="t"/>
              <a:pathLst>
                <a:path extrusionOk="0" h="4010" w="8283">
                  <a:moveTo>
                    <a:pt x="2271" y="1"/>
                  </a:moveTo>
                  <a:cubicBezTo>
                    <a:pt x="1923" y="1"/>
                    <a:pt x="1584" y="110"/>
                    <a:pt x="1340" y="391"/>
                  </a:cubicBezTo>
                  <a:cubicBezTo>
                    <a:pt x="1340" y="391"/>
                    <a:pt x="1" y="1311"/>
                    <a:pt x="112" y="1423"/>
                  </a:cubicBezTo>
                  <a:cubicBezTo>
                    <a:pt x="308" y="1646"/>
                    <a:pt x="949" y="3348"/>
                    <a:pt x="1452" y="3432"/>
                  </a:cubicBezTo>
                  <a:cubicBezTo>
                    <a:pt x="1561" y="3432"/>
                    <a:pt x="2338" y="1588"/>
                    <a:pt x="2423" y="1588"/>
                  </a:cubicBezTo>
                  <a:cubicBezTo>
                    <a:pt x="2425" y="1588"/>
                    <a:pt x="2427" y="1589"/>
                    <a:pt x="2428" y="1590"/>
                  </a:cubicBezTo>
                  <a:cubicBezTo>
                    <a:pt x="3209" y="2846"/>
                    <a:pt x="5525" y="3404"/>
                    <a:pt x="5915" y="3516"/>
                  </a:cubicBezTo>
                  <a:cubicBezTo>
                    <a:pt x="6206" y="3578"/>
                    <a:pt x="6681" y="4010"/>
                    <a:pt x="7032" y="4010"/>
                  </a:cubicBezTo>
                  <a:cubicBezTo>
                    <a:pt x="7153" y="4010"/>
                    <a:pt x="7260" y="3958"/>
                    <a:pt x="7338" y="3822"/>
                  </a:cubicBezTo>
                  <a:cubicBezTo>
                    <a:pt x="7422" y="3683"/>
                    <a:pt x="7506" y="3460"/>
                    <a:pt x="7589" y="3237"/>
                  </a:cubicBezTo>
                  <a:cubicBezTo>
                    <a:pt x="7673" y="3013"/>
                    <a:pt x="8203" y="2595"/>
                    <a:pt x="8231" y="2400"/>
                  </a:cubicBezTo>
                  <a:cubicBezTo>
                    <a:pt x="8283" y="2005"/>
                    <a:pt x="8186" y="1895"/>
                    <a:pt x="8072" y="1895"/>
                  </a:cubicBezTo>
                  <a:cubicBezTo>
                    <a:pt x="8001" y="1895"/>
                    <a:pt x="7922" y="1938"/>
                    <a:pt x="7868" y="1981"/>
                  </a:cubicBezTo>
                  <a:cubicBezTo>
                    <a:pt x="7589" y="2260"/>
                    <a:pt x="7143" y="2511"/>
                    <a:pt x="6585" y="2539"/>
                  </a:cubicBezTo>
                  <a:cubicBezTo>
                    <a:pt x="6582" y="2539"/>
                    <a:pt x="6579" y="2539"/>
                    <a:pt x="6575" y="2539"/>
                  </a:cubicBezTo>
                  <a:cubicBezTo>
                    <a:pt x="6158" y="2539"/>
                    <a:pt x="3958" y="861"/>
                    <a:pt x="3460" y="419"/>
                  </a:cubicBezTo>
                  <a:cubicBezTo>
                    <a:pt x="3178" y="183"/>
                    <a:pt x="2718" y="1"/>
                    <a:pt x="2271" y="1"/>
                  </a:cubicBezTo>
                  <a:close/>
                </a:path>
              </a:pathLst>
            </a:custGeom>
            <a:solidFill>
              <a:srgbClr val="FFB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2"/>
            <p:cNvSpPr/>
            <p:nvPr/>
          </p:nvSpPr>
          <p:spPr>
            <a:xfrm>
              <a:off x="5876275" y="1940825"/>
              <a:ext cx="65100" cy="76250"/>
            </a:xfrm>
            <a:custGeom>
              <a:rect b="b" l="l" r="r" t="t"/>
              <a:pathLst>
                <a:path extrusionOk="0" h="3050" w="2604">
                  <a:moveTo>
                    <a:pt x="1812" y="0"/>
                  </a:moveTo>
                  <a:cubicBezTo>
                    <a:pt x="1575" y="0"/>
                    <a:pt x="0" y="1026"/>
                    <a:pt x="0" y="1026"/>
                  </a:cubicBezTo>
                  <a:cubicBezTo>
                    <a:pt x="140" y="1305"/>
                    <a:pt x="586" y="2281"/>
                    <a:pt x="614" y="2979"/>
                  </a:cubicBezTo>
                  <a:cubicBezTo>
                    <a:pt x="614" y="3028"/>
                    <a:pt x="666" y="3050"/>
                    <a:pt x="751" y="3050"/>
                  </a:cubicBezTo>
                  <a:cubicBezTo>
                    <a:pt x="1205" y="3050"/>
                    <a:pt x="2603" y="2431"/>
                    <a:pt x="2204" y="1891"/>
                  </a:cubicBezTo>
                  <a:cubicBezTo>
                    <a:pt x="1618" y="1110"/>
                    <a:pt x="1841" y="412"/>
                    <a:pt x="1841" y="22"/>
                  </a:cubicBezTo>
                  <a:cubicBezTo>
                    <a:pt x="1841" y="7"/>
                    <a:pt x="1831" y="0"/>
                    <a:pt x="1812" y="0"/>
                  </a:cubicBezTo>
                  <a:close/>
                </a:path>
              </a:pathLst>
            </a:custGeom>
            <a:solidFill>
              <a:srgbClr val="FFB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2"/>
            <p:cNvSpPr/>
            <p:nvPr/>
          </p:nvSpPr>
          <p:spPr>
            <a:xfrm>
              <a:off x="5866500" y="1936475"/>
              <a:ext cx="66275" cy="69775"/>
            </a:xfrm>
            <a:custGeom>
              <a:rect b="b" l="l" r="r" t="t"/>
              <a:pathLst>
                <a:path extrusionOk="0" h="2791" w="2651">
                  <a:moveTo>
                    <a:pt x="2651" y="2148"/>
                  </a:moveTo>
                  <a:lnTo>
                    <a:pt x="2539" y="2790"/>
                  </a:lnTo>
                  <a:lnTo>
                    <a:pt x="893" y="2539"/>
                  </a:lnTo>
                  <a:cubicBezTo>
                    <a:pt x="893" y="2539"/>
                    <a:pt x="586" y="1814"/>
                    <a:pt x="307" y="1339"/>
                  </a:cubicBezTo>
                  <a:cubicBezTo>
                    <a:pt x="0" y="865"/>
                    <a:pt x="2232" y="0"/>
                    <a:pt x="2204" y="140"/>
                  </a:cubicBezTo>
                  <a:cubicBezTo>
                    <a:pt x="2093" y="1702"/>
                    <a:pt x="2651" y="2148"/>
                    <a:pt x="2651" y="2148"/>
                  </a:cubicBezTo>
                </a:path>
              </a:pathLst>
            </a:custGeom>
            <a:solidFill>
              <a:srgbClr val="FFB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2"/>
            <p:cNvSpPr/>
            <p:nvPr/>
          </p:nvSpPr>
          <p:spPr>
            <a:xfrm>
              <a:off x="5881150" y="1971350"/>
              <a:ext cx="226975" cy="119050"/>
            </a:xfrm>
            <a:custGeom>
              <a:rect b="b" l="l" r="r" t="t"/>
              <a:pathLst>
                <a:path extrusionOk="0" h="4762" w="9079">
                  <a:moveTo>
                    <a:pt x="1981" y="0"/>
                  </a:moveTo>
                  <a:cubicBezTo>
                    <a:pt x="1981" y="0"/>
                    <a:pt x="1088" y="279"/>
                    <a:pt x="391" y="753"/>
                  </a:cubicBezTo>
                  <a:cubicBezTo>
                    <a:pt x="0" y="977"/>
                    <a:pt x="1925" y="4241"/>
                    <a:pt x="2455" y="4576"/>
                  </a:cubicBezTo>
                  <a:cubicBezTo>
                    <a:pt x="2639" y="4698"/>
                    <a:pt x="3158" y="4761"/>
                    <a:pt x="3821" y="4761"/>
                  </a:cubicBezTo>
                  <a:cubicBezTo>
                    <a:pt x="5578" y="4761"/>
                    <a:pt x="8340" y="4313"/>
                    <a:pt x="8482" y="3320"/>
                  </a:cubicBezTo>
                  <a:cubicBezTo>
                    <a:pt x="8510" y="3153"/>
                    <a:pt x="8510" y="2483"/>
                    <a:pt x="9040" y="1897"/>
                  </a:cubicBezTo>
                  <a:cubicBezTo>
                    <a:pt x="9078" y="1851"/>
                    <a:pt x="9025" y="1822"/>
                    <a:pt x="8868" y="1822"/>
                  </a:cubicBezTo>
                  <a:cubicBezTo>
                    <a:pt x="8453" y="1822"/>
                    <a:pt x="7312" y="2024"/>
                    <a:pt x="5190" y="2651"/>
                  </a:cubicBezTo>
                  <a:cubicBezTo>
                    <a:pt x="5182" y="2653"/>
                    <a:pt x="5175" y="2654"/>
                    <a:pt x="5168" y="2654"/>
                  </a:cubicBezTo>
                  <a:cubicBezTo>
                    <a:pt x="5096" y="2654"/>
                    <a:pt x="5043" y="2537"/>
                    <a:pt x="4966" y="2511"/>
                  </a:cubicBezTo>
                  <a:cubicBezTo>
                    <a:pt x="4548" y="2260"/>
                    <a:pt x="3878" y="1311"/>
                    <a:pt x="3320" y="670"/>
                  </a:cubicBezTo>
                  <a:cubicBezTo>
                    <a:pt x="2762" y="56"/>
                    <a:pt x="1981" y="0"/>
                    <a:pt x="19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2"/>
            <p:cNvSpPr/>
            <p:nvPr/>
          </p:nvSpPr>
          <p:spPr>
            <a:xfrm>
              <a:off x="5880450" y="1977625"/>
              <a:ext cx="227400" cy="167425"/>
            </a:xfrm>
            <a:custGeom>
              <a:rect b="b" l="l" r="r" t="t"/>
              <a:pathLst>
                <a:path extrusionOk="0" h="6697" w="9096">
                  <a:moveTo>
                    <a:pt x="1367" y="0"/>
                  </a:moveTo>
                  <a:cubicBezTo>
                    <a:pt x="893" y="168"/>
                    <a:pt x="140" y="670"/>
                    <a:pt x="140" y="670"/>
                  </a:cubicBezTo>
                  <a:cubicBezTo>
                    <a:pt x="0" y="1814"/>
                    <a:pt x="1674" y="4297"/>
                    <a:pt x="2372" y="5022"/>
                  </a:cubicBezTo>
                  <a:cubicBezTo>
                    <a:pt x="2986" y="5637"/>
                    <a:pt x="3687" y="6147"/>
                    <a:pt x="4528" y="6147"/>
                  </a:cubicBezTo>
                  <a:cubicBezTo>
                    <a:pt x="4757" y="6147"/>
                    <a:pt x="4995" y="6110"/>
                    <a:pt x="5245" y="6027"/>
                  </a:cubicBezTo>
                  <a:cubicBezTo>
                    <a:pt x="6445" y="6054"/>
                    <a:pt x="7143" y="6333"/>
                    <a:pt x="8761" y="6696"/>
                  </a:cubicBezTo>
                  <a:cubicBezTo>
                    <a:pt x="9096" y="6584"/>
                    <a:pt x="8314" y="2400"/>
                    <a:pt x="8789" y="2009"/>
                  </a:cubicBezTo>
                  <a:lnTo>
                    <a:pt x="8789" y="2009"/>
                  </a:lnTo>
                  <a:lnTo>
                    <a:pt x="5441" y="2958"/>
                  </a:lnTo>
                  <a:cubicBezTo>
                    <a:pt x="5364" y="3010"/>
                    <a:pt x="5268" y="3033"/>
                    <a:pt x="5158" y="3033"/>
                  </a:cubicBezTo>
                  <a:cubicBezTo>
                    <a:pt x="4398" y="3033"/>
                    <a:pt x="2996" y="1915"/>
                    <a:pt x="2874" y="1842"/>
                  </a:cubicBezTo>
                  <a:cubicBezTo>
                    <a:pt x="2707" y="1786"/>
                    <a:pt x="1730" y="391"/>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2"/>
            <p:cNvSpPr/>
            <p:nvPr/>
          </p:nvSpPr>
          <p:spPr>
            <a:xfrm>
              <a:off x="5839300" y="1869300"/>
              <a:ext cx="103950" cy="95250"/>
            </a:xfrm>
            <a:custGeom>
              <a:rect b="b" l="l" r="r" t="t"/>
              <a:pathLst>
                <a:path extrusionOk="0" h="3810" w="4158">
                  <a:moveTo>
                    <a:pt x="1946" y="1"/>
                  </a:moveTo>
                  <a:cubicBezTo>
                    <a:pt x="1738" y="1"/>
                    <a:pt x="1518" y="43"/>
                    <a:pt x="1284" y="121"/>
                  </a:cubicBezTo>
                  <a:cubicBezTo>
                    <a:pt x="251" y="455"/>
                    <a:pt x="0" y="1376"/>
                    <a:pt x="363" y="2492"/>
                  </a:cubicBezTo>
                  <a:cubicBezTo>
                    <a:pt x="671" y="3393"/>
                    <a:pt x="1428" y="3809"/>
                    <a:pt x="2308" y="3809"/>
                  </a:cubicBezTo>
                  <a:cubicBezTo>
                    <a:pt x="2546" y="3809"/>
                    <a:pt x="2792" y="3779"/>
                    <a:pt x="3041" y="3720"/>
                  </a:cubicBezTo>
                  <a:cubicBezTo>
                    <a:pt x="3683" y="3552"/>
                    <a:pt x="4157" y="2910"/>
                    <a:pt x="3599" y="1543"/>
                  </a:cubicBezTo>
                  <a:cubicBezTo>
                    <a:pt x="3171" y="452"/>
                    <a:pt x="2629" y="1"/>
                    <a:pt x="1946"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2"/>
            <p:cNvSpPr/>
            <p:nvPr/>
          </p:nvSpPr>
          <p:spPr>
            <a:xfrm>
              <a:off x="5835100" y="1867800"/>
              <a:ext cx="86525" cy="118225"/>
            </a:xfrm>
            <a:custGeom>
              <a:rect b="b" l="l" r="r" t="t"/>
              <a:pathLst>
                <a:path extrusionOk="0" h="4729" w="3461">
                  <a:moveTo>
                    <a:pt x="2108" y="1"/>
                  </a:moveTo>
                  <a:cubicBezTo>
                    <a:pt x="787" y="1"/>
                    <a:pt x="191" y="976"/>
                    <a:pt x="113" y="1631"/>
                  </a:cubicBezTo>
                  <a:cubicBezTo>
                    <a:pt x="1" y="2301"/>
                    <a:pt x="336" y="2970"/>
                    <a:pt x="447" y="3445"/>
                  </a:cubicBezTo>
                  <a:cubicBezTo>
                    <a:pt x="643" y="4086"/>
                    <a:pt x="503" y="4310"/>
                    <a:pt x="503" y="4310"/>
                  </a:cubicBezTo>
                  <a:cubicBezTo>
                    <a:pt x="852" y="4644"/>
                    <a:pt x="1323" y="4729"/>
                    <a:pt x="1682" y="4729"/>
                  </a:cubicBezTo>
                  <a:cubicBezTo>
                    <a:pt x="2011" y="4729"/>
                    <a:pt x="2245" y="4658"/>
                    <a:pt x="2205" y="4644"/>
                  </a:cubicBezTo>
                  <a:cubicBezTo>
                    <a:pt x="2093" y="4644"/>
                    <a:pt x="2038" y="4338"/>
                    <a:pt x="2066" y="4282"/>
                  </a:cubicBezTo>
                  <a:lnTo>
                    <a:pt x="2066" y="4282"/>
                  </a:lnTo>
                  <a:cubicBezTo>
                    <a:pt x="2093" y="4300"/>
                    <a:pt x="2155" y="4313"/>
                    <a:pt x="2232" y="4313"/>
                  </a:cubicBezTo>
                  <a:cubicBezTo>
                    <a:pt x="2385" y="4313"/>
                    <a:pt x="2596" y="4263"/>
                    <a:pt x="2707" y="4114"/>
                  </a:cubicBezTo>
                  <a:lnTo>
                    <a:pt x="2707" y="4114"/>
                  </a:lnTo>
                  <a:cubicBezTo>
                    <a:pt x="2665" y="4131"/>
                    <a:pt x="2620" y="4140"/>
                    <a:pt x="2577" y="4140"/>
                  </a:cubicBezTo>
                  <a:cubicBezTo>
                    <a:pt x="2479" y="4140"/>
                    <a:pt x="2392" y="4092"/>
                    <a:pt x="2372" y="3975"/>
                  </a:cubicBezTo>
                  <a:lnTo>
                    <a:pt x="2372" y="3975"/>
                  </a:lnTo>
                  <a:cubicBezTo>
                    <a:pt x="2383" y="4000"/>
                    <a:pt x="2406" y="4012"/>
                    <a:pt x="2437" y="4012"/>
                  </a:cubicBezTo>
                  <a:cubicBezTo>
                    <a:pt x="2577" y="4012"/>
                    <a:pt x="2875" y="3784"/>
                    <a:pt x="2875" y="3556"/>
                  </a:cubicBezTo>
                  <a:lnTo>
                    <a:pt x="2875" y="3556"/>
                  </a:lnTo>
                  <a:cubicBezTo>
                    <a:pt x="2829" y="3562"/>
                    <a:pt x="2785" y="3564"/>
                    <a:pt x="2745" y="3564"/>
                  </a:cubicBezTo>
                  <a:cubicBezTo>
                    <a:pt x="1929" y="3564"/>
                    <a:pt x="2234" y="2532"/>
                    <a:pt x="2261" y="2133"/>
                  </a:cubicBezTo>
                  <a:cubicBezTo>
                    <a:pt x="2317" y="1687"/>
                    <a:pt x="2456" y="1548"/>
                    <a:pt x="2902" y="1324"/>
                  </a:cubicBezTo>
                  <a:cubicBezTo>
                    <a:pt x="3321" y="1101"/>
                    <a:pt x="3460" y="627"/>
                    <a:pt x="3293" y="432"/>
                  </a:cubicBezTo>
                  <a:cubicBezTo>
                    <a:pt x="3293" y="432"/>
                    <a:pt x="2819" y="69"/>
                    <a:pt x="2372" y="13"/>
                  </a:cubicBezTo>
                  <a:cubicBezTo>
                    <a:pt x="2281" y="5"/>
                    <a:pt x="2193" y="1"/>
                    <a:pt x="2108" y="1"/>
                  </a:cubicBezTo>
                  <a:close/>
                </a:path>
              </a:pathLst>
            </a:custGeom>
            <a:solidFill>
              <a:srgbClr val="750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2"/>
            <p:cNvSpPr/>
            <p:nvPr/>
          </p:nvSpPr>
          <p:spPr>
            <a:xfrm>
              <a:off x="5876025" y="1918675"/>
              <a:ext cx="24675" cy="25600"/>
            </a:xfrm>
            <a:custGeom>
              <a:rect b="b" l="l" r="r" t="t"/>
              <a:pathLst>
                <a:path extrusionOk="0" h="1024" w="987">
                  <a:moveTo>
                    <a:pt x="467" y="0"/>
                  </a:moveTo>
                  <a:cubicBezTo>
                    <a:pt x="227" y="0"/>
                    <a:pt x="0" y="196"/>
                    <a:pt x="177" y="461"/>
                  </a:cubicBezTo>
                  <a:cubicBezTo>
                    <a:pt x="365" y="742"/>
                    <a:pt x="533" y="1024"/>
                    <a:pt x="697" y="1024"/>
                  </a:cubicBezTo>
                  <a:cubicBezTo>
                    <a:pt x="729" y="1024"/>
                    <a:pt x="760" y="1014"/>
                    <a:pt x="791" y="991"/>
                  </a:cubicBezTo>
                  <a:cubicBezTo>
                    <a:pt x="987" y="852"/>
                    <a:pt x="652" y="43"/>
                    <a:pt x="652" y="43"/>
                  </a:cubicBezTo>
                  <a:cubicBezTo>
                    <a:pt x="594" y="14"/>
                    <a:pt x="530" y="0"/>
                    <a:pt x="467"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2"/>
            <p:cNvSpPr/>
            <p:nvPr/>
          </p:nvSpPr>
          <p:spPr>
            <a:xfrm>
              <a:off x="5905300" y="1905725"/>
              <a:ext cx="166275" cy="109675"/>
            </a:xfrm>
            <a:custGeom>
              <a:rect b="b" l="l" r="r" t="t"/>
              <a:pathLst>
                <a:path extrusionOk="0" h="4387" w="6651">
                  <a:moveTo>
                    <a:pt x="6204" y="393"/>
                  </a:moveTo>
                  <a:cubicBezTo>
                    <a:pt x="6176" y="477"/>
                    <a:pt x="6176" y="533"/>
                    <a:pt x="6176" y="533"/>
                  </a:cubicBezTo>
                  <a:cubicBezTo>
                    <a:pt x="6176" y="533"/>
                    <a:pt x="6176" y="449"/>
                    <a:pt x="6204" y="393"/>
                  </a:cubicBezTo>
                  <a:close/>
                  <a:moveTo>
                    <a:pt x="6400" y="1"/>
                  </a:moveTo>
                  <a:cubicBezTo>
                    <a:pt x="6392" y="1"/>
                    <a:pt x="6382" y="10"/>
                    <a:pt x="6372" y="31"/>
                  </a:cubicBezTo>
                  <a:cubicBezTo>
                    <a:pt x="6344" y="86"/>
                    <a:pt x="6288" y="198"/>
                    <a:pt x="6260" y="282"/>
                  </a:cubicBezTo>
                  <a:cubicBezTo>
                    <a:pt x="6288" y="198"/>
                    <a:pt x="6316" y="59"/>
                    <a:pt x="6260" y="59"/>
                  </a:cubicBezTo>
                  <a:cubicBezTo>
                    <a:pt x="6255" y="57"/>
                    <a:pt x="6249" y="56"/>
                    <a:pt x="6244" y="56"/>
                  </a:cubicBezTo>
                  <a:cubicBezTo>
                    <a:pt x="6173" y="56"/>
                    <a:pt x="6145" y="233"/>
                    <a:pt x="6093" y="337"/>
                  </a:cubicBezTo>
                  <a:cubicBezTo>
                    <a:pt x="6037" y="477"/>
                    <a:pt x="5981" y="589"/>
                    <a:pt x="5870" y="644"/>
                  </a:cubicBezTo>
                  <a:cubicBezTo>
                    <a:pt x="5870" y="619"/>
                    <a:pt x="5893" y="359"/>
                    <a:pt x="5854" y="359"/>
                  </a:cubicBezTo>
                  <a:cubicBezTo>
                    <a:pt x="5850" y="359"/>
                    <a:pt x="5846" y="361"/>
                    <a:pt x="5842" y="365"/>
                  </a:cubicBezTo>
                  <a:cubicBezTo>
                    <a:pt x="5786" y="393"/>
                    <a:pt x="5758" y="477"/>
                    <a:pt x="5646" y="672"/>
                  </a:cubicBezTo>
                  <a:cubicBezTo>
                    <a:pt x="5563" y="812"/>
                    <a:pt x="5563" y="979"/>
                    <a:pt x="5479" y="1202"/>
                  </a:cubicBezTo>
                  <a:cubicBezTo>
                    <a:pt x="5312" y="1398"/>
                    <a:pt x="4000" y="2067"/>
                    <a:pt x="3749" y="2179"/>
                  </a:cubicBezTo>
                  <a:cubicBezTo>
                    <a:pt x="3610" y="2235"/>
                    <a:pt x="2131" y="2765"/>
                    <a:pt x="1601" y="2765"/>
                  </a:cubicBezTo>
                  <a:cubicBezTo>
                    <a:pt x="1071" y="2765"/>
                    <a:pt x="485" y="2960"/>
                    <a:pt x="373" y="3155"/>
                  </a:cubicBezTo>
                  <a:cubicBezTo>
                    <a:pt x="1" y="3847"/>
                    <a:pt x="466" y="4387"/>
                    <a:pt x="1309" y="4387"/>
                  </a:cubicBezTo>
                  <a:cubicBezTo>
                    <a:pt x="1349" y="4387"/>
                    <a:pt x="1391" y="4385"/>
                    <a:pt x="1434" y="4383"/>
                  </a:cubicBezTo>
                  <a:cubicBezTo>
                    <a:pt x="2522" y="4299"/>
                    <a:pt x="4028" y="3574"/>
                    <a:pt x="4391" y="3295"/>
                  </a:cubicBezTo>
                  <a:cubicBezTo>
                    <a:pt x="5088" y="2737"/>
                    <a:pt x="5870" y="1732"/>
                    <a:pt x="5870" y="1732"/>
                  </a:cubicBezTo>
                  <a:cubicBezTo>
                    <a:pt x="6260" y="1481"/>
                    <a:pt x="6428" y="1202"/>
                    <a:pt x="6511" y="1119"/>
                  </a:cubicBezTo>
                  <a:cubicBezTo>
                    <a:pt x="6567" y="1007"/>
                    <a:pt x="6623" y="616"/>
                    <a:pt x="6651" y="449"/>
                  </a:cubicBezTo>
                  <a:cubicBezTo>
                    <a:pt x="6651" y="389"/>
                    <a:pt x="6640" y="358"/>
                    <a:pt x="6622" y="358"/>
                  </a:cubicBezTo>
                  <a:cubicBezTo>
                    <a:pt x="6594" y="358"/>
                    <a:pt x="6549" y="437"/>
                    <a:pt x="6501" y="605"/>
                  </a:cubicBezTo>
                  <a:lnTo>
                    <a:pt x="6501" y="605"/>
                  </a:lnTo>
                  <a:cubicBezTo>
                    <a:pt x="6533" y="466"/>
                    <a:pt x="6577" y="197"/>
                    <a:pt x="6519" y="197"/>
                  </a:cubicBezTo>
                  <a:cubicBezTo>
                    <a:pt x="6516" y="197"/>
                    <a:pt x="6514" y="197"/>
                    <a:pt x="6511" y="198"/>
                  </a:cubicBezTo>
                  <a:cubicBezTo>
                    <a:pt x="6455" y="198"/>
                    <a:pt x="6344" y="533"/>
                    <a:pt x="6344" y="533"/>
                  </a:cubicBezTo>
                  <a:cubicBezTo>
                    <a:pt x="6344" y="533"/>
                    <a:pt x="6344" y="477"/>
                    <a:pt x="6400" y="310"/>
                  </a:cubicBezTo>
                  <a:cubicBezTo>
                    <a:pt x="6445" y="174"/>
                    <a:pt x="6435" y="1"/>
                    <a:pt x="6400" y="1"/>
                  </a:cubicBezTo>
                  <a:close/>
                </a:path>
              </a:pathLst>
            </a:custGeom>
            <a:solidFill>
              <a:srgbClr val="FFB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2"/>
            <p:cNvSpPr/>
            <p:nvPr/>
          </p:nvSpPr>
          <p:spPr>
            <a:xfrm>
              <a:off x="6064575" y="2055825"/>
              <a:ext cx="91400" cy="83675"/>
            </a:xfrm>
            <a:custGeom>
              <a:rect b="b" l="l" r="r" t="t"/>
              <a:pathLst>
                <a:path extrusionOk="0" h="3347" w="3656">
                  <a:moveTo>
                    <a:pt x="928" y="0"/>
                  </a:moveTo>
                  <a:cubicBezTo>
                    <a:pt x="904" y="0"/>
                    <a:pt x="883" y="8"/>
                    <a:pt x="866" y="25"/>
                  </a:cubicBezTo>
                  <a:cubicBezTo>
                    <a:pt x="726" y="164"/>
                    <a:pt x="977" y="443"/>
                    <a:pt x="1089" y="890"/>
                  </a:cubicBezTo>
                  <a:cubicBezTo>
                    <a:pt x="1089" y="890"/>
                    <a:pt x="713" y="214"/>
                    <a:pt x="555" y="214"/>
                  </a:cubicBezTo>
                  <a:cubicBezTo>
                    <a:pt x="546" y="214"/>
                    <a:pt x="538" y="216"/>
                    <a:pt x="531" y="220"/>
                  </a:cubicBezTo>
                  <a:cubicBezTo>
                    <a:pt x="391" y="304"/>
                    <a:pt x="447" y="555"/>
                    <a:pt x="531" y="806"/>
                  </a:cubicBezTo>
                  <a:cubicBezTo>
                    <a:pt x="474" y="692"/>
                    <a:pt x="390" y="603"/>
                    <a:pt x="326" y="603"/>
                  </a:cubicBezTo>
                  <a:cubicBezTo>
                    <a:pt x="296" y="603"/>
                    <a:pt x="270" y="622"/>
                    <a:pt x="252" y="667"/>
                  </a:cubicBezTo>
                  <a:cubicBezTo>
                    <a:pt x="224" y="778"/>
                    <a:pt x="391" y="1420"/>
                    <a:pt x="419" y="1643"/>
                  </a:cubicBezTo>
                  <a:cubicBezTo>
                    <a:pt x="261" y="1206"/>
                    <a:pt x="172" y="1109"/>
                    <a:pt x="125" y="1109"/>
                  </a:cubicBezTo>
                  <a:cubicBezTo>
                    <a:pt x="105" y="1109"/>
                    <a:pt x="93" y="1125"/>
                    <a:pt x="84" y="1141"/>
                  </a:cubicBezTo>
                  <a:cubicBezTo>
                    <a:pt x="1" y="1280"/>
                    <a:pt x="280" y="2201"/>
                    <a:pt x="503" y="2452"/>
                  </a:cubicBezTo>
                  <a:cubicBezTo>
                    <a:pt x="559" y="2508"/>
                    <a:pt x="642" y="2592"/>
                    <a:pt x="642" y="2592"/>
                  </a:cubicBezTo>
                  <a:cubicBezTo>
                    <a:pt x="886" y="2916"/>
                    <a:pt x="1418" y="3346"/>
                    <a:pt x="1934" y="3346"/>
                  </a:cubicBezTo>
                  <a:cubicBezTo>
                    <a:pt x="1950" y="3346"/>
                    <a:pt x="1966" y="3346"/>
                    <a:pt x="1982" y="3345"/>
                  </a:cubicBezTo>
                  <a:cubicBezTo>
                    <a:pt x="2512" y="3317"/>
                    <a:pt x="3656" y="2396"/>
                    <a:pt x="3600" y="2201"/>
                  </a:cubicBezTo>
                  <a:cubicBezTo>
                    <a:pt x="3516" y="2006"/>
                    <a:pt x="2986" y="1336"/>
                    <a:pt x="2986" y="1336"/>
                  </a:cubicBezTo>
                  <a:cubicBezTo>
                    <a:pt x="2595" y="973"/>
                    <a:pt x="2484" y="639"/>
                    <a:pt x="2400" y="499"/>
                  </a:cubicBezTo>
                  <a:cubicBezTo>
                    <a:pt x="2343" y="414"/>
                    <a:pt x="2267" y="361"/>
                    <a:pt x="2202" y="361"/>
                  </a:cubicBezTo>
                  <a:cubicBezTo>
                    <a:pt x="2076" y="361"/>
                    <a:pt x="1993" y="561"/>
                    <a:pt x="2177" y="1113"/>
                  </a:cubicBezTo>
                  <a:cubicBezTo>
                    <a:pt x="2177" y="1113"/>
                    <a:pt x="2173" y="1114"/>
                    <a:pt x="2165" y="1114"/>
                  </a:cubicBezTo>
                  <a:cubicBezTo>
                    <a:pt x="2120" y="1114"/>
                    <a:pt x="1946" y="1093"/>
                    <a:pt x="1731" y="806"/>
                  </a:cubicBezTo>
                  <a:cubicBezTo>
                    <a:pt x="1605" y="606"/>
                    <a:pt x="1142" y="0"/>
                    <a:pt x="9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2"/>
            <p:cNvSpPr/>
            <p:nvPr/>
          </p:nvSpPr>
          <p:spPr>
            <a:xfrm>
              <a:off x="5884000" y="2013925"/>
              <a:ext cx="109475" cy="91375"/>
            </a:xfrm>
            <a:custGeom>
              <a:rect b="b" l="l" r="r" t="t"/>
              <a:pathLst>
                <a:path extrusionOk="0" h="3655" w="4379">
                  <a:moveTo>
                    <a:pt x="3422" y="1"/>
                  </a:moveTo>
                  <a:cubicBezTo>
                    <a:pt x="3385" y="1"/>
                    <a:pt x="3340" y="17"/>
                    <a:pt x="3290" y="55"/>
                  </a:cubicBezTo>
                  <a:cubicBezTo>
                    <a:pt x="3095" y="194"/>
                    <a:pt x="2620" y="724"/>
                    <a:pt x="2341" y="948"/>
                  </a:cubicBezTo>
                  <a:lnTo>
                    <a:pt x="2314" y="948"/>
                  </a:lnTo>
                  <a:cubicBezTo>
                    <a:pt x="2294" y="952"/>
                    <a:pt x="2273" y="953"/>
                    <a:pt x="2251" y="953"/>
                  </a:cubicBezTo>
                  <a:cubicBezTo>
                    <a:pt x="2122" y="953"/>
                    <a:pt x="1979" y="892"/>
                    <a:pt x="1979" y="892"/>
                  </a:cubicBezTo>
                  <a:cubicBezTo>
                    <a:pt x="1839" y="752"/>
                    <a:pt x="2286" y="362"/>
                    <a:pt x="2118" y="166"/>
                  </a:cubicBezTo>
                  <a:cubicBezTo>
                    <a:pt x="2099" y="142"/>
                    <a:pt x="2070" y="130"/>
                    <a:pt x="2035" y="130"/>
                  </a:cubicBezTo>
                  <a:cubicBezTo>
                    <a:pt x="1675" y="130"/>
                    <a:pt x="575" y="1337"/>
                    <a:pt x="193" y="1617"/>
                  </a:cubicBezTo>
                  <a:cubicBezTo>
                    <a:pt x="193" y="1617"/>
                    <a:pt x="1" y="3654"/>
                    <a:pt x="1310" y="3654"/>
                  </a:cubicBezTo>
                  <a:cubicBezTo>
                    <a:pt x="1319" y="3654"/>
                    <a:pt x="1328" y="3654"/>
                    <a:pt x="1337" y="3654"/>
                  </a:cubicBezTo>
                  <a:cubicBezTo>
                    <a:pt x="2537" y="3626"/>
                    <a:pt x="3178" y="3180"/>
                    <a:pt x="3374" y="2984"/>
                  </a:cubicBezTo>
                  <a:cubicBezTo>
                    <a:pt x="3932" y="2733"/>
                    <a:pt x="4378" y="1422"/>
                    <a:pt x="4266" y="1282"/>
                  </a:cubicBezTo>
                  <a:cubicBezTo>
                    <a:pt x="4217" y="1250"/>
                    <a:pt x="4178" y="1236"/>
                    <a:pt x="4143" y="1236"/>
                  </a:cubicBezTo>
                  <a:cubicBezTo>
                    <a:pt x="4117" y="1236"/>
                    <a:pt x="4094" y="1243"/>
                    <a:pt x="4071" y="1255"/>
                  </a:cubicBezTo>
                  <a:cubicBezTo>
                    <a:pt x="4183" y="1031"/>
                    <a:pt x="4266" y="780"/>
                    <a:pt x="4099" y="613"/>
                  </a:cubicBezTo>
                  <a:cubicBezTo>
                    <a:pt x="4091" y="604"/>
                    <a:pt x="4080" y="600"/>
                    <a:pt x="4068" y="600"/>
                  </a:cubicBezTo>
                  <a:cubicBezTo>
                    <a:pt x="4001" y="600"/>
                    <a:pt x="3887" y="722"/>
                    <a:pt x="3792" y="864"/>
                  </a:cubicBezTo>
                  <a:cubicBezTo>
                    <a:pt x="3932" y="641"/>
                    <a:pt x="4015" y="390"/>
                    <a:pt x="3904" y="250"/>
                  </a:cubicBezTo>
                  <a:cubicBezTo>
                    <a:pt x="3877" y="217"/>
                    <a:pt x="3843" y="203"/>
                    <a:pt x="3804" y="203"/>
                  </a:cubicBezTo>
                  <a:cubicBezTo>
                    <a:pt x="3683" y="203"/>
                    <a:pt x="3514" y="341"/>
                    <a:pt x="3388" y="485"/>
                  </a:cubicBezTo>
                  <a:lnTo>
                    <a:pt x="3388" y="485"/>
                  </a:lnTo>
                  <a:cubicBezTo>
                    <a:pt x="3411" y="455"/>
                    <a:pt x="3434" y="413"/>
                    <a:pt x="3457" y="390"/>
                  </a:cubicBezTo>
                  <a:cubicBezTo>
                    <a:pt x="3587" y="195"/>
                    <a:pt x="3549" y="1"/>
                    <a:pt x="3422" y="1"/>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2"/>
            <p:cNvSpPr/>
            <p:nvPr/>
          </p:nvSpPr>
          <p:spPr>
            <a:xfrm>
              <a:off x="5753500" y="2038775"/>
              <a:ext cx="166025" cy="100775"/>
            </a:xfrm>
            <a:custGeom>
              <a:rect b="b" l="l" r="r" t="t"/>
              <a:pathLst>
                <a:path extrusionOk="0" h="4031" w="6641">
                  <a:moveTo>
                    <a:pt x="2771" y="0"/>
                  </a:moveTo>
                  <a:cubicBezTo>
                    <a:pt x="1876" y="0"/>
                    <a:pt x="1067" y="185"/>
                    <a:pt x="726" y="930"/>
                  </a:cubicBezTo>
                  <a:cubicBezTo>
                    <a:pt x="1" y="2604"/>
                    <a:pt x="1200" y="3776"/>
                    <a:pt x="1591" y="3971"/>
                  </a:cubicBezTo>
                  <a:cubicBezTo>
                    <a:pt x="1683" y="4006"/>
                    <a:pt x="1935" y="4031"/>
                    <a:pt x="2298" y="4031"/>
                  </a:cubicBezTo>
                  <a:cubicBezTo>
                    <a:pt x="2816" y="4031"/>
                    <a:pt x="3560" y="3979"/>
                    <a:pt x="4381" y="3832"/>
                  </a:cubicBezTo>
                  <a:cubicBezTo>
                    <a:pt x="5776" y="3581"/>
                    <a:pt x="6641" y="3050"/>
                    <a:pt x="6641" y="3050"/>
                  </a:cubicBezTo>
                  <a:cubicBezTo>
                    <a:pt x="6250" y="2716"/>
                    <a:pt x="5609" y="456"/>
                    <a:pt x="5720" y="149"/>
                  </a:cubicBezTo>
                  <a:lnTo>
                    <a:pt x="5720" y="149"/>
                  </a:lnTo>
                  <a:cubicBezTo>
                    <a:pt x="5599" y="171"/>
                    <a:pt x="5460" y="181"/>
                    <a:pt x="5306" y="181"/>
                  </a:cubicBezTo>
                  <a:cubicBezTo>
                    <a:pt x="4623" y="181"/>
                    <a:pt x="3655"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2"/>
            <p:cNvSpPr/>
            <p:nvPr/>
          </p:nvSpPr>
          <p:spPr>
            <a:xfrm>
              <a:off x="5831625" y="2043175"/>
              <a:ext cx="59300" cy="92100"/>
            </a:xfrm>
            <a:custGeom>
              <a:rect b="b" l="l" r="r" t="t"/>
              <a:pathLst>
                <a:path extrusionOk="0" h="3684" w="2372">
                  <a:moveTo>
                    <a:pt x="1619" y="1"/>
                  </a:moveTo>
                  <a:cubicBezTo>
                    <a:pt x="1619" y="1"/>
                    <a:pt x="1346" y="13"/>
                    <a:pt x="990" y="13"/>
                  </a:cubicBezTo>
                  <a:cubicBezTo>
                    <a:pt x="813" y="13"/>
                    <a:pt x="614" y="10"/>
                    <a:pt x="419" y="1"/>
                  </a:cubicBezTo>
                  <a:lnTo>
                    <a:pt x="419" y="1"/>
                  </a:lnTo>
                  <a:cubicBezTo>
                    <a:pt x="0" y="1117"/>
                    <a:pt x="531" y="3377"/>
                    <a:pt x="1033" y="3684"/>
                  </a:cubicBezTo>
                  <a:cubicBezTo>
                    <a:pt x="1089" y="3684"/>
                    <a:pt x="1507" y="3600"/>
                    <a:pt x="2372" y="3377"/>
                  </a:cubicBezTo>
                  <a:cubicBezTo>
                    <a:pt x="1395" y="2205"/>
                    <a:pt x="1619" y="1"/>
                    <a:pt x="1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2"/>
            <p:cNvSpPr/>
            <p:nvPr/>
          </p:nvSpPr>
          <p:spPr>
            <a:xfrm>
              <a:off x="5840700" y="2043175"/>
              <a:ext cx="39075" cy="90850"/>
            </a:xfrm>
            <a:custGeom>
              <a:rect b="b" l="l" r="r" t="t"/>
              <a:pathLst>
                <a:path extrusionOk="0" h="3634" w="1563">
                  <a:moveTo>
                    <a:pt x="419" y="1"/>
                  </a:moveTo>
                  <a:cubicBezTo>
                    <a:pt x="0" y="1117"/>
                    <a:pt x="781" y="3488"/>
                    <a:pt x="1005" y="3628"/>
                  </a:cubicBezTo>
                  <a:cubicBezTo>
                    <a:pt x="1008" y="3631"/>
                    <a:pt x="1017" y="3633"/>
                    <a:pt x="1029" y="3633"/>
                  </a:cubicBezTo>
                  <a:cubicBezTo>
                    <a:pt x="1107" y="3633"/>
                    <a:pt x="1345" y="3561"/>
                    <a:pt x="1563" y="3488"/>
                  </a:cubicBezTo>
                  <a:cubicBezTo>
                    <a:pt x="558" y="2205"/>
                    <a:pt x="921" y="1"/>
                    <a:pt x="92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2"/>
            <p:cNvSpPr/>
            <p:nvPr/>
          </p:nvSpPr>
          <p:spPr>
            <a:xfrm>
              <a:off x="6109225" y="2114325"/>
              <a:ext cx="76050" cy="64900"/>
            </a:xfrm>
            <a:custGeom>
              <a:rect b="b" l="l" r="r" t="t"/>
              <a:pathLst>
                <a:path extrusionOk="0" h="2596" w="3042">
                  <a:moveTo>
                    <a:pt x="2372" y="1"/>
                  </a:moveTo>
                  <a:cubicBezTo>
                    <a:pt x="1730" y="1702"/>
                    <a:pt x="0" y="1758"/>
                    <a:pt x="0" y="1758"/>
                  </a:cubicBezTo>
                  <a:cubicBezTo>
                    <a:pt x="0" y="1758"/>
                    <a:pt x="251" y="2288"/>
                    <a:pt x="921" y="2595"/>
                  </a:cubicBezTo>
                  <a:cubicBezTo>
                    <a:pt x="1842" y="2539"/>
                    <a:pt x="2986" y="1702"/>
                    <a:pt x="3041" y="503"/>
                  </a:cubicBezTo>
                  <a:cubicBezTo>
                    <a:pt x="3041" y="419"/>
                    <a:pt x="2902" y="196"/>
                    <a:pt x="2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2"/>
            <p:cNvSpPr/>
            <p:nvPr/>
          </p:nvSpPr>
          <p:spPr>
            <a:xfrm>
              <a:off x="6114100" y="2115725"/>
              <a:ext cx="67675" cy="57900"/>
            </a:xfrm>
            <a:custGeom>
              <a:rect b="b" l="l" r="r" t="t"/>
              <a:pathLst>
                <a:path extrusionOk="0" h="2316" w="2707">
                  <a:moveTo>
                    <a:pt x="2316" y="0"/>
                  </a:moveTo>
                  <a:cubicBezTo>
                    <a:pt x="2009" y="1842"/>
                    <a:pt x="1" y="2009"/>
                    <a:pt x="1" y="2009"/>
                  </a:cubicBezTo>
                  <a:cubicBezTo>
                    <a:pt x="1" y="2009"/>
                    <a:pt x="252" y="2260"/>
                    <a:pt x="363" y="2316"/>
                  </a:cubicBezTo>
                  <a:cubicBezTo>
                    <a:pt x="1451" y="2288"/>
                    <a:pt x="2595" y="1284"/>
                    <a:pt x="2707" y="279"/>
                  </a:cubicBezTo>
                  <a:cubicBezTo>
                    <a:pt x="2679" y="140"/>
                    <a:pt x="2512" y="56"/>
                    <a:pt x="2316"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46"/>
          <p:cNvSpPr txBox="1"/>
          <p:nvPr>
            <p:ph idx="15" type="title"/>
          </p:nvPr>
        </p:nvSpPr>
        <p:spPr>
          <a:xfrm>
            <a:off x="713250" y="560425"/>
            <a:ext cx="7717500" cy="5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39" name="Google Shape;639;p46"/>
          <p:cNvSpPr txBox="1"/>
          <p:nvPr>
            <p:ph idx="1" type="subTitle"/>
          </p:nvPr>
        </p:nvSpPr>
        <p:spPr>
          <a:xfrm flipH="1">
            <a:off x="1516050" y="1437650"/>
            <a:ext cx="3012000" cy="80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 Requirements</a:t>
            </a:r>
            <a:endParaRPr/>
          </a:p>
        </p:txBody>
      </p:sp>
      <p:sp>
        <p:nvSpPr>
          <p:cNvPr id="640" name="Google Shape;640;p46"/>
          <p:cNvSpPr txBox="1"/>
          <p:nvPr>
            <p:ph idx="2" type="subTitle"/>
          </p:nvPr>
        </p:nvSpPr>
        <p:spPr>
          <a:xfrm flipH="1">
            <a:off x="1516050" y="2198723"/>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and functions of the system</a:t>
            </a:r>
            <a:endParaRPr/>
          </a:p>
        </p:txBody>
      </p:sp>
      <p:sp>
        <p:nvSpPr>
          <p:cNvPr id="641" name="Google Shape;641;p46"/>
          <p:cNvSpPr txBox="1"/>
          <p:nvPr>
            <p:ph idx="4" type="subTitle"/>
          </p:nvPr>
        </p:nvSpPr>
        <p:spPr>
          <a:xfrm flipH="1">
            <a:off x="1516049" y="3325727"/>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Requirements</a:t>
            </a:r>
            <a:endParaRPr/>
          </a:p>
        </p:txBody>
      </p:sp>
      <p:sp>
        <p:nvSpPr>
          <p:cNvPr id="642" name="Google Shape;642;p46"/>
          <p:cNvSpPr txBox="1"/>
          <p:nvPr>
            <p:ph idx="5" type="subTitle"/>
          </p:nvPr>
        </p:nvSpPr>
        <p:spPr>
          <a:xfrm flipH="1">
            <a:off x="1516050" y="3631676"/>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that will be collected, stored and processed by the system</a:t>
            </a:r>
            <a:endParaRPr/>
          </a:p>
        </p:txBody>
      </p:sp>
      <p:sp>
        <p:nvSpPr>
          <p:cNvPr id="643" name="Google Shape;643;p46"/>
          <p:cNvSpPr txBox="1"/>
          <p:nvPr>
            <p:ph idx="7" type="subTitle"/>
          </p:nvPr>
        </p:nvSpPr>
        <p:spPr>
          <a:xfrm>
            <a:off x="5418725" y="1437725"/>
            <a:ext cx="3012000" cy="80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Non-functional Requirements</a:t>
            </a:r>
            <a:endParaRPr/>
          </a:p>
        </p:txBody>
      </p:sp>
      <p:sp>
        <p:nvSpPr>
          <p:cNvPr id="644" name="Google Shape;644;p46"/>
          <p:cNvSpPr txBox="1"/>
          <p:nvPr>
            <p:ph idx="8" type="subTitle"/>
          </p:nvPr>
        </p:nvSpPr>
        <p:spPr>
          <a:xfrm>
            <a:off x="5418726" y="2198732"/>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Performance, reliability and usability</a:t>
            </a:r>
            <a:endParaRPr/>
          </a:p>
        </p:txBody>
      </p:sp>
      <p:sp>
        <p:nvSpPr>
          <p:cNvPr id="645" name="Google Shape;645;p46"/>
          <p:cNvSpPr txBox="1"/>
          <p:nvPr>
            <p:ph idx="13" type="subTitle"/>
          </p:nvPr>
        </p:nvSpPr>
        <p:spPr>
          <a:xfrm>
            <a:off x="5418725" y="3325724"/>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Constraints</a:t>
            </a:r>
            <a:endParaRPr/>
          </a:p>
        </p:txBody>
      </p:sp>
      <p:sp>
        <p:nvSpPr>
          <p:cNvPr id="646" name="Google Shape;646;p46"/>
          <p:cNvSpPr txBox="1"/>
          <p:nvPr>
            <p:ph idx="14" type="subTitle"/>
          </p:nvPr>
        </p:nvSpPr>
        <p:spPr>
          <a:xfrm>
            <a:off x="5418726" y="3631675"/>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Assumptions that may impact the design and implementation process</a:t>
            </a:r>
            <a:endParaRPr/>
          </a:p>
        </p:txBody>
      </p:sp>
      <p:sp>
        <p:nvSpPr>
          <p:cNvPr id="647" name="Google Shape;647;p46"/>
          <p:cNvSpPr txBox="1"/>
          <p:nvPr>
            <p:ph type="title"/>
          </p:nvPr>
        </p:nvSpPr>
        <p:spPr>
          <a:xfrm flipH="1">
            <a:off x="713250" y="15304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48" name="Google Shape;648;p46"/>
          <p:cNvSpPr txBox="1"/>
          <p:nvPr>
            <p:ph idx="3" type="title"/>
          </p:nvPr>
        </p:nvSpPr>
        <p:spPr>
          <a:xfrm flipH="1">
            <a:off x="713250" y="32883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649" name="Google Shape;649;p46"/>
          <p:cNvSpPr txBox="1"/>
          <p:nvPr>
            <p:ph idx="6" type="title"/>
          </p:nvPr>
        </p:nvSpPr>
        <p:spPr>
          <a:xfrm>
            <a:off x="4628203" y="15304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50" name="Google Shape;650;p46"/>
          <p:cNvSpPr txBox="1"/>
          <p:nvPr>
            <p:ph idx="9" type="title"/>
          </p:nvPr>
        </p:nvSpPr>
        <p:spPr>
          <a:xfrm>
            <a:off x="4628203" y="32883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1" name="Shape 2271"/>
        <p:cNvGrpSpPr/>
        <p:nvPr/>
      </p:nvGrpSpPr>
      <p:grpSpPr>
        <a:xfrm>
          <a:off x="0" y="0"/>
          <a:ext cx="0" cy="0"/>
          <a:chOff x="0" y="0"/>
          <a:chExt cx="0" cy="0"/>
        </a:xfrm>
      </p:grpSpPr>
      <p:sp>
        <p:nvSpPr>
          <p:cNvPr id="2272" name="Google Shape;2272;p73"/>
          <p:cNvSpPr txBox="1"/>
          <p:nvPr>
            <p:ph type="title"/>
          </p:nvPr>
        </p:nvSpPr>
        <p:spPr>
          <a:xfrm>
            <a:off x="1065975" y="1403450"/>
            <a:ext cx="3124800" cy="59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Emergency</a:t>
            </a:r>
            <a:endParaRPr/>
          </a:p>
        </p:txBody>
      </p:sp>
      <p:sp>
        <p:nvSpPr>
          <p:cNvPr id="2273" name="Google Shape;2273;p73"/>
          <p:cNvSpPr txBox="1"/>
          <p:nvPr>
            <p:ph idx="3" type="title"/>
          </p:nvPr>
        </p:nvSpPr>
        <p:spPr>
          <a:xfrm>
            <a:off x="4953227" y="1403450"/>
            <a:ext cx="3124800" cy="59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Disaster</a:t>
            </a:r>
            <a:endParaRPr/>
          </a:p>
        </p:txBody>
      </p:sp>
      <p:sp>
        <p:nvSpPr>
          <p:cNvPr id="2274" name="Google Shape;2274;p73"/>
          <p:cNvSpPr txBox="1"/>
          <p:nvPr>
            <p:ph idx="1" type="subTitle"/>
          </p:nvPr>
        </p:nvSpPr>
        <p:spPr>
          <a:xfrm>
            <a:off x="1065975" y="1995650"/>
            <a:ext cx="3124800" cy="185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it was named after the Roman messenger god</a:t>
            </a:r>
            <a:endParaRPr/>
          </a:p>
        </p:txBody>
      </p:sp>
      <p:sp>
        <p:nvSpPr>
          <p:cNvPr id="2275" name="Google Shape;2275;p73"/>
          <p:cNvSpPr txBox="1"/>
          <p:nvPr>
            <p:ph idx="2" type="subTitle"/>
          </p:nvPr>
        </p:nvSpPr>
        <p:spPr>
          <a:xfrm>
            <a:off x="4953225" y="1995659"/>
            <a:ext cx="3124800" cy="185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second planet from the Sun. It’s terribly hot</a:t>
            </a:r>
            <a:r>
              <a:rPr lang="en"/>
              <a:t>—even hotter than Mercury—</a:t>
            </a:r>
            <a:r>
              <a:rPr lang="en"/>
              <a:t>and its atmosphere is poisonous. It’s the second-brightest natural object in the night sky after the Moon</a:t>
            </a:r>
            <a:endParaRPr/>
          </a:p>
        </p:txBody>
      </p:sp>
      <p:sp>
        <p:nvSpPr>
          <p:cNvPr id="2276" name="Google Shape;2276;p73"/>
          <p:cNvSpPr txBox="1"/>
          <p:nvPr>
            <p:ph idx="4"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Identify the difference</a:t>
            </a:r>
            <a:endParaRPr/>
          </a:p>
        </p:txBody>
      </p:sp>
      <p:grpSp>
        <p:nvGrpSpPr>
          <p:cNvPr id="2277" name="Google Shape;2277;p73"/>
          <p:cNvGrpSpPr/>
          <p:nvPr/>
        </p:nvGrpSpPr>
        <p:grpSpPr>
          <a:xfrm>
            <a:off x="-30927" y="318032"/>
            <a:ext cx="1009934" cy="1302620"/>
            <a:chOff x="4870400" y="1633450"/>
            <a:chExt cx="212900" cy="274600"/>
          </a:xfrm>
        </p:grpSpPr>
        <p:sp>
          <p:nvSpPr>
            <p:cNvPr id="2278" name="Google Shape;2278;p73"/>
            <p:cNvSpPr/>
            <p:nvPr/>
          </p:nvSpPr>
          <p:spPr>
            <a:xfrm>
              <a:off x="4870400" y="1633450"/>
              <a:ext cx="202625" cy="208650"/>
            </a:xfrm>
            <a:custGeom>
              <a:rect b="b" l="l" r="r" t="t"/>
              <a:pathLst>
                <a:path extrusionOk="0" h="8346" w="8105">
                  <a:moveTo>
                    <a:pt x="6751" y="8345"/>
                  </a:moveTo>
                  <a:cubicBezTo>
                    <a:pt x="6751" y="8345"/>
                    <a:pt x="1491" y="1714"/>
                    <a:pt x="1182" y="1491"/>
                  </a:cubicBezTo>
                  <a:cubicBezTo>
                    <a:pt x="720" y="1132"/>
                    <a:pt x="446" y="1149"/>
                    <a:pt x="291" y="1097"/>
                  </a:cubicBezTo>
                  <a:cubicBezTo>
                    <a:pt x="103" y="1063"/>
                    <a:pt x="0" y="446"/>
                    <a:pt x="257" y="223"/>
                  </a:cubicBezTo>
                  <a:cubicBezTo>
                    <a:pt x="531" y="1"/>
                    <a:pt x="1577" y="960"/>
                    <a:pt x="2639" y="2194"/>
                  </a:cubicBezTo>
                  <a:cubicBezTo>
                    <a:pt x="3701" y="3445"/>
                    <a:pt x="7419" y="7762"/>
                    <a:pt x="7762" y="7900"/>
                  </a:cubicBezTo>
                  <a:cubicBezTo>
                    <a:pt x="8105" y="8037"/>
                    <a:pt x="6751" y="8345"/>
                    <a:pt x="6751" y="834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3"/>
            <p:cNvSpPr/>
            <p:nvPr/>
          </p:nvSpPr>
          <p:spPr>
            <a:xfrm>
              <a:off x="5001050" y="1839500"/>
              <a:ext cx="60850" cy="68550"/>
            </a:xfrm>
            <a:custGeom>
              <a:rect b="b" l="l" r="r" t="t"/>
              <a:pathLst>
                <a:path extrusionOk="0" h="2742" w="2434">
                  <a:moveTo>
                    <a:pt x="2433" y="1234"/>
                  </a:moveTo>
                  <a:cubicBezTo>
                    <a:pt x="2005" y="1799"/>
                    <a:pt x="1799" y="2296"/>
                    <a:pt x="1645" y="2519"/>
                  </a:cubicBezTo>
                  <a:cubicBezTo>
                    <a:pt x="1491" y="2742"/>
                    <a:pt x="0" y="1268"/>
                    <a:pt x="0" y="651"/>
                  </a:cubicBezTo>
                  <a:cubicBezTo>
                    <a:pt x="69" y="531"/>
                    <a:pt x="994" y="172"/>
                    <a:pt x="1268" y="86"/>
                  </a:cubicBezTo>
                  <a:cubicBezTo>
                    <a:pt x="1542" y="0"/>
                    <a:pt x="2433" y="1234"/>
                    <a:pt x="2433" y="12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3"/>
            <p:cNvSpPr/>
            <p:nvPr/>
          </p:nvSpPr>
          <p:spPr>
            <a:xfrm>
              <a:off x="5014325" y="1824075"/>
              <a:ext cx="68975" cy="69850"/>
            </a:xfrm>
            <a:custGeom>
              <a:rect b="b" l="l" r="r" t="t"/>
              <a:pathLst>
                <a:path extrusionOk="0" h="2794" w="2759">
                  <a:moveTo>
                    <a:pt x="1422" y="2605"/>
                  </a:moveTo>
                  <a:cubicBezTo>
                    <a:pt x="1491" y="2502"/>
                    <a:pt x="1645" y="2279"/>
                    <a:pt x="1834" y="2022"/>
                  </a:cubicBezTo>
                  <a:lnTo>
                    <a:pt x="2708" y="909"/>
                  </a:lnTo>
                  <a:cubicBezTo>
                    <a:pt x="2759" y="857"/>
                    <a:pt x="2759" y="754"/>
                    <a:pt x="2708" y="686"/>
                  </a:cubicBezTo>
                  <a:lnTo>
                    <a:pt x="2176" y="69"/>
                  </a:lnTo>
                  <a:cubicBezTo>
                    <a:pt x="2125" y="0"/>
                    <a:pt x="2005" y="0"/>
                    <a:pt x="1936" y="52"/>
                  </a:cubicBezTo>
                  <a:lnTo>
                    <a:pt x="480" y="754"/>
                  </a:lnTo>
                  <a:cubicBezTo>
                    <a:pt x="240" y="857"/>
                    <a:pt x="35" y="943"/>
                    <a:pt x="0" y="994"/>
                  </a:cubicBezTo>
                  <a:cubicBezTo>
                    <a:pt x="17" y="1525"/>
                    <a:pt x="1303" y="2793"/>
                    <a:pt x="1422" y="260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73"/>
          <p:cNvGrpSpPr/>
          <p:nvPr/>
        </p:nvGrpSpPr>
        <p:grpSpPr>
          <a:xfrm>
            <a:off x="340151" y="69849"/>
            <a:ext cx="694502" cy="904716"/>
            <a:chOff x="4945350" y="1325025"/>
            <a:chExt cx="144375" cy="188075"/>
          </a:xfrm>
        </p:grpSpPr>
        <p:sp>
          <p:nvSpPr>
            <p:cNvPr id="2282" name="Google Shape;2282;p73"/>
            <p:cNvSpPr/>
            <p:nvPr/>
          </p:nvSpPr>
          <p:spPr>
            <a:xfrm>
              <a:off x="5021600" y="1474100"/>
              <a:ext cx="39425" cy="39000"/>
            </a:xfrm>
            <a:custGeom>
              <a:rect b="b" l="l" r="r" t="t"/>
              <a:pathLst>
                <a:path extrusionOk="0" h="1560" w="1577">
                  <a:moveTo>
                    <a:pt x="1012" y="155"/>
                  </a:moveTo>
                  <a:cubicBezTo>
                    <a:pt x="857" y="18"/>
                    <a:pt x="669" y="1"/>
                    <a:pt x="566" y="103"/>
                  </a:cubicBezTo>
                  <a:lnTo>
                    <a:pt x="103" y="635"/>
                  </a:lnTo>
                  <a:cubicBezTo>
                    <a:pt x="1" y="755"/>
                    <a:pt x="35" y="943"/>
                    <a:pt x="172" y="1080"/>
                  </a:cubicBezTo>
                  <a:lnTo>
                    <a:pt x="549" y="1406"/>
                  </a:lnTo>
                  <a:cubicBezTo>
                    <a:pt x="703" y="1543"/>
                    <a:pt x="909" y="1560"/>
                    <a:pt x="1012" y="1440"/>
                  </a:cubicBezTo>
                  <a:lnTo>
                    <a:pt x="1474" y="926"/>
                  </a:lnTo>
                  <a:cubicBezTo>
                    <a:pt x="1577" y="806"/>
                    <a:pt x="1543" y="617"/>
                    <a:pt x="1388" y="48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a:off x="5021600" y="1474100"/>
              <a:ext cx="31725" cy="32575"/>
            </a:xfrm>
            <a:custGeom>
              <a:rect b="b" l="l" r="r" t="t"/>
              <a:pathLst>
                <a:path extrusionOk="0" h="1303" w="1269">
                  <a:moveTo>
                    <a:pt x="103" y="635"/>
                  </a:moveTo>
                  <a:lnTo>
                    <a:pt x="566" y="103"/>
                  </a:lnTo>
                  <a:cubicBezTo>
                    <a:pt x="669" y="1"/>
                    <a:pt x="874" y="18"/>
                    <a:pt x="1012" y="138"/>
                  </a:cubicBezTo>
                  <a:lnTo>
                    <a:pt x="1269" y="378"/>
                  </a:lnTo>
                  <a:lnTo>
                    <a:pt x="429" y="1303"/>
                  </a:lnTo>
                  <a:lnTo>
                    <a:pt x="189" y="1080"/>
                  </a:lnTo>
                  <a:cubicBezTo>
                    <a:pt x="35" y="943"/>
                    <a:pt x="1" y="737"/>
                    <a:pt x="103" y="63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a:off x="4962925" y="1334450"/>
              <a:ext cx="95550" cy="85700"/>
            </a:xfrm>
            <a:custGeom>
              <a:rect b="b" l="l" r="r" t="t"/>
              <a:pathLst>
                <a:path extrusionOk="0" h="3428" w="3822">
                  <a:moveTo>
                    <a:pt x="3821" y="1783"/>
                  </a:moveTo>
                  <a:cubicBezTo>
                    <a:pt x="3770" y="1474"/>
                    <a:pt x="3427" y="755"/>
                    <a:pt x="3170" y="515"/>
                  </a:cubicBezTo>
                  <a:cubicBezTo>
                    <a:pt x="2896" y="258"/>
                    <a:pt x="1371" y="1"/>
                    <a:pt x="977" y="241"/>
                  </a:cubicBezTo>
                  <a:cubicBezTo>
                    <a:pt x="566" y="481"/>
                    <a:pt x="0" y="1560"/>
                    <a:pt x="480" y="2485"/>
                  </a:cubicBezTo>
                  <a:cubicBezTo>
                    <a:pt x="960" y="3428"/>
                    <a:pt x="634" y="2228"/>
                    <a:pt x="634" y="2228"/>
                  </a:cubicBezTo>
                  <a:cubicBezTo>
                    <a:pt x="634" y="2228"/>
                    <a:pt x="668" y="806"/>
                    <a:pt x="1097" y="601"/>
                  </a:cubicBezTo>
                  <a:cubicBezTo>
                    <a:pt x="1525" y="378"/>
                    <a:pt x="2776" y="498"/>
                    <a:pt x="2999" y="789"/>
                  </a:cubicBezTo>
                  <a:cubicBezTo>
                    <a:pt x="3221" y="1080"/>
                    <a:pt x="3581" y="1766"/>
                    <a:pt x="3581" y="176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3"/>
            <p:cNvSpPr/>
            <p:nvPr/>
          </p:nvSpPr>
          <p:spPr>
            <a:xfrm>
              <a:off x="4949200" y="1325025"/>
              <a:ext cx="78850" cy="93425"/>
            </a:xfrm>
            <a:custGeom>
              <a:rect b="b" l="l" r="r" t="t"/>
              <a:pathLst>
                <a:path extrusionOk="0" h="3737" w="3154">
                  <a:moveTo>
                    <a:pt x="3154" y="1714"/>
                  </a:moveTo>
                  <a:cubicBezTo>
                    <a:pt x="3119" y="1389"/>
                    <a:pt x="2777" y="669"/>
                    <a:pt x="2520" y="446"/>
                  </a:cubicBezTo>
                  <a:cubicBezTo>
                    <a:pt x="2228" y="189"/>
                    <a:pt x="806" y="1"/>
                    <a:pt x="412" y="241"/>
                  </a:cubicBezTo>
                  <a:cubicBezTo>
                    <a:pt x="1" y="481"/>
                    <a:pt x="1" y="1869"/>
                    <a:pt x="481" y="2794"/>
                  </a:cubicBezTo>
                  <a:cubicBezTo>
                    <a:pt x="960" y="3736"/>
                    <a:pt x="635" y="2537"/>
                    <a:pt x="635" y="2537"/>
                  </a:cubicBezTo>
                  <a:cubicBezTo>
                    <a:pt x="635" y="2537"/>
                    <a:pt x="378" y="858"/>
                    <a:pt x="789" y="635"/>
                  </a:cubicBezTo>
                  <a:cubicBezTo>
                    <a:pt x="1217" y="429"/>
                    <a:pt x="2126" y="429"/>
                    <a:pt x="2348" y="721"/>
                  </a:cubicBezTo>
                  <a:cubicBezTo>
                    <a:pt x="2554" y="1012"/>
                    <a:pt x="2914" y="1697"/>
                    <a:pt x="2914" y="169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3"/>
            <p:cNvSpPr/>
            <p:nvPr/>
          </p:nvSpPr>
          <p:spPr>
            <a:xfrm>
              <a:off x="5014325" y="1358450"/>
              <a:ext cx="16725" cy="12025"/>
            </a:xfrm>
            <a:custGeom>
              <a:rect b="b" l="l" r="r" t="t"/>
              <a:pathLst>
                <a:path extrusionOk="0" h="481" w="669">
                  <a:moveTo>
                    <a:pt x="617" y="480"/>
                  </a:moveTo>
                  <a:cubicBezTo>
                    <a:pt x="651" y="377"/>
                    <a:pt x="669" y="86"/>
                    <a:pt x="394" y="52"/>
                  </a:cubicBezTo>
                  <a:cubicBezTo>
                    <a:pt x="103" y="0"/>
                    <a:pt x="0" y="240"/>
                    <a:pt x="69" y="360"/>
                  </a:cubicBezTo>
                  <a:cubicBezTo>
                    <a:pt x="120" y="480"/>
                    <a:pt x="617" y="480"/>
                    <a:pt x="617" y="48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a:off x="4950500" y="1361450"/>
              <a:ext cx="131950" cy="119525"/>
            </a:xfrm>
            <a:custGeom>
              <a:rect b="b" l="l" r="r" t="t"/>
              <a:pathLst>
                <a:path extrusionOk="0" h="4781" w="5278">
                  <a:moveTo>
                    <a:pt x="480" y="3204"/>
                  </a:moveTo>
                  <a:lnTo>
                    <a:pt x="3307" y="4781"/>
                  </a:lnTo>
                  <a:lnTo>
                    <a:pt x="5278" y="3718"/>
                  </a:lnTo>
                  <a:cubicBezTo>
                    <a:pt x="5278" y="3718"/>
                    <a:pt x="5141" y="2108"/>
                    <a:pt x="4695" y="1679"/>
                  </a:cubicBezTo>
                  <a:cubicBezTo>
                    <a:pt x="4250" y="1251"/>
                    <a:pt x="2913" y="0"/>
                    <a:pt x="2468" y="412"/>
                  </a:cubicBezTo>
                  <a:cubicBezTo>
                    <a:pt x="2039" y="840"/>
                    <a:pt x="377" y="2142"/>
                    <a:pt x="292" y="2468"/>
                  </a:cubicBezTo>
                  <a:cubicBezTo>
                    <a:pt x="206" y="2810"/>
                    <a:pt x="0" y="2999"/>
                    <a:pt x="480" y="3204"/>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a:off x="4947500" y="1361025"/>
              <a:ext cx="68550" cy="59550"/>
            </a:xfrm>
            <a:custGeom>
              <a:rect b="b" l="l" r="r" t="t"/>
              <a:pathLst>
                <a:path extrusionOk="0" h="2382" w="2742">
                  <a:moveTo>
                    <a:pt x="189" y="2382"/>
                  </a:moveTo>
                  <a:cubicBezTo>
                    <a:pt x="274" y="2262"/>
                    <a:pt x="0" y="1868"/>
                    <a:pt x="103" y="1731"/>
                  </a:cubicBezTo>
                  <a:cubicBezTo>
                    <a:pt x="412" y="1217"/>
                    <a:pt x="1611" y="120"/>
                    <a:pt x="1919" y="69"/>
                  </a:cubicBezTo>
                  <a:cubicBezTo>
                    <a:pt x="2228" y="0"/>
                    <a:pt x="2742" y="257"/>
                    <a:pt x="2742" y="257"/>
                  </a:cubicBezTo>
                  <a:cubicBezTo>
                    <a:pt x="2742" y="257"/>
                    <a:pt x="1799" y="1491"/>
                    <a:pt x="1183" y="1868"/>
                  </a:cubicBezTo>
                  <a:cubicBezTo>
                    <a:pt x="549" y="2245"/>
                    <a:pt x="189" y="2382"/>
                    <a:pt x="189" y="2382"/>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a:off x="5031875" y="1448825"/>
              <a:ext cx="56575" cy="48000"/>
            </a:xfrm>
            <a:custGeom>
              <a:rect b="b" l="l" r="r" t="t"/>
              <a:pathLst>
                <a:path extrusionOk="0" h="1920" w="2263">
                  <a:moveTo>
                    <a:pt x="2263" y="960"/>
                  </a:moveTo>
                  <a:lnTo>
                    <a:pt x="686" y="1920"/>
                  </a:lnTo>
                  <a:lnTo>
                    <a:pt x="52" y="1286"/>
                  </a:lnTo>
                  <a:cubicBezTo>
                    <a:pt x="1" y="1183"/>
                    <a:pt x="378" y="840"/>
                    <a:pt x="909" y="515"/>
                  </a:cubicBezTo>
                  <a:cubicBezTo>
                    <a:pt x="1440" y="189"/>
                    <a:pt x="1937" y="1"/>
                    <a:pt x="1988" y="10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3"/>
            <p:cNvSpPr/>
            <p:nvPr/>
          </p:nvSpPr>
          <p:spPr>
            <a:xfrm>
              <a:off x="5037025" y="1456125"/>
              <a:ext cx="48000" cy="31700"/>
            </a:xfrm>
            <a:custGeom>
              <a:rect b="b" l="l" r="r" t="t"/>
              <a:pathLst>
                <a:path extrusionOk="0" h="1268" w="1920">
                  <a:moveTo>
                    <a:pt x="1919" y="188"/>
                  </a:moveTo>
                  <a:lnTo>
                    <a:pt x="1885" y="103"/>
                  </a:lnTo>
                  <a:cubicBezTo>
                    <a:pt x="1834" y="0"/>
                    <a:pt x="1371" y="171"/>
                    <a:pt x="857" y="480"/>
                  </a:cubicBezTo>
                  <a:cubicBezTo>
                    <a:pt x="360" y="788"/>
                    <a:pt x="0" y="1114"/>
                    <a:pt x="52" y="1199"/>
                  </a:cubicBezTo>
                  <a:lnTo>
                    <a:pt x="120" y="1268"/>
                  </a:lnTo>
                  <a:cubicBezTo>
                    <a:pt x="172" y="1148"/>
                    <a:pt x="497" y="857"/>
                    <a:pt x="943" y="600"/>
                  </a:cubicBezTo>
                  <a:cubicBezTo>
                    <a:pt x="1371" y="326"/>
                    <a:pt x="1782" y="171"/>
                    <a:pt x="1919" y="188"/>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3"/>
            <p:cNvSpPr/>
            <p:nvPr/>
          </p:nvSpPr>
          <p:spPr>
            <a:xfrm>
              <a:off x="5042175" y="1463400"/>
              <a:ext cx="45000" cy="29575"/>
            </a:xfrm>
            <a:custGeom>
              <a:rect b="b" l="l" r="r" t="t"/>
              <a:pathLst>
                <a:path extrusionOk="0" h="1183" w="1800">
                  <a:moveTo>
                    <a:pt x="1799" y="172"/>
                  </a:moveTo>
                  <a:lnTo>
                    <a:pt x="1765" y="86"/>
                  </a:lnTo>
                  <a:cubicBezTo>
                    <a:pt x="1713" y="0"/>
                    <a:pt x="1285" y="155"/>
                    <a:pt x="805" y="446"/>
                  </a:cubicBezTo>
                  <a:cubicBezTo>
                    <a:pt x="343" y="720"/>
                    <a:pt x="0" y="1028"/>
                    <a:pt x="51" y="1114"/>
                  </a:cubicBezTo>
                  <a:lnTo>
                    <a:pt x="120" y="1183"/>
                  </a:lnTo>
                  <a:cubicBezTo>
                    <a:pt x="154" y="1063"/>
                    <a:pt x="463" y="806"/>
                    <a:pt x="874" y="549"/>
                  </a:cubicBezTo>
                  <a:cubicBezTo>
                    <a:pt x="1285" y="309"/>
                    <a:pt x="1662" y="155"/>
                    <a:pt x="1799" y="172"/>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5047725" y="1470675"/>
              <a:ext cx="42000" cy="28300"/>
            </a:xfrm>
            <a:custGeom>
              <a:rect b="b" l="l" r="r" t="t"/>
              <a:pathLst>
                <a:path extrusionOk="0" h="1132" w="1680">
                  <a:moveTo>
                    <a:pt x="1629" y="86"/>
                  </a:moveTo>
                  <a:cubicBezTo>
                    <a:pt x="1577" y="1"/>
                    <a:pt x="1183" y="138"/>
                    <a:pt x="755" y="412"/>
                  </a:cubicBezTo>
                  <a:cubicBezTo>
                    <a:pt x="309" y="669"/>
                    <a:pt x="1" y="960"/>
                    <a:pt x="52" y="1046"/>
                  </a:cubicBezTo>
                  <a:cubicBezTo>
                    <a:pt x="104" y="1131"/>
                    <a:pt x="498" y="977"/>
                    <a:pt x="943" y="720"/>
                  </a:cubicBezTo>
                  <a:cubicBezTo>
                    <a:pt x="1372" y="446"/>
                    <a:pt x="1680" y="172"/>
                    <a:pt x="1629" y="8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3"/>
            <p:cNvSpPr/>
            <p:nvPr/>
          </p:nvSpPr>
          <p:spPr>
            <a:xfrm>
              <a:off x="4945350" y="1353300"/>
              <a:ext cx="138825" cy="104125"/>
            </a:xfrm>
            <a:custGeom>
              <a:rect b="b" l="l" r="r" t="t"/>
              <a:pathLst>
                <a:path extrusionOk="0" h="4165" w="5553">
                  <a:moveTo>
                    <a:pt x="5484" y="4044"/>
                  </a:moveTo>
                  <a:cubicBezTo>
                    <a:pt x="5552" y="3616"/>
                    <a:pt x="5484" y="2314"/>
                    <a:pt x="5004" y="1851"/>
                  </a:cubicBezTo>
                  <a:cubicBezTo>
                    <a:pt x="4524" y="1372"/>
                    <a:pt x="3102" y="1"/>
                    <a:pt x="2485" y="686"/>
                  </a:cubicBezTo>
                  <a:cubicBezTo>
                    <a:pt x="1286" y="2040"/>
                    <a:pt x="926" y="2125"/>
                    <a:pt x="275" y="2691"/>
                  </a:cubicBezTo>
                  <a:cubicBezTo>
                    <a:pt x="1" y="3291"/>
                    <a:pt x="772" y="3685"/>
                    <a:pt x="1097" y="3805"/>
                  </a:cubicBezTo>
                  <a:cubicBezTo>
                    <a:pt x="1097" y="3805"/>
                    <a:pt x="292" y="3273"/>
                    <a:pt x="600" y="2931"/>
                  </a:cubicBezTo>
                  <a:cubicBezTo>
                    <a:pt x="823" y="2674"/>
                    <a:pt x="1406" y="2725"/>
                    <a:pt x="2708" y="960"/>
                  </a:cubicBezTo>
                  <a:cubicBezTo>
                    <a:pt x="3016" y="823"/>
                    <a:pt x="3376" y="977"/>
                    <a:pt x="3856" y="1320"/>
                  </a:cubicBezTo>
                  <a:cubicBezTo>
                    <a:pt x="4353" y="1663"/>
                    <a:pt x="4884" y="2125"/>
                    <a:pt x="5038" y="2468"/>
                  </a:cubicBezTo>
                  <a:cubicBezTo>
                    <a:pt x="5329" y="3136"/>
                    <a:pt x="5278" y="4164"/>
                    <a:pt x="5278" y="416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3"/>
            <p:cNvSpPr/>
            <p:nvPr/>
          </p:nvSpPr>
          <p:spPr>
            <a:xfrm>
              <a:off x="5007900" y="1384575"/>
              <a:ext cx="53125" cy="71575"/>
            </a:xfrm>
            <a:custGeom>
              <a:rect b="b" l="l" r="r" t="t"/>
              <a:pathLst>
                <a:path extrusionOk="0" h="2863" w="2125">
                  <a:moveTo>
                    <a:pt x="2125" y="2862"/>
                  </a:moveTo>
                  <a:lnTo>
                    <a:pt x="326" y="1"/>
                  </a:lnTo>
                  <a:cubicBezTo>
                    <a:pt x="326" y="1"/>
                    <a:pt x="103" y="429"/>
                    <a:pt x="0" y="497"/>
                  </a:cubicBezTo>
                  <a:cubicBezTo>
                    <a:pt x="1285" y="2057"/>
                    <a:pt x="1988" y="2845"/>
                    <a:pt x="1988" y="2845"/>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3"/>
            <p:cNvSpPr/>
            <p:nvPr/>
          </p:nvSpPr>
          <p:spPr>
            <a:xfrm>
              <a:off x="5024175" y="1384575"/>
              <a:ext cx="36850" cy="71575"/>
            </a:xfrm>
            <a:custGeom>
              <a:rect b="b" l="l" r="r" t="t"/>
              <a:pathLst>
                <a:path extrusionOk="0" h="2863" w="1474">
                  <a:moveTo>
                    <a:pt x="1474" y="2862"/>
                  </a:moveTo>
                  <a:lnTo>
                    <a:pt x="0" y="1"/>
                  </a:lnTo>
                  <a:cubicBezTo>
                    <a:pt x="0" y="1"/>
                    <a:pt x="429" y="35"/>
                    <a:pt x="583" y="189"/>
                  </a:cubicBezTo>
                  <a:cubicBezTo>
                    <a:pt x="737" y="343"/>
                    <a:pt x="1474" y="2862"/>
                    <a:pt x="1474" y="2862"/>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3"/>
            <p:cNvSpPr/>
            <p:nvPr/>
          </p:nvSpPr>
          <p:spPr>
            <a:xfrm>
              <a:off x="5051575" y="1412000"/>
              <a:ext cx="22300" cy="29150"/>
            </a:xfrm>
            <a:custGeom>
              <a:rect b="b" l="l" r="r" t="t"/>
              <a:pathLst>
                <a:path extrusionOk="0" h="1166" w="892">
                  <a:moveTo>
                    <a:pt x="823" y="463"/>
                  </a:moveTo>
                  <a:cubicBezTo>
                    <a:pt x="892" y="634"/>
                    <a:pt x="875" y="823"/>
                    <a:pt x="823" y="943"/>
                  </a:cubicBezTo>
                  <a:lnTo>
                    <a:pt x="858" y="1063"/>
                  </a:lnTo>
                  <a:lnTo>
                    <a:pt x="618" y="1131"/>
                  </a:lnTo>
                  <a:lnTo>
                    <a:pt x="618" y="1131"/>
                  </a:lnTo>
                  <a:cubicBezTo>
                    <a:pt x="412" y="1165"/>
                    <a:pt x="189" y="994"/>
                    <a:pt x="104" y="720"/>
                  </a:cubicBezTo>
                  <a:cubicBezTo>
                    <a:pt x="1" y="446"/>
                    <a:pt x="70" y="154"/>
                    <a:pt x="275" y="86"/>
                  </a:cubicBezTo>
                  <a:lnTo>
                    <a:pt x="549" y="0"/>
                  </a:lnTo>
                  <a:lnTo>
                    <a:pt x="584" y="137"/>
                  </a:lnTo>
                  <a:cubicBezTo>
                    <a:pt x="686" y="206"/>
                    <a:pt x="772" y="326"/>
                    <a:pt x="823" y="463"/>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5056725" y="1410700"/>
              <a:ext cx="23575" cy="29600"/>
            </a:xfrm>
            <a:custGeom>
              <a:rect b="b" l="l" r="r" t="t"/>
              <a:pathLst>
                <a:path extrusionOk="0" h="1184" w="943">
                  <a:moveTo>
                    <a:pt x="840" y="463"/>
                  </a:moveTo>
                  <a:cubicBezTo>
                    <a:pt x="737" y="172"/>
                    <a:pt x="480" y="1"/>
                    <a:pt x="275" y="69"/>
                  </a:cubicBezTo>
                  <a:cubicBezTo>
                    <a:pt x="86" y="138"/>
                    <a:pt x="1" y="429"/>
                    <a:pt x="103" y="720"/>
                  </a:cubicBezTo>
                  <a:cubicBezTo>
                    <a:pt x="206" y="1012"/>
                    <a:pt x="446" y="1183"/>
                    <a:pt x="652" y="1115"/>
                  </a:cubicBezTo>
                  <a:cubicBezTo>
                    <a:pt x="857" y="1046"/>
                    <a:pt x="943" y="755"/>
                    <a:pt x="840" y="46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8" name="Google Shape;2298;p73"/>
          <p:cNvSpPr/>
          <p:nvPr/>
        </p:nvSpPr>
        <p:spPr>
          <a:xfrm>
            <a:off x="920013" y="42477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50750" y="40723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3"/>
          <p:cNvSpPr/>
          <p:nvPr/>
        </p:nvSpPr>
        <p:spPr>
          <a:xfrm>
            <a:off x="4095925" y="40965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3"/>
          <p:cNvSpPr/>
          <p:nvPr/>
        </p:nvSpPr>
        <p:spPr>
          <a:xfrm>
            <a:off x="4989050" y="44520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5" name="Shape 2305"/>
        <p:cNvGrpSpPr/>
        <p:nvPr/>
      </p:nvGrpSpPr>
      <p:grpSpPr>
        <a:xfrm>
          <a:off x="0" y="0"/>
          <a:ext cx="0" cy="0"/>
          <a:chOff x="0" y="0"/>
          <a:chExt cx="0" cy="0"/>
        </a:xfrm>
      </p:grpSpPr>
      <p:sp>
        <p:nvSpPr>
          <p:cNvPr id="2306" name="Google Shape;2306;p74"/>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phases</a:t>
            </a:r>
            <a:endParaRPr/>
          </a:p>
        </p:txBody>
      </p:sp>
      <p:sp>
        <p:nvSpPr>
          <p:cNvPr id="2307" name="Google Shape;2307;p74"/>
          <p:cNvSpPr txBox="1"/>
          <p:nvPr>
            <p:ph idx="1" type="subTitle"/>
          </p:nvPr>
        </p:nvSpPr>
        <p:spPr>
          <a:xfrm>
            <a:off x="712027" y="2845725"/>
            <a:ext cx="23733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Response</a:t>
            </a:r>
            <a:endParaRPr/>
          </a:p>
        </p:txBody>
      </p:sp>
      <p:sp>
        <p:nvSpPr>
          <p:cNvPr id="2308" name="Google Shape;2308;p74"/>
          <p:cNvSpPr txBox="1"/>
          <p:nvPr>
            <p:ph idx="2" type="subTitle"/>
          </p:nvPr>
        </p:nvSpPr>
        <p:spPr>
          <a:xfrm>
            <a:off x="712025" y="3217104"/>
            <a:ext cx="23733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2309" name="Google Shape;2309;p74"/>
          <p:cNvSpPr txBox="1"/>
          <p:nvPr>
            <p:ph idx="3" type="subTitle"/>
          </p:nvPr>
        </p:nvSpPr>
        <p:spPr>
          <a:xfrm>
            <a:off x="3385351" y="2845725"/>
            <a:ext cx="23733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Rehabilitation</a:t>
            </a:r>
            <a:endParaRPr/>
          </a:p>
        </p:txBody>
      </p:sp>
      <p:sp>
        <p:nvSpPr>
          <p:cNvPr id="2310" name="Google Shape;2310;p74"/>
          <p:cNvSpPr txBox="1"/>
          <p:nvPr>
            <p:ph idx="4" type="subTitle"/>
          </p:nvPr>
        </p:nvSpPr>
        <p:spPr>
          <a:xfrm>
            <a:off x="3385350" y="3217104"/>
            <a:ext cx="23733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311" name="Google Shape;2311;p74"/>
          <p:cNvSpPr txBox="1"/>
          <p:nvPr>
            <p:ph idx="5" type="subTitle"/>
          </p:nvPr>
        </p:nvSpPr>
        <p:spPr>
          <a:xfrm>
            <a:off x="6058675" y="2845725"/>
            <a:ext cx="23733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Recovery</a:t>
            </a:r>
            <a:endParaRPr/>
          </a:p>
        </p:txBody>
      </p:sp>
      <p:sp>
        <p:nvSpPr>
          <p:cNvPr id="2312" name="Google Shape;2312;p74"/>
          <p:cNvSpPr txBox="1"/>
          <p:nvPr>
            <p:ph idx="6" type="subTitle"/>
          </p:nvPr>
        </p:nvSpPr>
        <p:spPr>
          <a:xfrm>
            <a:off x="6058675" y="3217104"/>
            <a:ext cx="23733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2313" name="Google Shape;2313;p74"/>
          <p:cNvGrpSpPr/>
          <p:nvPr/>
        </p:nvGrpSpPr>
        <p:grpSpPr>
          <a:xfrm>
            <a:off x="1628548" y="1720855"/>
            <a:ext cx="540271" cy="899820"/>
            <a:chOff x="1777700" y="797650"/>
            <a:chExt cx="1105300" cy="1840875"/>
          </a:xfrm>
        </p:grpSpPr>
        <p:sp>
          <p:nvSpPr>
            <p:cNvPr id="2314" name="Google Shape;2314;p74"/>
            <p:cNvSpPr/>
            <p:nvPr/>
          </p:nvSpPr>
          <p:spPr>
            <a:xfrm>
              <a:off x="1868550" y="797650"/>
              <a:ext cx="211200" cy="661675"/>
            </a:xfrm>
            <a:custGeom>
              <a:rect b="b" l="l" r="r" t="t"/>
              <a:pathLst>
                <a:path extrusionOk="0" h="26467" w="8448">
                  <a:moveTo>
                    <a:pt x="4237" y="0"/>
                  </a:moveTo>
                  <a:cubicBezTo>
                    <a:pt x="1906" y="0"/>
                    <a:pt x="1" y="1880"/>
                    <a:pt x="1" y="4211"/>
                  </a:cubicBezTo>
                  <a:lnTo>
                    <a:pt x="1" y="26466"/>
                  </a:lnTo>
                  <a:lnTo>
                    <a:pt x="8447" y="26466"/>
                  </a:lnTo>
                  <a:lnTo>
                    <a:pt x="8447" y="4211"/>
                  </a:lnTo>
                  <a:cubicBezTo>
                    <a:pt x="8447" y="1880"/>
                    <a:pt x="6567" y="0"/>
                    <a:pt x="4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4"/>
            <p:cNvSpPr/>
            <p:nvPr/>
          </p:nvSpPr>
          <p:spPr>
            <a:xfrm>
              <a:off x="1868550" y="929225"/>
              <a:ext cx="211200" cy="16300"/>
            </a:xfrm>
            <a:custGeom>
              <a:rect b="b" l="l" r="r" t="t"/>
              <a:pathLst>
                <a:path extrusionOk="0" h="652" w="8448">
                  <a:moveTo>
                    <a:pt x="1" y="0"/>
                  </a:moveTo>
                  <a:lnTo>
                    <a:pt x="1" y="652"/>
                  </a:lnTo>
                  <a:lnTo>
                    <a:pt x="8447" y="652"/>
                  </a:lnTo>
                  <a:lnTo>
                    <a:pt x="8447"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4"/>
            <p:cNvSpPr/>
            <p:nvPr/>
          </p:nvSpPr>
          <p:spPr>
            <a:xfrm>
              <a:off x="1868550" y="981850"/>
              <a:ext cx="211200" cy="16325"/>
            </a:xfrm>
            <a:custGeom>
              <a:rect b="b" l="l" r="r" t="t"/>
              <a:pathLst>
                <a:path extrusionOk="0" h="653" w="8448">
                  <a:moveTo>
                    <a:pt x="1" y="1"/>
                  </a:moveTo>
                  <a:lnTo>
                    <a:pt x="1" y="652"/>
                  </a:lnTo>
                  <a:lnTo>
                    <a:pt x="8447" y="652"/>
                  </a:lnTo>
                  <a:lnTo>
                    <a:pt x="8447" y="1"/>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4"/>
            <p:cNvSpPr/>
            <p:nvPr/>
          </p:nvSpPr>
          <p:spPr>
            <a:xfrm>
              <a:off x="1777700" y="1202400"/>
              <a:ext cx="1105300" cy="1436125"/>
            </a:xfrm>
            <a:custGeom>
              <a:rect b="b" l="l" r="r" t="t"/>
              <a:pathLst>
                <a:path extrusionOk="0" h="57445" w="44212">
                  <a:moveTo>
                    <a:pt x="12733" y="1"/>
                  </a:moveTo>
                  <a:cubicBezTo>
                    <a:pt x="5565" y="1"/>
                    <a:pt x="1" y="6241"/>
                    <a:pt x="803" y="13359"/>
                  </a:cubicBezTo>
                  <a:lnTo>
                    <a:pt x="1229" y="17294"/>
                  </a:lnTo>
                  <a:cubicBezTo>
                    <a:pt x="2081" y="24888"/>
                    <a:pt x="2081" y="32557"/>
                    <a:pt x="1229" y="40176"/>
                  </a:cubicBezTo>
                  <a:cubicBezTo>
                    <a:pt x="201" y="49374"/>
                    <a:pt x="7419" y="57445"/>
                    <a:pt x="16693" y="57445"/>
                  </a:cubicBezTo>
                  <a:lnTo>
                    <a:pt x="27495" y="57445"/>
                  </a:lnTo>
                  <a:cubicBezTo>
                    <a:pt x="36793" y="57445"/>
                    <a:pt x="43986" y="49374"/>
                    <a:pt x="42958" y="40176"/>
                  </a:cubicBezTo>
                  <a:cubicBezTo>
                    <a:pt x="42106" y="32557"/>
                    <a:pt x="42106" y="24888"/>
                    <a:pt x="42958" y="17294"/>
                  </a:cubicBezTo>
                  <a:lnTo>
                    <a:pt x="43410" y="13359"/>
                  </a:lnTo>
                  <a:cubicBezTo>
                    <a:pt x="44212" y="6241"/>
                    <a:pt x="38623" y="1"/>
                    <a:pt x="31455"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4"/>
            <p:cNvSpPr/>
            <p:nvPr/>
          </p:nvSpPr>
          <p:spPr>
            <a:xfrm>
              <a:off x="1835975" y="1278850"/>
              <a:ext cx="988125" cy="1283850"/>
            </a:xfrm>
            <a:custGeom>
              <a:rect b="b" l="l" r="r" t="t"/>
              <a:pathLst>
                <a:path extrusionOk="0" h="51354" w="39525">
                  <a:moveTo>
                    <a:pt x="11404" y="0"/>
                  </a:moveTo>
                  <a:cubicBezTo>
                    <a:pt x="4988" y="0"/>
                    <a:pt x="1" y="5564"/>
                    <a:pt x="728" y="11930"/>
                  </a:cubicBezTo>
                  <a:lnTo>
                    <a:pt x="1103" y="15464"/>
                  </a:lnTo>
                  <a:cubicBezTo>
                    <a:pt x="1880" y="22256"/>
                    <a:pt x="1880" y="29098"/>
                    <a:pt x="1103" y="35890"/>
                  </a:cubicBezTo>
                  <a:cubicBezTo>
                    <a:pt x="176" y="44136"/>
                    <a:pt x="6642" y="51354"/>
                    <a:pt x="14938" y="51354"/>
                  </a:cubicBezTo>
                  <a:lnTo>
                    <a:pt x="24612" y="51354"/>
                  </a:lnTo>
                  <a:cubicBezTo>
                    <a:pt x="32908" y="51354"/>
                    <a:pt x="39349" y="44136"/>
                    <a:pt x="38422" y="35890"/>
                  </a:cubicBezTo>
                  <a:cubicBezTo>
                    <a:pt x="37645" y="29098"/>
                    <a:pt x="37645" y="22256"/>
                    <a:pt x="38422" y="15464"/>
                  </a:cubicBezTo>
                  <a:lnTo>
                    <a:pt x="38823" y="11930"/>
                  </a:lnTo>
                  <a:cubicBezTo>
                    <a:pt x="39525" y="5564"/>
                    <a:pt x="34537" y="0"/>
                    <a:pt x="2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4"/>
            <p:cNvSpPr/>
            <p:nvPr/>
          </p:nvSpPr>
          <p:spPr>
            <a:xfrm>
              <a:off x="1974450" y="1266950"/>
              <a:ext cx="711800" cy="473075"/>
            </a:xfrm>
            <a:custGeom>
              <a:rect b="b" l="l" r="r" t="t"/>
              <a:pathLst>
                <a:path extrusionOk="0" h="18923" w="28472">
                  <a:moveTo>
                    <a:pt x="3259" y="0"/>
                  </a:moveTo>
                  <a:cubicBezTo>
                    <a:pt x="1454" y="0"/>
                    <a:pt x="1" y="1454"/>
                    <a:pt x="1" y="3258"/>
                  </a:cubicBezTo>
                  <a:lnTo>
                    <a:pt x="1" y="15664"/>
                  </a:lnTo>
                  <a:cubicBezTo>
                    <a:pt x="1" y="17469"/>
                    <a:pt x="1454" y="18923"/>
                    <a:pt x="3259" y="18923"/>
                  </a:cubicBezTo>
                  <a:lnTo>
                    <a:pt x="25214" y="18923"/>
                  </a:lnTo>
                  <a:cubicBezTo>
                    <a:pt x="26993" y="18923"/>
                    <a:pt x="28472" y="17469"/>
                    <a:pt x="28472" y="15664"/>
                  </a:cubicBezTo>
                  <a:lnTo>
                    <a:pt x="28472" y="3258"/>
                  </a:lnTo>
                  <a:cubicBezTo>
                    <a:pt x="28472" y="1454"/>
                    <a:pt x="26993" y="0"/>
                    <a:pt x="25214" y="0"/>
                  </a:cubicBez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4"/>
            <p:cNvSpPr/>
            <p:nvPr/>
          </p:nvSpPr>
          <p:spPr>
            <a:xfrm>
              <a:off x="2006400" y="1298900"/>
              <a:ext cx="647275" cy="409175"/>
            </a:xfrm>
            <a:custGeom>
              <a:rect b="b" l="l" r="r" t="t"/>
              <a:pathLst>
                <a:path extrusionOk="0" h="16367" w="25891">
                  <a:moveTo>
                    <a:pt x="3259" y="0"/>
                  </a:moveTo>
                  <a:cubicBezTo>
                    <a:pt x="1454" y="0"/>
                    <a:pt x="1" y="1479"/>
                    <a:pt x="1" y="3284"/>
                  </a:cubicBezTo>
                  <a:lnTo>
                    <a:pt x="1" y="13083"/>
                  </a:lnTo>
                  <a:cubicBezTo>
                    <a:pt x="1" y="14888"/>
                    <a:pt x="1454" y="16366"/>
                    <a:pt x="3259" y="16366"/>
                  </a:cubicBezTo>
                  <a:lnTo>
                    <a:pt x="22632" y="16366"/>
                  </a:lnTo>
                  <a:cubicBezTo>
                    <a:pt x="24437" y="16366"/>
                    <a:pt x="25891" y="14888"/>
                    <a:pt x="25891" y="13083"/>
                  </a:cubicBezTo>
                  <a:lnTo>
                    <a:pt x="25891" y="3284"/>
                  </a:lnTo>
                  <a:cubicBezTo>
                    <a:pt x="25891" y="1479"/>
                    <a:pt x="24437" y="0"/>
                    <a:pt x="226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4"/>
            <p:cNvSpPr/>
            <p:nvPr/>
          </p:nvSpPr>
          <p:spPr>
            <a:xfrm>
              <a:off x="2117925" y="1298900"/>
              <a:ext cx="308925" cy="409175"/>
            </a:xfrm>
            <a:custGeom>
              <a:rect b="b" l="l" r="r" t="t"/>
              <a:pathLst>
                <a:path extrusionOk="0" h="16367" w="12357">
                  <a:moveTo>
                    <a:pt x="3008" y="0"/>
                  </a:moveTo>
                  <a:lnTo>
                    <a:pt x="1" y="16366"/>
                  </a:lnTo>
                  <a:lnTo>
                    <a:pt x="9374" y="16366"/>
                  </a:lnTo>
                  <a:lnTo>
                    <a:pt x="1235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4"/>
            <p:cNvSpPr/>
            <p:nvPr/>
          </p:nvSpPr>
          <p:spPr>
            <a:xfrm>
              <a:off x="2399275" y="1298900"/>
              <a:ext cx="168575" cy="409175"/>
            </a:xfrm>
            <a:custGeom>
              <a:rect b="b" l="l" r="r" t="t"/>
              <a:pathLst>
                <a:path extrusionOk="0" h="16367" w="6743">
                  <a:moveTo>
                    <a:pt x="2983" y="0"/>
                  </a:moveTo>
                  <a:lnTo>
                    <a:pt x="0" y="16366"/>
                  </a:lnTo>
                  <a:lnTo>
                    <a:pt x="3760" y="16366"/>
                  </a:lnTo>
                  <a:lnTo>
                    <a:pt x="674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4"/>
            <p:cNvSpPr/>
            <p:nvPr/>
          </p:nvSpPr>
          <p:spPr>
            <a:xfrm>
              <a:off x="1988875" y="1863925"/>
              <a:ext cx="682975" cy="679375"/>
            </a:xfrm>
            <a:custGeom>
              <a:rect b="b" l="l" r="r" t="t"/>
              <a:pathLst>
                <a:path extrusionOk="0" h="27175" w="27319">
                  <a:moveTo>
                    <a:pt x="12539" y="0"/>
                  </a:moveTo>
                  <a:cubicBezTo>
                    <a:pt x="12512" y="0"/>
                    <a:pt x="12484" y="2"/>
                    <a:pt x="12456" y="6"/>
                  </a:cubicBezTo>
                  <a:cubicBezTo>
                    <a:pt x="12130" y="31"/>
                    <a:pt x="11880" y="307"/>
                    <a:pt x="11880" y="633"/>
                  </a:cubicBezTo>
                  <a:cubicBezTo>
                    <a:pt x="11880" y="633"/>
                    <a:pt x="11880" y="658"/>
                    <a:pt x="11880" y="683"/>
                  </a:cubicBezTo>
                  <a:cubicBezTo>
                    <a:pt x="11905" y="1008"/>
                    <a:pt x="12181" y="1259"/>
                    <a:pt x="12506" y="1259"/>
                  </a:cubicBezTo>
                  <a:lnTo>
                    <a:pt x="12556" y="1259"/>
                  </a:lnTo>
                  <a:cubicBezTo>
                    <a:pt x="12882" y="1209"/>
                    <a:pt x="13133" y="933"/>
                    <a:pt x="13133" y="607"/>
                  </a:cubicBezTo>
                  <a:cubicBezTo>
                    <a:pt x="13133" y="607"/>
                    <a:pt x="13133" y="582"/>
                    <a:pt x="13133" y="557"/>
                  </a:cubicBezTo>
                  <a:cubicBezTo>
                    <a:pt x="13110" y="257"/>
                    <a:pt x="12853" y="0"/>
                    <a:pt x="12539" y="0"/>
                  </a:cubicBezTo>
                  <a:close/>
                  <a:moveTo>
                    <a:pt x="16255" y="217"/>
                  </a:moveTo>
                  <a:cubicBezTo>
                    <a:pt x="15959" y="217"/>
                    <a:pt x="15705" y="424"/>
                    <a:pt x="15639" y="708"/>
                  </a:cubicBezTo>
                  <a:cubicBezTo>
                    <a:pt x="15639" y="758"/>
                    <a:pt x="15614" y="783"/>
                    <a:pt x="15614" y="833"/>
                  </a:cubicBezTo>
                  <a:cubicBezTo>
                    <a:pt x="15614" y="1134"/>
                    <a:pt x="15840" y="1384"/>
                    <a:pt x="16140" y="1460"/>
                  </a:cubicBezTo>
                  <a:lnTo>
                    <a:pt x="16266" y="1460"/>
                  </a:lnTo>
                  <a:cubicBezTo>
                    <a:pt x="16541" y="1460"/>
                    <a:pt x="16817" y="1259"/>
                    <a:pt x="16867" y="958"/>
                  </a:cubicBezTo>
                  <a:cubicBezTo>
                    <a:pt x="16867" y="908"/>
                    <a:pt x="16892" y="883"/>
                    <a:pt x="16892" y="833"/>
                  </a:cubicBezTo>
                  <a:cubicBezTo>
                    <a:pt x="16892" y="532"/>
                    <a:pt x="16667" y="282"/>
                    <a:pt x="16391" y="232"/>
                  </a:cubicBezTo>
                  <a:cubicBezTo>
                    <a:pt x="16345" y="222"/>
                    <a:pt x="16300" y="217"/>
                    <a:pt x="16255" y="217"/>
                  </a:cubicBezTo>
                  <a:close/>
                  <a:moveTo>
                    <a:pt x="8855" y="864"/>
                  </a:moveTo>
                  <a:cubicBezTo>
                    <a:pt x="8778" y="864"/>
                    <a:pt x="8699" y="878"/>
                    <a:pt x="8622" y="908"/>
                  </a:cubicBezTo>
                  <a:cubicBezTo>
                    <a:pt x="8371" y="1008"/>
                    <a:pt x="8221" y="1234"/>
                    <a:pt x="8221" y="1485"/>
                  </a:cubicBezTo>
                  <a:cubicBezTo>
                    <a:pt x="8221" y="1560"/>
                    <a:pt x="8246" y="1635"/>
                    <a:pt x="8271" y="1710"/>
                  </a:cubicBezTo>
                  <a:cubicBezTo>
                    <a:pt x="8371" y="1961"/>
                    <a:pt x="8597" y="2111"/>
                    <a:pt x="8847" y="2111"/>
                  </a:cubicBezTo>
                  <a:cubicBezTo>
                    <a:pt x="8922" y="2111"/>
                    <a:pt x="8998" y="2111"/>
                    <a:pt x="9073" y="2061"/>
                  </a:cubicBezTo>
                  <a:cubicBezTo>
                    <a:pt x="9323" y="1961"/>
                    <a:pt x="9474" y="1735"/>
                    <a:pt x="9474" y="1485"/>
                  </a:cubicBezTo>
                  <a:cubicBezTo>
                    <a:pt x="9474" y="1409"/>
                    <a:pt x="9474" y="1334"/>
                    <a:pt x="9424" y="1259"/>
                  </a:cubicBezTo>
                  <a:cubicBezTo>
                    <a:pt x="9328" y="1011"/>
                    <a:pt x="9101" y="864"/>
                    <a:pt x="8855" y="864"/>
                  </a:cubicBezTo>
                  <a:close/>
                  <a:moveTo>
                    <a:pt x="19780" y="1480"/>
                  </a:moveTo>
                  <a:cubicBezTo>
                    <a:pt x="19560" y="1480"/>
                    <a:pt x="19344" y="1604"/>
                    <a:pt x="19223" y="1810"/>
                  </a:cubicBezTo>
                  <a:cubicBezTo>
                    <a:pt x="19173" y="1911"/>
                    <a:pt x="19148" y="2011"/>
                    <a:pt x="19148" y="2111"/>
                  </a:cubicBezTo>
                  <a:cubicBezTo>
                    <a:pt x="19148" y="2337"/>
                    <a:pt x="19273" y="2537"/>
                    <a:pt x="19499" y="2663"/>
                  </a:cubicBezTo>
                  <a:cubicBezTo>
                    <a:pt x="19574" y="2713"/>
                    <a:pt x="19674" y="2738"/>
                    <a:pt x="19775" y="2738"/>
                  </a:cubicBezTo>
                  <a:cubicBezTo>
                    <a:pt x="20000" y="2738"/>
                    <a:pt x="20226" y="2612"/>
                    <a:pt x="20351" y="2412"/>
                  </a:cubicBezTo>
                  <a:cubicBezTo>
                    <a:pt x="20401" y="2312"/>
                    <a:pt x="20426" y="2211"/>
                    <a:pt x="20426" y="2111"/>
                  </a:cubicBezTo>
                  <a:cubicBezTo>
                    <a:pt x="20401" y="1886"/>
                    <a:pt x="20301" y="1660"/>
                    <a:pt x="20075" y="1560"/>
                  </a:cubicBezTo>
                  <a:cubicBezTo>
                    <a:pt x="19981" y="1505"/>
                    <a:pt x="19880" y="1480"/>
                    <a:pt x="19780" y="1480"/>
                  </a:cubicBezTo>
                  <a:close/>
                  <a:moveTo>
                    <a:pt x="5600" y="2721"/>
                  </a:moveTo>
                  <a:cubicBezTo>
                    <a:pt x="5466" y="2721"/>
                    <a:pt x="5330" y="2767"/>
                    <a:pt x="5213" y="2863"/>
                  </a:cubicBezTo>
                  <a:cubicBezTo>
                    <a:pt x="5063" y="2988"/>
                    <a:pt x="4962" y="3164"/>
                    <a:pt x="4962" y="3364"/>
                  </a:cubicBezTo>
                  <a:cubicBezTo>
                    <a:pt x="4962" y="3490"/>
                    <a:pt x="5013" y="3640"/>
                    <a:pt x="5113" y="3740"/>
                  </a:cubicBezTo>
                  <a:cubicBezTo>
                    <a:pt x="5238" y="3891"/>
                    <a:pt x="5414" y="3991"/>
                    <a:pt x="5589" y="3991"/>
                  </a:cubicBezTo>
                  <a:cubicBezTo>
                    <a:pt x="5739" y="3991"/>
                    <a:pt x="5865" y="3941"/>
                    <a:pt x="5990" y="3841"/>
                  </a:cubicBezTo>
                  <a:cubicBezTo>
                    <a:pt x="6140" y="3715"/>
                    <a:pt x="6216" y="3540"/>
                    <a:pt x="6216" y="3364"/>
                  </a:cubicBezTo>
                  <a:cubicBezTo>
                    <a:pt x="6216" y="3214"/>
                    <a:pt x="6191" y="3089"/>
                    <a:pt x="6090" y="2963"/>
                  </a:cubicBezTo>
                  <a:cubicBezTo>
                    <a:pt x="5961" y="2805"/>
                    <a:pt x="5781" y="2721"/>
                    <a:pt x="5600" y="2721"/>
                  </a:cubicBezTo>
                  <a:close/>
                  <a:moveTo>
                    <a:pt x="22807" y="3703"/>
                  </a:moveTo>
                  <a:cubicBezTo>
                    <a:pt x="22644" y="3703"/>
                    <a:pt x="22481" y="3765"/>
                    <a:pt x="22356" y="3891"/>
                  </a:cubicBezTo>
                  <a:cubicBezTo>
                    <a:pt x="22231" y="4016"/>
                    <a:pt x="22181" y="4191"/>
                    <a:pt x="22181" y="4342"/>
                  </a:cubicBezTo>
                  <a:cubicBezTo>
                    <a:pt x="22181" y="4492"/>
                    <a:pt x="22256" y="4668"/>
                    <a:pt x="22356" y="4793"/>
                  </a:cubicBezTo>
                  <a:cubicBezTo>
                    <a:pt x="22481" y="4893"/>
                    <a:pt x="22657" y="4968"/>
                    <a:pt x="22807" y="4968"/>
                  </a:cubicBezTo>
                  <a:cubicBezTo>
                    <a:pt x="22958" y="4968"/>
                    <a:pt x="23133" y="4893"/>
                    <a:pt x="23258" y="4768"/>
                  </a:cubicBezTo>
                  <a:cubicBezTo>
                    <a:pt x="23384" y="4643"/>
                    <a:pt x="23434" y="4492"/>
                    <a:pt x="23434" y="4342"/>
                  </a:cubicBezTo>
                  <a:cubicBezTo>
                    <a:pt x="23434" y="4166"/>
                    <a:pt x="23384" y="4016"/>
                    <a:pt x="23258" y="3891"/>
                  </a:cubicBezTo>
                  <a:cubicBezTo>
                    <a:pt x="23133" y="3765"/>
                    <a:pt x="22970" y="3703"/>
                    <a:pt x="22807" y="3703"/>
                  </a:cubicBezTo>
                  <a:close/>
                  <a:moveTo>
                    <a:pt x="2997" y="5450"/>
                  </a:moveTo>
                  <a:cubicBezTo>
                    <a:pt x="2810" y="5450"/>
                    <a:pt x="2627" y="5540"/>
                    <a:pt x="2506" y="5720"/>
                  </a:cubicBezTo>
                  <a:cubicBezTo>
                    <a:pt x="2406" y="5821"/>
                    <a:pt x="2381" y="5946"/>
                    <a:pt x="2381" y="6071"/>
                  </a:cubicBezTo>
                  <a:cubicBezTo>
                    <a:pt x="2381" y="6272"/>
                    <a:pt x="2481" y="6472"/>
                    <a:pt x="2657" y="6597"/>
                  </a:cubicBezTo>
                  <a:cubicBezTo>
                    <a:pt x="2757" y="6673"/>
                    <a:pt x="2882" y="6698"/>
                    <a:pt x="3008" y="6698"/>
                  </a:cubicBezTo>
                  <a:cubicBezTo>
                    <a:pt x="3208" y="6698"/>
                    <a:pt x="3409" y="6623"/>
                    <a:pt x="3534" y="6447"/>
                  </a:cubicBezTo>
                  <a:cubicBezTo>
                    <a:pt x="3609" y="6322"/>
                    <a:pt x="3634" y="6196"/>
                    <a:pt x="3634" y="6071"/>
                  </a:cubicBezTo>
                  <a:cubicBezTo>
                    <a:pt x="3634" y="5871"/>
                    <a:pt x="3534" y="5695"/>
                    <a:pt x="3358" y="5570"/>
                  </a:cubicBezTo>
                  <a:cubicBezTo>
                    <a:pt x="3248" y="5490"/>
                    <a:pt x="3122" y="5450"/>
                    <a:pt x="2997" y="5450"/>
                  </a:cubicBezTo>
                  <a:close/>
                  <a:moveTo>
                    <a:pt x="25060" y="6704"/>
                  </a:moveTo>
                  <a:cubicBezTo>
                    <a:pt x="24958" y="6704"/>
                    <a:pt x="24855" y="6726"/>
                    <a:pt x="24762" y="6773"/>
                  </a:cubicBezTo>
                  <a:cubicBezTo>
                    <a:pt x="24562" y="6898"/>
                    <a:pt x="24436" y="7099"/>
                    <a:pt x="24436" y="7324"/>
                  </a:cubicBezTo>
                  <a:cubicBezTo>
                    <a:pt x="24436" y="7425"/>
                    <a:pt x="24461" y="7550"/>
                    <a:pt x="24511" y="7625"/>
                  </a:cubicBezTo>
                  <a:cubicBezTo>
                    <a:pt x="24637" y="7851"/>
                    <a:pt x="24862" y="7951"/>
                    <a:pt x="25063" y="7951"/>
                  </a:cubicBezTo>
                  <a:cubicBezTo>
                    <a:pt x="25163" y="7951"/>
                    <a:pt x="25288" y="7926"/>
                    <a:pt x="25389" y="7876"/>
                  </a:cubicBezTo>
                  <a:cubicBezTo>
                    <a:pt x="25589" y="7775"/>
                    <a:pt x="25714" y="7550"/>
                    <a:pt x="25689" y="7324"/>
                  </a:cubicBezTo>
                  <a:cubicBezTo>
                    <a:pt x="25689" y="7224"/>
                    <a:pt x="25664" y="7124"/>
                    <a:pt x="25614" y="7024"/>
                  </a:cubicBezTo>
                  <a:cubicBezTo>
                    <a:pt x="25510" y="6816"/>
                    <a:pt x="25287" y="6704"/>
                    <a:pt x="25060" y="6704"/>
                  </a:cubicBezTo>
                  <a:close/>
                  <a:moveTo>
                    <a:pt x="1289" y="8788"/>
                  </a:moveTo>
                  <a:cubicBezTo>
                    <a:pt x="1036" y="8788"/>
                    <a:pt x="800" y="8955"/>
                    <a:pt x="702" y="9229"/>
                  </a:cubicBezTo>
                  <a:cubicBezTo>
                    <a:pt x="677" y="9279"/>
                    <a:pt x="677" y="9354"/>
                    <a:pt x="677" y="9430"/>
                  </a:cubicBezTo>
                  <a:cubicBezTo>
                    <a:pt x="677" y="9680"/>
                    <a:pt x="827" y="9931"/>
                    <a:pt x="1103" y="10006"/>
                  </a:cubicBezTo>
                  <a:cubicBezTo>
                    <a:pt x="1178" y="10031"/>
                    <a:pt x="1228" y="10056"/>
                    <a:pt x="1303" y="10056"/>
                  </a:cubicBezTo>
                  <a:cubicBezTo>
                    <a:pt x="1554" y="10056"/>
                    <a:pt x="1805" y="9881"/>
                    <a:pt x="1905" y="9630"/>
                  </a:cubicBezTo>
                  <a:cubicBezTo>
                    <a:pt x="1930" y="9555"/>
                    <a:pt x="1930" y="9480"/>
                    <a:pt x="1930" y="9430"/>
                  </a:cubicBezTo>
                  <a:cubicBezTo>
                    <a:pt x="1930" y="9154"/>
                    <a:pt x="1754" y="8903"/>
                    <a:pt x="1504" y="8828"/>
                  </a:cubicBezTo>
                  <a:cubicBezTo>
                    <a:pt x="1433" y="8801"/>
                    <a:pt x="1360" y="8788"/>
                    <a:pt x="1289" y="8788"/>
                  </a:cubicBezTo>
                  <a:close/>
                  <a:moveTo>
                    <a:pt x="26393" y="10217"/>
                  </a:moveTo>
                  <a:cubicBezTo>
                    <a:pt x="26351" y="10217"/>
                    <a:pt x="26308" y="10222"/>
                    <a:pt x="26266" y="10232"/>
                  </a:cubicBezTo>
                  <a:cubicBezTo>
                    <a:pt x="25965" y="10307"/>
                    <a:pt x="25765" y="10557"/>
                    <a:pt x="25765" y="10858"/>
                  </a:cubicBezTo>
                  <a:cubicBezTo>
                    <a:pt x="25765" y="10883"/>
                    <a:pt x="25765" y="10933"/>
                    <a:pt x="25765" y="10983"/>
                  </a:cubicBezTo>
                  <a:cubicBezTo>
                    <a:pt x="25840" y="11284"/>
                    <a:pt x="26090" y="11485"/>
                    <a:pt x="26391" y="11485"/>
                  </a:cubicBezTo>
                  <a:cubicBezTo>
                    <a:pt x="26441" y="11485"/>
                    <a:pt x="26466" y="11460"/>
                    <a:pt x="26516" y="11460"/>
                  </a:cubicBezTo>
                  <a:cubicBezTo>
                    <a:pt x="26817" y="11410"/>
                    <a:pt x="27018" y="11134"/>
                    <a:pt x="27018" y="10833"/>
                  </a:cubicBezTo>
                  <a:cubicBezTo>
                    <a:pt x="27018" y="10808"/>
                    <a:pt x="27018" y="10758"/>
                    <a:pt x="26993" y="10708"/>
                  </a:cubicBezTo>
                  <a:cubicBezTo>
                    <a:pt x="26927" y="10425"/>
                    <a:pt x="26673" y="10217"/>
                    <a:pt x="26393" y="10217"/>
                  </a:cubicBezTo>
                  <a:close/>
                  <a:moveTo>
                    <a:pt x="607" y="12486"/>
                  </a:moveTo>
                  <a:cubicBezTo>
                    <a:pt x="276" y="12486"/>
                    <a:pt x="0" y="12753"/>
                    <a:pt x="0" y="13089"/>
                  </a:cubicBezTo>
                  <a:cubicBezTo>
                    <a:pt x="0" y="13089"/>
                    <a:pt x="0" y="13089"/>
                    <a:pt x="0" y="13114"/>
                  </a:cubicBezTo>
                  <a:cubicBezTo>
                    <a:pt x="0" y="13440"/>
                    <a:pt x="251" y="13740"/>
                    <a:pt x="602" y="13740"/>
                  </a:cubicBezTo>
                  <a:lnTo>
                    <a:pt x="627" y="13740"/>
                  </a:lnTo>
                  <a:cubicBezTo>
                    <a:pt x="952" y="13740"/>
                    <a:pt x="1228" y="13465"/>
                    <a:pt x="1253" y="13139"/>
                  </a:cubicBezTo>
                  <a:lnTo>
                    <a:pt x="1253" y="13114"/>
                  </a:lnTo>
                  <a:cubicBezTo>
                    <a:pt x="1253" y="12788"/>
                    <a:pt x="977" y="12487"/>
                    <a:pt x="652" y="12487"/>
                  </a:cubicBezTo>
                  <a:cubicBezTo>
                    <a:pt x="637" y="12486"/>
                    <a:pt x="622" y="12486"/>
                    <a:pt x="607" y="12486"/>
                  </a:cubicBezTo>
                  <a:close/>
                  <a:moveTo>
                    <a:pt x="26692" y="12988"/>
                  </a:moveTo>
                  <a:cubicBezTo>
                    <a:pt x="26341" y="12988"/>
                    <a:pt x="26040" y="13264"/>
                    <a:pt x="26040" y="13615"/>
                  </a:cubicBezTo>
                  <a:cubicBezTo>
                    <a:pt x="26040" y="13941"/>
                    <a:pt x="26341" y="14242"/>
                    <a:pt x="26692" y="14242"/>
                  </a:cubicBezTo>
                  <a:cubicBezTo>
                    <a:pt x="27018" y="14242"/>
                    <a:pt x="27318" y="13941"/>
                    <a:pt x="27318" y="13615"/>
                  </a:cubicBezTo>
                  <a:cubicBezTo>
                    <a:pt x="27318" y="13264"/>
                    <a:pt x="27018" y="12988"/>
                    <a:pt x="26692" y="12988"/>
                  </a:cubicBezTo>
                  <a:close/>
                  <a:moveTo>
                    <a:pt x="1034" y="16221"/>
                  </a:moveTo>
                  <a:cubicBezTo>
                    <a:pt x="974" y="16221"/>
                    <a:pt x="913" y="16229"/>
                    <a:pt x="852" y="16247"/>
                  </a:cubicBezTo>
                  <a:cubicBezTo>
                    <a:pt x="576" y="16297"/>
                    <a:pt x="401" y="16572"/>
                    <a:pt x="401" y="16848"/>
                  </a:cubicBezTo>
                  <a:cubicBezTo>
                    <a:pt x="401" y="16898"/>
                    <a:pt x="401" y="16948"/>
                    <a:pt x="401" y="16999"/>
                  </a:cubicBezTo>
                  <a:cubicBezTo>
                    <a:pt x="476" y="17274"/>
                    <a:pt x="727" y="17475"/>
                    <a:pt x="1028" y="17475"/>
                  </a:cubicBezTo>
                  <a:cubicBezTo>
                    <a:pt x="1078" y="17475"/>
                    <a:pt x="1128" y="17475"/>
                    <a:pt x="1178" y="17450"/>
                  </a:cubicBezTo>
                  <a:cubicBezTo>
                    <a:pt x="1454" y="17374"/>
                    <a:pt x="1654" y="17124"/>
                    <a:pt x="1654" y="16848"/>
                  </a:cubicBezTo>
                  <a:cubicBezTo>
                    <a:pt x="1654" y="16798"/>
                    <a:pt x="1654" y="16748"/>
                    <a:pt x="1629" y="16698"/>
                  </a:cubicBezTo>
                  <a:cubicBezTo>
                    <a:pt x="1567" y="16408"/>
                    <a:pt x="1317" y="16221"/>
                    <a:pt x="1034" y="16221"/>
                  </a:cubicBezTo>
                  <a:close/>
                  <a:moveTo>
                    <a:pt x="26143" y="16697"/>
                  </a:moveTo>
                  <a:cubicBezTo>
                    <a:pt x="25875" y="16697"/>
                    <a:pt x="25622" y="16880"/>
                    <a:pt x="25539" y="17149"/>
                  </a:cubicBezTo>
                  <a:cubicBezTo>
                    <a:pt x="25514" y="17199"/>
                    <a:pt x="25514" y="17249"/>
                    <a:pt x="25514" y="17324"/>
                  </a:cubicBezTo>
                  <a:cubicBezTo>
                    <a:pt x="25514" y="17600"/>
                    <a:pt x="25689" y="17851"/>
                    <a:pt x="25965" y="17926"/>
                  </a:cubicBezTo>
                  <a:cubicBezTo>
                    <a:pt x="26015" y="17951"/>
                    <a:pt x="26090" y="17951"/>
                    <a:pt x="26140" y="17951"/>
                  </a:cubicBezTo>
                  <a:cubicBezTo>
                    <a:pt x="26416" y="17951"/>
                    <a:pt x="26667" y="17775"/>
                    <a:pt x="26742" y="17500"/>
                  </a:cubicBezTo>
                  <a:cubicBezTo>
                    <a:pt x="26767" y="17450"/>
                    <a:pt x="26767" y="17374"/>
                    <a:pt x="26767" y="17324"/>
                  </a:cubicBezTo>
                  <a:cubicBezTo>
                    <a:pt x="26767" y="17049"/>
                    <a:pt x="26592" y="16798"/>
                    <a:pt x="26316" y="16723"/>
                  </a:cubicBezTo>
                  <a:cubicBezTo>
                    <a:pt x="26259" y="16705"/>
                    <a:pt x="26201" y="16697"/>
                    <a:pt x="26143" y="16697"/>
                  </a:cubicBezTo>
                  <a:close/>
                  <a:moveTo>
                    <a:pt x="2482" y="19687"/>
                  </a:moveTo>
                  <a:cubicBezTo>
                    <a:pt x="2368" y="19687"/>
                    <a:pt x="2254" y="19718"/>
                    <a:pt x="2155" y="19780"/>
                  </a:cubicBezTo>
                  <a:cubicBezTo>
                    <a:pt x="1955" y="19881"/>
                    <a:pt x="1830" y="20106"/>
                    <a:pt x="1830" y="20307"/>
                  </a:cubicBezTo>
                  <a:cubicBezTo>
                    <a:pt x="1830" y="20407"/>
                    <a:pt x="1880" y="20532"/>
                    <a:pt x="1930" y="20633"/>
                  </a:cubicBezTo>
                  <a:cubicBezTo>
                    <a:pt x="2055" y="20833"/>
                    <a:pt x="2256" y="20933"/>
                    <a:pt x="2456" y="20933"/>
                  </a:cubicBezTo>
                  <a:cubicBezTo>
                    <a:pt x="2581" y="20933"/>
                    <a:pt x="2682" y="20908"/>
                    <a:pt x="2782" y="20858"/>
                  </a:cubicBezTo>
                  <a:cubicBezTo>
                    <a:pt x="2982" y="20733"/>
                    <a:pt x="3083" y="20532"/>
                    <a:pt x="3108" y="20307"/>
                  </a:cubicBezTo>
                  <a:cubicBezTo>
                    <a:pt x="3108" y="20207"/>
                    <a:pt x="3058" y="20081"/>
                    <a:pt x="3008" y="19981"/>
                  </a:cubicBezTo>
                  <a:cubicBezTo>
                    <a:pt x="2895" y="19787"/>
                    <a:pt x="2688" y="19687"/>
                    <a:pt x="2482" y="19687"/>
                  </a:cubicBezTo>
                  <a:close/>
                  <a:moveTo>
                    <a:pt x="24570" y="20101"/>
                  </a:moveTo>
                  <a:cubicBezTo>
                    <a:pt x="24363" y="20101"/>
                    <a:pt x="24163" y="20206"/>
                    <a:pt x="24035" y="20382"/>
                  </a:cubicBezTo>
                  <a:cubicBezTo>
                    <a:pt x="23960" y="20482"/>
                    <a:pt x="23935" y="20608"/>
                    <a:pt x="23935" y="20733"/>
                  </a:cubicBezTo>
                  <a:cubicBezTo>
                    <a:pt x="23935" y="20933"/>
                    <a:pt x="24035" y="21134"/>
                    <a:pt x="24211" y="21259"/>
                  </a:cubicBezTo>
                  <a:cubicBezTo>
                    <a:pt x="24336" y="21334"/>
                    <a:pt x="24436" y="21359"/>
                    <a:pt x="24562" y="21359"/>
                  </a:cubicBezTo>
                  <a:cubicBezTo>
                    <a:pt x="24762" y="21359"/>
                    <a:pt x="24963" y="21259"/>
                    <a:pt x="25088" y="21084"/>
                  </a:cubicBezTo>
                  <a:cubicBezTo>
                    <a:pt x="25163" y="20958"/>
                    <a:pt x="25188" y="20858"/>
                    <a:pt x="25188" y="20733"/>
                  </a:cubicBezTo>
                  <a:cubicBezTo>
                    <a:pt x="25188" y="20532"/>
                    <a:pt x="25088" y="20332"/>
                    <a:pt x="24912" y="20207"/>
                  </a:cubicBezTo>
                  <a:cubicBezTo>
                    <a:pt x="24804" y="20134"/>
                    <a:pt x="24686" y="20101"/>
                    <a:pt x="24570" y="20101"/>
                  </a:cubicBezTo>
                  <a:close/>
                  <a:moveTo>
                    <a:pt x="4839" y="22587"/>
                  </a:moveTo>
                  <a:cubicBezTo>
                    <a:pt x="4671" y="22587"/>
                    <a:pt x="4504" y="22656"/>
                    <a:pt x="4386" y="22788"/>
                  </a:cubicBezTo>
                  <a:cubicBezTo>
                    <a:pt x="4261" y="22913"/>
                    <a:pt x="4211" y="23064"/>
                    <a:pt x="4211" y="23214"/>
                  </a:cubicBezTo>
                  <a:cubicBezTo>
                    <a:pt x="4211" y="23390"/>
                    <a:pt x="4286" y="23565"/>
                    <a:pt x="4411" y="23690"/>
                  </a:cubicBezTo>
                  <a:cubicBezTo>
                    <a:pt x="4536" y="23791"/>
                    <a:pt x="4687" y="23841"/>
                    <a:pt x="4837" y="23841"/>
                  </a:cubicBezTo>
                  <a:cubicBezTo>
                    <a:pt x="5013" y="23841"/>
                    <a:pt x="5188" y="23765"/>
                    <a:pt x="5313" y="23640"/>
                  </a:cubicBezTo>
                  <a:cubicBezTo>
                    <a:pt x="5414" y="23515"/>
                    <a:pt x="5464" y="23364"/>
                    <a:pt x="5464" y="23214"/>
                  </a:cubicBezTo>
                  <a:cubicBezTo>
                    <a:pt x="5464" y="23039"/>
                    <a:pt x="5414" y="22888"/>
                    <a:pt x="5263" y="22763"/>
                  </a:cubicBezTo>
                  <a:cubicBezTo>
                    <a:pt x="5144" y="22644"/>
                    <a:pt x="4991" y="22587"/>
                    <a:pt x="4839" y="22587"/>
                  </a:cubicBezTo>
                  <a:close/>
                  <a:moveTo>
                    <a:pt x="22079" y="22911"/>
                  </a:moveTo>
                  <a:cubicBezTo>
                    <a:pt x="21935" y="22911"/>
                    <a:pt x="21792" y="22962"/>
                    <a:pt x="21679" y="23064"/>
                  </a:cubicBezTo>
                  <a:cubicBezTo>
                    <a:pt x="21529" y="23189"/>
                    <a:pt x="21454" y="23364"/>
                    <a:pt x="21454" y="23540"/>
                  </a:cubicBezTo>
                  <a:cubicBezTo>
                    <a:pt x="21454" y="23690"/>
                    <a:pt x="21504" y="23841"/>
                    <a:pt x="21604" y="23941"/>
                  </a:cubicBezTo>
                  <a:cubicBezTo>
                    <a:pt x="21729" y="24091"/>
                    <a:pt x="21905" y="24166"/>
                    <a:pt x="22080" y="24166"/>
                  </a:cubicBezTo>
                  <a:cubicBezTo>
                    <a:pt x="22231" y="24166"/>
                    <a:pt x="22356" y="24116"/>
                    <a:pt x="22481" y="24016"/>
                  </a:cubicBezTo>
                  <a:cubicBezTo>
                    <a:pt x="22632" y="23891"/>
                    <a:pt x="22707" y="23715"/>
                    <a:pt x="22707" y="23540"/>
                  </a:cubicBezTo>
                  <a:cubicBezTo>
                    <a:pt x="22707" y="23415"/>
                    <a:pt x="22657" y="23264"/>
                    <a:pt x="22557" y="23139"/>
                  </a:cubicBezTo>
                  <a:cubicBezTo>
                    <a:pt x="22432" y="22987"/>
                    <a:pt x="22255" y="22911"/>
                    <a:pt x="22079" y="22911"/>
                  </a:cubicBezTo>
                  <a:close/>
                  <a:moveTo>
                    <a:pt x="7949" y="24704"/>
                  </a:moveTo>
                  <a:cubicBezTo>
                    <a:pt x="7722" y="24704"/>
                    <a:pt x="7501" y="24829"/>
                    <a:pt x="7394" y="25044"/>
                  </a:cubicBezTo>
                  <a:cubicBezTo>
                    <a:pt x="7343" y="25144"/>
                    <a:pt x="7318" y="25244"/>
                    <a:pt x="7318" y="25319"/>
                  </a:cubicBezTo>
                  <a:cubicBezTo>
                    <a:pt x="7318" y="25570"/>
                    <a:pt x="7444" y="25796"/>
                    <a:pt x="7669" y="25896"/>
                  </a:cubicBezTo>
                  <a:cubicBezTo>
                    <a:pt x="7769" y="25946"/>
                    <a:pt x="7845" y="25971"/>
                    <a:pt x="7945" y="25971"/>
                  </a:cubicBezTo>
                  <a:cubicBezTo>
                    <a:pt x="8170" y="25971"/>
                    <a:pt x="8396" y="25821"/>
                    <a:pt x="8521" y="25595"/>
                  </a:cubicBezTo>
                  <a:cubicBezTo>
                    <a:pt x="8546" y="25520"/>
                    <a:pt x="8571" y="25420"/>
                    <a:pt x="8571" y="25344"/>
                  </a:cubicBezTo>
                  <a:cubicBezTo>
                    <a:pt x="8571" y="25094"/>
                    <a:pt x="8446" y="24868"/>
                    <a:pt x="8221" y="24768"/>
                  </a:cubicBezTo>
                  <a:cubicBezTo>
                    <a:pt x="8134" y="24725"/>
                    <a:pt x="8041" y="24704"/>
                    <a:pt x="7949" y="24704"/>
                  </a:cubicBezTo>
                  <a:close/>
                  <a:moveTo>
                    <a:pt x="18906" y="24910"/>
                  </a:moveTo>
                  <a:cubicBezTo>
                    <a:pt x="18821" y="24910"/>
                    <a:pt x="18733" y="24929"/>
                    <a:pt x="18647" y="24968"/>
                  </a:cubicBezTo>
                  <a:cubicBezTo>
                    <a:pt x="18421" y="25069"/>
                    <a:pt x="18271" y="25294"/>
                    <a:pt x="18271" y="25520"/>
                  </a:cubicBezTo>
                  <a:cubicBezTo>
                    <a:pt x="18271" y="25620"/>
                    <a:pt x="18296" y="25695"/>
                    <a:pt x="18321" y="25796"/>
                  </a:cubicBezTo>
                  <a:cubicBezTo>
                    <a:pt x="18421" y="26021"/>
                    <a:pt x="18647" y="26172"/>
                    <a:pt x="18897" y="26172"/>
                  </a:cubicBezTo>
                  <a:cubicBezTo>
                    <a:pt x="18973" y="26172"/>
                    <a:pt x="19073" y="26146"/>
                    <a:pt x="19148" y="26121"/>
                  </a:cubicBezTo>
                  <a:cubicBezTo>
                    <a:pt x="19374" y="26021"/>
                    <a:pt x="19524" y="25770"/>
                    <a:pt x="19524" y="25545"/>
                  </a:cubicBezTo>
                  <a:cubicBezTo>
                    <a:pt x="19524" y="25445"/>
                    <a:pt x="19499" y="25369"/>
                    <a:pt x="19474" y="25294"/>
                  </a:cubicBezTo>
                  <a:cubicBezTo>
                    <a:pt x="19363" y="25055"/>
                    <a:pt x="19144" y="24910"/>
                    <a:pt x="18906" y="24910"/>
                  </a:cubicBezTo>
                  <a:close/>
                  <a:moveTo>
                    <a:pt x="11532" y="25839"/>
                  </a:moveTo>
                  <a:cubicBezTo>
                    <a:pt x="11220" y="25839"/>
                    <a:pt x="10948" y="26054"/>
                    <a:pt x="10902" y="26372"/>
                  </a:cubicBezTo>
                  <a:cubicBezTo>
                    <a:pt x="10902" y="26397"/>
                    <a:pt x="10902" y="26422"/>
                    <a:pt x="10902" y="26472"/>
                  </a:cubicBezTo>
                  <a:cubicBezTo>
                    <a:pt x="10902" y="26773"/>
                    <a:pt x="11103" y="27049"/>
                    <a:pt x="11429" y="27099"/>
                  </a:cubicBezTo>
                  <a:lnTo>
                    <a:pt x="11529" y="27099"/>
                  </a:lnTo>
                  <a:cubicBezTo>
                    <a:pt x="11830" y="27099"/>
                    <a:pt x="12105" y="26873"/>
                    <a:pt x="12155" y="26573"/>
                  </a:cubicBezTo>
                  <a:cubicBezTo>
                    <a:pt x="12155" y="26547"/>
                    <a:pt x="12155" y="26497"/>
                    <a:pt x="12155" y="26472"/>
                  </a:cubicBezTo>
                  <a:cubicBezTo>
                    <a:pt x="12155" y="26172"/>
                    <a:pt x="11930" y="25896"/>
                    <a:pt x="11629" y="25846"/>
                  </a:cubicBezTo>
                  <a:cubicBezTo>
                    <a:pt x="11596" y="25841"/>
                    <a:pt x="11564" y="25839"/>
                    <a:pt x="11532" y="25839"/>
                  </a:cubicBezTo>
                  <a:close/>
                  <a:moveTo>
                    <a:pt x="15297" y="25914"/>
                  </a:moveTo>
                  <a:cubicBezTo>
                    <a:pt x="15269" y="25914"/>
                    <a:pt x="15241" y="25917"/>
                    <a:pt x="15213" y="25921"/>
                  </a:cubicBezTo>
                  <a:cubicBezTo>
                    <a:pt x="14887" y="25946"/>
                    <a:pt x="14662" y="26222"/>
                    <a:pt x="14662" y="26547"/>
                  </a:cubicBezTo>
                  <a:cubicBezTo>
                    <a:pt x="14662" y="26573"/>
                    <a:pt x="14662" y="26598"/>
                    <a:pt x="14662" y="26623"/>
                  </a:cubicBezTo>
                  <a:cubicBezTo>
                    <a:pt x="14687" y="26923"/>
                    <a:pt x="14962" y="27174"/>
                    <a:pt x="15288" y="27174"/>
                  </a:cubicBezTo>
                  <a:lnTo>
                    <a:pt x="15363" y="27174"/>
                  </a:lnTo>
                  <a:cubicBezTo>
                    <a:pt x="15664" y="27124"/>
                    <a:pt x="15915" y="26848"/>
                    <a:pt x="15915" y="26547"/>
                  </a:cubicBezTo>
                  <a:cubicBezTo>
                    <a:pt x="15915" y="26522"/>
                    <a:pt x="15915" y="26497"/>
                    <a:pt x="15890" y="26447"/>
                  </a:cubicBezTo>
                  <a:cubicBezTo>
                    <a:pt x="15867" y="26149"/>
                    <a:pt x="15593" y="25914"/>
                    <a:pt x="15297" y="25914"/>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4"/>
            <p:cNvSpPr/>
            <p:nvPr/>
          </p:nvSpPr>
          <p:spPr>
            <a:xfrm>
              <a:off x="2038350" y="1912300"/>
              <a:ext cx="584000" cy="584000"/>
            </a:xfrm>
            <a:custGeom>
              <a:rect b="b" l="l" r="r" t="t"/>
              <a:pathLst>
                <a:path extrusionOk="0" h="23360" w="23360">
                  <a:moveTo>
                    <a:pt x="12357" y="1"/>
                  </a:moveTo>
                  <a:cubicBezTo>
                    <a:pt x="12006" y="1"/>
                    <a:pt x="11705" y="251"/>
                    <a:pt x="11680" y="602"/>
                  </a:cubicBezTo>
                  <a:lnTo>
                    <a:pt x="11680" y="627"/>
                  </a:lnTo>
                  <a:cubicBezTo>
                    <a:pt x="11680" y="953"/>
                    <a:pt x="11931" y="1254"/>
                    <a:pt x="12282" y="1254"/>
                  </a:cubicBezTo>
                  <a:lnTo>
                    <a:pt x="12307" y="1254"/>
                  </a:lnTo>
                  <a:cubicBezTo>
                    <a:pt x="12633" y="1254"/>
                    <a:pt x="12908" y="1003"/>
                    <a:pt x="12933" y="677"/>
                  </a:cubicBezTo>
                  <a:lnTo>
                    <a:pt x="12933" y="627"/>
                  </a:lnTo>
                  <a:cubicBezTo>
                    <a:pt x="12933" y="302"/>
                    <a:pt x="12683" y="26"/>
                    <a:pt x="12357" y="1"/>
                  </a:cubicBezTo>
                  <a:close/>
                  <a:moveTo>
                    <a:pt x="9798" y="144"/>
                  </a:moveTo>
                  <a:cubicBezTo>
                    <a:pt x="9766" y="144"/>
                    <a:pt x="9733" y="146"/>
                    <a:pt x="9700" y="151"/>
                  </a:cubicBezTo>
                  <a:cubicBezTo>
                    <a:pt x="9400" y="201"/>
                    <a:pt x="9174" y="477"/>
                    <a:pt x="9174" y="778"/>
                  </a:cubicBezTo>
                  <a:cubicBezTo>
                    <a:pt x="9174" y="803"/>
                    <a:pt x="9174" y="828"/>
                    <a:pt x="9199" y="878"/>
                  </a:cubicBezTo>
                  <a:cubicBezTo>
                    <a:pt x="9249" y="1179"/>
                    <a:pt x="9500" y="1404"/>
                    <a:pt x="9801" y="1404"/>
                  </a:cubicBezTo>
                  <a:lnTo>
                    <a:pt x="9926" y="1404"/>
                  </a:lnTo>
                  <a:cubicBezTo>
                    <a:pt x="10227" y="1329"/>
                    <a:pt x="10427" y="1078"/>
                    <a:pt x="10427" y="778"/>
                  </a:cubicBezTo>
                  <a:cubicBezTo>
                    <a:pt x="10427" y="753"/>
                    <a:pt x="10427" y="703"/>
                    <a:pt x="10427" y="677"/>
                  </a:cubicBezTo>
                  <a:cubicBezTo>
                    <a:pt x="10382" y="359"/>
                    <a:pt x="10110" y="144"/>
                    <a:pt x="9798" y="144"/>
                  </a:cubicBezTo>
                  <a:close/>
                  <a:moveTo>
                    <a:pt x="14791" y="426"/>
                  </a:moveTo>
                  <a:cubicBezTo>
                    <a:pt x="14522" y="426"/>
                    <a:pt x="14269" y="609"/>
                    <a:pt x="14187" y="878"/>
                  </a:cubicBezTo>
                  <a:cubicBezTo>
                    <a:pt x="14161" y="953"/>
                    <a:pt x="14161" y="1003"/>
                    <a:pt x="14161" y="1053"/>
                  </a:cubicBezTo>
                  <a:cubicBezTo>
                    <a:pt x="14161" y="1329"/>
                    <a:pt x="14337" y="1580"/>
                    <a:pt x="14613" y="1655"/>
                  </a:cubicBezTo>
                  <a:cubicBezTo>
                    <a:pt x="14663" y="1680"/>
                    <a:pt x="14713" y="1680"/>
                    <a:pt x="14788" y="1680"/>
                  </a:cubicBezTo>
                  <a:cubicBezTo>
                    <a:pt x="15064" y="1680"/>
                    <a:pt x="15314" y="1505"/>
                    <a:pt x="15390" y="1229"/>
                  </a:cubicBezTo>
                  <a:cubicBezTo>
                    <a:pt x="15390" y="1179"/>
                    <a:pt x="15415" y="1129"/>
                    <a:pt x="15415" y="1078"/>
                  </a:cubicBezTo>
                  <a:cubicBezTo>
                    <a:pt x="15415" y="803"/>
                    <a:pt x="15239" y="552"/>
                    <a:pt x="14963" y="452"/>
                  </a:cubicBezTo>
                  <a:cubicBezTo>
                    <a:pt x="14906" y="434"/>
                    <a:pt x="14848" y="426"/>
                    <a:pt x="14791" y="426"/>
                  </a:cubicBezTo>
                  <a:close/>
                  <a:moveTo>
                    <a:pt x="7392" y="834"/>
                  </a:moveTo>
                  <a:cubicBezTo>
                    <a:pt x="7316" y="834"/>
                    <a:pt x="7240" y="848"/>
                    <a:pt x="7169" y="878"/>
                  </a:cubicBezTo>
                  <a:cubicBezTo>
                    <a:pt x="6918" y="978"/>
                    <a:pt x="6768" y="1229"/>
                    <a:pt x="6768" y="1479"/>
                  </a:cubicBezTo>
                  <a:cubicBezTo>
                    <a:pt x="6768" y="1555"/>
                    <a:pt x="6793" y="1630"/>
                    <a:pt x="6818" y="1705"/>
                  </a:cubicBezTo>
                  <a:cubicBezTo>
                    <a:pt x="6918" y="1956"/>
                    <a:pt x="7169" y="2106"/>
                    <a:pt x="7394" y="2106"/>
                  </a:cubicBezTo>
                  <a:cubicBezTo>
                    <a:pt x="7495" y="2106"/>
                    <a:pt x="7570" y="2081"/>
                    <a:pt x="7645" y="2056"/>
                  </a:cubicBezTo>
                  <a:cubicBezTo>
                    <a:pt x="7896" y="1956"/>
                    <a:pt x="8021" y="1705"/>
                    <a:pt x="8021" y="1479"/>
                  </a:cubicBezTo>
                  <a:cubicBezTo>
                    <a:pt x="8021" y="1379"/>
                    <a:pt x="8021" y="1304"/>
                    <a:pt x="7971" y="1229"/>
                  </a:cubicBezTo>
                  <a:cubicBezTo>
                    <a:pt x="7875" y="980"/>
                    <a:pt x="7634" y="834"/>
                    <a:pt x="7392" y="834"/>
                  </a:cubicBezTo>
                  <a:close/>
                  <a:moveTo>
                    <a:pt x="17102" y="1410"/>
                  </a:moveTo>
                  <a:cubicBezTo>
                    <a:pt x="16880" y="1410"/>
                    <a:pt x="16664" y="1522"/>
                    <a:pt x="16542" y="1730"/>
                  </a:cubicBezTo>
                  <a:cubicBezTo>
                    <a:pt x="16492" y="1830"/>
                    <a:pt x="16467" y="1931"/>
                    <a:pt x="16467" y="2031"/>
                  </a:cubicBezTo>
                  <a:cubicBezTo>
                    <a:pt x="16467" y="2256"/>
                    <a:pt x="16567" y="2482"/>
                    <a:pt x="16793" y="2582"/>
                  </a:cubicBezTo>
                  <a:cubicBezTo>
                    <a:pt x="16868" y="2632"/>
                    <a:pt x="16994" y="2657"/>
                    <a:pt x="17094" y="2657"/>
                  </a:cubicBezTo>
                  <a:cubicBezTo>
                    <a:pt x="17319" y="2657"/>
                    <a:pt x="17520" y="2557"/>
                    <a:pt x="17645" y="2357"/>
                  </a:cubicBezTo>
                  <a:cubicBezTo>
                    <a:pt x="17695" y="2256"/>
                    <a:pt x="17720" y="2131"/>
                    <a:pt x="17720" y="2031"/>
                  </a:cubicBezTo>
                  <a:cubicBezTo>
                    <a:pt x="17720" y="1805"/>
                    <a:pt x="17595" y="1605"/>
                    <a:pt x="17395" y="1479"/>
                  </a:cubicBezTo>
                  <a:cubicBezTo>
                    <a:pt x="17301" y="1433"/>
                    <a:pt x="17201" y="1410"/>
                    <a:pt x="17102" y="1410"/>
                  </a:cubicBezTo>
                  <a:close/>
                  <a:moveTo>
                    <a:pt x="5209" y="2068"/>
                  </a:moveTo>
                  <a:cubicBezTo>
                    <a:pt x="5089" y="2068"/>
                    <a:pt x="4969" y="2104"/>
                    <a:pt x="4863" y="2181"/>
                  </a:cubicBezTo>
                  <a:cubicBezTo>
                    <a:pt x="4688" y="2307"/>
                    <a:pt x="4587" y="2507"/>
                    <a:pt x="4587" y="2708"/>
                  </a:cubicBezTo>
                  <a:cubicBezTo>
                    <a:pt x="4587" y="2833"/>
                    <a:pt x="4638" y="2958"/>
                    <a:pt x="4713" y="3058"/>
                  </a:cubicBezTo>
                  <a:cubicBezTo>
                    <a:pt x="4838" y="3234"/>
                    <a:pt x="5014" y="3334"/>
                    <a:pt x="5214" y="3334"/>
                  </a:cubicBezTo>
                  <a:cubicBezTo>
                    <a:pt x="5339" y="3334"/>
                    <a:pt x="5465" y="3284"/>
                    <a:pt x="5590" y="3209"/>
                  </a:cubicBezTo>
                  <a:cubicBezTo>
                    <a:pt x="5765" y="3084"/>
                    <a:pt x="5841" y="2883"/>
                    <a:pt x="5841" y="2683"/>
                  </a:cubicBezTo>
                  <a:cubicBezTo>
                    <a:pt x="5841" y="2557"/>
                    <a:pt x="5816" y="2432"/>
                    <a:pt x="5715" y="2332"/>
                  </a:cubicBezTo>
                  <a:cubicBezTo>
                    <a:pt x="5592" y="2162"/>
                    <a:pt x="5402" y="2068"/>
                    <a:pt x="5209" y="2068"/>
                  </a:cubicBezTo>
                  <a:close/>
                  <a:moveTo>
                    <a:pt x="19137" y="2879"/>
                  </a:moveTo>
                  <a:cubicBezTo>
                    <a:pt x="18962" y="2879"/>
                    <a:pt x="18783" y="2948"/>
                    <a:pt x="18648" y="3084"/>
                  </a:cubicBezTo>
                  <a:cubicBezTo>
                    <a:pt x="18547" y="3209"/>
                    <a:pt x="18497" y="3359"/>
                    <a:pt x="18497" y="3510"/>
                  </a:cubicBezTo>
                  <a:cubicBezTo>
                    <a:pt x="18497" y="3685"/>
                    <a:pt x="18572" y="3835"/>
                    <a:pt x="18698" y="3961"/>
                  </a:cubicBezTo>
                  <a:cubicBezTo>
                    <a:pt x="18823" y="4086"/>
                    <a:pt x="18973" y="4136"/>
                    <a:pt x="19124" y="4136"/>
                  </a:cubicBezTo>
                  <a:cubicBezTo>
                    <a:pt x="19299" y="4136"/>
                    <a:pt x="19450" y="4061"/>
                    <a:pt x="19575" y="3936"/>
                  </a:cubicBezTo>
                  <a:cubicBezTo>
                    <a:pt x="19700" y="3810"/>
                    <a:pt x="19750" y="3660"/>
                    <a:pt x="19750" y="3510"/>
                  </a:cubicBezTo>
                  <a:cubicBezTo>
                    <a:pt x="19750" y="3334"/>
                    <a:pt x="19675" y="3159"/>
                    <a:pt x="19550" y="3033"/>
                  </a:cubicBezTo>
                  <a:cubicBezTo>
                    <a:pt x="19434" y="2929"/>
                    <a:pt x="19287" y="2879"/>
                    <a:pt x="19137" y="2879"/>
                  </a:cubicBezTo>
                  <a:close/>
                  <a:moveTo>
                    <a:pt x="3354" y="3756"/>
                  </a:moveTo>
                  <a:cubicBezTo>
                    <a:pt x="3178" y="3756"/>
                    <a:pt x="3005" y="3826"/>
                    <a:pt x="2883" y="3961"/>
                  </a:cubicBezTo>
                  <a:cubicBezTo>
                    <a:pt x="2783" y="4086"/>
                    <a:pt x="2733" y="4236"/>
                    <a:pt x="2733" y="4362"/>
                  </a:cubicBezTo>
                  <a:cubicBezTo>
                    <a:pt x="2733" y="4537"/>
                    <a:pt x="2808" y="4713"/>
                    <a:pt x="2958" y="4838"/>
                  </a:cubicBezTo>
                  <a:cubicBezTo>
                    <a:pt x="3059" y="4963"/>
                    <a:pt x="3209" y="5013"/>
                    <a:pt x="3359" y="5013"/>
                  </a:cubicBezTo>
                  <a:cubicBezTo>
                    <a:pt x="3535" y="5013"/>
                    <a:pt x="3710" y="4938"/>
                    <a:pt x="3836" y="4788"/>
                  </a:cubicBezTo>
                  <a:cubicBezTo>
                    <a:pt x="3936" y="4662"/>
                    <a:pt x="3986" y="4537"/>
                    <a:pt x="3986" y="4387"/>
                  </a:cubicBezTo>
                  <a:cubicBezTo>
                    <a:pt x="3986" y="4211"/>
                    <a:pt x="3911" y="4036"/>
                    <a:pt x="3785" y="3911"/>
                  </a:cubicBezTo>
                  <a:cubicBezTo>
                    <a:pt x="3658" y="3807"/>
                    <a:pt x="3505" y="3756"/>
                    <a:pt x="3354" y="3756"/>
                  </a:cubicBezTo>
                  <a:close/>
                  <a:moveTo>
                    <a:pt x="20767" y="4775"/>
                  </a:moveTo>
                  <a:cubicBezTo>
                    <a:pt x="20644" y="4775"/>
                    <a:pt x="20517" y="4811"/>
                    <a:pt x="20402" y="4888"/>
                  </a:cubicBezTo>
                  <a:cubicBezTo>
                    <a:pt x="20227" y="5013"/>
                    <a:pt x="20126" y="5214"/>
                    <a:pt x="20151" y="5414"/>
                  </a:cubicBezTo>
                  <a:cubicBezTo>
                    <a:pt x="20151" y="5515"/>
                    <a:pt x="20177" y="5640"/>
                    <a:pt x="20252" y="5765"/>
                  </a:cubicBezTo>
                  <a:cubicBezTo>
                    <a:pt x="20377" y="5941"/>
                    <a:pt x="20578" y="6016"/>
                    <a:pt x="20778" y="6016"/>
                  </a:cubicBezTo>
                  <a:cubicBezTo>
                    <a:pt x="20903" y="6016"/>
                    <a:pt x="21029" y="5991"/>
                    <a:pt x="21129" y="5916"/>
                  </a:cubicBezTo>
                  <a:cubicBezTo>
                    <a:pt x="21304" y="5790"/>
                    <a:pt x="21405" y="5590"/>
                    <a:pt x="21405" y="5389"/>
                  </a:cubicBezTo>
                  <a:cubicBezTo>
                    <a:pt x="21405" y="5264"/>
                    <a:pt x="21354" y="5139"/>
                    <a:pt x="21279" y="5038"/>
                  </a:cubicBezTo>
                  <a:cubicBezTo>
                    <a:pt x="21156" y="4868"/>
                    <a:pt x="20966" y="4775"/>
                    <a:pt x="20767" y="4775"/>
                  </a:cubicBezTo>
                  <a:close/>
                  <a:moveTo>
                    <a:pt x="1931" y="5810"/>
                  </a:moveTo>
                  <a:cubicBezTo>
                    <a:pt x="1705" y="5810"/>
                    <a:pt x="1483" y="5934"/>
                    <a:pt x="1379" y="6141"/>
                  </a:cubicBezTo>
                  <a:cubicBezTo>
                    <a:pt x="1329" y="6241"/>
                    <a:pt x="1304" y="6342"/>
                    <a:pt x="1304" y="6442"/>
                  </a:cubicBezTo>
                  <a:cubicBezTo>
                    <a:pt x="1304" y="6667"/>
                    <a:pt x="1430" y="6868"/>
                    <a:pt x="1630" y="6993"/>
                  </a:cubicBezTo>
                  <a:cubicBezTo>
                    <a:pt x="1730" y="7043"/>
                    <a:pt x="1831" y="7068"/>
                    <a:pt x="1931" y="7068"/>
                  </a:cubicBezTo>
                  <a:cubicBezTo>
                    <a:pt x="2156" y="7068"/>
                    <a:pt x="2357" y="6943"/>
                    <a:pt x="2482" y="6743"/>
                  </a:cubicBezTo>
                  <a:cubicBezTo>
                    <a:pt x="2532" y="6642"/>
                    <a:pt x="2557" y="6542"/>
                    <a:pt x="2557" y="6442"/>
                  </a:cubicBezTo>
                  <a:cubicBezTo>
                    <a:pt x="2557" y="6216"/>
                    <a:pt x="2432" y="5991"/>
                    <a:pt x="2232" y="5891"/>
                  </a:cubicBezTo>
                  <a:cubicBezTo>
                    <a:pt x="2138" y="5836"/>
                    <a:pt x="2034" y="5810"/>
                    <a:pt x="1931" y="5810"/>
                  </a:cubicBezTo>
                  <a:close/>
                  <a:moveTo>
                    <a:pt x="21953" y="6974"/>
                  </a:moveTo>
                  <a:cubicBezTo>
                    <a:pt x="21878" y="6974"/>
                    <a:pt x="21802" y="6989"/>
                    <a:pt x="21730" y="7018"/>
                  </a:cubicBezTo>
                  <a:cubicBezTo>
                    <a:pt x="21480" y="7119"/>
                    <a:pt x="21329" y="7369"/>
                    <a:pt x="21329" y="7595"/>
                  </a:cubicBezTo>
                  <a:cubicBezTo>
                    <a:pt x="21329" y="7695"/>
                    <a:pt x="21329" y="7770"/>
                    <a:pt x="21354" y="7845"/>
                  </a:cubicBezTo>
                  <a:cubicBezTo>
                    <a:pt x="21455" y="8071"/>
                    <a:pt x="21705" y="8221"/>
                    <a:pt x="21956" y="8221"/>
                  </a:cubicBezTo>
                  <a:cubicBezTo>
                    <a:pt x="22031" y="8221"/>
                    <a:pt x="22106" y="8221"/>
                    <a:pt x="22182" y="8196"/>
                  </a:cubicBezTo>
                  <a:cubicBezTo>
                    <a:pt x="22432" y="8096"/>
                    <a:pt x="22583" y="7845"/>
                    <a:pt x="22583" y="7595"/>
                  </a:cubicBezTo>
                  <a:cubicBezTo>
                    <a:pt x="22583" y="7520"/>
                    <a:pt x="22557" y="7444"/>
                    <a:pt x="22532" y="7369"/>
                  </a:cubicBezTo>
                  <a:cubicBezTo>
                    <a:pt x="22437" y="7121"/>
                    <a:pt x="22196" y="6974"/>
                    <a:pt x="21953" y="6974"/>
                  </a:cubicBezTo>
                  <a:close/>
                  <a:moveTo>
                    <a:pt x="1015" y="8130"/>
                  </a:moveTo>
                  <a:cubicBezTo>
                    <a:pt x="734" y="8130"/>
                    <a:pt x="466" y="8318"/>
                    <a:pt x="402" y="8597"/>
                  </a:cubicBezTo>
                  <a:cubicBezTo>
                    <a:pt x="377" y="8647"/>
                    <a:pt x="377" y="8723"/>
                    <a:pt x="377" y="8773"/>
                  </a:cubicBezTo>
                  <a:cubicBezTo>
                    <a:pt x="377" y="9048"/>
                    <a:pt x="552" y="9299"/>
                    <a:pt x="828" y="9374"/>
                  </a:cubicBezTo>
                  <a:cubicBezTo>
                    <a:pt x="878" y="9374"/>
                    <a:pt x="953" y="9399"/>
                    <a:pt x="1003" y="9399"/>
                  </a:cubicBezTo>
                  <a:cubicBezTo>
                    <a:pt x="1279" y="9399"/>
                    <a:pt x="1530" y="9199"/>
                    <a:pt x="1605" y="8923"/>
                  </a:cubicBezTo>
                  <a:cubicBezTo>
                    <a:pt x="1630" y="8873"/>
                    <a:pt x="1630" y="8823"/>
                    <a:pt x="1630" y="8748"/>
                  </a:cubicBezTo>
                  <a:cubicBezTo>
                    <a:pt x="1630" y="8472"/>
                    <a:pt x="1430" y="8221"/>
                    <a:pt x="1154" y="8146"/>
                  </a:cubicBezTo>
                  <a:cubicBezTo>
                    <a:pt x="1108" y="8136"/>
                    <a:pt x="1061" y="8130"/>
                    <a:pt x="1015" y="8130"/>
                  </a:cubicBezTo>
                  <a:close/>
                  <a:moveTo>
                    <a:pt x="22597" y="9393"/>
                  </a:moveTo>
                  <a:cubicBezTo>
                    <a:pt x="22567" y="9393"/>
                    <a:pt x="22538" y="9395"/>
                    <a:pt x="22507" y="9399"/>
                  </a:cubicBezTo>
                  <a:cubicBezTo>
                    <a:pt x="22207" y="9449"/>
                    <a:pt x="21981" y="9725"/>
                    <a:pt x="21981" y="10026"/>
                  </a:cubicBezTo>
                  <a:cubicBezTo>
                    <a:pt x="21981" y="10051"/>
                    <a:pt x="21981" y="10076"/>
                    <a:pt x="21981" y="10126"/>
                  </a:cubicBezTo>
                  <a:cubicBezTo>
                    <a:pt x="22031" y="10427"/>
                    <a:pt x="22282" y="10652"/>
                    <a:pt x="22608" y="10652"/>
                  </a:cubicBezTo>
                  <a:lnTo>
                    <a:pt x="22683" y="10652"/>
                  </a:lnTo>
                  <a:cubicBezTo>
                    <a:pt x="23009" y="10602"/>
                    <a:pt x="23234" y="10327"/>
                    <a:pt x="23234" y="10026"/>
                  </a:cubicBezTo>
                  <a:cubicBezTo>
                    <a:pt x="23234" y="10001"/>
                    <a:pt x="23234" y="9976"/>
                    <a:pt x="23209" y="9926"/>
                  </a:cubicBezTo>
                  <a:cubicBezTo>
                    <a:pt x="23163" y="9628"/>
                    <a:pt x="22908" y="9393"/>
                    <a:pt x="22597" y="9393"/>
                  </a:cubicBezTo>
                  <a:close/>
                  <a:moveTo>
                    <a:pt x="653" y="10602"/>
                  </a:moveTo>
                  <a:cubicBezTo>
                    <a:pt x="302" y="10602"/>
                    <a:pt x="1" y="10878"/>
                    <a:pt x="1" y="11229"/>
                  </a:cubicBezTo>
                  <a:lnTo>
                    <a:pt x="1" y="11254"/>
                  </a:lnTo>
                  <a:cubicBezTo>
                    <a:pt x="1" y="11580"/>
                    <a:pt x="252" y="11855"/>
                    <a:pt x="602" y="11881"/>
                  </a:cubicBezTo>
                  <a:lnTo>
                    <a:pt x="628" y="11881"/>
                  </a:lnTo>
                  <a:cubicBezTo>
                    <a:pt x="953" y="11881"/>
                    <a:pt x="1229" y="11605"/>
                    <a:pt x="1254" y="11254"/>
                  </a:cubicBezTo>
                  <a:lnTo>
                    <a:pt x="1254" y="11229"/>
                  </a:lnTo>
                  <a:cubicBezTo>
                    <a:pt x="1254" y="10903"/>
                    <a:pt x="978" y="10627"/>
                    <a:pt x="653" y="10602"/>
                  </a:cubicBezTo>
                  <a:close/>
                  <a:moveTo>
                    <a:pt x="22733" y="11053"/>
                  </a:moveTo>
                  <a:cubicBezTo>
                    <a:pt x="22382" y="11053"/>
                    <a:pt x="22081" y="11329"/>
                    <a:pt x="22081" y="11680"/>
                  </a:cubicBezTo>
                  <a:cubicBezTo>
                    <a:pt x="22081" y="12006"/>
                    <a:pt x="22382" y="12307"/>
                    <a:pt x="22733" y="12307"/>
                  </a:cubicBezTo>
                  <a:cubicBezTo>
                    <a:pt x="23059" y="12307"/>
                    <a:pt x="23359" y="12006"/>
                    <a:pt x="23359" y="11680"/>
                  </a:cubicBezTo>
                  <a:cubicBezTo>
                    <a:pt x="23359" y="11329"/>
                    <a:pt x="23059" y="11053"/>
                    <a:pt x="22733" y="11053"/>
                  </a:cubicBezTo>
                  <a:close/>
                  <a:moveTo>
                    <a:pt x="829" y="13119"/>
                  </a:moveTo>
                  <a:cubicBezTo>
                    <a:pt x="787" y="13119"/>
                    <a:pt x="745" y="13124"/>
                    <a:pt x="703" y="13134"/>
                  </a:cubicBezTo>
                  <a:cubicBezTo>
                    <a:pt x="377" y="13184"/>
                    <a:pt x="176" y="13460"/>
                    <a:pt x="176" y="13735"/>
                  </a:cubicBezTo>
                  <a:cubicBezTo>
                    <a:pt x="176" y="13785"/>
                    <a:pt x="176" y="13810"/>
                    <a:pt x="201" y="13861"/>
                  </a:cubicBezTo>
                  <a:cubicBezTo>
                    <a:pt x="252" y="14161"/>
                    <a:pt x="502" y="14362"/>
                    <a:pt x="803" y="14362"/>
                  </a:cubicBezTo>
                  <a:lnTo>
                    <a:pt x="928" y="14362"/>
                  </a:lnTo>
                  <a:cubicBezTo>
                    <a:pt x="1229" y="14312"/>
                    <a:pt x="1430" y="14036"/>
                    <a:pt x="1430" y="13735"/>
                  </a:cubicBezTo>
                  <a:cubicBezTo>
                    <a:pt x="1430" y="13710"/>
                    <a:pt x="1430" y="13660"/>
                    <a:pt x="1430" y="13635"/>
                  </a:cubicBezTo>
                  <a:cubicBezTo>
                    <a:pt x="1364" y="13330"/>
                    <a:pt x="1109" y="13119"/>
                    <a:pt x="829" y="13119"/>
                  </a:cubicBezTo>
                  <a:close/>
                  <a:moveTo>
                    <a:pt x="22414" y="13536"/>
                  </a:moveTo>
                  <a:cubicBezTo>
                    <a:pt x="22132" y="13536"/>
                    <a:pt x="21894" y="13738"/>
                    <a:pt x="21831" y="14011"/>
                  </a:cubicBezTo>
                  <a:cubicBezTo>
                    <a:pt x="21806" y="14061"/>
                    <a:pt x="21806" y="14111"/>
                    <a:pt x="21806" y="14161"/>
                  </a:cubicBezTo>
                  <a:cubicBezTo>
                    <a:pt x="21806" y="14437"/>
                    <a:pt x="22006" y="14713"/>
                    <a:pt x="22307" y="14763"/>
                  </a:cubicBezTo>
                  <a:cubicBezTo>
                    <a:pt x="22357" y="14788"/>
                    <a:pt x="22407" y="14788"/>
                    <a:pt x="22432" y="14788"/>
                  </a:cubicBezTo>
                  <a:cubicBezTo>
                    <a:pt x="22733" y="14788"/>
                    <a:pt x="22984" y="14587"/>
                    <a:pt x="23059" y="14312"/>
                  </a:cubicBezTo>
                  <a:cubicBezTo>
                    <a:pt x="23059" y="14262"/>
                    <a:pt x="23059" y="14211"/>
                    <a:pt x="23059" y="14161"/>
                  </a:cubicBezTo>
                  <a:cubicBezTo>
                    <a:pt x="23059" y="13886"/>
                    <a:pt x="22883" y="13610"/>
                    <a:pt x="22583" y="13560"/>
                  </a:cubicBezTo>
                  <a:cubicBezTo>
                    <a:pt x="22525" y="13543"/>
                    <a:pt x="22469" y="13536"/>
                    <a:pt x="22414" y="13536"/>
                  </a:cubicBezTo>
                  <a:close/>
                  <a:moveTo>
                    <a:pt x="1553" y="15506"/>
                  </a:moveTo>
                  <a:cubicBezTo>
                    <a:pt x="1469" y="15506"/>
                    <a:pt x="1384" y="15525"/>
                    <a:pt x="1304" y="15565"/>
                  </a:cubicBezTo>
                  <a:cubicBezTo>
                    <a:pt x="1054" y="15665"/>
                    <a:pt x="928" y="15891"/>
                    <a:pt x="928" y="16116"/>
                  </a:cubicBezTo>
                  <a:cubicBezTo>
                    <a:pt x="928" y="16216"/>
                    <a:pt x="928" y="16292"/>
                    <a:pt x="978" y="16392"/>
                  </a:cubicBezTo>
                  <a:cubicBezTo>
                    <a:pt x="1079" y="16617"/>
                    <a:pt x="1304" y="16768"/>
                    <a:pt x="1555" y="16768"/>
                  </a:cubicBezTo>
                  <a:cubicBezTo>
                    <a:pt x="1630" y="16768"/>
                    <a:pt x="1730" y="16743"/>
                    <a:pt x="1805" y="16718"/>
                  </a:cubicBezTo>
                  <a:cubicBezTo>
                    <a:pt x="2031" y="16617"/>
                    <a:pt x="2181" y="16367"/>
                    <a:pt x="2181" y="16141"/>
                  </a:cubicBezTo>
                  <a:cubicBezTo>
                    <a:pt x="2181" y="16041"/>
                    <a:pt x="2156" y="15966"/>
                    <a:pt x="2131" y="15891"/>
                  </a:cubicBezTo>
                  <a:cubicBezTo>
                    <a:pt x="2021" y="15651"/>
                    <a:pt x="1788" y="15506"/>
                    <a:pt x="1553" y="15506"/>
                  </a:cubicBezTo>
                  <a:close/>
                  <a:moveTo>
                    <a:pt x="21605" y="15902"/>
                  </a:moveTo>
                  <a:cubicBezTo>
                    <a:pt x="21370" y="15902"/>
                    <a:pt x="21136" y="16027"/>
                    <a:pt x="21029" y="16241"/>
                  </a:cubicBezTo>
                  <a:cubicBezTo>
                    <a:pt x="21004" y="16342"/>
                    <a:pt x="20979" y="16417"/>
                    <a:pt x="20979" y="16517"/>
                  </a:cubicBezTo>
                  <a:cubicBezTo>
                    <a:pt x="20979" y="16743"/>
                    <a:pt x="21104" y="16968"/>
                    <a:pt x="21329" y="17094"/>
                  </a:cubicBezTo>
                  <a:cubicBezTo>
                    <a:pt x="21405" y="17144"/>
                    <a:pt x="21505" y="17144"/>
                    <a:pt x="21605" y="17144"/>
                  </a:cubicBezTo>
                  <a:cubicBezTo>
                    <a:pt x="21831" y="17144"/>
                    <a:pt x="22056" y="17018"/>
                    <a:pt x="22156" y="16793"/>
                  </a:cubicBezTo>
                  <a:cubicBezTo>
                    <a:pt x="22207" y="16718"/>
                    <a:pt x="22232" y="16617"/>
                    <a:pt x="22232" y="16517"/>
                  </a:cubicBezTo>
                  <a:cubicBezTo>
                    <a:pt x="22232" y="16292"/>
                    <a:pt x="22106" y="16066"/>
                    <a:pt x="21881" y="15966"/>
                  </a:cubicBezTo>
                  <a:cubicBezTo>
                    <a:pt x="21794" y="15923"/>
                    <a:pt x="21699" y="15902"/>
                    <a:pt x="21605" y="15902"/>
                  </a:cubicBezTo>
                  <a:close/>
                  <a:moveTo>
                    <a:pt x="2810" y="17673"/>
                  </a:moveTo>
                  <a:cubicBezTo>
                    <a:pt x="2678" y="17673"/>
                    <a:pt x="2545" y="17713"/>
                    <a:pt x="2432" y="17795"/>
                  </a:cubicBezTo>
                  <a:cubicBezTo>
                    <a:pt x="2282" y="17921"/>
                    <a:pt x="2181" y="18096"/>
                    <a:pt x="2181" y="18297"/>
                  </a:cubicBezTo>
                  <a:cubicBezTo>
                    <a:pt x="2181" y="18422"/>
                    <a:pt x="2232" y="18547"/>
                    <a:pt x="2307" y="18673"/>
                  </a:cubicBezTo>
                  <a:cubicBezTo>
                    <a:pt x="2432" y="18848"/>
                    <a:pt x="2633" y="18923"/>
                    <a:pt x="2808" y="18923"/>
                  </a:cubicBezTo>
                  <a:cubicBezTo>
                    <a:pt x="2958" y="18923"/>
                    <a:pt x="3084" y="18873"/>
                    <a:pt x="3184" y="18798"/>
                  </a:cubicBezTo>
                  <a:cubicBezTo>
                    <a:pt x="3359" y="18673"/>
                    <a:pt x="3435" y="18497"/>
                    <a:pt x="3435" y="18297"/>
                  </a:cubicBezTo>
                  <a:cubicBezTo>
                    <a:pt x="3435" y="18171"/>
                    <a:pt x="3410" y="18021"/>
                    <a:pt x="3309" y="17921"/>
                  </a:cubicBezTo>
                  <a:cubicBezTo>
                    <a:pt x="3191" y="17758"/>
                    <a:pt x="3002" y="17673"/>
                    <a:pt x="2810" y="17673"/>
                  </a:cubicBezTo>
                  <a:close/>
                  <a:moveTo>
                    <a:pt x="20258" y="18004"/>
                  </a:moveTo>
                  <a:cubicBezTo>
                    <a:pt x="20072" y="18004"/>
                    <a:pt x="19891" y="18088"/>
                    <a:pt x="19776" y="18246"/>
                  </a:cubicBezTo>
                  <a:cubicBezTo>
                    <a:pt x="19675" y="18347"/>
                    <a:pt x="19625" y="18497"/>
                    <a:pt x="19625" y="18647"/>
                  </a:cubicBezTo>
                  <a:cubicBezTo>
                    <a:pt x="19625" y="18823"/>
                    <a:pt x="19700" y="18998"/>
                    <a:pt x="19851" y="19124"/>
                  </a:cubicBezTo>
                  <a:cubicBezTo>
                    <a:pt x="19976" y="19224"/>
                    <a:pt x="20101" y="19274"/>
                    <a:pt x="20252" y="19274"/>
                  </a:cubicBezTo>
                  <a:cubicBezTo>
                    <a:pt x="20427" y="19274"/>
                    <a:pt x="20628" y="19174"/>
                    <a:pt x="20728" y="19023"/>
                  </a:cubicBezTo>
                  <a:cubicBezTo>
                    <a:pt x="20828" y="18923"/>
                    <a:pt x="20878" y="18773"/>
                    <a:pt x="20878" y="18622"/>
                  </a:cubicBezTo>
                  <a:cubicBezTo>
                    <a:pt x="20878" y="18447"/>
                    <a:pt x="20803" y="18272"/>
                    <a:pt x="20653" y="18146"/>
                  </a:cubicBezTo>
                  <a:cubicBezTo>
                    <a:pt x="20535" y="18050"/>
                    <a:pt x="20395" y="18004"/>
                    <a:pt x="20258" y="18004"/>
                  </a:cubicBezTo>
                  <a:close/>
                  <a:moveTo>
                    <a:pt x="4528" y="19495"/>
                  </a:moveTo>
                  <a:cubicBezTo>
                    <a:pt x="4356" y="19495"/>
                    <a:pt x="4183" y="19565"/>
                    <a:pt x="4061" y="19700"/>
                  </a:cubicBezTo>
                  <a:cubicBezTo>
                    <a:pt x="3961" y="19825"/>
                    <a:pt x="3911" y="19976"/>
                    <a:pt x="3911" y="20101"/>
                  </a:cubicBezTo>
                  <a:cubicBezTo>
                    <a:pt x="3911" y="20302"/>
                    <a:pt x="3986" y="20477"/>
                    <a:pt x="4136" y="20602"/>
                  </a:cubicBezTo>
                  <a:cubicBezTo>
                    <a:pt x="4262" y="20703"/>
                    <a:pt x="4387" y="20753"/>
                    <a:pt x="4537" y="20753"/>
                  </a:cubicBezTo>
                  <a:cubicBezTo>
                    <a:pt x="4713" y="20753"/>
                    <a:pt x="4888" y="20678"/>
                    <a:pt x="5014" y="20527"/>
                  </a:cubicBezTo>
                  <a:cubicBezTo>
                    <a:pt x="5114" y="20402"/>
                    <a:pt x="5164" y="20277"/>
                    <a:pt x="5164" y="20126"/>
                  </a:cubicBezTo>
                  <a:cubicBezTo>
                    <a:pt x="5164" y="19951"/>
                    <a:pt x="5089" y="19775"/>
                    <a:pt x="4938" y="19650"/>
                  </a:cubicBezTo>
                  <a:cubicBezTo>
                    <a:pt x="4823" y="19546"/>
                    <a:pt x="4676" y="19495"/>
                    <a:pt x="4528" y="19495"/>
                  </a:cubicBezTo>
                  <a:close/>
                  <a:moveTo>
                    <a:pt x="18466" y="19759"/>
                  </a:moveTo>
                  <a:cubicBezTo>
                    <a:pt x="18329" y="19759"/>
                    <a:pt x="18189" y="19805"/>
                    <a:pt x="18071" y="19901"/>
                  </a:cubicBezTo>
                  <a:cubicBezTo>
                    <a:pt x="17921" y="20026"/>
                    <a:pt x="17846" y="20201"/>
                    <a:pt x="17846" y="20377"/>
                  </a:cubicBezTo>
                  <a:cubicBezTo>
                    <a:pt x="17846" y="20527"/>
                    <a:pt x="17871" y="20653"/>
                    <a:pt x="17971" y="20778"/>
                  </a:cubicBezTo>
                  <a:cubicBezTo>
                    <a:pt x="18096" y="20928"/>
                    <a:pt x="18272" y="21028"/>
                    <a:pt x="18472" y="21028"/>
                  </a:cubicBezTo>
                  <a:cubicBezTo>
                    <a:pt x="18598" y="21028"/>
                    <a:pt x="18723" y="20978"/>
                    <a:pt x="18848" y="20878"/>
                  </a:cubicBezTo>
                  <a:cubicBezTo>
                    <a:pt x="18999" y="20753"/>
                    <a:pt x="19099" y="20577"/>
                    <a:pt x="19099" y="20402"/>
                  </a:cubicBezTo>
                  <a:cubicBezTo>
                    <a:pt x="19099" y="20252"/>
                    <a:pt x="19049" y="20126"/>
                    <a:pt x="18948" y="20001"/>
                  </a:cubicBezTo>
                  <a:cubicBezTo>
                    <a:pt x="18833" y="19843"/>
                    <a:pt x="18652" y="19759"/>
                    <a:pt x="18466" y="19759"/>
                  </a:cubicBezTo>
                  <a:close/>
                  <a:moveTo>
                    <a:pt x="6614" y="20885"/>
                  </a:moveTo>
                  <a:cubicBezTo>
                    <a:pt x="6384" y="20885"/>
                    <a:pt x="6171" y="21002"/>
                    <a:pt x="6066" y="21229"/>
                  </a:cubicBezTo>
                  <a:cubicBezTo>
                    <a:pt x="6016" y="21304"/>
                    <a:pt x="5991" y="21404"/>
                    <a:pt x="5991" y="21505"/>
                  </a:cubicBezTo>
                  <a:cubicBezTo>
                    <a:pt x="5991" y="21730"/>
                    <a:pt x="6116" y="21956"/>
                    <a:pt x="6342" y="22081"/>
                  </a:cubicBezTo>
                  <a:cubicBezTo>
                    <a:pt x="6417" y="22106"/>
                    <a:pt x="6517" y="22131"/>
                    <a:pt x="6618" y="22131"/>
                  </a:cubicBezTo>
                  <a:cubicBezTo>
                    <a:pt x="6843" y="22131"/>
                    <a:pt x="7069" y="22006"/>
                    <a:pt x="7194" y="21805"/>
                  </a:cubicBezTo>
                  <a:cubicBezTo>
                    <a:pt x="7219" y="21705"/>
                    <a:pt x="7244" y="21605"/>
                    <a:pt x="7244" y="21505"/>
                  </a:cubicBezTo>
                  <a:cubicBezTo>
                    <a:pt x="7244" y="21279"/>
                    <a:pt x="7119" y="21054"/>
                    <a:pt x="6918" y="20953"/>
                  </a:cubicBezTo>
                  <a:cubicBezTo>
                    <a:pt x="6819" y="20907"/>
                    <a:pt x="6715" y="20885"/>
                    <a:pt x="6614" y="20885"/>
                  </a:cubicBezTo>
                  <a:close/>
                  <a:moveTo>
                    <a:pt x="16318" y="21070"/>
                  </a:moveTo>
                  <a:cubicBezTo>
                    <a:pt x="16233" y="21070"/>
                    <a:pt x="16147" y="21088"/>
                    <a:pt x="16066" y="21129"/>
                  </a:cubicBezTo>
                  <a:cubicBezTo>
                    <a:pt x="15841" y="21229"/>
                    <a:pt x="15690" y="21455"/>
                    <a:pt x="15690" y="21705"/>
                  </a:cubicBezTo>
                  <a:cubicBezTo>
                    <a:pt x="15690" y="21805"/>
                    <a:pt x="15715" y="21881"/>
                    <a:pt x="15765" y="21956"/>
                  </a:cubicBezTo>
                  <a:cubicBezTo>
                    <a:pt x="15866" y="22181"/>
                    <a:pt x="16091" y="22332"/>
                    <a:pt x="16317" y="22332"/>
                  </a:cubicBezTo>
                  <a:cubicBezTo>
                    <a:pt x="16417" y="22332"/>
                    <a:pt x="16517" y="22307"/>
                    <a:pt x="16593" y="22257"/>
                  </a:cubicBezTo>
                  <a:cubicBezTo>
                    <a:pt x="16818" y="22156"/>
                    <a:pt x="16943" y="21931"/>
                    <a:pt x="16943" y="21680"/>
                  </a:cubicBezTo>
                  <a:cubicBezTo>
                    <a:pt x="16943" y="21605"/>
                    <a:pt x="16943" y="21530"/>
                    <a:pt x="16893" y="21429"/>
                  </a:cubicBezTo>
                  <a:cubicBezTo>
                    <a:pt x="16783" y="21209"/>
                    <a:pt x="16552" y="21070"/>
                    <a:pt x="16318" y="21070"/>
                  </a:cubicBezTo>
                  <a:close/>
                  <a:moveTo>
                    <a:pt x="8977" y="21765"/>
                  </a:moveTo>
                  <a:cubicBezTo>
                    <a:pt x="8685" y="21765"/>
                    <a:pt x="8433" y="21952"/>
                    <a:pt x="8347" y="22231"/>
                  </a:cubicBezTo>
                  <a:cubicBezTo>
                    <a:pt x="8347" y="22282"/>
                    <a:pt x="8347" y="22357"/>
                    <a:pt x="8347" y="22407"/>
                  </a:cubicBezTo>
                  <a:cubicBezTo>
                    <a:pt x="8347" y="22683"/>
                    <a:pt x="8522" y="22933"/>
                    <a:pt x="8823" y="23008"/>
                  </a:cubicBezTo>
                  <a:cubicBezTo>
                    <a:pt x="8873" y="23008"/>
                    <a:pt x="8923" y="23033"/>
                    <a:pt x="8973" y="23033"/>
                  </a:cubicBezTo>
                  <a:cubicBezTo>
                    <a:pt x="9249" y="23033"/>
                    <a:pt x="9500" y="22833"/>
                    <a:pt x="9575" y="22557"/>
                  </a:cubicBezTo>
                  <a:cubicBezTo>
                    <a:pt x="9600" y="22482"/>
                    <a:pt x="9600" y="22432"/>
                    <a:pt x="9600" y="22382"/>
                  </a:cubicBezTo>
                  <a:cubicBezTo>
                    <a:pt x="9600" y="22106"/>
                    <a:pt x="9400" y="21856"/>
                    <a:pt x="9124" y="21780"/>
                  </a:cubicBezTo>
                  <a:cubicBezTo>
                    <a:pt x="9074" y="21770"/>
                    <a:pt x="9025" y="21765"/>
                    <a:pt x="8977" y="21765"/>
                  </a:cubicBezTo>
                  <a:close/>
                  <a:moveTo>
                    <a:pt x="13946" y="21866"/>
                  </a:moveTo>
                  <a:cubicBezTo>
                    <a:pt x="13902" y="21866"/>
                    <a:pt x="13856" y="21871"/>
                    <a:pt x="13811" y="21881"/>
                  </a:cubicBezTo>
                  <a:cubicBezTo>
                    <a:pt x="13510" y="21931"/>
                    <a:pt x="13309" y="22206"/>
                    <a:pt x="13309" y="22482"/>
                  </a:cubicBezTo>
                  <a:cubicBezTo>
                    <a:pt x="13309" y="22532"/>
                    <a:pt x="13334" y="22582"/>
                    <a:pt x="13334" y="22607"/>
                  </a:cubicBezTo>
                  <a:cubicBezTo>
                    <a:pt x="13384" y="22908"/>
                    <a:pt x="13660" y="23109"/>
                    <a:pt x="13936" y="23109"/>
                  </a:cubicBezTo>
                  <a:lnTo>
                    <a:pt x="14086" y="23109"/>
                  </a:lnTo>
                  <a:cubicBezTo>
                    <a:pt x="14362" y="23033"/>
                    <a:pt x="14588" y="22783"/>
                    <a:pt x="14588" y="22482"/>
                  </a:cubicBezTo>
                  <a:cubicBezTo>
                    <a:pt x="14588" y="22457"/>
                    <a:pt x="14562" y="22407"/>
                    <a:pt x="14562" y="22357"/>
                  </a:cubicBezTo>
                  <a:cubicBezTo>
                    <a:pt x="14497" y="22074"/>
                    <a:pt x="14242" y="21866"/>
                    <a:pt x="13946" y="21866"/>
                  </a:cubicBezTo>
                  <a:close/>
                  <a:moveTo>
                    <a:pt x="11413" y="22105"/>
                  </a:moveTo>
                  <a:cubicBezTo>
                    <a:pt x="11104" y="22105"/>
                    <a:pt x="10828" y="22372"/>
                    <a:pt x="10828" y="22708"/>
                  </a:cubicBezTo>
                  <a:lnTo>
                    <a:pt x="10828" y="22733"/>
                  </a:lnTo>
                  <a:cubicBezTo>
                    <a:pt x="10828" y="23059"/>
                    <a:pt x="11104" y="23334"/>
                    <a:pt x="11430" y="23359"/>
                  </a:cubicBezTo>
                  <a:lnTo>
                    <a:pt x="11455" y="23359"/>
                  </a:lnTo>
                  <a:cubicBezTo>
                    <a:pt x="11806" y="23359"/>
                    <a:pt x="12081" y="23084"/>
                    <a:pt x="12081" y="22733"/>
                  </a:cubicBezTo>
                  <a:lnTo>
                    <a:pt x="12081" y="22708"/>
                  </a:lnTo>
                  <a:cubicBezTo>
                    <a:pt x="12081" y="22382"/>
                    <a:pt x="11806" y="22106"/>
                    <a:pt x="11455" y="22106"/>
                  </a:cubicBezTo>
                  <a:cubicBezTo>
                    <a:pt x="11441" y="22105"/>
                    <a:pt x="11427" y="22105"/>
                    <a:pt x="11413" y="2210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4"/>
            <p:cNvSpPr/>
            <p:nvPr/>
          </p:nvSpPr>
          <p:spPr>
            <a:xfrm>
              <a:off x="2097250" y="1971800"/>
              <a:ext cx="465575" cy="463725"/>
            </a:xfrm>
            <a:custGeom>
              <a:rect b="b" l="l" r="r" t="t"/>
              <a:pathLst>
                <a:path extrusionOk="0" h="18549" w="18623">
                  <a:moveTo>
                    <a:pt x="8567" y="0"/>
                  </a:moveTo>
                  <a:cubicBezTo>
                    <a:pt x="8552" y="0"/>
                    <a:pt x="8537" y="1"/>
                    <a:pt x="8522" y="2"/>
                  </a:cubicBezTo>
                  <a:cubicBezTo>
                    <a:pt x="8171" y="52"/>
                    <a:pt x="7946" y="328"/>
                    <a:pt x="7946" y="653"/>
                  </a:cubicBezTo>
                  <a:cubicBezTo>
                    <a:pt x="7946" y="653"/>
                    <a:pt x="7946" y="678"/>
                    <a:pt x="7946" y="678"/>
                  </a:cubicBezTo>
                  <a:cubicBezTo>
                    <a:pt x="7971" y="1029"/>
                    <a:pt x="8247" y="1255"/>
                    <a:pt x="8572" y="1255"/>
                  </a:cubicBezTo>
                  <a:lnTo>
                    <a:pt x="8622" y="1255"/>
                  </a:lnTo>
                  <a:cubicBezTo>
                    <a:pt x="8948" y="1230"/>
                    <a:pt x="9199" y="954"/>
                    <a:pt x="9199" y="628"/>
                  </a:cubicBezTo>
                  <a:cubicBezTo>
                    <a:pt x="9199" y="628"/>
                    <a:pt x="9199" y="603"/>
                    <a:pt x="9199" y="578"/>
                  </a:cubicBezTo>
                  <a:cubicBezTo>
                    <a:pt x="9151" y="243"/>
                    <a:pt x="8875" y="0"/>
                    <a:pt x="8567" y="0"/>
                  </a:cubicBezTo>
                  <a:close/>
                  <a:moveTo>
                    <a:pt x="11052" y="163"/>
                  </a:moveTo>
                  <a:cubicBezTo>
                    <a:pt x="10772" y="163"/>
                    <a:pt x="10517" y="370"/>
                    <a:pt x="10452" y="653"/>
                  </a:cubicBezTo>
                  <a:cubicBezTo>
                    <a:pt x="10427" y="704"/>
                    <a:pt x="10427" y="729"/>
                    <a:pt x="10427" y="779"/>
                  </a:cubicBezTo>
                  <a:cubicBezTo>
                    <a:pt x="10427" y="1079"/>
                    <a:pt x="10653" y="1330"/>
                    <a:pt x="10928" y="1405"/>
                  </a:cubicBezTo>
                  <a:lnTo>
                    <a:pt x="11054" y="1405"/>
                  </a:lnTo>
                  <a:cubicBezTo>
                    <a:pt x="11354" y="1405"/>
                    <a:pt x="11605" y="1205"/>
                    <a:pt x="11680" y="904"/>
                  </a:cubicBezTo>
                  <a:cubicBezTo>
                    <a:pt x="11680" y="879"/>
                    <a:pt x="11680" y="829"/>
                    <a:pt x="11680" y="779"/>
                  </a:cubicBezTo>
                  <a:cubicBezTo>
                    <a:pt x="11680" y="478"/>
                    <a:pt x="11480" y="227"/>
                    <a:pt x="11179" y="177"/>
                  </a:cubicBezTo>
                  <a:cubicBezTo>
                    <a:pt x="11136" y="167"/>
                    <a:pt x="11094" y="163"/>
                    <a:pt x="11052" y="163"/>
                  </a:cubicBezTo>
                  <a:close/>
                  <a:moveTo>
                    <a:pt x="6127" y="584"/>
                  </a:moveTo>
                  <a:cubicBezTo>
                    <a:pt x="6048" y="584"/>
                    <a:pt x="5968" y="599"/>
                    <a:pt x="5891" y="628"/>
                  </a:cubicBezTo>
                  <a:cubicBezTo>
                    <a:pt x="5640" y="729"/>
                    <a:pt x="5490" y="954"/>
                    <a:pt x="5490" y="1205"/>
                  </a:cubicBezTo>
                  <a:cubicBezTo>
                    <a:pt x="5490" y="1280"/>
                    <a:pt x="5515" y="1355"/>
                    <a:pt x="5540" y="1430"/>
                  </a:cubicBezTo>
                  <a:cubicBezTo>
                    <a:pt x="5640" y="1681"/>
                    <a:pt x="5891" y="1831"/>
                    <a:pt x="6116" y="1831"/>
                  </a:cubicBezTo>
                  <a:cubicBezTo>
                    <a:pt x="6216" y="1831"/>
                    <a:pt x="6292" y="1831"/>
                    <a:pt x="6367" y="1781"/>
                  </a:cubicBezTo>
                  <a:cubicBezTo>
                    <a:pt x="6617" y="1706"/>
                    <a:pt x="6768" y="1455"/>
                    <a:pt x="6768" y="1205"/>
                  </a:cubicBezTo>
                  <a:cubicBezTo>
                    <a:pt x="6768" y="1130"/>
                    <a:pt x="6743" y="1054"/>
                    <a:pt x="6718" y="979"/>
                  </a:cubicBezTo>
                  <a:cubicBezTo>
                    <a:pt x="6622" y="731"/>
                    <a:pt x="6381" y="584"/>
                    <a:pt x="6127" y="584"/>
                  </a:cubicBezTo>
                  <a:close/>
                  <a:moveTo>
                    <a:pt x="13417" y="1010"/>
                  </a:moveTo>
                  <a:cubicBezTo>
                    <a:pt x="13196" y="1010"/>
                    <a:pt x="12979" y="1122"/>
                    <a:pt x="12858" y="1330"/>
                  </a:cubicBezTo>
                  <a:cubicBezTo>
                    <a:pt x="12808" y="1430"/>
                    <a:pt x="12783" y="1531"/>
                    <a:pt x="12783" y="1631"/>
                  </a:cubicBezTo>
                  <a:cubicBezTo>
                    <a:pt x="12783" y="1856"/>
                    <a:pt x="12908" y="2082"/>
                    <a:pt x="13109" y="2182"/>
                  </a:cubicBezTo>
                  <a:cubicBezTo>
                    <a:pt x="13209" y="2232"/>
                    <a:pt x="13309" y="2257"/>
                    <a:pt x="13409" y="2257"/>
                  </a:cubicBezTo>
                  <a:cubicBezTo>
                    <a:pt x="13635" y="2257"/>
                    <a:pt x="13861" y="2132"/>
                    <a:pt x="13961" y="1932"/>
                  </a:cubicBezTo>
                  <a:cubicBezTo>
                    <a:pt x="14011" y="1831"/>
                    <a:pt x="14036" y="1731"/>
                    <a:pt x="14036" y="1631"/>
                  </a:cubicBezTo>
                  <a:cubicBezTo>
                    <a:pt x="14036" y="1405"/>
                    <a:pt x="13936" y="1205"/>
                    <a:pt x="13710" y="1079"/>
                  </a:cubicBezTo>
                  <a:cubicBezTo>
                    <a:pt x="13617" y="1033"/>
                    <a:pt x="13517" y="1010"/>
                    <a:pt x="13417" y="1010"/>
                  </a:cubicBezTo>
                  <a:close/>
                  <a:moveTo>
                    <a:pt x="3957" y="1815"/>
                  </a:moveTo>
                  <a:cubicBezTo>
                    <a:pt x="3817" y="1815"/>
                    <a:pt x="3677" y="1861"/>
                    <a:pt x="3560" y="1957"/>
                  </a:cubicBezTo>
                  <a:cubicBezTo>
                    <a:pt x="3409" y="2082"/>
                    <a:pt x="3334" y="2257"/>
                    <a:pt x="3334" y="2458"/>
                  </a:cubicBezTo>
                  <a:cubicBezTo>
                    <a:pt x="3334" y="2583"/>
                    <a:pt x="3359" y="2734"/>
                    <a:pt x="3460" y="2834"/>
                  </a:cubicBezTo>
                  <a:cubicBezTo>
                    <a:pt x="3585" y="3009"/>
                    <a:pt x="3760" y="3084"/>
                    <a:pt x="3961" y="3084"/>
                  </a:cubicBezTo>
                  <a:cubicBezTo>
                    <a:pt x="4086" y="3084"/>
                    <a:pt x="4236" y="3034"/>
                    <a:pt x="4337" y="2959"/>
                  </a:cubicBezTo>
                  <a:cubicBezTo>
                    <a:pt x="4512" y="2834"/>
                    <a:pt x="4587" y="2633"/>
                    <a:pt x="4587" y="2458"/>
                  </a:cubicBezTo>
                  <a:cubicBezTo>
                    <a:pt x="4587" y="2308"/>
                    <a:pt x="4537" y="2182"/>
                    <a:pt x="4462" y="2057"/>
                  </a:cubicBezTo>
                  <a:cubicBezTo>
                    <a:pt x="4332" y="1899"/>
                    <a:pt x="4145" y="1815"/>
                    <a:pt x="3957" y="1815"/>
                  </a:cubicBezTo>
                  <a:close/>
                  <a:moveTo>
                    <a:pt x="15427" y="2495"/>
                  </a:moveTo>
                  <a:cubicBezTo>
                    <a:pt x="15270" y="2495"/>
                    <a:pt x="15114" y="2558"/>
                    <a:pt x="14988" y="2683"/>
                  </a:cubicBezTo>
                  <a:cubicBezTo>
                    <a:pt x="14863" y="2809"/>
                    <a:pt x="14788" y="2959"/>
                    <a:pt x="14788" y="3135"/>
                  </a:cubicBezTo>
                  <a:cubicBezTo>
                    <a:pt x="14788" y="3285"/>
                    <a:pt x="14863" y="3460"/>
                    <a:pt x="14988" y="3561"/>
                  </a:cubicBezTo>
                  <a:cubicBezTo>
                    <a:pt x="15114" y="3686"/>
                    <a:pt x="15264" y="3761"/>
                    <a:pt x="15440" y="3761"/>
                  </a:cubicBezTo>
                  <a:cubicBezTo>
                    <a:pt x="15590" y="3761"/>
                    <a:pt x="15740" y="3686"/>
                    <a:pt x="15866" y="3561"/>
                  </a:cubicBezTo>
                  <a:cubicBezTo>
                    <a:pt x="15991" y="3435"/>
                    <a:pt x="16066" y="3285"/>
                    <a:pt x="16066" y="3135"/>
                  </a:cubicBezTo>
                  <a:cubicBezTo>
                    <a:pt x="16066" y="2959"/>
                    <a:pt x="15991" y="2809"/>
                    <a:pt x="15866" y="2683"/>
                  </a:cubicBezTo>
                  <a:cubicBezTo>
                    <a:pt x="15740" y="2558"/>
                    <a:pt x="15584" y="2495"/>
                    <a:pt x="15427" y="2495"/>
                  </a:cubicBezTo>
                  <a:close/>
                  <a:moveTo>
                    <a:pt x="2212" y="3641"/>
                  </a:moveTo>
                  <a:cubicBezTo>
                    <a:pt x="2018" y="3641"/>
                    <a:pt x="1825" y="3731"/>
                    <a:pt x="1705" y="3912"/>
                  </a:cubicBezTo>
                  <a:cubicBezTo>
                    <a:pt x="1630" y="4012"/>
                    <a:pt x="1605" y="4137"/>
                    <a:pt x="1605" y="4262"/>
                  </a:cubicBezTo>
                  <a:cubicBezTo>
                    <a:pt x="1605" y="4463"/>
                    <a:pt x="1680" y="4663"/>
                    <a:pt x="1856" y="4764"/>
                  </a:cubicBezTo>
                  <a:cubicBezTo>
                    <a:pt x="1981" y="4864"/>
                    <a:pt x="2106" y="4889"/>
                    <a:pt x="2231" y="4889"/>
                  </a:cubicBezTo>
                  <a:cubicBezTo>
                    <a:pt x="2432" y="4889"/>
                    <a:pt x="2607" y="4789"/>
                    <a:pt x="2733" y="4638"/>
                  </a:cubicBezTo>
                  <a:cubicBezTo>
                    <a:pt x="2808" y="4513"/>
                    <a:pt x="2858" y="4388"/>
                    <a:pt x="2858" y="4262"/>
                  </a:cubicBezTo>
                  <a:cubicBezTo>
                    <a:pt x="2858" y="4062"/>
                    <a:pt x="2758" y="3861"/>
                    <a:pt x="2582" y="3761"/>
                  </a:cubicBezTo>
                  <a:cubicBezTo>
                    <a:pt x="2472" y="3681"/>
                    <a:pt x="2342" y="3641"/>
                    <a:pt x="2212" y="3641"/>
                  </a:cubicBezTo>
                  <a:close/>
                  <a:moveTo>
                    <a:pt x="16935" y="4494"/>
                  </a:moveTo>
                  <a:cubicBezTo>
                    <a:pt x="16836" y="4494"/>
                    <a:pt x="16736" y="4517"/>
                    <a:pt x="16643" y="4563"/>
                  </a:cubicBezTo>
                  <a:cubicBezTo>
                    <a:pt x="16417" y="4688"/>
                    <a:pt x="16317" y="4914"/>
                    <a:pt x="16317" y="5140"/>
                  </a:cubicBezTo>
                  <a:cubicBezTo>
                    <a:pt x="16317" y="5240"/>
                    <a:pt x="16342" y="5340"/>
                    <a:pt x="16392" y="5415"/>
                  </a:cubicBezTo>
                  <a:cubicBezTo>
                    <a:pt x="16492" y="5641"/>
                    <a:pt x="16718" y="5741"/>
                    <a:pt x="16943" y="5741"/>
                  </a:cubicBezTo>
                  <a:cubicBezTo>
                    <a:pt x="17044" y="5741"/>
                    <a:pt x="17144" y="5716"/>
                    <a:pt x="17244" y="5666"/>
                  </a:cubicBezTo>
                  <a:cubicBezTo>
                    <a:pt x="17445" y="5566"/>
                    <a:pt x="17570" y="5340"/>
                    <a:pt x="17570" y="5115"/>
                  </a:cubicBezTo>
                  <a:cubicBezTo>
                    <a:pt x="17570" y="5014"/>
                    <a:pt x="17545" y="4914"/>
                    <a:pt x="17495" y="4814"/>
                  </a:cubicBezTo>
                  <a:cubicBezTo>
                    <a:pt x="17374" y="4606"/>
                    <a:pt x="17157" y="4494"/>
                    <a:pt x="16935" y="4494"/>
                  </a:cubicBezTo>
                  <a:close/>
                  <a:moveTo>
                    <a:pt x="1093" y="5863"/>
                  </a:moveTo>
                  <a:cubicBezTo>
                    <a:pt x="829" y="5863"/>
                    <a:pt x="583" y="6029"/>
                    <a:pt x="502" y="6293"/>
                  </a:cubicBezTo>
                  <a:cubicBezTo>
                    <a:pt x="477" y="6368"/>
                    <a:pt x="452" y="6418"/>
                    <a:pt x="452" y="6493"/>
                  </a:cubicBezTo>
                  <a:cubicBezTo>
                    <a:pt x="452" y="6744"/>
                    <a:pt x="627" y="6994"/>
                    <a:pt x="878" y="7095"/>
                  </a:cubicBezTo>
                  <a:cubicBezTo>
                    <a:pt x="953" y="7120"/>
                    <a:pt x="1028" y="7120"/>
                    <a:pt x="1079" y="7120"/>
                  </a:cubicBezTo>
                  <a:cubicBezTo>
                    <a:pt x="1354" y="7120"/>
                    <a:pt x="1605" y="6944"/>
                    <a:pt x="1680" y="6694"/>
                  </a:cubicBezTo>
                  <a:cubicBezTo>
                    <a:pt x="1705" y="6618"/>
                    <a:pt x="1705" y="6568"/>
                    <a:pt x="1705" y="6493"/>
                  </a:cubicBezTo>
                  <a:cubicBezTo>
                    <a:pt x="1705" y="6242"/>
                    <a:pt x="1555" y="5992"/>
                    <a:pt x="1279" y="5892"/>
                  </a:cubicBezTo>
                  <a:cubicBezTo>
                    <a:pt x="1217" y="5872"/>
                    <a:pt x="1154" y="5863"/>
                    <a:pt x="1093" y="5863"/>
                  </a:cubicBezTo>
                  <a:close/>
                  <a:moveTo>
                    <a:pt x="17777" y="6836"/>
                  </a:moveTo>
                  <a:cubicBezTo>
                    <a:pt x="17742" y="6836"/>
                    <a:pt x="17706" y="6839"/>
                    <a:pt x="17670" y="6844"/>
                  </a:cubicBezTo>
                  <a:cubicBezTo>
                    <a:pt x="17369" y="6919"/>
                    <a:pt x="17169" y="7195"/>
                    <a:pt x="17169" y="7470"/>
                  </a:cubicBezTo>
                  <a:cubicBezTo>
                    <a:pt x="17169" y="7521"/>
                    <a:pt x="17194" y="7571"/>
                    <a:pt x="17194" y="7596"/>
                  </a:cubicBezTo>
                  <a:cubicBezTo>
                    <a:pt x="17244" y="7897"/>
                    <a:pt x="17520" y="8097"/>
                    <a:pt x="17795" y="8097"/>
                  </a:cubicBezTo>
                  <a:lnTo>
                    <a:pt x="17946" y="8097"/>
                  </a:lnTo>
                  <a:cubicBezTo>
                    <a:pt x="18247" y="8022"/>
                    <a:pt x="18447" y="7746"/>
                    <a:pt x="18422" y="7470"/>
                  </a:cubicBezTo>
                  <a:cubicBezTo>
                    <a:pt x="18422" y="7420"/>
                    <a:pt x="18422" y="7370"/>
                    <a:pt x="18422" y="7345"/>
                  </a:cubicBezTo>
                  <a:cubicBezTo>
                    <a:pt x="18355" y="7030"/>
                    <a:pt x="18085" y="6836"/>
                    <a:pt x="17777" y="6836"/>
                  </a:cubicBezTo>
                  <a:close/>
                  <a:moveTo>
                    <a:pt x="652" y="8323"/>
                  </a:moveTo>
                  <a:cubicBezTo>
                    <a:pt x="302" y="8323"/>
                    <a:pt x="26" y="8573"/>
                    <a:pt x="1" y="8924"/>
                  </a:cubicBezTo>
                  <a:lnTo>
                    <a:pt x="1" y="8949"/>
                  </a:lnTo>
                  <a:cubicBezTo>
                    <a:pt x="1" y="9300"/>
                    <a:pt x="277" y="9576"/>
                    <a:pt x="602" y="9576"/>
                  </a:cubicBezTo>
                  <a:lnTo>
                    <a:pt x="627" y="9576"/>
                  </a:lnTo>
                  <a:cubicBezTo>
                    <a:pt x="978" y="9576"/>
                    <a:pt x="1254" y="9325"/>
                    <a:pt x="1254" y="8974"/>
                  </a:cubicBezTo>
                  <a:lnTo>
                    <a:pt x="1254" y="8949"/>
                  </a:lnTo>
                  <a:cubicBezTo>
                    <a:pt x="1254" y="8623"/>
                    <a:pt x="1003" y="8348"/>
                    <a:pt x="652" y="8323"/>
                  </a:cubicBezTo>
                  <a:close/>
                  <a:moveTo>
                    <a:pt x="17996" y="8673"/>
                  </a:moveTo>
                  <a:cubicBezTo>
                    <a:pt x="17645" y="8673"/>
                    <a:pt x="17369" y="8949"/>
                    <a:pt x="17369" y="9300"/>
                  </a:cubicBezTo>
                  <a:cubicBezTo>
                    <a:pt x="17369" y="9626"/>
                    <a:pt x="17645" y="9927"/>
                    <a:pt x="17996" y="9927"/>
                  </a:cubicBezTo>
                  <a:cubicBezTo>
                    <a:pt x="18347" y="9927"/>
                    <a:pt x="18623" y="9626"/>
                    <a:pt x="18623" y="9300"/>
                  </a:cubicBezTo>
                  <a:cubicBezTo>
                    <a:pt x="18623" y="8949"/>
                    <a:pt x="18347" y="8673"/>
                    <a:pt x="17996" y="8673"/>
                  </a:cubicBezTo>
                  <a:close/>
                  <a:moveTo>
                    <a:pt x="876" y="10813"/>
                  </a:moveTo>
                  <a:cubicBezTo>
                    <a:pt x="827" y="10813"/>
                    <a:pt x="777" y="10818"/>
                    <a:pt x="728" y="10829"/>
                  </a:cubicBezTo>
                  <a:cubicBezTo>
                    <a:pt x="452" y="10904"/>
                    <a:pt x="277" y="11155"/>
                    <a:pt x="277" y="11430"/>
                  </a:cubicBezTo>
                  <a:cubicBezTo>
                    <a:pt x="277" y="11481"/>
                    <a:pt x="277" y="11556"/>
                    <a:pt x="277" y="11606"/>
                  </a:cubicBezTo>
                  <a:cubicBezTo>
                    <a:pt x="352" y="11882"/>
                    <a:pt x="602" y="12057"/>
                    <a:pt x="903" y="12057"/>
                  </a:cubicBezTo>
                  <a:lnTo>
                    <a:pt x="1054" y="12057"/>
                  </a:lnTo>
                  <a:cubicBezTo>
                    <a:pt x="1329" y="11982"/>
                    <a:pt x="1530" y="11731"/>
                    <a:pt x="1530" y="11455"/>
                  </a:cubicBezTo>
                  <a:cubicBezTo>
                    <a:pt x="1530" y="11380"/>
                    <a:pt x="1505" y="11330"/>
                    <a:pt x="1505" y="11280"/>
                  </a:cubicBezTo>
                  <a:cubicBezTo>
                    <a:pt x="1440" y="11000"/>
                    <a:pt x="1173" y="10813"/>
                    <a:pt x="876" y="10813"/>
                  </a:cubicBezTo>
                  <a:close/>
                  <a:moveTo>
                    <a:pt x="17648" y="11129"/>
                  </a:moveTo>
                  <a:cubicBezTo>
                    <a:pt x="17379" y="11129"/>
                    <a:pt x="17126" y="11312"/>
                    <a:pt x="17044" y="11581"/>
                  </a:cubicBezTo>
                  <a:cubicBezTo>
                    <a:pt x="17018" y="11656"/>
                    <a:pt x="17018" y="11706"/>
                    <a:pt x="17018" y="11756"/>
                  </a:cubicBezTo>
                  <a:cubicBezTo>
                    <a:pt x="17018" y="12032"/>
                    <a:pt x="17194" y="12283"/>
                    <a:pt x="17470" y="12383"/>
                  </a:cubicBezTo>
                  <a:cubicBezTo>
                    <a:pt x="17520" y="12383"/>
                    <a:pt x="17570" y="12408"/>
                    <a:pt x="17645" y="12408"/>
                  </a:cubicBezTo>
                  <a:cubicBezTo>
                    <a:pt x="17921" y="12408"/>
                    <a:pt x="18171" y="12232"/>
                    <a:pt x="18247" y="11957"/>
                  </a:cubicBezTo>
                  <a:cubicBezTo>
                    <a:pt x="18247" y="11882"/>
                    <a:pt x="18272" y="11831"/>
                    <a:pt x="18272" y="11781"/>
                  </a:cubicBezTo>
                  <a:cubicBezTo>
                    <a:pt x="18272" y="11506"/>
                    <a:pt x="18096" y="11255"/>
                    <a:pt x="17821" y="11155"/>
                  </a:cubicBezTo>
                  <a:cubicBezTo>
                    <a:pt x="17763" y="11137"/>
                    <a:pt x="17705" y="11129"/>
                    <a:pt x="17648" y="11129"/>
                  </a:cubicBezTo>
                  <a:close/>
                  <a:moveTo>
                    <a:pt x="1846" y="13124"/>
                  </a:moveTo>
                  <a:cubicBezTo>
                    <a:pt x="1739" y="13124"/>
                    <a:pt x="1630" y="13151"/>
                    <a:pt x="1530" y="13210"/>
                  </a:cubicBezTo>
                  <a:cubicBezTo>
                    <a:pt x="1329" y="13335"/>
                    <a:pt x="1229" y="13536"/>
                    <a:pt x="1229" y="13761"/>
                  </a:cubicBezTo>
                  <a:cubicBezTo>
                    <a:pt x="1229" y="13861"/>
                    <a:pt x="1254" y="13962"/>
                    <a:pt x="1329" y="14062"/>
                  </a:cubicBezTo>
                  <a:cubicBezTo>
                    <a:pt x="1429" y="14262"/>
                    <a:pt x="1655" y="14388"/>
                    <a:pt x="1856" y="14388"/>
                  </a:cubicBezTo>
                  <a:cubicBezTo>
                    <a:pt x="1956" y="14388"/>
                    <a:pt x="2081" y="14363"/>
                    <a:pt x="2181" y="14288"/>
                  </a:cubicBezTo>
                  <a:cubicBezTo>
                    <a:pt x="2382" y="14162"/>
                    <a:pt x="2482" y="13962"/>
                    <a:pt x="2482" y="13761"/>
                  </a:cubicBezTo>
                  <a:cubicBezTo>
                    <a:pt x="2482" y="13636"/>
                    <a:pt x="2457" y="13536"/>
                    <a:pt x="2407" y="13435"/>
                  </a:cubicBezTo>
                  <a:cubicBezTo>
                    <a:pt x="2273" y="13235"/>
                    <a:pt x="2062" y="13124"/>
                    <a:pt x="1846" y="13124"/>
                  </a:cubicBezTo>
                  <a:close/>
                  <a:moveTo>
                    <a:pt x="16592" y="13416"/>
                  </a:moveTo>
                  <a:cubicBezTo>
                    <a:pt x="16381" y="13416"/>
                    <a:pt x="16178" y="13510"/>
                    <a:pt x="16066" y="13686"/>
                  </a:cubicBezTo>
                  <a:cubicBezTo>
                    <a:pt x="15991" y="13811"/>
                    <a:pt x="15966" y="13912"/>
                    <a:pt x="15966" y="14037"/>
                  </a:cubicBezTo>
                  <a:cubicBezTo>
                    <a:pt x="15966" y="14237"/>
                    <a:pt x="16066" y="14438"/>
                    <a:pt x="16242" y="14563"/>
                  </a:cubicBezTo>
                  <a:cubicBezTo>
                    <a:pt x="16342" y="14638"/>
                    <a:pt x="16467" y="14663"/>
                    <a:pt x="16592" y="14663"/>
                  </a:cubicBezTo>
                  <a:cubicBezTo>
                    <a:pt x="16793" y="14663"/>
                    <a:pt x="16993" y="14563"/>
                    <a:pt x="17119" y="14388"/>
                  </a:cubicBezTo>
                  <a:cubicBezTo>
                    <a:pt x="17169" y="14288"/>
                    <a:pt x="17219" y="14162"/>
                    <a:pt x="17219" y="14037"/>
                  </a:cubicBezTo>
                  <a:cubicBezTo>
                    <a:pt x="17219" y="13836"/>
                    <a:pt x="17119" y="13636"/>
                    <a:pt x="16943" y="13511"/>
                  </a:cubicBezTo>
                  <a:cubicBezTo>
                    <a:pt x="16834" y="13447"/>
                    <a:pt x="16712" y="13416"/>
                    <a:pt x="16592" y="13416"/>
                  </a:cubicBezTo>
                  <a:close/>
                  <a:moveTo>
                    <a:pt x="3436" y="15064"/>
                  </a:moveTo>
                  <a:cubicBezTo>
                    <a:pt x="3268" y="15064"/>
                    <a:pt x="3102" y="15133"/>
                    <a:pt x="2983" y="15265"/>
                  </a:cubicBezTo>
                  <a:cubicBezTo>
                    <a:pt x="2858" y="15390"/>
                    <a:pt x="2808" y="15541"/>
                    <a:pt x="2808" y="15691"/>
                  </a:cubicBezTo>
                  <a:cubicBezTo>
                    <a:pt x="2808" y="15866"/>
                    <a:pt x="2883" y="16017"/>
                    <a:pt x="3008" y="16142"/>
                  </a:cubicBezTo>
                  <a:cubicBezTo>
                    <a:pt x="3134" y="16267"/>
                    <a:pt x="3284" y="16318"/>
                    <a:pt x="3434" y="16318"/>
                  </a:cubicBezTo>
                  <a:cubicBezTo>
                    <a:pt x="3610" y="16318"/>
                    <a:pt x="3785" y="16242"/>
                    <a:pt x="3911" y="16117"/>
                  </a:cubicBezTo>
                  <a:cubicBezTo>
                    <a:pt x="4011" y="15992"/>
                    <a:pt x="4061" y="15841"/>
                    <a:pt x="4061" y="15691"/>
                  </a:cubicBezTo>
                  <a:cubicBezTo>
                    <a:pt x="4061" y="15516"/>
                    <a:pt x="4011" y="15365"/>
                    <a:pt x="3861" y="15240"/>
                  </a:cubicBezTo>
                  <a:cubicBezTo>
                    <a:pt x="3741" y="15121"/>
                    <a:pt x="3588" y="15064"/>
                    <a:pt x="3436" y="15064"/>
                  </a:cubicBezTo>
                  <a:close/>
                  <a:moveTo>
                    <a:pt x="14933" y="15288"/>
                  </a:moveTo>
                  <a:cubicBezTo>
                    <a:pt x="14786" y="15288"/>
                    <a:pt x="14636" y="15339"/>
                    <a:pt x="14512" y="15440"/>
                  </a:cubicBezTo>
                  <a:cubicBezTo>
                    <a:pt x="14387" y="15566"/>
                    <a:pt x="14312" y="15741"/>
                    <a:pt x="14312" y="15917"/>
                  </a:cubicBezTo>
                  <a:cubicBezTo>
                    <a:pt x="14312" y="16067"/>
                    <a:pt x="14337" y="16192"/>
                    <a:pt x="14462" y="16318"/>
                  </a:cubicBezTo>
                  <a:cubicBezTo>
                    <a:pt x="14562" y="16468"/>
                    <a:pt x="14738" y="16543"/>
                    <a:pt x="14938" y="16543"/>
                  </a:cubicBezTo>
                  <a:cubicBezTo>
                    <a:pt x="15064" y="16543"/>
                    <a:pt x="15214" y="16493"/>
                    <a:pt x="15339" y="16393"/>
                  </a:cubicBezTo>
                  <a:cubicBezTo>
                    <a:pt x="15490" y="16267"/>
                    <a:pt x="15565" y="16092"/>
                    <a:pt x="15565" y="15917"/>
                  </a:cubicBezTo>
                  <a:cubicBezTo>
                    <a:pt x="15565" y="15766"/>
                    <a:pt x="15515" y="15641"/>
                    <a:pt x="15414" y="15516"/>
                  </a:cubicBezTo>
                  <a:cubicBezTo>
                    <a:pt x="15290" y="15364"/>
                    <a:pt x="15113" y="15288"/>
                    <a:pt x="14933" y="15288"/>
                  </a:cubicBezTo>
                  <a:close/>
                  <a:moveTo>
                    <a:pt x="5503" y="16479"/>
                  </a:moveTo>
                  <a:cubicBezTo>
                    <a:pt x="5267" y="16479"/>
                    <a:pt x="5045" y="16605"/>
                    <a:pt x="4938" y="16819"/>
                  </a:cubicBezTo>
                  <a:cubicBezTo>
                    <a:pt x="4913" y="16919"/>
                    <a:pt x="4888" y="16994"/>
                    <a:pt x="4888" y="17095"/>
                  </a:cubicBezTo>
                  <a:cubicBezTo>
                    <a:pt x="4888" y="17320"/>
                    <a:pt x="5013" y="17546"/>
                    <a:pt x="5239" y="17671"/>
                  </a:cubicBezTo>
                  <a:cubicBezTo>
                    <a:pt x="5314" y="17721"/>
                    <a:pt x="5414" y="17721"/>
                    <a:pt x="5515" y="17721"/>
                  </a:cubicBezTo>
                  <a:cubicBezTo>
                    <a:pt x="5740" y="17721"/>
                    <a:pt x="5966" y="17596"/>
                    <a:pt x="6066" y="17370"/>
                  </a:cubicBezTo>
                  <a:cubicBezTo>
                    <a:pt x="6116" y="17295"/>
                    <a:pt x="6141" y="17195"/>
                    <a:pt x="6141" y="17095"/>
                  </a:cubicBezTo>
                  <a:cubicBezTo>
                    <a:pt x="6141" y="16869"/>
                    <a:pt x="6016" y="16643"/>
                    <a:pt x="5790" y="16543"/>
                  </a:cubicBezTo>
                  <a:cubicBezTo>
                    <a:pt x="5697" y="16500"/>
                    <a:pt x="5599" y="16479"/>
                    <a:pt x="5503" y="16479"/>
                  </a:cubicBezTo>
                  <a:close/>
                  <a:moveTo>
                    <a:pt x="12817" y="16610"/>
                  </a:moveTo>
                  <a:cubicBezTo>
                    <a:pt x="12731" y="16610"/>
                    <a:pt x="12644" y="16629"/>
                    <a:pt x="12557" y="16669"/>
                  </a:cubicBezTo>
                  <a:cubicBezTo>
                    <a:pt x="12332" y="16769"/>
                    <a:pt x="12181" y="16994"/>
                    <a:pt x="12181" y="17245"/>
                  </a:cubicBezTo>
                  <a:cubicBezTo>
                    <a:pt x="12181" y="17320"/>
                    <a:pt x="12206" y="17420"/>
                    <a:pt x="12232" y="17496"/>
                  </a:cubicBezTo>
                  <a:cubicBezTo>
                    <a:pt x="12332" y="17721"/>
                    <a:pt x="12557" y="17872"/>
                    <a:pt x="12808" y="17872"/>
                  </a:cubicBezTo>
                  <a:cubicBezTo>
                    <a:pt x="12883" y="17872"/>
                    <a:pt x="12983" y="17846"/>
                    <a:pt x="13059" y="17821"/>
                  </a:cubicBezTo>
                  <a:cubicBezTo>
                    <a:pt x="13284" y="17721"/>
                    <a:pt x="13435" y="17496"/>
                    <a:pt x="13435" y="17245"/>
                  </a:cubicBezTo>
                  <a:cubicBezTo>
                    <a:pt x="13435" y="17170"/>
                    <a:pt x="13409" y="17070"/>
                    <a:pt x="13384" y="16994"/>
                  </a:cubicBezTo>
                  <a:cubicBezTo>
                    <a:pt x="13274" y="16755"/>
                    <a:pt x="13055" y="16610"/>
                    <a:pt x="12817" y="16610"/>
                  </a:cubicBezTo>
                  <a:close/>
                  <a:moveTo>
                    <a:pt x="7899" y="17238"/>
                  </a:moveTo>
                  <a:cubicBezTo>
                    <a:pt x="7587" y="17238"/>
                    <a:pt x="7315" y="17453"/>
                    <a:pt x="7269" y="17771"/>
                  </a:cubicBezTo>
                  <a:cubicBezTo>
                    <a:pt x="7269" y="17796"/>
                    <a:pt x="7269" y="17821"/>
                    <a:pt x="7269" y="17846"/>
                  </a:cubicBezTo>
                  <a:cubicBezTo>
                    <a:pt x="7269" y="18147"/>
                    <a:pt x="7470" y="18423"/>
                    <a:pt x="7795" y="18473"/>
                  </a:cubicBezTo>
                  <a:cubicBezTo>
                    <a:pt x="7820" y="18498"/>
                    <a:pt x="7871" y="18498"/>
                    <a:pt x="7896" y="18498"/>
                  </a:cubicBezTo>
                  <a:cubicBezTo>
                    <a:pt x="8196" y="18498"/>
                    <a:pt x="8472" y="18273"/>
                    <a:pt x="8522" y="17972"/>
                  </a:cubicBezTo>
                  <a:cubicBezTo>
                    <a:pt x="8522" y="17922"/>
                    <a:pt x="8522" y="17897"/>
                    <a:pt x="8522" y="17872"/>
                  </a:cubicBezTo>
                  <a:cubicBezTo>
                    <a:pt x="8522" y="17571"/>
                    <a:pt x="8297" y="17295"/>
                    <a:pt x="7996" y="17245"/>
                  </a:cubicBezTo>
                  <a:cubicBezTo>
                    <a:pt x="7963" y="17240"/>
                    <a:pt x="7931" y="17238"/>
                    <a:pt x="7899" y="17238"/>
                  </a:cubicBezTo>
                  <a:close/>
                  <a:moveTo>
                    <a:pt x="10411" y="17289"/>
                  </a:moveTo>
                  <a:cubicBezTo>
                    <a:pt x="10383" y="17289"/>
                    <a:pt x="10355" y="17291"/>
                    <a:pt x="10327" y="17295"/>
                  </a:cubicBezTo>
                  <a:cubicBezTo>
                    <a:pt x="10001" y="17320"/>
                    <a:pt x="9775" y="17596"/>
                    <a:pt x="9775" y="17897"/>
                  </a:cubicBezTo>
                  <a:cubicBezTo>
                    <a:pt x="9775" y="17947"/>
                    <a:pt x="9775" y="17972"/>
                    <a:pt x="9775" y="17997"/>
                  </a:cubicBezTo>
                  <a:cubicBezTo>
                    <a:pt x="9800" y="18298"/>
                    <a:pt x="10076" y="18548"/>
                    <a:pt x="10402" y="18548"/>
                  </a:cubicBezTo>
                  <a:cubicBezTo>
                    <a:pt x="10427" y="18548"/>
                    <a:pt x="10452" y="18548"/>
                    <a:pt x="10477" y="18523"/>
                  </a:cubicBezTo>
                  <a:cubicBezTo>
                    <a:pt x="10803" y="18498"/>
                    <a:pt x="11028" y="18222"/>
                    <a:pt x="11028" y="17922"/>
                  </a:cubicBezTo>
                  <a:cubicBezTo>
                    <a:pt x="11028" y="17897"/>
                    <a:pt x="11028" y="17872"/>
                    <a:pt x="11028" y="17821"/>
                  </a:cubicBezTo>
                  <a:cubicBezTo>
                    <a:pt x="10983" y="17524"/>
                    <a:pt x="10707" y="17289"/>
                    <a:pt x="10411" y="17289"/>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4"/>
            <p:cNvSpPr/>
            <p:nvPr/>
          </p:nvSpPr>
          <p:spPr>
            <a:xfrm>
              <a:off x="2146125" y="2018150"/>
              <a:ext cx="370325" cy="371625"/>
            </a:xfrm>
            <a:custGeom>
              <a:rect b="b" l="l" r="r" t="t"/>
              <a:pathLst>
                <a:path extrusionOk="0" h="14865" w="14813">
                  <a:moveTo>
                    <a:pt x="7847" y="1"/>
                  </a:moveTo>
                  <a:cubicBezTo>
                    <a:pt x="7517" y="1"/>
                    <a:pt x="7243" y="244"/>
                    <a:pt x="7219" y="579"/>
                  </a:cubicBezTo>
                  <a:lnTo>
                    <a:pt x="7219" y="629"/>
                  </a:lnTo>
                  <a:cubicBezTo>
                    <a:pt x="7219" y="955"/>
                    <a:pt x="7469" y="1230"/>
                    <a:pt x="7795" y="1256"/>
                  </a:cubicBezTo>
                  <a:lnTo>
                    <a:pt x="7845" y="1256"/>
                  </a:lnTo>
                  <a:cubicBezTo>
                    <a:pt x="8171" y="1256"/>
                    <a:pt x="8447" y="1005"/>
                    <a:pt x="8472" y="679"/>
                  </a:cubicBezTo>
                  <a:cubicBezTo>
                    <a:pt x="8472" y="654"/>
                    <a:pt x="8472" y="654"/>
                    <a:pt x="8472" y="629"/>
                  </a:cubicBezTo>
                  <a:cubicBezTo>
                    <a:pt x="8472" y="303"/>
                    <a:pt x="8221" y="27"/>
                    <a:pt x="7896" y="2"/>
                  </a:cubicBezTo>
                  <a:cubicBezTo>
                    <a:pt x="7879" y="1"/>
                    <a:pt x="7863" y="1"/>
                    <a:pt x="7847" y="1"/>
                  </a:cubicBezTo>
                  <a:close/>
                  <a:moveTo>
                    <a:pt x="5361" y="277"/>
                  </a:moveTo>
                  <a:cubicBezTo>
                    <a:pt x="5304" y="277"/>
                    <a:pt x="5246" y="286"/>
                    <a:pt x="5189" y="303"/>
                  </a:cubicBezTo>
                  <a:cubicBezTo>
                    <a:pt x="4913" y="378"/>
                    <a:pt x="4738" y="629"/>
                    <a:pt x="4738" y="905"/>
                  </a:cubicBezTo>
                  <a:cubicBezTo>
                    <a:pt x="4738" y="955"/>
                    <a:pt x="4738" y="1030"/>
                    <a:pt x="4763" y="1105"/>
                  </a:cubicBezTo>
                  <a:cubicBezTo>
                    <a:pt x="4838" y="1356"/>
                    <a:pt x="5089" y="1531"/>
                    <a:pt x="5364" y="1531"/>
                  </a:cubicBezTo>
                  <a:cubicBezTo>
                    <a:pt x="5414" y="1531"/>
                    <a:pt x="5490" y="1531"/>
                    <a:pt x="5540" y="1506"/>
                  </a:cubicBezTo>
                  <a:cubicBezTo>
                    <a:pt x="5815" y="1431"/>
                    <a:pt x="5991" y="1180"/>
                    <a:pt x="5991" y="905"/>
                  </a:cubicBezTo>
                  <a:cubicBezTo>
                    <a:pt x="5991" y="855"/>
                    <a:pt x="5991" y="779"/>
                    <a:pt x="5966" y="729"/>
                  </a:cubicBezTo>
                  <a:cubicBezTo>
                    <a:pt x="5883" y="461"/>
                    <a:pt x="5630" y="277"/>
                    <a:pt x="5361" y="277"/>
                  </a:cubicBezTo>
                  <a:close/>
                  <a:moveTo>
                    <a:pt x="10260" y="641"/>
                  </a:moveTo>
                  <a:cubicBezTo>
                    <a:pt x="10031" y="641"/>
                    <a:pt x="9808" y="772"/>
                    <a:pt x="9700" y="1005"/>
                  </a:cubicBezTo>
                  <a:cubicBezTo>
                    <a:pt x="9650" y="1080"/>
                    <a:pt x="9625" y="1180"/>
                    <a:pt x="9625" y="1256"/>
                  </a:cubicBezTo>
                  <a:cubicBezTo>
                    <a:pt x="9625" y="1506"/>
                    <a:pt x="9775" y="1732"/>
                    <a:pt x="10001" y="1832"/>
                  </a:cubicBezTo>
                  <a:cubicBezTo>
                    <a:pt x="10076" y="1857"/>
                    <a:pt x="10176" y="1882"/>
                    <a:pt x="10251" y="1882"/>
                  </a:cubicBezTo>
                  <a:cubicBezTo>
                    <a:pt x="10502" y="1882"/>
                    <a:pt x="10728" y="1757"/>
                    <a:pt x="10828" y="1531"/>
                  </a:cubicBezTo>
                  <a:cubicBezTo>
                    <a:pt x="10878" y="1431"/>
                    <a:pt x="10903" y="1356"/>
                    <a:pt x="10903" y="1256"/>
                  </a:cubicBezTo>
                  <a:cubicBezTo>
                    <a:pt x="10878" y="1030"/>
                    <a:pt x="10753" y="804"/>
                    <a:pt x="10527" y="704"/>
                  </a:cubicBezTo>
                  <a:cubicBezTo>
                    <a:pt x="10442" y="661"/>
                    <a:pt x="10350" y="641"/>
                    <a:pt x="10260" y="641"/>
                  </a:cubicBezTo>
                  <a:close/>
                  <a:moveTo>
                    <a:pt x="3153" y="1439"/>
                  </a:moveTo>
                  <a:cubicBezTo>
                    <a:pt x="3015" y="1439"/>
                    <a:pt x="2875" y="1485"/>
                    <a:pt x="2758" y="1581"/>
                  </a:cubicBezTo>
                  <a:cubicBezTo>
                    <a:pt x="2607" y="1682"/>
                    <a:pt x="2532" y="1882"/>
                    <a:pt x="2532" y="2058"/>
                  </a:cubicBezTo>
                  <a:cubicBezTo>
                    <a:pt x="2532" y="2208"/>
                    <a:pt x="2557" y="2333"/>
                    <a:pt x="2657" y="2459"/>
                  </a:cubicBezTo>
                  <a:cubicBezTo>
                    <a:pt x="2783" y="2609"/>
                    <a:pt x="2958" y="2684"/>
                    <a:pt x="3159" y="2684"/>
                  </a:cubicBezTo>
                  <a:cubicBezTo>
                    <a:pt x="3284" y="2684"/>
                    <a:pt x="3409" y="2659"/>
                    <a:pt x="3535" y="2559"/>
                  </a:cubicBezTo>
                  <a:cubicBezTo>
                    <a:pt x="3685" y="2433"/>
                    <a:pt x="3785" y="2258"/>
                    <a:pt x="3785" y="2058"/>
                  </a:cubicBezTo>
                  <a:cubicBezTo>
                    <a:pt x="3785" y="1932"/>
                    <a:pt x="3735" y="1782"/>
                    <a:pt x="3635" y="1682"/>
                  </a:cubicBezTo>
                  <a:cubicBezTo>
                    <a:pt x="3520" y="1523"/>
                    <a:pt x="3338" y="1439"/>
                    <a:pt x="3153" y="1439"/>
                  </a:cubicBezTo>
                  <a:close/>
                  <a:moveTo>
                    <a:pt x="12291" y="2092"/>
                  </a:moveTo>
                  <a:cubicBezTo>
                    <a:pt x="12135" y="2092"/>
                    <a:pt x="11977" y="2148"/>
                    <a:pt x="11855" y="2258"/>
                  </a:cubicBezTo>
                  <a:cubicBezTo>
                    <a:pt x="11730" y="2383"/>
                    <a:pt x="11655" y="2559"/>
                    <a:pt x="11655" y="2709"/>
                  </a:cubicBezTo>
                  <a:cubicBezTo>
                    <a:pt x="11655" y="2885"/>
                    <a:pt x="11730" y="3035"/>
                    <a:pt x="11830" y="3160"/>
                  </a:cubicBezTo>
                  <a:cubicBezTo>
                    <a:pt x="11956" y="3286"/>
                    <a:pt x="12131" y="3361"/>
                    <a:pt x="12282" y="3361"/>
                  </a:cubicBezTo>
                  <a:cubicBezTo>
                    <a:pt x="12457" y="3361"/>
                    <a:pt x="12607" y="3286"/>
                    <a:pt x="12733" y="3185"/>
                  </a:cubicBezTo>
                  <a:cubicBezTo>
                    <a:pt x="12858" y="3060"/>
                    <a:pt x="12908" y="2885"/>
                    <a:pt x="12908" y="2709"/>
                  </a:cubicBezTo>
                  <a:cubicBezTo>
                    <a:pt x="12908" y="2559"/>
                    <a:pt x="12858" y="2408"/>
                    <a:pt x="12733" y="2283"/>
                  </a:cubicBezTo>
                  <a:cubicBezTo>
                    <a:pt x="12617" y="2154"/>
                    <a:pt x="12455" y="2092"/>
                    <a:pt x="12291" y="2092"/>
                  </a:cubicBezTo>
                  <a:close/>
                  <a:moveTo>
                    <a:pt x="1487" y="3307"/>
                  </a:moveTo>
                  <a:cubicBezTo>
                    <a:pt x="1274" y="3307"/>
                    <a:pt x="1066" y="3417"/>
                    <a:pt x="953" y="3611"/>
                  </a:cubicBezTo>
                  <a:cubicBezTo>
                    <a:pt x="903" y="3712"/>
                    <a:pt x="878" y="3837"/>
                    <a:pt x="878" y="3937"/>
                  </a:cubicBezTo>
                  <a:cubicBezTo>
                    <a:pt x="878" y="4163"/>
                    <a:pt x="978" y="4363"/>
                    <a:pt x="1179" y="4489"/>
                  </a:cubicBezTo>
                  <a:cubicBezTo>
                    <a:pt x="1279" y="4539"/>
                    <a:pt x="1379" y="4564"/>
                    <a:pt x="1505" y="4564"/>
                  </a:cubicBezTo>
                  <a:cubicBezTo>
                    <a:pt x="1705" y="4564"/>
                    <a:pt x="1906" y="4464"/>
                    <a:pt x="2031" y="4263"/>
                  </a:cubicBezTo>
                  <a:cubicBezTo>
                    <a:pt x="2106" y="4163"/>
                    <a:pt x="2131" y="4038"/>
                    <a:pt x="2131" y="3937"/>
                  </a:cubicBezTo>
                  <a:cubicBezTo>
                    <a:pt x="2131" y="3712"/>
                    <a:pt x="2006" y="3511"/>
                    <a:pt x="1830" y="3411"/>
                  </a:cubicBezTo>
                  <a:cubicBezTo>
                    <a:pt x="1724" y="3340"/>
                    <a:pt x="1605" y="3307"/>
                    <a:pt x="1487" y="3307"/>
                  </a:cubicBezTo>
                  <a:close/>
                  <a:moveTo>
                    <a:pt x="13673" y="4179"/>
                  </a:moveTo>
                  <a:cubicBezTo>
                    <a:pt x="13585" y="4179"/>
                    <a:pt x="13496" y="4198"/>
                    <a:pt x="13409" y="4238"/>
                  </a:cubicBezTo>
                  <a:cubicBezTo>
                    <a:pt x="13184" y="4338"/>
                    <a:pt x="13033" y="4564"/>
                    <a:pt x="13033" y="4814"/>
                  </a:cubicBezTo>
                  <a:cubicBezTo>
                    <a:pt x="13033" y="4890"/>
                    <a:pt x="13033" y="4965"/>
                    <a:pt x="13084" y="5040"/>
                  </a:cubicBezTo>
                  <a:cubicBezTo>
                    <a:pt x="13184" y="5291"/>
                    <a:pt x="13409" y="5441"/>
                    <a:pt x="13660" y="5441"/>
                  </a:cubicBezTo>
                  <a:cubicBezTo>
                    <a:pt x="13735" y="5441"/>
                    <a:pt x="13810" y="5416"/>
                    <a:pt x="13911" y="5391"/>
                  </a:cubicBezTo>
                  <a:cubicBezTo>
                    <a:pt x="14136" y="5291"/>
                    <a:pt x="14287" y="5065"/>
                    <a:pt x="14287" y="4814"/>
                  </a:cubicBezTo>
                  <a:cubicBezTo>
                    <a:pt x="14287" y="4739"/>
                    <a:pt x="14261" y="4639"/>
                    <a:pt x="14236" y="4564"/>
                  </a:cubicBezTo>
                  <a:cubicBezTo>
                    <a:pt x="14144" y="4324"/>
                    <a:pt x="13917" y="4179"/>
                    <a:pt x="13673" y="4179"/>
                  </a:cubicBezTo>
                  <a:close/>
                  <a:moveTo>
                    <a:pt x="610" y="5653"/>
                  </a:moveTo>
                  <a:cubicBezTo>
                    <a:pt x="327" y="5653"/>
                    <a:pt x="67" y="5881"/>
                    <a:pt x="1" y="6168"/>
                  </a:cubicBezTo>
                  <a:cubicBezTo>
                    <a:pt x="1" y="6218"/>
                    <a:pt x="1" y="6243"/>
                    <a:pt x="1" y="6293"/>
                  </a:cubicBezTo>
                  <a:cubicBezTo>
                    <a:pt x="1" y="6594"/>
                    <a:pt x="226" y="6845"/>
                    <a:pt x="527" y="6895"/>
                  </a:cubicBezTo>
                  <a:cubicBezTo>
                    <a:pt x="552" y="6895"/>
                    <a:pt x="602" y="6920"/>
                    <a:pt x="627" y="6920"/>
                  </a:cubicBezTo>
                  <a:cubicBezTo>
                    <a:pt x="928" y="6920"/>
                    <a:pt x="1204" y="6694"/>
                    <a:pt x="1254" y="6393"/>
                  </a:cubicBezTo>
                  <a:cubicBezTo>
                    <a:pt x="1254" y="6343"/>
                    <a:pt x="1254" y="6318"/>
                    <a:pt x="1254" y="6268"/>
                  </a:cubicBezTo>
                  <a:cubicBezTo>
                    <a:pt x="1254" y="5967"/>
                    <a:pt x="1028" y="5717"/>
                    <a:pt x="728" y="5667"/>
                  </a:cubicBezTo>
                  <a:cubicBezTo>
                    <a:pt x="688" y="5657"/>
                    <a:pt x="649" y="5653"/>
                    <a:pt x="610" y="5653"/>
                  </a:cubicBezTo>
                  <a:close/>
                  <a:moveTo>
                    <a:pt x="14161" y="6619"/>
                  </a:moveTo>
                  <a:cubicBezTo>
                    <a:pt x="13810" y="6644"/>
                    <a:pt x="13560" y="6920"/>
                    <a:pt x="13560" y="7246"/>
                  </a:cubicBezTo>
                  <a:cubicBezTo>
                    <a:pt x="13560" y="7271"/>
                    <a:pt x="13560" y="7271"/>
                    <a:pt x="13560" y="7271"/>
                  </a:cubicBezTo>
                  <a:cubicBezTo>
                    <a:pt x="13560" y="7296"/>
                    <a:pt x="13560" y="7321"/>
                    <a:pt x="13560" y="7346"/>
                  </a:cubicBezTo>
                  <a:cubicBezTo>
                    <a:pt x="13560" y="7371"/>
                    <a:pt x="13560" y="7421"/>
                    <a:pt x="13560" y="7446"/>
                  </a:cubicBezTo>
                  <a:cubicBezTo>
                    <a:pt x="13560" y="7772"/>
                    <a:pt x="13835" y="8073"/>
                    <a:pt x="14186" y="8073"/>
                  </a:cubicBezTo>
                  <a:cubicBezTo>
                    <a:pt x="14537" y="8073"/>
                    <a:pt x="14813" y="7772"/>
                    <a:pt x="14813" y="7446"/>
                  </a:cubicBezTo>
                  <a:cubicBezTo>
                    <a:pt x="14813" y="7396"/>
                    <a:pt x="14813" y="7371"/>
                    <a:pt x="14788" y="7346"/>
                  </a:cubicBezTo>
                  <a:cubicBezTo>
                    <a:pt x="14813" y="7321"/>
                    <a:pt x="14813" y="7271"/>
                    <a:pt x="14813" y="7246"/>
                  </a:cubicBezTo>
                  <a:cubicBezTo>
                    <a:pt x="14788" y="6895"/>
                    <a:pt x="14512" y="6619"/>
                    <a:pt x="14161" y="6619"/>
                  </a:cubicBezTo>
                  <a:close/>
                  <a:moveTo>
                    <a:pt x="644" y="8141"/>
                  </a:moveTo>
                  <a:cubicBezTo>
                    <a:pt x="613" y="8141"/>
                    <a:pt x="583" y="8143"/>
                    <a:pt x="552" y="8148"/>
                  </a:cubicBezTo>
                  <a:cubicBezTo>
                    <a:pt x="251" y="8223"/>
                    <a:pt x="26" y="8474"/>
                    <a:pt x="26" y="8774"/>
                  </a:cubicBezTo>
                  <a:cubicBezTo>
                    <a:pt x="26" y="8824"/>
                    <a:pt x="51" y="8850"/>
                    <a:pt x="51" y="8900"/>
                  </a:cubicBezTo>
                  <a:cubicBezTo>
                    <a:pt x="101" y="9200"/>
                    <a:pt x="377" y="9401"/>
                    <a:pt x="652" y="9401"/>
                  </a:cubicBezTo>
                  <a:lnTo>
                    <a:pt x="778" y="9401"/>
                  </a:lnTo>
                  <a:cubicBezTo>
                    <a:pt x="1078" y="9326"/>
                    <a:pt x="1279" y="9075"/>
                    <a:pt x="1279" y="8774"/>
                  </a:cubicBezTo>
                  <a:cubicBezTo>
                    <a:pt x="1279" y="8749"/>
                    <a:pt x="1279" y="8699"/>
                    <a:pt x="1279" y="8649"/>
                  </a:cubicBezTo>
                  <a:cubicBezTo>
                    <a:pt x="1211" y="8354"/>
                    <a:pt x="937" y="8141"/>
                    <a:pt x="644" y="8141"/>
                  </a:cubicBezTo>
                  <a:close/>
                  <a:moveTo>
                    <a:pt x="13741" y="9260"/>
                  </a:moveTo>
                  <a:cubicBezTo>
                    <a:pt x="13481" y="9260"/>
                    <a:pt x="13231" y="9423"/>
                    <a:pt x="13134" y="9677"/>
                  </a:cubicBezTo>
                  <a:cubicBezTo>
                    <a:pt x="13109" y="9752"/>
                    <a:pt x="13109" y="9827"/>
                    <a:pt x="13109" y="9902"/>
                  </a:cubicBezTo>
                  <a:cubicBezTo>
                    <a:pt x="13109" y="10153"/>
                    <a:pt x="13259" y="10378"/>
                    <a:pt x="13510" y="10479"/>
                  </a:cubicBezTo>
                  <a:cubicBezTo>
                    <a:pt x="13585" y="10504"/>
                    <a:pt x="13660" y="10529"/>
                    <a:pt x="13735" y="10529"/>
                  </a:cubicBezTo>
                  <a:cubicBezTo>
                    <a:pt x="13986" y="10529"/>
                    <a:pt x="14211" y="10378"/>
                    <a:pt x="14312" y="10128"/>
                  </a:cubicBezTo>
                  <a:cubicBezTo>
                    <a:pt x="14337" y="10053"/>
                    <a:pt x="14362" y="9977"/>
                    <a:pt x="14362" y="9877"/>
                  </a:cubicBezTo>
                  <a:cubicBezTo>
                    <a:pt x="14362" y="9652"/>
                    <a:pt x="14211" y="9401"/>
                    <a:pt x="13961" y="9301"/>
                  </a:cubicBezTo>
                  <a:cubicBezTo>
                    <a:pt x="13889" y="9273"/>
                    <a:pt x="13815" y="9260"/>
                    <a:pt x="13741" y="9260"/>
                  </a:cubicBezTo>
                  <a:close/>
                  <a:moveTo>
                    <a:pt x="1593" y="10461"/>
                  </a:moveTo>
                  <a:cubicBezTo>
                    <a:pt x="1478" y="10461"/>
                    <a:pt x="1361" y="10491"/>
                    <a:pt x="1254" y="10554"/>
                  </a:cubicBezTo>
                  <a:cubicBezTo>
                    <a:pt x="1078" y="10679"/>
                    <a:pt x="978" y="10880"/>
                    <a:pt x="978" y="11080"/>
                  </a:cubicBezTo>
                  <a:cubicBezTo>
                    <a:pt x="953" y="11205"/>
                    <a:pt x="1003" y="11331"/>
                    <a:pt x="1053" y="11431"/>
                  </a:cubicBezTo>
                  <a:cubicBezTo>
                    <a:pt x="1179" y="11632"/>
                    <a:pt x="1379" y="11732"/>
                    <a:pt x="1605" y="11732"/>
                  </a:cubicBezTo>
                  <a:cubicBezTo>
                    <a:pt x="1705" y="11732"/>
                    <a:pt x="1830" y="11682"/>
                    <a:pt x="1931" y="11632"/>
                  </a:cubicBezTo>
                  <a:cubicBezTo>
                    <a:pt x="2106" y="11506"/>
                    <a:pt x="2231" y="11306"/>
                    <a:pt x="2231" y="11105"/>
                  </a:cubicBezTo>
                  <a:cubicBezTo>
                    <a:pt x="2231" y="10980"/>
                    <a:pt x="2181" y="10855"/>
                    <a:pt x="2131" y="10754"/>
                  </a:cubicBezTo>
                  <a:cubicBezTo>
                    <a:pt x="2002" y="10561"/>
                    <a:pt x="1800" y="10461"/>
                    <a:pt x="1593" y="10461"/>
                  </a:cubicBezTo>
                  <a:close/>
                  <a:moveTo>
                    <a:pt x="12409" y="11393"/>
                  </a:moveTo>
                  <a:cubicBezTo>
                    <a:pt x="12241" y="11393"/>
                    <a:pt x="12074" y="11462"/>
                    <a:pt x="11956" y="11606"/>
                  </a:cubicBezTo>
                  <a:cubicBezTo>
                    <a:pt x="11830" y="11707"/>
                    <a:pt x="11780" y="11857"/>
                    <a:pt x="11780" y="12007"/>
                  </a:cubicBezTo>
                  <a:cubicBezTo>
                    <a:pt x="11780" y="12183"/>
                    <a:pt x="11855" y="12358"/>
                    <a:pt x="11981" y="12484"/>
                  </a:cubicBezTo>
                  <a:cubicBezTo>
                    <a:pt x="12106" y="12584"/>
                    <a:pt x="12256" y="12659"/>
                    <a:pt x="12407" y="12659"/>
                  </a:cubicBezTo>
                  <a:cubicBezTo>
                    <a:pt x="12582" y="12659"/>
                    <a:pt x="12758" y="12584"/>
                    <a:pt x="12883" y="12434"/>
                  </a:cubicBezTo>
                  <a:cubicBezTo>
                    <a:pt x="12983" y="12308"/>
                    <a:pt x="13033" y="12158"/>
                    <a:pt x="13033" y="12007"/>
                  </a:cubicBezTo>
                  <a:cubicBezTo>
                    <a:pt x="13033" y="11857"/>
                    <a:pt x="12983" y="11682"/>
                    <a:pt x="12833" y="11556"/>
                  </a:cubicBezTo>
                  <a:cubicBezTo>
                    <a:pt x="12714" y="11449"/>
                    <a:pt x="12561" y="11393"/>
                    <a:pt x="12409" y="11393"/>
                  </a:cubicBezTo>
                  <a:close/>
                  <a:moveTo>
                    <a:pt x="3297" y="12288"/>
                  </a:moveTo>
                  <a:cubicBezTo>
                    <a:pt x="3108" y="12288"/>
                    <a:pt x="2918" y="12378"/>
                    <a:pt x="2783" y="12559"/>
                  </a:cubicBezTo>
                  <a:cubicBezTo>
                    <a:pt x="2708" y="12659"/>
                    <a:pt x="2657" y="12784"/>
                    <a:pt x="2657" y="12935"/>
                  </a:cubicBezTo>
                  <a:cubicBezTo>
                    <a:pt x="2657" y="13110"/>
                    <a:pt x="2758" y="13311"/>
                    <a:pt x="2933" y="13436"/>
                  </a:cubicBezTo>
                  <a:cubicBezTo>
                    <a:pt x="3033" y="13511"/>
                    <a:pt x="3159" y="13561"/>
                    <a:pt x="3284" y="13561"/>
                  </a:cubicBezTo>
                  <a:cubicBezTo>
                    <a:pt x="3484" y="13561"/>
                    <a:pt x="3685" y="13461"/>
                    <a:pt x="3810" y="13286"/>
                  </a:cubicBezTo>
                  <a:cubicBezTo>
                    <a:pt x="3885" y="13185"/>
                    <a:pt x="3936" y="13060"/>
                    <a:pt x="3936" y="12910"/>
                  </a:cubicBezTo>
                  <a:cubicBezTo>
                    <a:pt x="3936" y="12734"/>
                    <a:pt x="3835" y="12534"/>
                    <a:pt x="3660" y="12408"/>
                  </a:cubicBezTo>
                  <a:cubicBezTo>
                    <a:pt x="3550" y="12328"/>
                    <a:pt x="3423" y="12288"/>
                    <a:pt x="3297" y="12288"/>
                  </a:cubicBezTo>
                  <a:close/>
                  <a:moveTo>
                    <a:pt x="10441" y="12905"/>
                  </a:moveTo>
                  <a:cubicBezTo>
                    <a:pt x="10343" y="12905"/>
                    <a:pt x="10244" y="12931"/>
                    <a:pt x="10151" y="12985"/>
                  </a:cubicBezTo>
                  <a:cubicBezTo>
                    <a:pt x="9926" y="13085"/>
                    <a:pt x="9800" y="13311"/>
                    <a:pt x="9800" y="13536"/>
                  </a:cubicBezTo>
                  <a:cubicBezTo>
                    <a:pt x="9800" y="13637"/>
                    <a:pt x="9825" y="13737"/>
                    <a:pt x="9876" y="13812"/>
                  </a:cubicBezTo>
                  <a:cubicBezTo>
                    <a:pt x="9976" y="14038"/>
                    <a:pt x="10201" y="14163"/>
                    <a:pt x="10427" y="14163"/>
                  </a:cubicBezTo>
                  <a:cubicBezTo>
                    <a:pt x="10527" y="14163"/>
                    <a:pt x="10627" y="14138"/>
                    <a:pt x="10703" y="14088"/>
                  </a:cubicBezTo>
                  <a:cubicBezTo>
                    <a:pt x="10928" y="13987"/>
                    <a:pt x="11053" y="13762"/>
                    <a:pt x="11053" y="13536"/>
                  </a:cubicBezTo>
                  <a:cubicBezTo>
                    <a:pt x="11053" y="13436"/>
                    <a:pt x="11028" y="13336"/>
                    <a:pt x="10978" y="13261"/>
                  </a:cubicBezTo>
                  <a:cubicBezTo>
                    <a:pt x="10874" y="13035"/>
                    <a:pt x="10662" y="12905"/>
                    <a:pt x="10441" y="12905"/>
                  </a:cubicBezTo>
                  <a:close/>
                  <a:moveTo>
                    <a:pt x="5535" y="13385"/>
                  </a:moveTo>
                  <a:cubicBezTo>
                    <a:pt x="5257" y="13385"/>
                    <a:pt x="5021" y="13572"/>
                    <a:pt x="4938" y="13862"/>
                  </a:cubicBezTo>
                  <a:cubicBezTo>
                    <a:pt x="4913" y="13912"/>
                    <a:pt x="4913" y="13962"/>
                    <a:pt x="4913" y="14012"/>
                  </a:cubicBezTo>
                  <a:cubicBezTo>
                    <a:pt x="4913" y="14288"/>
                    <a:pt x="5089" y="14539"/>
                    <a:pt x="5364" y="14614"/>
                  </a:cubicBezTo>
                  <a:cubicBezTo>
                    <a:pt x="5439" y="14639"/>
                    <a:pt x="5490" y="14639"/>
                    <a:pt x="5540" y="14639"/>
                  </a:cubicBezTo>
                  <a:cubicBezTo>
                    <a:pt x="5815" y="14639"/>
                    <a:pt x="6066" y="14464"/>
                    <a:pt x="6141" y="14188"/>
                  </a:cubicBezTo>
                  <a:cubicBezTo>
                    <a:pt x="6166" y="14138"/>
                    <a:pt x="6166" y="14063"/>
                    <a:pt x="6166" y="14012"/>
                  </a:cubicBezTo>
                  <a:cubicBezTo>
                    <a:pt x="6166" y="13737"/>
                    <a:pt x="5991" y="13486"/>
                    <a:pt x="5715" y="13411"/>
                  </a:cubicBezTo>
                  <a:cubicBezTo>
                    <a:pt x="5654" y="13394"/>
                    <a:pt x="5594" y="13385"/>
                    <a:pt x="5535" y="13385"/>
                  </a:cubicBezTo>
                  <a:close/>
                  <a:moveTo>
                    <a:pt x="8060" y="13605"/>
                  </a:moveTo>
                  <a:cubicBezTo>
                    <a:pt x="8031" y="13605"/>
                    <a:pt x="8001" y="13607"/>
                    <a:pt x="7971" y="13611"/>
                  </a:cubicBezTo>
                  <a:cubicBezTo>
                    <a:pt x="7645" y="13637"/>
                    <a:pt x="7394" y="13912"/>
                    <a:pt x="7394" y="14213"/>
                  </a:cubicBezTo>
                  <a:cubicBezTo>
                    <a:pt x="7394" y="14238"/>
                    <a:pt x="7394" y="14263"/>
                    <a:pt x="7394" y="14288"/>
                  </a:cubicBezTo>
                  <a:cubicBezTo>
                    <a:pt x="7444" y="14614"/>
                    <a:pt x="7720" y="14865"/>
                    <a:pt x="8021" y="14865"/>
                  </a:cubicBezTo>
                  <a:lnTo>
                    <a:pt x="8096" y="14865"/>
                  </a:lnTo>
                  <a:cubicBezTo>
                    <a:pt x="8422" y="14815"/>
                    <a:pt x="8647" y="14564"/>
                    <a:pt x="8647" y="14238"/>
                  </a:cubicBezTo>
                  <a:cubicBezTo>
                    <a:pt x="8647" y="14213"/>
                    <a:pt x="8647" y="14188"/>
                    <a:pt x="8647" y="14163"/>
                  </a:cubicBezTo>
                  <a:cubicBezTo>
                    <a:pt x="8625" y="13842"/>
                    <a:pt x="8371" y="13605"/>
                    <a:pt x="8060" y="1360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4"/>
            <p:cNvSpPr/>
            <p:nvPr/>
          </p:nvSpPr>
          <p:spPr>
            <a:xfrm>
              <a:off x="2209425" y="2080850"/>
              <a:ext cx="243750" cy="245025"/>
            </a:xfrm>
            <a:custGeom>
              <a:rect b="b" l="l" r="r" t="t"/>
              <a:pathLst>
                <a:path extrusionOk="0" h="9801" w="9750">
                  <a:moveTo>
                    <a:pt x="4612" y="1"/>
                  </a:moveTo>
                  <a:cubicBezTo>
                    <a:pt x="4286" y="26"/>
                    <a:pt x="4010" y="301"/>
                    <a:pt x="4010" y="627"/>
                  </a:cubicBezTo>
                  <a:cubicBezTo>
                    <a:pt x="4010" y="627"/>
                    <a:pt x="4010" y="652"/>
                    <a:pt x="4010" y="652"/>
                  </a:cubicBezTo>
                  <a:cubicBezTo>
                    <a:pt x="4035" y="1003"/>
                    <a:pt x="4311" y="1254"/>
                    <a:pt x="4637" y="1254"/>
                  </a:cubicBezTo>
                  <a:lnTo>
                    <a:pt x="4662" y="1254"/>
                  </a:lnTo>
                  <a:cubicBezTo>
                    <a:pt x="5013" y="1254"/>
                    <a:pt x="5263" y="978"/>
                    <a:pt x="5263" y="627"/>
                  </a:cubicBezTo>
                  <a:lnTo>
                    <a:pt x="5263" y="602"/>
                  </a:lnTo>
                  <a:cubicBezTo>
                    <a:pt x="5263" y="251"/>
                    <a:pt x="4963" y="1"/>
                    <a:pt x="4612" y="1"/>
                  </a:cubicBezTo>
                  <a:close/>
                  <a:moveTo>
                    <a:pt x="7052" y="616"/>
                  </a:moveTo>
                  <a:cubicBezTo>
                    <a:pt x="6837" y="616"/>
                    <a:pt x="6625" y="727"/>
                    <a:pt x="6491" y="928"/>
                  </a:cubicBezTo>
                  <a:cubicBezTo>
                    <a:pt x="6441" y="1028"/>
                    <a:pt x="6416" y="1128"/>
                    <a:pt x="6416" y="1254"/>
                  </a:cubicBezTo>
                  <a:cubicBezTo>
                    <a:pt x="6416" y="1454"/>
                    <a:pt x="6516" y="1655"/>
                    <a:pt x="6717" y="1780"/>
                  </a:cubicBezTo>
                  <a:cubicBezTo>
                    <a:pt x="6817" y="1830"/>
                    <a:pt x="6917" y="1880"/>
                    <a:pt x="7043" y="1880"/>
                  </a:cubicBezTo>
                  <a:cubicBezTo>
                    <a:pt x="7243" y="1880"/>
                    <a:pt x="7469" y="1755"/>
                    <a:pt x="7569" y="1555"/>
                  </a:cubicBezTo>
                  <a:cubicBezTo>
                    <a:pt x="7644" y="1454"/>
                    <a:pt x="7669" y="1354"/>
                    <a:pt x="7669" y="1229"/>
                  </a:cubicBezTo>
                  <a:cubicBezTo>
                    <a:pt x="7669" y="1028"/>
                    <a:pt x="7569" y="828"/>
                    <a:pt x="7369" y="702"/>
                  </a:cubicBezTo>
                  <a:cubicBezTo>
                    <a:pt x="7268" y="644"/>
                    <a:pt x="7160" y="616"/>
                    <a:pt x="7052" y="616"/>
                  </a:cubicBezTo>
                  <a:close/>
                  <a:moveTo>
                    <a:pt x="2284" y="815"/>
                  </a:moveTo>
                  <a:cubicBezTo>
                    <a:pt x="2160" y="815"/>
                    <a:pt x="2036" y="851"/>
                    <a:pt x="1930" y="928"/>
                  </a:cubicBezTo>
                  <a:cubicBezTo>
                    <a:pt x="1754" y="1053"/>
                    <a:pt x="1679" y="1254"/>
                    <a:pt x="1679" y="1454"/>
                  </a:cubicBezTo>
                  <a:cubicBezTo>
                    <a:pt x="1679" y="1580"/>
                    <a:pt x="1704" y="1705"/>
                    <a:pt x="1805" y="1805"/>
                  </a:cubicBezTo>
                  <a:cubicBezTo>
                    <a:pt x="1905" y="1981"/>
                    <a:pt x="2105" y="2081"/>
                    <a:pt x="2306" y="2081"/>
                  </a:cubicBezTo>
                  <a:cubicBezTo>
                    <a:pt x="2431" y="2081"/>
                    <a:pt x="2557" y="2031"/>
                    <a:pt x="2682" y="1956"/>
                  </a:cubicBezTo>
                  <a:cubicBezTo>
                    <a:pt x="2832" y="1830"/>
                    <a:pt x="2932" y="1630"/>
                    <a:pt x="2932" y="1429"/>
                  </a:cubicBezTo>
                  <a:cubicBezTo>
                    <a:pt x="2932" y="1304"/>
                    <a:pt x="2882" y="1179"/>
                    <a:pt x="2807" y="1078"/>
                  </a:cubicBezTo>
                  <a:cubicBezTo>
                    <a:pt x="2684" y="908"/>
                    <a:pt x="2484" y="815"/>
                    <a:pt x="2284" y="815"/>
                  </a:cubicBezTo>
                  <a:close/>
                  <a:moveTo>
                    <a:pt x="8714" y="2444"/>
                  </a:moveTo>
                  <a:cubicBezTo>
                    <a:pt x="8623" y="2444"/>
                    <a:pt x="8532" y="2464"/>
                    <a:pt x="8446" y="2507"/>
                  </a:cubicBezTo>
                  <a:cubicBezTo>
                    <a:pt x="8221" y="2607"/>
                    <a:pt x="8070" y="2833"/>
                    <a:pt x="8070" y="3083"/>
                  </a:cubicBezTo>
                  <a:cubicBezTo>
                    <a:pt x="8070" y="3159"/>
                    <a:pt x="8095" y="3259"/>
                    <a:pt x="8146" y="3334"/>
                  </a:cubicBezTo>
                  <a:cubicBezTo>
                    <a:pt x="8246" y="3560"/>
                    <a:pt x="8471" y="3710"/>
                    <a:pt x="8697" y="3710"/>
                  </a:cubicBezTo>
                  <a:cubicBezTo>
                    <a:pt x="8797" y="3710"/>
                    <a:pt x="8897" y="3685"/>
                    <a:pt x="8973" y="3635"/>
                  </a:cubicBezTo>
                  <a:cubicBezTo>
                    <a:pt x="9198" y="3535"/>
                    <a:pt x="9323" y="3309"/>
                    <a:pt x="9323" y="3083"/>
                  </a:cubicBezTo>
                  <a:cubicBezTo>
                    <a:pt x="9349" y="2983"/>
                    <a:pt x="9323" y="2883"/>
                    <a:pt x="9273" y="2808"/>
                  </a:cubicBezTo>
                  <a:cubicBezTo>
                    <a:pt x="9166" y="2574"/>
                    <a:pt x="8942" y="2444"/>
                    <a:pt x="8714" y="2444"/>
                  </a:cubicBezTo>
                  <a:close/>
                  <a:moveTo>
                    <a:pt x="791" y="2789"/>
                  </a:moveTo>
                  <a:cubicBezTo>
                    <a:pt x="537" y="2789"/>
                    <a:pt x="296" y="2935"/>
                    <a:pt x="201" y="3184"/>
                  </a:cubicBezTo>
                  <a:cubicBezTo>
                    <a:pt x="176" y="3259"/>
                    <a:pt x="176" y="3334"/>
                    <a:pt x="176" y="3409"/>
                  </a:cubicBezTo>
                  <a:cubicBezTo>
                    <a:pt x="176" y="3660"/>
                    <a:pt x="326" y="3910"/>
                    <a:pt x="577" y="4011"/>
                  </a:cubicBezTo>
                  <a:cubicBezTo>
                    <a:pt x="652" y="4036"/>
                    <a:pt x="727" y="4036"/>
                    <a:pt x="802" y="4036"/>
                  </a:cubicBezTo>
                  <a:cubicBezTo>
                    <a:pt x="1053" y="4036"/>
                    <a:pt x="1303" y="3885"/>
                    <a:pt x="1379" y="3635"/>
                  </a:cubicBezTo>
                  <a:cubicBezTo>
                    <a:pt x="1404" y="3560"/>
                    <a:pt x="1429" y="3484"/>
                    <a:pt x="1429" y="3409"/>
                  </a:cubicBezTo>
                  <a:cubicBezTo>
                    <a:pt x="1429" y="3159"/>
                    <a:pt x="1278" y="2908"/>
                    <a:pt x="1028" y="2833"/>
                  </a:cubicBezTo>
                  <a:cubicBezTo>
                    <a:pt x="950" y="2803"/>
                    <a:pt x="870" y="2789"/>
                    <a:pt x="791" y="2789"/>
                  </a:cubicBezTo>
                  <a:close/>
                  <a:moveTo>
                    <a:pt x="9123" y="4311"/>
                  </a:moveTo>
                  <a:cubicBezTo>
                    <a:pt x="8772" y="4311"/>
                    <a:pt x="8496" y="4587"/>
                    <a:pt x="8496" y="4938"/>
                  </a:cubicBezTo>
                  <a:cubicBezTo>
                    <a:pt x="8496" y="5264"/>
                    <a:pt x="8772" y="5565"/>
                    <a:pt x="9123" y="5565"/>
                  </a:cubicBezTo>
                  <a:cubicBezTo>
                    <a:pt x="9474" y="5565"/>
                    <a:pt x="9750" y="5264"/>
                    <a:pt x="9750" y="4938"/>
                  </a:cubicBezTo>
                  <a:cubicBezTo>
                    <a:pt x="9750" y="4587"/>
                    <a:pt x="9474" y="4311"/>
                    <a:pt x="9123" y="4311"/>
                  </a:cubicBezTo>
                  <a:close/>
                  <a:moveTo>
                    <a:pt x="629" y="5249"/>
                  </a:moveTo>
                  <a:cubicBezTo>
                    <a:pt x="587" y="5249"/>
                    <a:pt x="544" y="5254"/>
                    <a:pt x="501" y="5264"/>
                  </a:cubicBezTo>
                  <a:cubicBezTo>
                    <a:pt x="201" y="5339"/>
                    <a:pt x="0" y="5590"/>
                    <a:pt x="0" y="5890"/>
                  </a:cubicBezTo>
                  <a:cubicBezTo>
                    <a:pt x="0" y="5915"/>
                    <a:pt x="0" y="5966"/>
                    <a:pt x="25" y="6016"/>
                  </a:cubicBezTo>
                  <a:cubicBezTo>
                    <a:pt x="75" y="6316"/>
                    <a:pt x="351" y="6517"/>
                    <a:pt x="627" y="6517"/>
                  </a:cubicBezTo>
                  <a:cubicBezTo>
                    <a:pt x="677" y="6517"/>
                    <a:pt x="727" y="6492"/>
                    <a:pt x="777" y="6492"/>
                  </a:cubicBezTo>
                  <a:cubicBezTo>
                    <a:pt x="1053" y="6417"/>
                    <a:pt x="1253" y="6166"/>
                    <a:pt x="1253" y="5890"/>
                  </a:cubicBezTo>
                  <a:cubicBezTo>
                    <a:pt x="1253" y="5840"/>
                    <a:pt x="1253" y="5790"/>
                    <a:pt x="1253" y="5740"/>
                  </a:cubicBezTo>
                  <a:cubicBezTo>
                    <a:pt x="1166" y="5457"/>
                    <a:pt x="908" y="5249"/>
                    <a:pt x="629" y="5249"/>
                  </a:cubicBezTo>
                  <a:close/>
                  <a:moveTo>
                    <a:pt x="8420" y="6673"/>
                  </a:moveTo>
                  <a:cubicBezTo>
                    <a:pt x="8210" y="6673"/>
                    <a:pt x="8007" y="6768"/>
                    <a:pt x="7895" y="6943"/>
                  </a:cubicBezTo>
                  <a:cubicBezTo>
                    <a:pt x="7820" y="7068"/>
                    <a:pt x="7795" y="7194"/>
                    <a:pt x="7795" y="7294"/>
                  </a:cubicBezTo>
                  <a:cubicBezTo>
                    <a:pt x="7795" y="7520"/>
                    <a:pt x="7895" y="7695"/>
                    <a:pt x="8070" y="7820"/>
                  </a:cubicBezTo>
                  <a:cubicBezTo>
                    <a:pt x="8171" y="7895"/>
                    <a:pt x="8296" y="7921"/>
                    <a:pt x="8421" y="7921"/>
                  </a:cubicBezTo>
                  <a:cubicBezTo>
                    <a:pt x="8622" y="7921"/>
                    <a:pt x="8822" y="7820"/>
                    <a:pt x="8948" y="7645"/>
                  </a:cubicBezTo>
                  <a:cubicBezTo>
                    <a:pt x="8998" y="7545"/>
                    <a:pt x="9048" y="7419"/>
                    <a:pt x="9048" y="7294"/>
                  </a:cubicBezTo>
                  <a:cubicBezTo>
                    <a:pt x="9048" y="7093"/>
                    <a:pt x="8948" y="6893"/>
                    <a:pt x="8772" y="6768"/>
                  </a:cubicBezTo>
                  <a:cubicBezTo>
                    <a:pt x="8663" y="6704"/>
                    <a:pt x="8540" y="6673"/>
                    <a:pt x="8420" y="6673"/>
                  </a:cubicBezTo>
                  <a:close/>
                  <a:moveTo>
                    <a:pt x="1845" y="7403"/>
                  </a:moveTo>
                  <a:cubicBezTo>
                    <a:pt x="1681" y="7403"/>
                    <a:pt x="1519" y="7466"/>
                    <a:pt x="1404" y="7595"/>
                  </a:cubicBezTo>
                  <a:cubicBezTo>
                    <a:pt x="1278" y="7720"/>
                    <a:pt x="1228" y="7870"/>
                    <a:pt x="1228" y="8046"/>
                  </a:cubicBezTo>
                  <a:cubicBezTo>
                    <a:pt x="1228" y="8196"/>
                    <a:pt x="1278" y="8372"/>
                    <a:pt x="1404" y="8497"/>
                  </a:cubicBezTo>
                  <a:cubicBezTo>
                    <a:pt x="1529" y="8597"/>
                    <a:pt x="1679" y="8672"/>
                    <a:pt x="1855" y="8672"/>
                  </a:cubicBezTo>
                  <a:cubicBezTo>
                    <a:pt x="2005" y="8672"/>
                    <a:pt x="2181" y="8597"/>
                    <a:pt x="2306" y="8472"/>
                  </a:cubicBezTo>
                  <a:cubicBezTo>
                    <a:pt x="2406" y="8347"/>
                    <a:pt x="2481" y="8196"/>
                    <a:pt x="2481" y="8046"/>
                  </a:cubicBezTo>
                  <a:cubicBezTo>
                    <a:pt x="2481" y="7870"/>
                    <a:pt x="2406" y="7695"/>
                    <a:pt x="2281" y="7570"/>
                  </a:cubicBezTo>
                  <a:cubicBezTo>
                    <a:pt x="2159" y="7460"/>
                    <a:pt x="2001" y="7403"/>
                    <a:pt x="1845" y="7403"/>
                  </a:cubicBezTo>
                  <a:close/>
                  <a:moveTo>
                    <a:pt x="6526" y="8263"/>
                  </a:moveTo>
                  <a:cubicBezTo>
                    <a:pt x="6440" y="8263"/>
                    <a:pt x="6352" y="8282"/>
                    <a:pt x="6266" y="8322"/>
                  </a:cubicBezTo>
                  <a:cubicBezTo>
                    <a:pt x="6015" y="8422"/>
                    <a:pt x="5890" y="8647"/>
                    <a:pt x="5890" y="8898"/>
                  </a:cubicBezTo>
                  <a:cubicBezTo>
                    <a:pt x="5890" y="8973"/>
                    <a:pt x="5890" y="9048"/>
                    <a:pt x="5940" y="9124"/>
                  </a:cubicBezTo>
                  <a:cubicBezTo>
                    <a:pt x="6040" y="9374"/>
                    <a:pt x="6266" y="9525"/>
                    <a:pt x="6516" y="9525"/>
                  </a:cubicBezTo>
                  <a:cubicBezTo>
                    <a:pt x="6592" y="9525"/>
                    <a:pt x="6692" y="9499"/>
                    <a:pt x="6767" y="9474"/>
                  </a:cubicBezTo>
                  <a:cubicBezTo>
                    <a:pt x="6993" y="9374"/>
                    <a:pt x="7143" y="9124"/>
                    <a:pt x="7143" y="8898"/>
                  </a:cubicBezTo>
                  <a:cubicBezTo>
                    <a:pt x="7143" y="8798"/>
                    <a:pt x="7118" y="8723"/>
                    <a:pt x="7093" y="8647"/>
                  </a:cubicBezTo>
                  <a:cubicBezTo>
                    <a:pt x="6982" y="8408"/>
                    <a:pt x="6763" y="8263"/>
                    <a:pt x="6526" y="8263"/>
                  </a:cubicBezTo>
                  <a:close/>
                  <a:moveTo>
                    <a:pt x="4034" y="8533"/>
                  </a:moveTo>
                  <a:cubicBezTo>
                    <a:pt x="3754" y="8533"/>
                    <a:pt x="3499" y="8743"/>
                    <a:pt x="3434" y="9048"/>
                  </a:cubicBezTo>
                  <a:cubicBezTo>
                    <a:pt x="3434" y="9098"/>
                    <a:pt x="3434" y="9124"/>
                    <a:pt x="3434" y="9174"/>
                  </a:cubicBezTo>
                  <a:cubicBezTo>
                    <a:pt x="3434" y="9449"/>
                    <a:pt x="3634" y="9725"/>
                    <a:pt x="3935" y="9775"/>
                  </a:cubicBezTo>
                  <a:cubicBezTo>
                    <a:pt x="3985" y="9775"/>
                    <a:pt x="4010" y="9800"/>
                    <a:pt x="4060" y="9800"/>
                  </a:cubicBezTo>
                  <a:cubicBezTo>
                    <a:pt x="4361" y="9800"/>
                    <a:pt x="4612" y="9575"/>
                    <a:pt x="4662" y="9274"/>
                  </a:cubicBezTo>
                  <a:cubicBezTo>
                    <a:pt x="4687" y="9249"/>
                    <a:pt x="4687" y="9199"/>
                    <a:pt x="4687" y="9174"/>
                  </a:cubicBezTo>
                  <a:cubicBezTo>
                    <a:pt x="4687" y="8873"/>
                    <a:pt x="4461" y="8597"/>
                    <a:pt x="4161" y="8547"/>
                  </a:cubicBezTo>
                  <a:cubicBezTo>
                    <a:pt x="4118" y="8537"/>
                    <a:pt x="4076" y="8533"/>
                    <a:pt x="4034" y="8533"/>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4"/>
            <p:cNvSpPr/>
            <p:nvPr/>
          </p:nvSpPr>
          <p:spPr>
            <a:xfrm>
              <a:off x="2272700" y="2140300"/>
              <a:ext cx="123450" cy="127300"/>
            </a:xfrm>
            <a:custGeom>
              <a:rect b="b" l="l" r="r" t="t"/>
              <a:pathLst>
                <a:path extrusionOk="0" h="5092" w="4938">
                  <a:moveTo>
                    <a:pt x="2848" y="1"/>
                  </a:moveTo>
                  <a:cubicBezTo>
                    <a:pt x="2584" y="1"/>
                    <a:pt x="2337" y="170"/>
                    <a:pt x="2256" y="455"/>
                  </a:cubicBezTo>
                  <a:cubicBezTo>
                    <a:pt x="2231" y="505"/>
                    <a:pt x="2231" y="555"/>
                    <a:pt x="2231" y="605"/>
                  </a:cubicBezTo>
                  <a:cubicBezTo>
                    <a:pt x="2231" y="881"/>
                    <a:pt x="2406" y="1131"/>
                    <a:pt x="2682" y="1232"/>
                  </a:cubicBezTo>
                  <a:cubicBezTo>
                    <a:pt x="2732" y="1232"/>
                    <a:pt x="2807" y="1257"/>
                    <a:pt x="2858" y="1257"/>
                  </a:cubicBezTo>
                  <a:cubicBezTo>
                    <a:pt x="3133" y="1257"/>
                    <a:pt x="3384" y="1081"/>
                    <a:pt x="3459" y="806"/>
                  </a:cubicBezTo>
                  <a:cubicBezTo>
                    <a:pt x="3484" y="730"/>
                    <a:pt x="3484" y="680"/>
                    <a:pt x="3484" y="630"/>
                  </a:cubicBezTo>
                  <a:cubicBezTo>
                    <a:pt x="3484" y="355"/>
                    <a:pt x="3309" y="104"/>
                    <a:pt x="3033" y="29"/>
                  </a:cubicBezTo>
                  <a:cubicBezTo>
                    <a:pt x="2972" y="10"/>
                    <a:pt x="2909" y="1"/>
                    <a:pt x="2848" y="1"/>
                  </a:cubicBezTo>
                  <a:close/>
                  <a:moveTo>
                    <a:pt x="656" y="769"/>
                  </a:moveTo>
                  <a:cubicBezTo>
                    <a:pt x="454" y="769"/>
                    <a:pt x="251" y="869"/>
                    <a:pt x="126" y="1056"/>
                  </a:cubicBezTo>
                  <a:cubicBezTo>
                    <a:pt x="51" y="1157"/>
                    <a:pt x="0" y="1282"/>
                    <a:pt x="26" y="1407"/>
                  </a:cubicBezTo>
                  <a:cubicBezTo>
                    <a:pt x="26" y="1608"/>
                    <a:pt x="101" y="1808"/>
                    <a:pt x="276" y="1908"/>
                  </a:cubicBezTo>
                  <a:cubicBezTo>
                    <a:pt x="401" y="2009"/>
                    <a:pt x="527" y="2034"/>
                    <a:pt x="652" y="2034"/>
                  </a:cubicBezTo>
                  <a:cubicBezTo>
                    <a:pt x="853" y="2034"/>
                    <a:pt x="1028" y="1933"/>
                    <a:pt x="1153" y="1758"/>
                  </a:cubicBezTo>
                  <a:cubicBezTo>
                    <a:pt x="1229" y="1658"/>
                    <a:pt x="1279" y="1532"/>
                    <a:pt x="1279" y="1407"/>
                  </a:cubicBezTo>
                  <a:cubicBezTo>
                    <a:pt x="1279" y="1207"/>
                    <a:pt x="1178" y="1006"/>
                    <a:pt x="1003" y="881"/>
                  </a:cubicBezTo>
                  <a:cubicBezTo>
                    <a:pt x="899" y="805"/>
                    <a:pt x="778" y="769"/>
                    <a:pt x="656" y="769"/>
                  </a:cubicBezTo>
                  <a:close/>
                  <a:moveTo>
                    <a:pt x="4330" y="1857"/>
                  </a:moveTo>
                  <a:cubicBezTo>
                    <a:pt x="4316" y="1857"/>
                    <a:pt x="4301" y="1857"/>
                    <a:pt x="4286" y="1858"/>
                  </a:cubicBezTo>
                  <a:cubicBezTo>
                    <a:pt x="3935" y="1858"/>
                    <a:pt x="3660" y="2134"/>
                    <a:pt x="3685" y="2485"/>
                  </a:cubicBezTo>
                  <a:lnTo>
                    <a:pt x="3685" y="2510"/>
                  </a:lnTo>
                  <a:cubicBezTo>
                    <a:pt x="3685" y="2510"/>
                    <a:pt x="3685" y="2510"/>
                    <a:pt x="3685" y="2535"/>
                  </a:cubicBezTo>
                  <a:cubicBezTo>
                    <a:pt x="3685" y="2535"/>
                    <a:pt x="3685" y="2535"/>
                    <a:pt x="3685" y="2560"/>
                  </a:cubicBezTo>
                  <a:cubicBezTo>
                    <a:pt x="3685" y="2886"/>
                    <a:pt x="3960" y="3187"/>
                    <a:pt x="4311" y="3187"/>
                  </a:cubicBezTo>
                  <a:cubicBezTo>
                    <a:pt x="4637" y="3187"/>
                    <a:pt x="4938" y="2886"/>
                    <a:pt x="4938" y="2560"/>
                  </a:cubicBezTo>
                  <a:cubicBezTo>
                    <a:pt x="4938" y="2535"/>
                    <a:pt x="4938" y="2510"/>
                    <a:pt x="4938" y="2510"/>
                  </a:cubicBezTo>
                  <a:cubicBezTo>
                    <a:pt x="4938" y="2485"/>
                    <a:pt x="4938" y="2485"/>
                    <a:pt x="4938" y="2485"/>
                  </a:cubicBezTo>
                  <a:cubicBezTo>
                    <a:pt x="4938" y="2460"/>
                    <a:pt x="4938" y="2460"/>
                    <a:pt x="4938" y="2460"/>
                  </a:cubicBezTo>
                  <a:cubicBezTo>
                    <a:pt x="4914" y="2124"/>
                    <a:pt x="4660" y="1857"/>
                    <a:pt x="4330" y="1857"/>
                  </a:cubicBezTo>
                  <a:close/>
                  <a:moveTo>
                    <a:pt x="673" y="3129"/>
                  </a:moveTo>
                  <a:cubicBezTo>
                    <a:pt x="543" y="3129"/>
                    <a:pt x="412" y="3171"/>
                    <a:pt x="301" y="3262"/>
                  </a:cubicBezTo>
                  <a:cubicBezTo>
                    <a:pt x="151" y="3387"/>
                    <a:pt x="51" y="3563"/>
                    <a:pt x="51" y="3763"/>
                  </a:cubicBezTo>
                  <a:cubicBezTo>
                    <a:pt x="51" y="3888"/>
                    <a:pt x="101" y="4014"/>
                    <a:pt x="176" y="4139"/>
                  </a:cubicBezTo>
                  <a:cubicBezTo>
                    <a:pt x="301" y="4289"/>
                    <a:pt x="502" y="4390"/>
                    <a:pt x="677" y="4390"/>
                  </a:cubicBezTo>
                  <a:cubicBezTo>
                    <a:pt x="828" y="4390"/>
                    <a:pt x="953" y="4340"/>
                    <a:pt x="1053" y="4264"/>
                  </a:cubicBezTo>
                  <a:cubicBezTo>
                    <a:pt x="1229" y="4139"/>
                    <a:pt x="1304" y="3938"/>
                    <a:pt x="1304" y="3763"/>
                  </a:cubicBezTo>
                  <a:cubicBezTo>
                    <a:pt x="1304" y="3613"/>
                    <a:pt x="1279" y="3487"/>
                    <a:pt x="1178" y="3387"/>
                  </a:cubicBezTo>
                  <a:cubicBezTo>
                    <a:pt x="1058" y="3222"/>
                    <a:pt x="867" y="3129"/>
                    <a:pt x="673" y="3129"/>
                  </a:cubicBezTo>
                  <a:close/>
                  <a:moveTo>
                    <a:pt x="2919" y="3835"/>
                  </a:moveTo>
                  <a:cubicBezTo>
                    <a:pt x="2857" y="3835"/>
                    <a:pt x="2794" y="3844"/>
                    <a:pt x="2732" y="3863"/>
                  </a:cubicBezTo>
                  <a:cubicBezTo>
                    <a:pt x="2457" y="3938"/>
                    <a:pt x="2306" y="4189"/>
                    <a:pt x="2306" y="4465"/>
                  </a:cubicBezTo>
                  <a:cubicBezTo>
                    <a:pt x="2306" y="4515"/>
                    <a:pt x="2306" y="4590"/>
                    <a:pt x="2331" y="4665"/>
                  </a:cubicBezTo>
                  <a:cubicBezTo>
                    <a:pt x="2432" y="4916"/>
                    <a:pt x="2657" y="5091"/>
                    <a:pt x="2933" y="5091"/>
                  </a:cubicBezTo>
                  <a:cubicBezTo>
                    <a:pt x="2983" y="5091"/>
                    <a:pt x="3058" y="5066"/>
                    <a:pt x="3133" y="5066"/>
                  </a:cubicBezTo>
                  <a:cubicBezTo>
                    <a:pt x="3384" y="4966"/>
                    <a:pt x="3559" y="4715"/>
                    <a:pt x="3559" y="4465"/>
                  </a:cubicBezTo>
                  <a:cubicBezTo>
                    <a:pt x="3559" y="4390"/>
                    <a:pt x="3534" y="4314"/>
                    <a:pt x="3534" y="4264"/>
                  </a:cubicBezTo>
                  <a:cubicBezTo>
                    <a:pt x="3433" y="4000"/>
                    <a:pt x="3183" y="3835"/>
                    <a:pt x="2919" y="3835"/>
                  </a:cubicBezTo>
                  <a:close/>
                </a:path>
              </a:pathLst>
            </a:custGeom>
            <a:solidFill>
              <a:srgbClr val="353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4"/>
            <p:cNvSpPr/>
            <p:nvPr/>
          </p:nvSpPr>
          <p:spPr>
            <a:xfrm>
              <a:off x="2230725" y="1646025"/>
              <a:ext cx="188000" cy="188600"/>
            </a:xfrm>
            <a:custGeom>
              <a:rect b="b" l="l" r="r" t="t"/>
              <a:pathLst>
                <a:path extrusionOk="0" h="7544" w="7520">
                  <a:moveTo>
                    <a:pt x="3760" y="0"/>
                  </a:moveTo>
                  <a:cubicBezTo>
                    <a:pt x="1679" y="0"/>
                    <a:pt x="0" y="1679"/>
                    <a:pt x="0" y="3760"/>
                  </a:cubicBezTo>
                  <a:cubicBezTo>
                    <a:pt x="0" y="5840"/>
                    <a:pt x="1679" y="7544"/>
                    <a:pt x="3760" y="7544"/>
                  </a:cubicBezTo>
                  <a:cubicBezTo>
                    <a:pt x="5840" y="7544"/>
                    <a:pt x="7519" y="5840"/>
                    <a:pt x="7519" y="3760"/>
                  </a:cubicBezTo>
                  <a:cubicBezTo>
                    <a:pt x="7519" y="1679"/>
                    <a:pt x="5840" y="0"/>
                    <a:pt x="3760" y="0"/>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4"/>
            <p:cNvSpPr/>
            <p:nvPr/>
          </p:nvSpPr>
          <p:spPr>
            <a:xfrm>
              <a:off x="2013300" y="1673575"/>
              <a:ext cx="132850" cy="133500"/>
            </a:xfrm>
            <a:custGeom>
              <a:rect b="b" l="l" r="r" t="t"/>
              <a:pathLst>
                <a:path extrusionOk="0" h="5340" w="5314">
                  <a:moveTo>
                    <a:pt x="2657" y="1"/>
                  </a:moveTo>
                  <a:cubicBezTo>
                    <a:pt x="1178" y="1"/>
                    <a:pt x="0" y="1204"/>
                    <a:pt x="0" y="2658"/>
                  </a:cubicBezTo>
                  <a:cubicBezTo>
                    <a:pt x="0" y="4136"/>
                    <a:pt x="1178" y="5339"/>
                    <a:pt x="2657" y="5339"/>
                  </a:cubicBezTo>
                  <a:cubicBezTo>
                    <a:pt x="4111" y="5339"/>
                    <a:pt x="5314" y="4136"/>
                    <a:pt x="5314" y="2658"/>
                  </a:cubicBezTo>
                  <a:cubicBezTo>
                    <a:pt x="5314" y="1204"/>
                    <a:pt x="4111" y="1"/>
                    <a:pt x="2657" y="1"/>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4"/>
            <p:cNvSpPr/>
            <p:nvPr/>
          </p:nvSpPr>
          <p:spPr>
            <a:xfrm>
              <a:off x="2516425" y="1673575"/>
              <a:ext cx="132875" cy="133500"/>
            </a:xfrm>
            <a:custGeom>
              <a:rect b="b" l="l" r="r" t="t"/>
              <a:pathLst>
                <a:path extrusionOk="0" h="5340" w="5315">
                  <a:moveTo>
                    <a:pt x="2658" y="1"/>
                  </a:moveTo>
                  <a:cubicBezTo>
                    <a:pt x="1179" y="1"/>
                    <a:pt x="1" y="1204"/>
                    <a:pt x="1" y="2658"/>
                  </a:cubicBezTo>
                  <a:cubicBezTo>
                    <a:pt x="1" y="4136"/>
                    <a:pt x="1179" y="5339"/>
                    <a:pt x="2658" y="5339"/>
                  </a:cubicBezTo>
                  <a:cubicBezTo>
                    <a:pt x="4136" y="5339"/>
                    <a:pt x="5314" y="4136"/>
                    <a:pt x="5314" y="2658"/>
                  </a:cubicBezTo>
                  <a:cubicBezTo>
                    <a:pt x="5314" y="1204"/>
                    <a:pt x="4136" y="1"/>
                    <a:pt x="2658" y="1"/>
                  </a:cubicBezTo>
                  <a:close/>
                </a:path>
              </a:pathLst>
            </a:custGeom>
            <a:solidFill>
              <a:srgbClr val="6A6B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4"/>
            <p:cNvSpPr/>
            <p:nvPr/>
          </p:nvSpPr>
          <p:spPr>
            <a:xfrm>
              <a:off x="2139875" y="1268825"/>
              <a:ext cx="369700" cy="60800"/>
            </a:xfrm>
            <a:custGeom>
              <a:rect b="b" l="l" r="r" t="t"/>
              <a:pathLst>
                <a:path extrusionOk="0" h="2432" w="14788">
                  <a:moveTo>
                    <a:pt x="1203" y="0"/>
                  </a:moveTo>
                  <a:cubicBezTo>
                    <a:pt x="526" y="0"/>
                    <a:pt x="0" y="552"/>
                    <a:pt x="0" y="1203"/>
                  </a:cubicBezTo>
                  <a:cubicBezTo>
                    <a:pt x="0" y="1880"/>
                    <a:pt x="526" y="2431"/>
                    <a:pt x="1203" y="2431"/>
                  </a:cubicBezTo>
                  <a:lnTo>
                    <a:pt x="13584" y="2431"/>
                  </a:lnTo>
                  <a:cubicBezTo>
                    <a:pt x="14261" y="2431"/>
                    <a:pt x="14787" y="1880"/>
                    <a:pt x="14787" y="1203"/>
                  </a:cubicBezTo>
                  <a:cubicBezTo>
                    <a:pt x="14787" y="552"/>
                    <a:pt x="14261" y="0"/>
                    <a:pt x="13584" y="0"/>
                  </a:cubicBez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4"/>
            <p:cNvSpPr/>
            <p:nvPr/>
          </p:nvSpPr>
          <p:spPr>
            <a:xfrm>
              <a:off x="2538375" y="1711650"/>
              <a:ext cx="89625" cy="57200"/>
            </a:xfrm>
            <a:custGeom>
              <a:rect b="b" l="l" r="r" t="t"/>
              <a:pathLst>
                <a:path extrusionOk="0" h="2288" w="3585">
                  <a:moveTo>
                    <a:pt x="1780" y="0"/>
                  </a:moveTo>
                  <a:cubicBezTo>
                    <a:pt x="1598" y="0"/>
                    <a:pt x="1416" y="69"/>
                    <a:pt x="1278" y="207"/>
                  </a:cubicBezTo>
                  <a:lnTo>
                    <a:pt x="526" y="984"/>
                  </a:lnTo>
                  <a:lnTo>
                    <a:pt x="401" y="1109"/>
                  </a:lnTo>
                  <a:cubicBezTo>
                    <a:pt x="0" y="1561"/>
                    <a:pt x="301" y="2287"/>
                    <a:pt x="902" y="2287"/>
                  </a:cubicBezTo>
                  <a:lnTo>
                    <a:pt x="2657" y="2287"/>
                  </a:lnTo>
                  <a:cubicBezTo>
                    <a:pt x="3258" y="2287"/>
                    <a:pt x="3584" y="1561"/>
                    <a:pt x="3158" y="1109"/>
                  </a:cubicBezTo>
                  <a:lnTo>
                    <a:pt x="3033" y="984"/>
                  </a:lnTo>
                  <a:lnTo>
                    <a:pt x="2281" y="207"/>
                  </a:lnTo>
                  <a:cubicBezTo>
                    <a:pt x="2143" y="69"/>
                    <a:pt x="1961" y="0"/>
                    <a:pt x="1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4"/>
            <p:cNvSpPr/>
            <p:nvPr/>
          </p:nvSpPr>
          <p:spPr>
            <a:xfrm>
              <a:off x="2034600" y="1711800"/>
              <a:ext cx="89625" cy="57050"/>
            </a:xfrm>
            <a:custGeom>
              <a:rect b="b" l="l" r="r" t="t"/>
              <a:pathLst>
                <a:path extrusionOk="0" h="2282" w="3585">
                  <a:moveTo>
                    <a:pt x="928" y="1"/>
                  </a:moveTo>
                  <a:cubicBezTo>
                    <a:pt x="326" y="1"/>
                    <a:pt x="1" y="728"/>
                    <a:pt x="427" y="1154"/>
                  </a:cubicBezTo>
                  <a:lnTo>
                    <a:pt x="552" y="1279"/>
                  </a:lnTo>
                  <a:lnTo>
                    <a:pt x="1304" y="2056"/>
                  </a:lnTo>
                  <a:cubicBezTo>
                    <a:pt x="1442" y="2206"/>
                    <a:pt x="1623" y="2281"/>
                    <a:pt x="1805" y="2281"/>
                  </a:cubicBezTo>
                  <a:cubicBezTo>
                    <a:pt x="1987" y="2281"/>
                    <a:pt x="2169" y="2206"/>
                    <a:pt x="2306" y="2056"/>
                  </a:cubicBezTo>
                  <a:lnTo>
                    <a:pt x="3058" y="1279"/>
                  </a:lnTo>
                  <a:lnTo>
                    <a:pt x="3184" y="1154"/>
                  </a:lnTo>
                  <a:cubicBezTo>
                    <a:pt x="3585" y="728"/>
                    <a:pt x="3284" y="1"/>
                    <a:pt x="26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74"/>
          <p:cNvGrpSpPr/>
          <p:nvPr/>
        </p:nvGrpSpPr>
        <p:grpSpPr>
          <a:xfrm>
            <a:off x="4195269" y="1909830"/>
            <a:ext cx="753424" cy="710850"/>
            <a:chOff x="4265825" y="797650"/>
            <a:chExt cx="1541375" cy="1454275"/>
          </a:xfrm>
        </p:grpSpPr>
        <p:sp>
          <p:nvSpPr>
            <p:cNvPr id="2336" name="Google Shape;2336;p74"/>
            <p:cNvSpPr/>
            <p:nvPr/>
          </p:nvSpPr>
          <p:spPr>
            <a:xfrm>
              <a:off x="4369200" y="980600"/>
              <a:ext cx="326475" cy="158550"/>
            </a:xfrm>
            <a:custGeom>
              <a:rect b="b" l="l" r="r" t="t"/>
              <a:pathLst>
                <a:path extrusionOk="0" h="6342" w="13059">
                  <a:moveTo>
                    <a:pt x="1" y="0"/>
                  </a:moveTo>
                  <a:lnTo>
                    <a:pt x="1" y="6341"/>
                  </a:lnTo>
                  <a:lnTo>
                    <a:pt x="13058" y="6341"/>
                  </a:lnTo>
                  <a:lnTo>
                    <a:pt x="13058" y="0"/>
                  </a:ln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4"/>
            <p:cNvSpPr/>
            <p:nvPr/>
          </p:nvSpPr>
          <p:spPr>
            <a:xfrm>
              <a:off x="5374850" y="980600"/>
              <a:ext cx="326475" cy="158550"/>
            </a:xfrm>
            <a:custGeom>
              <a:rect b="b" l="l" r="r" t="t"/>
              <a:pathLst>
                <a:path extrusionOk="0" h="6342" w="13059">
                  <a:moveTo>
                    <a:pt x="0" y="0"/>
                  </a:moveTo>
                  <a:lnTo>
                    <a:pt x="0" y="6341"/>
                  </a:lnTo>
                  <a:lnTo>
                    <a:pt x="13058" y="6341"/>
                  </a:lnTo>
                  <a:lnTo>
                    <a:pt x="13058" y="0"/>
                  </a:lnTo>
                  <a:close/>
                </a:path>
              </a:pathLst>
            </a:custGeom>
            <a:solidFill>
              <a:srgbClr val="2C2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4"/>
            <p:cNvSpPr/>
            <p:nvPr/>
          </p:nvSpPr>
          <p:spPr>
            <a:xfrm>
              <a:off x="4265825" y="958050"/>
              <a:ext cx="1541375" cy="1293875"/>
            </a:xfrm>
            <a:custGeom>
              <a:rect b="b" l="l" r="r" t="t"/>
              <a:pathLst>
                <a:path extrusionOk="0" h="51755" w="61655">
                  <a:moveTo>
                    <a:pt x="5063" y="0"/>
                  </a:moveTo>
                  <a:cubicBezTo>
                    <a:pt x="2256" y="0"/>
                    <a:pt x="0" y="2281"/>
                    <a:pt x="0" y="5088"/>
                  </a:cubicBezTo>
                  <a:lnTo>
                    <a:pt x="0" y="46667"/>
                  </a:lnTo>
                  <a:cubicBezTo>
                    <a:pt x="0" y="49474"/>
                    <a:pt x="2256" y="51755"/>
                    <a:pt x="5063" y="51755"/>
                  </a:cubicBezTo>
                  <a:lnTo>
                    <a:pt x="56567" y="51755"/>
                  </a:lnTo>
                  <a:cubicBezTo>
                    <a:pt x="59374" y="51755"/>
                    <a:pt x="61655" y="49474"/>
                    <a:pt x="61655" y="46667"/>
                  </a:cubicBezTo>
                  <a:lnTo>
                    <a:pt x="61655" y="5088"/>
                  </a:lnTo>
                  <a:cubicBezTo>
                    <a:pt x="61655" y="2281"/>
                    <a:pt x="59374" y="0"/>
                    <a:pt x="56567" y="0"/>
                  </a:cubicBezTo>
                  <a:lnTo>
                    <a:pt x="56567" y="2907"/>
                  </a:lnTo>
                  <a:cubicBezTo>
                    <a:pt x="56567" y="4211"/>
                    <a:pt x="55514" y="5263"/>
                    <a:pt x="54211" y="5263"/>
                  </a:cubicBezTo>
                  <a:lnTo>
                    <a:pt x="47870" y="5263"/>
                  </a:lnTo>
                  <a:cubicBezTo>
                    <a:pt x="46567" y="5263"/>
                    <a:pt x="45514" y="4211"/>
                    <a:pt x="45514" y="2907"/>
                  </a:cubicBezTo>
                  <a:lnTo>
                    <a:pt x="45514" y="1905"/>
                  </a:lnTo>
                  <a:cubicBezTo>
                    <a:pt x="45514" y="852"/>
                    <a:pt x="44662" y="0"/>
                    <a:pt x="43609" y="0"/>
                  </a:cubicBezTo>
                  <a:lnTo>
                    <a:pt x="18020" y="0"/>
                  </a:lnTo>
                  <a:cubicBezTo>
                    <a:pt x="16968" y="0"/>
                    <a:pt x="16116" y="852"/>
                    <a:pt x="16116" y="1905"/>
                  </a:cubicBezTo>
                  <a:lnTo>
                    <a:pt x="16116" y="2907"/>
                  </a:lnTo>
                  <a:cubicBezTo>
                    <a:pt x="16116" y="4211"/>
                    <a:pt x="15063" y="5263"/>
                    <a:pt x="13760" y="5263"/>
                  </a:cubicBezTo>
                  <a:lnTo>
                    <a:pt x="7419" y="5263"/>
                  </a:lnTo>
                  <a:cubicBezTo>
                    <a:pt x="6116" y="5263"/>
                    <a:pt x="5063" y="4211"/>
                    <a:pt x="5063" y="2907"/>
                  </a:cubicBezTo>
                  <a:lnTo>
                    <a:pt x="5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4"/>
            <p:cNvSpPr/>
            <p:nvPr/>
          </p:nvSpPr>
          <p:spPr>
            <a:xfrm>
              <a:off x="4364825" y="1277600"/>
              <a:ext cx="1337125" cy="874700"/>
            </a:xfrm>
            <a:custGeom>
              <a:rect b="b" l="l" r="r" t="t"/>
              <a:pathLst>
                <a:path extrusionOk="0" h="34988" w="53485">
                  <a:moveTo>
                    <a:pt x="3584" y="0"/>
                  </a:moveTo>
                  <a:cubicBezTo>
                    <a:pt x="1604" y="0"/>
                    <a:pt x="0" y="1604"/>
                    <a:pt x="0" y="3584"/>
                  </a:cubicBezTo>
                  <a:lnTo>
                    <a:pt x="0" y="31404"/>
                  </a:lnTo>
                  <a:cubicBezTo>
                    <a:pt x="0" y="33384"/>
                    <a:pt x="1604" y="34988"/>
                    <a:pt x="3584" y="34988"/>
                  </a:cubicBezTo>
                  <a:lnTo>
                    <a:pt x="49900" y="34988"/>
                  </a:lnTo>
                  <a:cubicBezTo>
                    <a:pt x="51880" y="34988"/>
                    <a:pt x="53484" y="33384"/>
                    <a:pt x="53484" y="31404"/>
                  </a:cubicBezTo>
                  <a:lnTo>
                    <a:pt x="53484" y="3584"/>
                  </a:lnTo>
                  <a:cubicBezTo>
                    <a:pt x="53484" y="1604"/>
                    <a:pt x="51880" y="0"/>
                    <a:pt x="499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4"/>
            <p:cNvSpPr/>
            <p:nvPr/>
          </p:nvSpPr>
          <p:spPr>
            <a:xfrm>
              <a:off x="4733250" y="797650"/>
              <a:ext cx="603400" cy="160425"/>
            </a:xfrm>
            <a:custGeom>
              <a:rect b="b" l="l" r="r" t="t"/>
              <a:pathLst>
                <a:path extrusionOk="0" h="6417" w="24136">
                  <a:moveTo>
                    <a:pt x="2857" y="0"/>
                  </a:moveTo>
                  <a:cubicBezTo>
                    <a:pt x="2306" y="0"/>
                    <a:pt x="1855" y="351"/>
                    <a:pt x="1679" y="852"/>
                  </a:cubicBezTo>
                  <a:lnTo>
                    <a:pt x="0" y="6416"/>
                  </a:lnTo>
                  <a:lnTo>
                    <a:pt x="3033" y="6416"/>
                  </a:lnTo>
                  <a:lnTo>
                    <a:pt x="3985" y="3308"/>
                  </a:lnTo>
                  <a:cubicBezTo>
                    <a:pt x="6642" y="4010"/>
                    <a:pt x="9361" y="4361"/>
                    <a:pt x="12077" y="4361"/>
                  </a:cubicBezTo>
                  <a:cubicBezTo>
                    <a:pt x="14793" y="4361"/>
                    <a:pt x="17506" y="4010"/>
                    <a:pt x="20151" y="3308"/>
                  </a:cubicBezTo>
                  <a:lnTo>
                    <a:pt x="21103" y="6416"/>
                  </a:lnTo>
                  <a:lnTo>
                    <a:pt x="24135" y="6416"/>
                  </a:lnTo>
                  <a:lnTo>
                    <a:pt x="22456" y="852"/>
                  </a:lnTo>
                  <a:cubicBezTo>
                    <a:pt x="22306" y="351"/>
                    <a:pt x="21830" y="0"/>
                    <a:pt x="21303" y="0"/>
                  </a:cubicBezTo>
                  <a:close/>
                </a:path>
              </a:pathLst>
            </a:custGeom>
            <a:solidFill>
              <a:srgbClr val="3C3D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4"/>
            <p:cNvSpPr/>
            <p:nvPr/>
          </p:nvSpPr>
          <p:spPr>
            <a:xfrm>
              <a:off x="4925600" y="1392875"/>
              <a:ext cx="214925" cy="463075"/>
            </a:xfrm>
            <a:custGeom>
              <a:rect b="b" l="l" r="r" t="t"/>
              <a:pathLst>
                <a:path extrusionOk="0" h="18523" w="8597">
                  <a:moveTo>
                    <a:pt x="0" y="1"/>
                  </a:moveTo>
                  <a:lnTo>
                    <a:pt x="0" y="18522"/>
                  </a:lnTo>
                  <a:lnTo>
                    <a:pt x="8597" y="18522"/>
                  </a:lnTo>
                  <a:lnTo>
                    <a:pt x="85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4"/>
            <p:cNvSpPr/>
            <p:nvPr/>
          </p:nvSpPr>
          <p:spPr>
            <a:xfrm>
              <a:off x="4801525" y="1516950"/>
              <a:ext cx="463075" cy="214925"/>
            </a:xfrm>
            <a:custGeom>
              <a:rect b="b" l="l" r="r" t="t"/>
              <a:pathLst>
                <a:path extrusionOk="0" h="8597" w="18523">
                  <a:moveTo>
                    <a:pt x="1" y="0"/>
                  </a:moveTo>
                  <a:lnTo>
                    <a:pt x="1" y="8597"/>
                  </a:lnTo>
                  <a:lnTo>
                    <a:pt x="18522" y="8597"/>
                  </a:lnTo>
                  <a:lnTo>
                    <a:pt x="185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4"/>
            <p:cNvSpPr/>
            <p:nvPr/>
          </p:nvSpPr>
          <p:spPr>
            <a:xfrm>
              <a:off x="4691250" y="1961800"/>
              <a:ext cx="72725" cy="104675"/>
            </a:xfrm>
            <a:custGeom>
              <a:rect b="b" l="l" r="r" t="t"/>
              <a:pathLst>
                <a:path extrusionOk="0" h="4187" w="2909">
                  <a:moveTo>
                    <a:pt x="1" y="1"/>
                  </a:moveTo>
                  <a:lnTo>
                    <a:pt x="1" y="4186"/>
                  </a:lnTo>
                  <a:lnTo>
                    <a:pt x="1079" y="4186"/>
                  </a:lnTo>
                  <a:lnTo>
                    <a:pt x="1079" y="2407"/>
                  </a:lnTo>
                  <a:lnTo>
                    <a:pt x="2808" y="2407"/>
                  </a:lnTo>
                  <a:lnTo>
                    <a:pt x="2808" y="1605"/>
                  </a:lnTo>
                  <a:lnTo>
                    <a:pt x="1079" y="1605"/>
                  </a:lnTo>
                  <a:lnTo>
                    <a:pt x="1079" y="828"/>
                  </a:lnTo>
                  <a:lnTo>
                    <a:pt x="2908" y="828"/>
                  </a:lnTo>
                  <a:lnTo>
                    <a:pt x="29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4"/>
            <p:cNvSpPr/>
            <p:nvPr/>
          </p:nvSpPr>
          <p:spPr>
            <a:xfrm>
              <a:off x="4780225" y="1961800"/>
              <a:ext cx="26975" cy="104675"/>
            </a:xfrm>
            <a:custGeom>
              <a:rect b="b" l="l" r="r" t="t"/>
              <a:pathLst>
                <a:path extrusionOk="0" h="4187" w="1079">
                  <a:moveTo>
                    <a:pt x="1" y="1"/>
                  </a:moveTo>
                  <a:lnTo>
                    <a:pt x="1" y="4186"/>
                  </a:lnTo>
                  <a:lnTo>
                    <a:pt x="1078" y="4186"/>
                  </a:lnTo>
                  <a:lnTo>
                    <a:pt x="10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4"/>
            <p:cNvSpPr/>
            <p:nvPr/>
          </p:nvSpPr>
          <p:spPr>
            <a:xfrm>
              <a:off x="4827225" y="1961800"/>
              <a:ext cx="94000" cy="104675"/>
            </a:xfrm>
            <a:custGeom>
              <a:rect b="b" l="l" r="r" t="t"/>
              <a:pathLst>
                <a:path extrusionOk="0" h="4187" w="3760">
                  <a:moveTo>
                    <a:pt x="1529" y="778"/>
                  </a:moveTo>
                  <a:cubicBezTo>
                    <a:pt x="1755" y="778"/>
                    <a:pt x="1905" y="828"/>
                    <a:pt x="2005" y="903"/>
                  </a:cubicBezTo>
                  <a:cubicBezTo>
                    <a:pt x="2106" y="1003"/>
                    <a:pt x="2156" y="1129"/>
                    <a:pt x="2156" y="1329"/>
                  </a:cubicBezTo>
                  <a:cubicBezTo>
                    <a:pt x="2156" y="1505"/>
                    <a:pt x="2106" y="1655"/>
                    <a:pt x="2005" y="1730"/>
                  </a:cubicBezTo>
                  <a:cubicBezTo>
                    <a:pt x="1905" y="1830"/>
                    <a:pt x="1755" y="1855"/>
                    <a:pt x="1529" y="1855"/>
                  </a:cubicBezTo>
                  <a:lnTo>
                    <a:pt x="1078" y="1855"/>
                  </a:lnTo>
                  <a:lnTo>
                    <a:pt x="1078" y="778"/>
                  </a:lnTo>
                  <a:close/>
                  <a:moveTo>
                    <a:pt x="0" y="1"/>
                  </a:moveTo>
                  <a:lnTo>
                    <a:pt x="0" y="4186"/>
                  </a:lnTo>
                  <a:lnTo>
                    <a:pt x="1078" y="4186"/>
                  </a:lnTo>
                  <a:lnTo>
                    <a:pt x="1078" y="2607"/>
                  </a:lnTo>
                  <a:lnTo>
                    <a:pt x="1379" y="2607"/>
                  </a:lnTo>
                  <a:cubicBezTo>
                    <a:pt x="1554" y="2607"/>
                    <a:pt x="1680" y="2632"/>
                    <a:pt x="1805" y="2733"/>
                  </a:cubicBezTo>
                  <a:cubicBezTo>
                    <a:pt x="1905" y="2808"/>
                    <a:pt x="2005" y="2933"/>
                    <a:pt x="2106" y="3159"/>
                  </a:cubicBezTo>
                  <a:lnTo>
                    <a:pt x="2632" y="4186"/>
                  </a:lnTo>
                  <a:lnTo>
                    <a:pt x="3760" y="4186"/>
                  </a:lnTo>
                  <a:lnTo>
                    <a:pt x="3183" y="3008"/>
                  </a:lnTo>
                  <a:cubicBezTo>
                    <a:pt x="3058" y="2758"/>
                    <a:pt x="2958" y="2582"/>
                    <a:pt x="2833" y="2457"/>
                  </a:cubicBezTo>
                  <a:cubicBezTo>
                    <a:pt x="2707" y="2332"/>
                    <a:pt x="2582" y="2256"/>
                    <a:pt x="2432" y="2231"/>
                  </a:cubicBezTo>
                  <a:cubicBezTo>
                    <a:pt x="2707" y="2156"/>
                    <a:pt x="2908" y="2006"/>
                    <a:pt x="3033" y="1830"/>
                  </a:cubicBezTo>
                  <a:cubicBezTo>
                    <a:pt x="3158" y="1655"/>
                    <a:pt x="3234" y="1429"/>
                    <a:pt x="3234" y="1154"/>
                  </a:cubicBezTo>
                  <a:cubicBezTo>
                    <a:pt x="3234" y="753"/>
                    <a:pt x="3108" y="477"/>
                    <a:pt x="2858" y="276"/>
                  </a:cubicBezTo>
                  <a:cubicBezTo>
                    <a:pt x="2582" y="101"/>
                    <a:pt x="2181" y="1"/>
                    <a:pt x="1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4"/>
            <p:cNvSpPr/>
            <p:nvPr/>
          </p:nvSpPr>
          <p:spPr>
            <a:xfrm>
              <a:off x="4928100" y="1959925"/>
              <a:ext cx="82725" cy="108425"/>
            </a:xfrm>
            <a:custGeom>
              <a:rect b="b" l="l" r="r" t="t"/>
              <a:pathLst>
                <a:path extrusionOk="0" h="4337" w="3309">
                  <a:moveTo>
                    <a:pt x="1580" y="1"/>
                  </a:moveTo>
                  <a:cubicBezTo>
                    <a:pt x="1053" y="1"/>
                    <a:pt x="677" y="126"/>
                    <a:pt x="402" y="351"/>
                  </a:cubicBezTo>
                  <a:cubicBezTo>
                    <a:pt x="126" y="577"/>
                    <a:pt x="1" y="878"/>
                    <a:pt x="1" y="1304"/>
                  </a:cubicBezTo>
                  <a:cubicBezTo>
                    <a:pt x="1" y="1630"/>
                    <a:pt x="101" y="1905"/>
                    <a:pt x="301" y="2106"/>
                  </a:cubicBezTo>
                  <a:cubicBezTo>
                    <a:pt x="477" y="2281"/>
                    <a:pt x="803" y="2432"/>
                    <a:pt x="1204" y="2532"/>
                  </a:cubicBezTo>
                  <a:lnTo>
                    <a:pt x="1630" y="2607"/>
                  </a:lnTo>
                  <a:cubicBezTo>
                    <a:pt x="1880" y="2682"/>
                    <a:pt x="2056" y="2732"/>
                    <a:pt x="2131" y="2808"/>
                  </a:cubicBezTo>
                  <a:cubicBezTo>
                    <a:pt x="2231" y="2883"/>
                    <a:pt x="2256" y="2983"/>
                    <a:pt x="2256" y="3108"/>
                  </a:cubicBezTo>
                  <a:cubicBezTo>
                    <a:pt x="2256" y="3259"/>
                    <a:pt x="2206" y="3359"/>
                    <a:pt x="2081" y="3434"/>
                  </a:cubicBezTo>
                  <a:cubicBezTo>
                    <a:pt x="1955" y="3534"/>
                    <a:pt x="1780" y="3559"/>
                    <a:pt x="1529" y="3559"/>
                  </a:cubicBezTo>
                  <a:cubicBezTo>
                    <a:pt x="1304" y="3559"/>
                    <a:pt x="1053" y="3534"/>
                    <a:pt x="803" y="3459"/>
                  </a:cubicBezTo>
                  <a:cubicBezTo>
                    <a:pt x="577" y="3384"/>
                    <a:pt x="301" y="3284"/>
                    <a:pt x="51" y="3133"/>
                  </a:cubicBezTo>
                  <a:lnTo>
                    <a:pt x="51" y="4036"/>
                  </a:lnTo>
                  <a:cubicBezTo>
                    <a:pt x="301" y="4136"/>
                    <a:pt x="577" y="4211"/>
                    <a:pt x="853" y="4261"/>
                  </a:cubicBezTo>
                  <a:cubicBezTo>
                    <a:pt x="1103" y="4311"/>
                    <a:pt x="1379" y="4336"/>
                    <a:pt x="1630" y="4336"/>
                  </a:cubicBezTo>
                  <a:cubicBezTo>
                    <a:pt x="2206" y="4336"/>
                    <a:pt x="2632" y="4236"/>
                    <a:pt x="2883" y="4011"/>
                  </a:cubicBezTo>
                  <a:cubicBezTo>
                    <a:pt x="3158" y="3785"/>
                    <a:pt x="3309" y="3434"/>
                    <a:pt x="3309" y="2983"/>
                  </a:cubicBezTo>
                  <a:cubicBezTo>
                    <a:pt x="3309" y="2632"/>
                    <a:pt x="3209" y="2356"/>
                    <a:pt x="3008" y="2156"/>
                  </a:cubicBezTo>
                  <a:cubicBezTo>
                    <a:pt x="2808" y="1981"/>
                    <a:pt x="2482" y="1830"/>
                    <a:pt x="2031" y="1730"/>
                  </a:cubicBezTo>
                  <a:lnTo>
                    <a:pt x="1554" y="1655"/>
                  </a:lnTo>
                  <a:cubicBezTo>
                    <a:pt x="1329" y="1605"/>
                    <a:pt x="1179" y="1554"/>
                    <a:pt x="1103" y="1479"/>
                  </a:cubicBezTo>
                  <a:cubicBezTo>
                    <a:pt x="1028" y="1429"/>
                    <a:pt x="978" y="1329"/>
                    <a:pt x="978" y="1229"/>
                  </a:cubicBezTo>
                  <a:cubicBezTo>
                    <a:pt x="978" y="1078"/>
                    <a:pt x="1053" y="953"/>
                    <a:pt x="1179" y="903"/>
                  </a:cubicBezTo>
                  <a:cubicBezTo>
                    <a:pt x="1279" y="828"/>
                    <a:pt x="1479" y="778"/>
                    <a:pt x="1730" y="778"/>
                  </a:cubicBezTo>
                  <a:cubicBezTo>
                    <a:pt x="1930" y="778"/>
                    <a:pt x="2131" y="803"/>
                    <a:pt x="2356" y="853"/>
                  </a:cubicBezTo>
                  <a:cubicBezTo>
                    <a:pt x="2582" y="928"/>
                    <a:pt x="2808" y="1003"/>
                    <a:pt x="3033" y="1103"/>
                  </a:cubicBezTo>
                  <a:lnTo>
                    <a:pt x="3033" y="201"/>
                  </a:lnTo>
                  <a:cubicBezTo>
                    <a:pt x="2783" y="151"/>
                    <a:pt x="2507" y="101"/>
                    <a:pt x="2281" y="51"/>
                  </a:cubicBezTo>
                  <a:cubicBezTo>
                    <a:pt x="2031" y="26"/>
                    <a:pt x="1805" y="1"/>
                    <a:pt x="15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4"/>
            <p:cNvSpPr/>
            <p:nvPr/>
          </p:nvSpPr>
          <p:spPr>
            <a:xfrm>
              <a:off x="5012700" y="1961800"/>
              <a:ext cx="96500" cy="104675"/>
            </a:xfrm>
            <a:custGeom>
              <a:rect b="b" l="l" r="r" t="t"/>
              <a:pathLst>
                <a:path extrusionOk="0" h="4187" w="3860">
                  <a:moveTo>
                    <a:pt x="0" y="1"/>
                  </a:moveTo>
                  <a:lnTo>
                    <a:pt x="0" y="828"/>
                  </a:lnTo>
                  <a:lnTo>
                    <a:pt x="1378" y="828"/>
                  </a:lnTo>
                  <a:lnTo>
                    <a:pt x="1378" y="4186"/>
                  </a:lnTo>
                  <a:lnTo>
                    <a:pt x="2456" y="4186"/>
                  </a:lnTo>
                  <a:lnTo>
                    <a:pt x="2456" y="828"/>
                  </a:lnTo>
                  <a:lnTo>
                    <a:pt x="3860" y="828"/>
                  </a:lnTo>
                  <a:lnTo>
                    <a:pt x="38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4"/>
            <p:cNvSpPr/>
            <p:nvPr/>
          </p:nvSpPr>
          <p:spPr>
            <a:xfrm>
              <a:off x="5134250" y="1961800"/>
              <a:ext cx="109675" cy="104675"/>
            </a:xfrm>
            <a:custGeom>
              <a:rect b="b" l="l" r="r" t="t"/>
              <a:pathLst>
                <a:path extrusionOk="0" h="4187" w="4387">
                  <a:moveTo>
                    <a:pt x="2181" y="978"/>
                  </a:moveTo>
                  <a:lnTo>
                    <a:pt x="2757" y="2657"/>
                  </a:lnTo>
                  <a:lnTo>
                    <a:pt x="1604" y="2657"/>
                  </a:lnTo>
                  <a:lnTo>
                    <a:pt x="2181" y="978"/>
                  </a:lnTo>
                  <a:close/>
                  <a:moveTo>
                    <a:pt x="1554" y="1"/>
                  </a:moveTo>
                  <a:lnTo>
                    <a:pt x="0" y="4186"/>
                  </a:lnTo>
                  <a:lnTo>
                    <a:pt x="1078" y="4186"/>
                  </a:lnTo>
                  <a:lnTo>
                    <a:pt x="1354" y="3434"/>
                  </a:lnTo>
                  <a:lnTo>
                    <a:pt x="3033" y="3434"/>
                  </a:lnTo>
                  <a:lnTo>
                    <a:pt x="3309" y="4186"/>
                  </a:lnTo>
                  <a:lnTo>
                    <a:pt x="4386" y="4186"/>
                  </a:lnTo>
                  <a:lnTo>
                    <a:pt x="28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4"/>
            <p:cNvSpPr/>
            <p:nvPr/>
          </p:nvSpPr>
          <p:spPr>
            <a:xfrm>
              <a:off x="5259550" y="1961800"/>
              <a:ext cx="26975" cy="104675"/>
            </a:xfrm>
            <a:custGeom>
              <a:rect b="b" l="l" r="r" t="t"/>
              <a:pathLst>
                <a:path extrusionOk="0" h="4187" w="1079">
                  <a:moveTo>
                    <a:pt x="1" y="1"/>
                  </a:moveTo>
                  <a:lnTo>
                    <a:pt x="1" y="4186"/>
                  </a:lnTo>
                  <a:lnTo>
                    <a:pt x="1078" y="4186"/>
                  </a:lnTo>
                  <a:lnTo>
                    <a:pt x="10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4"/>
            <p:cNvSpPr/>
            <p:nvPr/>
          </p:nvSpPr>
          <p:spPr>
            <a:xfrm>
              <a:off x="5305925" y="1961800"/>
              <a:ext cx="98400" cy="104675"/>
            </a:xfrm>
            <a:custGeom>
              <a:rect b="b" l="l" r="r" t="t"/>
              <a:pathLst>
                <a:path extrusionOk="0" h="4187" w="3936">
                  <a:moveTo>
                    <a:pt x="1479" y="828"/>
                  </a:moveTo>
                  <a:cubicBezTo>
                    <a:pt x="1930" y="828"/>
                    <a:pt x="2256" y="928"/>
                    <a:pt x="2482" y="1154"/>
                  </a:cubicBezTo>
                  <a:cubicBezTo>
                    <a:pt x="2707" y="1354"/>
                    <a:pt x="2833" y="1680"/>
                    <a:pt x="2833" y="2081"/>
                  </a:cubicBezTo>
                  <a:cubicBezTo>
                    <a:pt x="2833" y="2507"/>
                    <a:pt x="2707" y="2833"/>
                    <a:pt x="2482" y="3033"/>
                  </a:cubicBezTo>
                  <a:cubicBezTo>
                    <a:pt x="2256" y="3259"/>
                    <a:pt x="1905" y="3384"/>
                    <a:pt x="1479" y="3384"/>
                  </a:cubicBezTo>
                  <a:lnTo>
                    <a:pt x="1078" y="3384"/>
                  </a:lnTo>
                  <a:lnTo>
                    <a:pt x="1078" y="828"/>
                  </a:lnTo>
                  <a:close/>
                  <a:moveTo>
                    <a:pt x="0" y="1"/>
                  </a:moveTo>
                  <a:lnTo>
                    <a:pt x="0" y="4186"/>
                  </a:lnTo>
                  <a:lnTo>
                    <a:pt x="1153" y="4186"/>
                  </a:lnTo>
                  <a:cubicBezTo>
                    <a:pt x="1780" y="4186"/>
                    <a:pt x="2256" y="4136"/>
                    <a:pt x="2557" y="4061"/>
                  </a:cubicBezTo>
                  <a:cubicBezTo>
                    <a:pt x="2883" y="3961"/>
                    <a:pt x="3133" y="3810"/>
                    <a:pt x="3359" y="3585"/>
                  </a:cubicBezTo>
                  <a:cubicBezTo>
                    <a:pt x="3559" y="3409"/>
                    <a:pt x="3710" y="3184"/>
                    <a:pt x="3810" y="2933"/>
                  </a:cubicBezTo>
                  <a:cubicBezTo>
                    <a:pt x="3910" y="2682"/>
                    <a:pt x="3935" y="2407"/>
                    <a:pt x="3935" y="2081"/>
                  </a:cubicBezTo>
                  <a:cubicBezTo>
                    <a:pt x="3935" y="1780"/>
                    <a:pt x="3910" y="1505"/>
                    <a:pt x="3810" y="1254"/>
                  </a:cubicBezTo>
                  <a:cubicBezTo>
                    <a:pt x="3710" y="1003"/>
                    <a:pt x="3559" y="803"/>
                    <a:pt x="3359" y="602"/>
                  </a:cubicBezTo>
                  <a:cubicBezTo>
                    <a:pt x="3133" y="377"/>
                    <a:pt x="2883" y="226"/>
                    <a:pt x="2557" y="151"/>
                  </a:cubicBezTo>
                  <a:cubicBezTo>
                    <a:pt x="2256" y="51"/>
                    <a:pt x="1780" y="1"/>
                    <a:pt x="11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74"/>
          <p:cNvGrpSpPr/>
          <p:nvPr/>
        </p:nvGrpSpPr>
        <p:grpSpPr>
          <a:xfrm>
            <a:off x="6735425" y="1906513"/>
            <a:ext cx="1019806" cy="717466"/>
            <a:chOff x="3051450" y="3739663"/>
            <a:chExt cx="1019806" cy="717466"/>
          </a:xfrm>
        </p:grpSpPr>
        <p:grpSp>
          <p:nvGrpSpPr>
            <p:cNvPr id="2352" name="Google Shape;2352;p74"/>
            <p:cNvGrpSpPr/>
            <p:nvPr/>
          </p:nvGrpSpPr>
          <p:grpSpPr>
            <a:xfrm>
              <a:off x="3051450" y="3739663"/>
              <a:ext cx="695856" cy="494323"/>
              <a:chOff x="4383600" y="2525725"/>
              <a:chExt cx="1423600" cy="1011300"/>
            </a:xfrm>
          </p:grpSpPr>
          <p:sp>
            <p:nvSpPr>
              <p:cNvPr id="2353" name="Google Shape;2353;p74"/>
              <p:cNvSpPr/>
              <p:nvPr/>
            </p:nvSpPr>
            <p:spPr>
              <a:xfrm>
                <a:off x="4383600" y="2525725"/>
                <a:ext cx="1423600" cy="1011300"/>
              </a:xfrm>
              <a:custGeom>
                <a:rect b="b" l="l" r="r" t="t"/>
                <a:pathLst>
                  <a:path extrusionOk="0" h="40452" w="56944">
                    <a:moveTo>
                      <a:pt x="1" y="0"/>
                    </a:moveTo>
                    <a:lnTo>
                      <a:pt x="1" y="40452"/>
                    </a:lnTo>
                    <a:lnTo>
                      <a:pt x="56944" y="40452"/>
                    </a:lnTo>
                    <a:lnTo>
                      <a:pt x="56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4"/>
              <p:cNvSpPr/>
              <p:nvPr/>
            </p:nvSpPr>
            <p:spPr>
              <a:xfrm>
                <a:off x="4459425" y="2601525"/>
                <a:ext cx="1263825" cy="859675"/>
              </a:xfrm>
              <a:custGeom>
                <a:rect b="b" l="l" r="r" t="t"/>
                <a:pathLst>
                  <a:path extrusionOk="0" h="34387" w="50553">
                    <a:moveTo>
                      <a:pt x="1" y="1"/>
                    </a:moveTo>
                    <a:lnTo>
                      <a:pt x="1" y="34387"/>
                    </a:lnTo>
                    <a:lnTo>
                      <a:pt x="50552" y="34387"/>
                    </a:lnTo>
                    <a:lnTo>
                      <a:pt x="505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4"/>
              <p:cNvSpPr/>
              <p:nvPr/>
            </p:nvSpPr>
            <p:spPr>
              <a:xfrm>
                <a:off x="5393025" y="2731850"/>
                <a:ext cx="330225" cy="518825"/>
              </a:xfrm>
              <a:custGeom>
                <a:rect b="b" l="l" r="r" t="t"/>
                <a:pathLst>
                  <a:path extrusionOk="0" h="20753" w="13209">
                    <a:moveTo>
                      <a:pt x="13208" y="1"/>
                    </a:moveTo>
                    <a:lnTo>
                      <a:pt x="0" y="11154"/>
                    </a:lnTo>
                    <a:lnTo>
                      <a:pt x="0" y="20753"/>
                    </a:lnTo>
                    <a:lnTo>
                      <a:pt x="1905" y="20753"/>
                    </a:lnTo>
                    <a:lnTo>
                      <a:pt x="1905" y="12031"/>
                    </a:lnTo>
                    <a:lnTo>
                      <a:pt x="13208" y="2507"/>
                    </a:lnTo>
                    <a:lnTo>
                      <a:pt x="132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4"/>
              <p:cNvSpPr/>
              <p:nvPr/>
            </p:nvSpPr>
            <p:spPr>
              <a:xfrm>
                <a:off x="4459425" y="2647900"/>
                <a:ext cx="973725" cy="391625"/>
              </a:xfrm>
              <a:custGeom>
                <a:rect b="b" l="l" r="r" t="t"/>
                <a:pathLst>
                  <a:path extrusionOk="0" h="15665" w="38949">
                    <a:moveTo>
                      <a:pt x="1" y="1"/>
                    </a:moveTo>
                    <a:lnTo>
                      <a:pt x="1" y="1905"/>
                    </a:lnTo>
                    <a:lnTo>
                      <a:pt x="22281" y="1905"/>
                    </a:lnTo>
                    <a:lnTo>
                      <a:pt x="37670" y="15665"/>
                    </a:lnTo>
                    <a:lnTo>
                      <a:pt x="38948" y="14236"/>
                    </a:lnTo>
                    <a:lnTo>
                      <a:pt x="230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4"/>
              <p:cNvSpPr/>
              <p:nvPr/>
            </p:nvSpPr>
            <p:spPr>
              <a:xfrm>
                <a:off x="4502650" y="2691125"/>
                <a:ext cx="238125" cy="774475"/>
              </a:xfrm>
              <a:custGeom>
                <a:rect b="b" l="l" r="r" t="t"/>
                <a:pathLst>
                  <a:path extrusionOk="0" h="30979" w="9525">
                    <a:moveTo>
                      <a:pt x="7620" y="1"/>
                    </a:moveTo>
                    <a:lnTo>
                      <a:pt x="7620" y="22282"/>
                    </a:lnTo>
                    <a:lnTo>
                      <a:pt x="1" y="30803"/>
                    </a:lnTo>
                    <a:lnTo>
                      <a:pt x="2407" y="30978"/>
                    </a:lnTo>
                    <a:lnTo>
                      <a:pt x="9525" y="23034"/>
                    </a:lnTo>
                    <a:lnTo>
                      <a:pt x="95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4"/>
              <p:cNvSpPr/>
              <p:nvPr/>
            </p:nvSpPr>
            <p:spPr>
              <a:xfrm>
                <a:off x="4716325" y="3085250"/>
                <a:ext cx="291375" cy="47650"/>
              </a:xfrm>
              <a:custGeom>
                <a:rect b="b" l="l" r="r" t="t"/>
                <a:pathLst>
                  <a:path extrusionOk="0" h="1906" w="11655">
                    <a:moveTo>
                      <a:pt x="0" y="0"/>
                    </a:moveTo>
                    <a:lnTo>
                      <a:pt x="0" y="1905"/>
                    </a:lnTo>
                    <a:lnTo>
                      <a:pt x="11655" y="1905"/>
                    </a:lnTo>
                    <a:lnTo>
                      <a:pt x="116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4"/>
              <p:cNvSpPr/>
              <p:nvPr/>
            </p:nvSpPr>
            <p:spPr>
              <a:xfrm>
                <a:off x="5076600" y="2601525"/>
                <a:ext cx="168575" cy="859675"/>
              </a:xfrm>
              <a:custGeom>
                <a:rect b="b" l="l" r="r" t="t"/>
                <a:pathLst>
                  <a:path extrusionOk="0" h="34387" w="6743">
                    <a:moveTo>
                      <a:pt x="4838" y="1"/>
                    </a:moveTo>
                    <a:lnTo>
                      <a:pt x="4838" y="25740"/>
                    </a:lnTo>
                    <a:lnTo>
                      <a:pt x="0" y="34387"/>
                    </a:lnTo>
                    <a:lnTo>
                      <a:pt x="2181" y="34387"/>
                    </a:lnTo>
                    <a:lnTo>
                      <a:pt x="6742" y="26217"/>
                    </a:lnTo>
                    <a:lnTo>
                      <a:pt x="6742"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4"/>
              <p:cNvSpPr/>
              <p:nvPr/>
            </p:nvSpPr>
            <p:spPr>
              <a:xfrm>
                <a:off x="4459425" y="2835250"/>
                <a:ext cx="1263825" cy="439875"/>
              </a:xfrm>
              <a:custGeom>
                <a:rect b="b" l="l" r="r" t="t"/>
                <a:pathLst>
                  <a:path extrusionOk="0" h="17595" w="50553">
                    <a:moveTo>
                      <a:pt x="1" y="0"/>
                    </a:moveTo>
                    <a:lnTo>
                      <a:pt x="1" y="1930"/>
                    </a:lnTo>
                    <a:lnTo>
                      <a:pt x="16392" y="1930"/>
                    </a:lnTo>
                    <a:lnTo>
                      <a:pt x="23961" y="17594"/>
                    </a:lnTo>
                    <a:lnTo>
                      <a:pt x="50552" y="17594"/>
                    </a:lnTo>
                    <a:lnTo>
                      <a:pt x="50552" y="15665"/>
                    </a:lnTo>
                    <a:lnTo>
                      <a:pt x="25164" y="15665"/>
                    </a:lnTo>
                    <a:lnTo>
                      <a:pt x="17595"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4"/>
              <p:cNvSpPr/>
              <p:nvPr/>
            </p:nvSpPr>
            <p:spPr>
              <a:xfrm>
                <a:off x="5131100" y="3275100"/>
                <a:ext cx="592150" cy="186100"/>
              </a:xfrm>
              <a:custGeom>
                <a:rect b="b" l="l" r="r" t="t"/>
                <a:pathLst>
                  <a:path extrusionOk="0" h="7444" w="23686">
                    <a:moveTo>
                      <a:pt x="4161" y="0"/>
                    </a:moveTo>
                    <a:lnTo>
                      <a:pt x="1" y="7444"/>
                    </a:lnTo>
                    <a:lnTo>
                      <a:pt x="23685" y="7444"/>
                    </a:lnTo>
                    <a:lnTo>
                      <a:pt x="236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4"/>
              <p:cNvSpPr/>
              <p:nvPr/>
            </p:nvSpPr>
            <p:spPr>
              <a:xfrm>
                <a:off x="4459425" y="2695525"/>
                <a:ext cx="233725" cy="139750"/>
              </a:xfrm>
              <a:custGeom>
                <a:rect b="b" l="l" r="r" t="t"/>
                <a:pathLst>
                  <a:path extrusionOk="0" h="5590" w="9349">
                    <a:moveTo>
                      <a:pt x="1" y="0"/>
                    </a:moveTo>
                    <a:lnTo>
                      <a:pt x="1" y="5589"/>
                    </a:lnTo>
                    <a:lnTo>
                      <a:pt x="9349" y="5589"/>
                    </a:lnTo>
                    <a:lnTo>
                      <a:pt x="9349" y="0"/>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4"/>
              <p:cNvSpPr/>
              <p:nvPr/>
            </p:nvSpPr>
            <p:spPr>
              <a:xfrm>
                <a:off x="5245150" y="2899775"/>
                <a:ext cx="147900" cy="327100"/>
              </a:xfrm>
              <a:custGeom>
                <a:rect b="b" l="l" r="r" t="t"/>
                <a:pathLst>
                  <a:path extrusionOk="0" h="13084" w="5916">
                    <a:moveTo>
                      <a:pt x="0" y="1"/>
                    </a:moveTo>
                    <a:lnTo>
                      <a:pt x="0" y="13084"/>
                    </a:lnTo>
                    <a:lnTo>
                      <a:pt x="5915" y="13084"/>
                    </a:lnTo>
                    <a:lnTo>
                      <a:pt x="5915" y="5314"/>
                    </a:lnTo>
                    <a:lnTo>
                      <a:pt x="0" y="1"/>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4"/>
              <p:cNvSpPr/>
              <p:nvPr/>
            </p:nvSpPr>
            <p:spPr>
              <a:xfrm>
                <a:off x="4740750" y="2883500"/>
                <a:ext cx="226225" cy="201775"/>
              </a:xfrm>
              <a:custGeom>
                <a:rect b="b" l="l" r="r" t="t"/>
                <a:pathLst>
                  <a:path extrusionOk="0" h="8071" w="9049">
                    <a:moveTo>
                      <a:pt x="1" y="0"/>
                    </a:moveTo>
                    <a:lnTo>
                      <a:pt x="1" y="8070"/>
                    </a:lnTo>
                    <a:lnTo>
                      <a:pt x="9048" y="8070"/>
                    </a:lnTo>
                    <a:lnTo>
                      <a:pt x="51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74"/>
            <p:cNvGrpSpPr/>
            <p:nvPr/>
          </p:nvGrpSpPr>
          <p:grpSpPr>
            <a:xfrm>
              <a:off x="3513535" y="3919302"/>
              <a:ext cx="557721" cy="537827"/>
              <a:chOff x="4666200" y="3800150"/>
              <a:chExt cx="1141000" cy="1100300"/>
            </a:xfrm>
          </p:grpSpPr>
          <p:sp>
            <p:nvSpPr>
              <p:cNvPr id="2366" name="Google Shape;2366;p74"/>
              <p:cNvSpPr/>
              <p:nvPr/>
            </p:nvSpPr>
            <p:spPr>
              <a:xfrm>
                <a:off x="4861675" y="4468550"/>
                <a:ext cx="750050" cy="314100"/>
              </a:xfrm>
              <a:custGeom>
                <a:rect b="b" l="l" r="r" t="t"/>
                <a:pathLst>
                  <a:path extrusionOk="0" h="12564" w="30002">
                    <a:moveTo>
                      <a:pt x="15001" y="1"/>
                    </a:moveTo>
                    <a:cubicBezTo>
                      <a:pt x="9970" y="1"/>
                      <a:pt x="4938" y="546"/>
                      <a:pt x="1" y="1636"/>
                    </a:cubicBezTo>
                    <a:lnTo>
                      <a:pt x="1" y="12563"/>
                    </a:lnTo>
                    <a:cubicBezTo>
                      <a:pt x="4938" y="11473"/>
                      <a:pt x="9970" y="10928"/>
                      <a:pt x="15001" y="10928"/>
                    </a:cubicBezTo>
                    <a:cubicBezTo>
                      <a:pt x="20032" y="10928"/>
                      <a:pt x="25064" y="11473"/>
                      <a:pt x="30001" y="12563"/>
                    </a:cubicBezTo>
                    <a:lnTo>
                      <a:pt x="30001" y="1636"/>
                    </a:lnTo>
                    <a:cubicBezTo>
                      <a:pt x="25064" y="546"/>
                      <a:pt x="20032" y="1"/>
                      <a:pt x="1500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4"/>
              <p:cNvSpPr/>
              <p:nvPr/>
            </p:nvSpPr>
            <p:spPr>
              <a:xfrm>
                <a:off x="4666200" y="3870975"/>
                <a:ext cx="538250" cy="493125"/>
              </a:xfrm>
              <a:custGeom>
                <a:rect b="b" l="l" r="r" t="t"/>
                <a:pathLst>
                  <a:path extrusionOk="0" h="19725" w="21530">
                    <a:moveTo>
                      <a:pt x="0" y="0"/>
                    </a:moveTo>
                    <a:cubicBezTo>
                      <a:pt x="0" y="8346"/>
                      <a:pt x="2081" y="15689"/>
                      <a:pt x="5188" y="19724"/>
                    </a:cubicBezTo>
                    <a:lnTo>
                      <a:pt x="16341" y="19724"/>
                    </a:lnTo>
                    <a:cubicBezTo>
                      <a:pt x="19449" y="15689"/>
                      <a:pt x="21529" y="8346"/>
                      <a:pt x="2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4"/>
              <p:cNvSpPr/>
              <p:nvPr/>
            </p:nvSpPr>
            <p:spPr>
              <a:xfrm>
                <a:off x="4666200" y="3800150"/>
                <a:ext cx="538250" cy="70850"/>
              </a:xfrm>
              <a:custGeom>
                <a:rect b="b" l="l" r="r" t="t"/>
                <a:pathLst>
                  <a:path extrusionOk="0" h="2834" w="21530">
                    <a:moveTo>
                      <a:pt x="1680" y="1"/>
                    </a:moveTo>
                    <a:cubicBezTo>
                      <a:pt x="752" y="1"/>
                      <a:pt x="0" y="753"/>
                      <a:pt x="0" y="1680"/>
                    </a:cubicBezTo>
                    <a:lnTo>
                      <a:pt x="0" y="2833"/>
                    </a:lnTo>
                    <a:lnTo>
                      <a:pt x="21529" y="2833"/>
                    </a:lnTo>
                    <a:lnTo>
                      <a:pt x="21529" y="1680"/>
                    </a:lnTo>
                    <a:cubicBezTo>
                      <a:pt x="21529" y="753"/>
                      <a:pt x="20777" y="1"/>
                      <a:pt x="19850"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4"/>
              <p:cNvSpPr/>
              <p:nvPr/>
            </p:nvSpPr>
            <p:spPr>
              <a:xfrm>
                <a:off x="4667450" y="4364075"/>
                <a:ext cx="536375" cy="475600"/>
              </a:xfrm>
              <a:custGeom>
                <a:rect b="b" l="l" r="r" t="t"/>
                <a:pathLst>
                  <a:path extrusionOk="0" h="19024" w="21455">
                    <a:moveTo>
                      <a:pt x="1404" y="0"/>
                    </a:moveTo>
                    <a:cubicBezTo>
                      <a:pt x="627" y="0"/>
                      <a:pt x="0" y="652"/>
                      <a:pt x="26" y="1454"/>
                    </a:cubicBezTo>
                    <a:lnTo>
                      <a:pt x="727" y="17695"/>
                    </a:lnTo>
                    <a:cubicBezTo>
                      <a:pt x="777" y="18422"/>
                      <a:pt x="1379" y="19023"/>
                      <a:pt x="2106" y="19023"/>
                    </a:cubicBezTo>
                    <a:lnTo>
                      <a:pt x="19324" y="19023"/>
                    </a:lnTo>
                    <a:cubicBezTo>
                      <a:pt x="20051" y="19023"/>
                      <a:pt x="20652" y="18422"/>
                      <a:pt x="20702" y="17695"/>
                    </a:cubicBezTo>
                    <a:lnTo>
                      <a:pt x="21404" y="1454"/>
                    </a:lnTo>
                    <a:cubicBezTo>
                      <a:pt x="21454" y="652"/>
                      <a:pt x="20828" y="0"/>
                      <a:pt x="200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4"/>
              <p:cNvSpPr/>
              <p:nvPr/>
            </p:nvSpPr>
            <p:spPr>
              <a:xfrm>
                <a:off x="4668700" y="4434250"/>
                <a:ext cx="533225" cy="34475"/>
              </a:xfrm>
              <a:custGeom>
                <a:rect b="b" l="l" r="r" t="t"/>
                <a:pathLst>
                  <a:path extrusionOk="0" h="1379" w="21329">
                    <a:moveTo>
                      <a:pt x="1" y="1"/>
                    </a:moveTo>
                    <a:lnTo>
                      <a:pt x="76" y="1379"/>
                    </a:lnTo>
                    <a:lnTo>
                      <a:pt x="21254" y="1379"/>
                    </a:lnTo>
                    <a:lnTo>
                      <a:pt x="21329"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4"/>
              <p:cNvSpPr/>
              <p:nvPr/>
            </p:nvSpPr>
            <p:spPr>
              <a:xfrm>
                <a:off x="4682475" y="4735000"/>
                <a:ext cx="505675" cy="33875"/>
              </a:xfrm>
              <a:custGeom>
                <a:rect b="b" l="l" r="r" t="t"/>
                <a:pathLst>
                  <a:path extrusionOk="0" h="1355" w="20227">
                    <a:moveTo>
                      <a:pt x="1" y="1"/>
                    </a:moveTo>
                    <a:lnTo>
                      <a:pt x="76" y="1354"/>
                    </a:lnTo>
                    <a:lnTo>
                      <a:pt x="20151" y="1354"/>
                    </a:lnTo>
                    <a:lnTo>
                      <a:pt x="20227"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4"/>
              <p:cNvSpPr/>
              <p:nvPr/>
            </p:nvSpPr>
            <p:spPr>
              <a:xfrm>
                <a:off x="4718825" y="3870975"/>
                <a:ext cx="202400" cy="493125"/>
              </a:xfrm>
              <a:custGeom>
                <a:rect b="b" l="l" r="r" t="t"/>
                <a:pathLst>
                  <a:path extrusionOk="0" h="19725" w="8096">
                    <a:moveTo>
                      <a:pt x="1" y="0"/>
                    </a:moveTo>
                    <a:cubicBezTo>
                      <a:pt x="1" y="8346"/>
                      <a:pt x="2081" y="15689"/>
                      <a:pt x="5189" y="19724"/>
                    </a:cubicBezTo>
                    <a:lnTo>
                      <a:pt x="8096" y="19724"/>
                    </a:lnTo>
                    <a:cubicBezTo>
                      <a:pt x="4988" y="15689"/>
                      <a:pt x="2908" y="8346"/>
                      <a:pt x="290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4"/>
              <p:cNvSpPr/>
              <p:nvPr/>
            </p:nvSpPr>
            <p:spPr>
              <a:xfrm>
                <a:off x="4720075" y="4839650"/>
                <a:ext cx="430475" cy="23825"/>
              </a:xfrm>
              <a:custGeom>
                <a:rect b="b" l="l" r="r" t="t"/>
                <a:pathLst>
                  <a:path extrusionOk="0" h="953" w="17219">
                    <a:moveTo>
                      <a:pt x="1" y="0"/>
                    </a:moveTo>
                    <a:lnTo>
                      <a:pt x="1" y="953"/>
                    </a:lnTo>
                    <a:lnTo>
                      <a:pt x="17219" y="953"/>
                    </a:lnTo>
                    <a:lnTo>
                      <a:pt x="17219"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4"/>
              <p:cNvSpPr/>
              <p:nvPr/>
            </p:nvSpPr>
            <p:spPr>
              <a:xfrm>
                <a:off x="4720075" y="4863450"/>
                <a:ext cx="430475" cy="37000"/>
              </a:xfrm>
              <a:custGeom>
                <a:rect b="b" l="l" r="r" t="t"/>
                <a:pathLst>
                  <a:path extrusionOk="0" h="1480" w="17219">
                    <a:moveTo>
                      <a:pt x="1" y="1"/>
                    </a:moveTo>
                    <a:cubicBezTo>
                      <a:pt x="1" y="803"/>
                      <a:pt x="677" y="1479"/>
                      <a:pt x="1479" y="1479"/>
                    </a:cubicBezTo>
                    <a:lnTo>
                      <a:pt x="15740" y="1479"/>
                    </a:lnTo>
                    <a:cubicBezTo>
                      <a:pt x="16567" y="1479"/>
                      <a:pt x="17219" y="803"/>
                      <a:pt x="17219"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4"/>
              <p:cNvSpPr/>
              <p:nvPr/>
            </p:nvSpPr>
            <p:spPr>
              <a:xfrm>
                <a:off x="5268950" y="3870975"/>
                <a:ext cx="538250" cy="493125"/>
              </a:xfrm>
              <a:custGeom>
                <a:rect b="b" l="l" r="r" t="t"/>
                <a:pathLst>
                  <a:path extrusionOk="0" h="19725" w="21530">
                    <a:moveTo>
                      <a:pt x="1" y="0"/>
                    </a:moveTo>
                    <a:cubicBezTo>
                      <a:pt x="1" y="8346"/>
                      <a:pt x="2081" y="15689"/>
                      <a:pt x="5189" y="19724"/>
                    </a:cubicBezTo>
                    <a:lnTo>
                      <a:pt x="16342" y="19724"/>
                    </a:lnTo>
                    <a:cubicBezTo>
                      <a:pt x="19449" y="15689"/>
                      <a:pt x="21530" y="8346"/>
                      <a:pt x="215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4"/>
              <p:cNvSpPr/>
              <p:nvPr/>
            </p:nvSpPr>
            <p:spPr>
              <a:xfrm>
                <a:off x="5268950" y="3800150"/>
                <a:ext cx="538250" cy="70850"/>
              </a:xfrm>
              <a:custGeom>
                <a:rect b="b" l="l" r="r" t="t"/>
                <a:pathLst>
                  <a:path extrusionOk="0" h="2834" w="21530">
                    <a:moveTo>
                      <a:pt x="1680" y="1"/>
                    </a:moveTo>
                    <a:cubicBezTo>
                      <a:pt x="753" y="1"/>
                      <a:pt x="1" y="753"/>
                      <a:pt x="1" y="1680"/>
                    </a:cubicBezTo>
                    <a:lnTo>
                      <a:pt x="1" y="2833"/>
                    </a:lnTo>
                    <a:lnTo>
                      <a:pt x="21530" y="2833"/>
                    </a:lnTo>
                    <a:lnTo>
                      <a:pt x="21530" y="1680"/>
                    </a:lnTo>
                    <a:cubicBezTo>
                      <a:pt x="21530" y="753"/>
                      <a:pt x="20778" y="1"/>
                      <a:pt x="19850"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4"/>
              <p:cNvSpPr/>
              <p:nvPr/>
            </p:nvSpPr>
            <p:spPr>
              <a:xfrm>
                <a:off x="5270200" y="4364075"/>
                <a:ext cx="536375" cy="475600"/>
              </a:xfrm>
              <a:custGeom>
                <a:rect b="b" l="l" r="r" t="t"/>
                <a:pathLst>
                  <a:path extrusionOk="0" h="19024" w="21455">
                    <a:moveTo>
                      <a:pt x="1404" y="0"/>
                    </a:moveTo>
                    <a:cubicBezTo>
                      <a:pt x="627" y="0"/>
                      <a:pt x="1" y="652"/>
                      <a:pt x="26" y="1454"/>
                    </a:cubicBezTo>
                    <a:lnTo>
                      <a:pt x="728" y="17695"/>
                    </a:lnTo>
                    <a:cubicBezTo>
                      <a:pt x="778" y="18422"/>
                      <a:pt x="1379" y="19023"/>
                      <a:pt x="2131" y="19023"/>
                    </a:cubicBezTo>
                    <a:lnTo>
                      <a:pt x="19324" y="19023"/>
                    </a:lnTo>
                    <a:cubicBezTo>
                      <a:pt x="20051" y="19023"/>
                      <a:pt x="20653" y="18422"/>
                      <a:pt x="20703" y="17695"/>
                    </a:cubicBezTo>
                    <a:lnTo>
                      <a:pt x="21404" y="1454"/>
                    </a:lnTo>
                    <a:cubicBezTo>
                      <a:pt x="21455" y="652"/>
                      <a:pt x="20828" y="0"/>
                      <a:pt x="200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4"/>
              <p:cNvSpPr/>
              <p:nvPr/>
            </p:nvSpPr>
            <p:spPr>
              <a:xfrm>
                <a:off x="5271450" y="4434250"/>
                <a:ext cx="533250" cy="34475"/>
              </a:xfrm>
              <a:custGeom>
                <a:rect b="b" l="l" r="r" t="t"/>
                <a:pathLst>
                  <a:path extrusionOk="0" h="1379" w="21330">
                    <a:moveTo>
                      <a:pt x="1" y="1"/>
                    </a:moveTo>
                    <a:lnTo>
                      <a:pt x="76" y="1379"/>
                    </a:lnTo>
                    <a:lnTo>
                      <a:pt x="21254" y="1379"/>
                    </a:lnTo>
                    <a:lnTo>
                      <a:pt x="21329"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4"/>
              <p:cNvSpPr/>
              <p:nvPr/>
            </p:nvSpPr>
            <p:spPr>
              <a:xfrm>
                <a:off x="5285250" y="4735000"/>
                <a:ext cx="505675" cy="33875"/>
              </a:xfrm>
              <a:custGeom>
                <a:rect b="b" l="l" r="r" t="t"/>
                <a:pathLst>
                  <a:path extrusionOk="0" h="1355" w="20227">
                    <a:moveTo>
                      <a:pt x="0" y="1"/>
                    </a:moveTo>
                    <a:lnTo>
                      <a:pt x="76" y="1354"/>
                    </a:lnTo>
                    <a:lnTo>
                      <a:pt x="20151" y="1354"/>
                    </a:lnTo>
                    <a:lnTo>
                      <a:pt x="20226"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4"/>
              <p:cNvSpPr/>
              <p:nvPr/>
            </p:nvSpPr>
            <p:spPr>
              <a:xfrm>
                <a:off x="5321575" y="3870975"/>
                <a:ext cx="202425" cy="493125"/>
              </a:xfrm>
              <a:custGeom>
                <a:rect b="b" l="l" r="r" t="t"/>
                <a:pathLst>
                  <a:path extrusionOk="0" h="19725" w="8097">
                    <a:moveTo>
                      <a:pt x="1" y="0"/>
                    </a:moveTo>
                    <a:cubicBezTo>
                      <a:pt x="1" y="8346"/>
                      <a:pt x="2081" y="15689"/>
                      <a:pt x="5189" y="19724"/>
                    </a:cubicBezTo>
                    <a:lnTo>
                      <a:pt x="8096" y="19724"/>
                    </a:lnTo>
                    <a:cubicBezTo>
                      <a:pt x="4988" y="15689"/>
                      <a:pt x="2908" y="8346"/>
                      <a:pt x="290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4"/>
              <p:cNvSpPr/>
              <p:nvPr/>
            </p:nvSpPr>
            <p:spPr>
              <a:xfrm>
                <a:off x="5322850" y="4839650"/>
                <a:ext cx="430475" cy="23825"/>
              </a:xfrm>
              <a:custGeom>
                <a:rect b="b" l="l" r="r" t="t"/>
                <a:pathLst>
                  <a:path extrusionOk="0" h="953" w="17219">
                    <a:moveTo>
                      <a:pt x="0" y="0"/>
                    </a:moveTo>
                    <a:lnTo>
                      <a:pt x="0" y="953"/>
                    </a:lnTo>
                    <a:lnTo>
                      <a:pt x="17218" y="953"/>
                    </a:lnTo>
                    <a:lnTo>
                      <a:pt x="17218" y="0"/>
                    </a:lnTo>
                    <a:close/>
                  </a:path>
                </a:pathLst>
              </a:custGeom>
              <a:solidFill>
                <a:srgbClr val="3030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4"/>
              <p:cNvSpPr/>
              <p:nvPr/>
            </p:nvSpPr>
            <p:spPr>
              <a:xfrm>
                <a:off x="5323475" y="4863450"/>
                <a:ext cx="429850" cy="37000"/>
              </a:xfrm>
              <a:custGeom>
                <a:rect b="b" l="l" r="r" t="t"/>
                <a:pathLst>
                  <a:path extrusionOk="0" h="1480" w="17194">
                    <a:moveTo>
                      <a:pt x="0" y="1"/>
                    </a:moveTo>
                    <a:cubicBezTo>
                      <a:pt x="0" y="803"/>
                      <a:pt x="652" y="1479"/>
                      <a:pt x="1454" y="1479"/>
                    </a:cubicBezTo>
                    <a:lnTo>
                      <a:pt x="15715" y="1479"/>
                    </a:lnTo>
                    <a:cubicBezTo>
                      <a:pt x="16542" y="1479"/>
                      <a:pt x="17193" y="803"/>
                      <a:pt x="17193"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6" name="Shape 2386"/>
        <p:cNvGrpSpPr/>
        <p:nvPr/>
      </p:nvGrpSpPr>
      <p:grpSpPr>
        <a:xfrm>
          <a:off x="0" y="0"/>
          <a:ext cx="0" cy="0"/>
          <a:chOff x="0" y="0"/>
          <a:chExt cx="0" cy="0"/>
        </a:xfrm>
      </p:grpSpPr>
      <p:sp>
        <p:nvSpPr>
          <p:cNvPr id="2387" name="Google Shape;2387;p7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Stages of the disaster</a:t>
            </a:r>
            <a:endParaRPr/>
          </a:p>
        </p:txBody>
      </p:sp>
      <p:sp>
        <p:nvSpPr>
          <p:cNvPr id="2388" name="Google Shape;2388;p75"/>
          <p:cNvSpPr txBox="1"/>
          <p:nvPr>
            <p:ph idx="5" type="subTitle"/>
          </p:nvPr>
        </p:nvSpPr>
        <p:spPr>
          <a:xfrm>
            <a:off x="5923276" y="1567425"/>
            <a:ext cx="2504400" cy="45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Impact </a:t>
            </a:r>
            <a:endParaRPr/>
          </a:p>
        </p:txBody>
      </p:sp>
      <p:sp>
        <p:nvSpPr>
          <p:cNvPr id="2389" name="Google Shape;2389;p75"/>
          <p:cNvSpPr txBox="1"/>
          <p:nvPr>
            <p:ph idx="6" type="subTitle"/>
          </p:nvPr>
        </p:nvSpPr>
        <p:spPr>
          <a:xfrm>
            <a:off x="5923000" y="1952796"/>
            <a:ext cx="2504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390" name="Google Shape;2390;p75"/>
          <p:cNvSpPr txBox="1"/>
          <p:nvPr>
            <p:ph idx="7" type="subTitle"/>
          </p:nvPr>
        </p:nvSpPr>
        <p:spPr>
          <a:xfrm>
            <a:off x="5923011" y="3053547"/>
            <a:ext cx="2504400" cy="45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Recovery</a:t>
            </a:r>
            <a:endParaRPr/>
          </a:p>
        </p:txBody>
      </p:sp>
      <p:sp>
        <p:nvSpPr>
          <p:cNvPr id="2391" name="Google Shape;2391;p75"/>
          <p:cNvSpPr txBox="1"/>
          <p:nvPr>
            <p:ph idx="8" type="subTitle"/>
          </p:nvPr>
        </p:nvSpPr>
        <p:spPr>
          <a:xfrm>
            <a:off x="5923000" y="3437850"/>
            <a:ext cx="2504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a:t>
            </a:r>
            <a:r>
              <a:rPr lang="en"/>
              <a:t>s the biggest planet in the Solar System</a:t>
            </a:r>
            <a:endParaRPr/>
          </a:p>
        </p:txBody>
      </p:sp>
      <p:sp>
        <p:nvSpPr>
          <p:cNvPr id="2392" name="Google Shape;2392;p75"/>
          <p:cNvSpPr txBox="1"/>
          <p:nvPr>
            <p:ph idx="1" type="subTitle"/>
          </p:nvPr>
        </p:nvSpPr>
        <p:spPr>
          <a:xfrm>
            <a:off x="716285" y="1567413"/>
            <a:ext cx="2504400" cy="45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Prediction</a:t>
            </a:r>
            <a:endParaRPr/>
          </a:p>
        </p:txBody>
      </p:sp>
      <p:sp>
        <p:nvSpPr>
          <p:cNvPr id="2393" name="Google Shape;2393;p75"/>
          <p:cNvSpPr txBox="1"/>
          <p:nvPr>
            <p:ph idx="2" type="subTitle"/>
          </p:nvPr>
        </p:nvSpPr>
        <p:spPr>
          <a:xfrm>
            <a:off x="716274" y="1952813"/>
            <a:ext cx="2504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394" name="Google Shape;2394;p75"/>
          <p:cNvSpPr txBox="1"/>
          <p:nvPr>
            <p:ph idx="3" type="subTitle"/>
          </p:nvPr>
        </p:nvSpPr>
        <p:spPr>
          <a:xfrm>
            <a:off x="716285" y="3052463"/>
            <a:ext cx="2504400" cy="45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Emergency </a:t>
            </a:r>
            <a:endParaRPr/>
          </a:p>
        </p:txBody>
      </p:sp>
      <p:sp>
        <p:nvSpPr>
          <p:cNvPr id="2395" name="Google Shape;2395;p75"/>
          <p:cNvSpPr txBox="1"/>
          <p:nvPr>
            <p:ph idx="4" type="subTitle"/>
          </p:nvPr>
        </p:nvSpPr>
        <p:spPr>
          <a:xfrm>
            <a:off x="716274" y="3437863"/>
            <a:ext cx="2504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 not hot</a:t>
            </a:r>
            <a:endParaRPr/>
          </a:p>
        </p:txBody>
      </p:sp>
      <p:grpSp>
        <p:nvGrpSpPr>
          <p:cNvPr id="2396" name="Google Shape;2396;p75"/>
          <p:cNvGrpSpPr/>
          <p:nvPr/>
        </p:nvGrpSpPr>
        <p:grpSpPr>
          <a:xfrm>
            <a:off x="3178329" y="1757439"/>
            <a:ext cx="1187966" cy="2925015"/>
            <a:chOff x="5201604" y="1736701"/>
            <a:chExt cx="1187966" cy="2925015"/>
          </a:xfrm>
        </p:grpSpPr>
        <p:sp>
          <p:nvSpPr>
            <p:cNvPr id="2397" name="Google Shape;2397;p75"/>
            <p:cNvSpPr/>
            <p:nvPr/>
          </p:nvSpPr>
          <p:spPr>
            <a:xfrm>
              <a:off x="5687803" y="1915843"/>
              <a:ext cx="507288" cy="224158"/>
            </a:xfrm>
            <a:custGeom>
              <a:rect b="b" l="l" r="r" t="t"/>
              <a:pathLst>
                <a:path extrusionOk="0" h="2923" w="6615">
                  <a:moveTo>
                    <a:pt x="1141" y="0"/>
                  </a:moveTo>
                  <a:cubicBezTo>
                    <a:pt x="837" y="0"/>
                    <a:pt x="606" y="26"/>
                    <a:pt x="498" y="81"/>
                  </a:cubicBezTo>
                  <a:cubicBezTo>
                    <a:pt x="1" y="321"/>
                    <a:pt x="2794" y="2188"/>
                    <a:pt x="4593" y="2651"/>
                  </a:cubicBezTo>
                  <a:cubicBezTo>
                    <a:pt x="5376" y="2850"/>
                    <a:pt x="5836" y="2923"/>
                    <a:pt x="6115" y="2923"/>
                  </a:cubicBezTo>
                  <a:cubicBezTo>
                    <a:pt x="6532" y="2923"/>
                    <a:pt x="6543" y="2760"/>
                    <a:pt x="6615" y="2617"/>
                  </a:cubicBezTo>
                  <a:cubicBezTo>
                    <a:pt x="6615" y="2617"/>
                    <a:pt x="6152" y="1708"/>
                    <a:pt x="5192" y="955"/>
                  </a:cubicBezTo>
                  <a:cubicBezTo>
                    <a:pt x="4436" y="360"/>
                    <a:pt x="2275" y="0"/>
                    <a:pt x="1141" y="0"/>
                  </a:cubicBezTo>
                  <a:close/>
                </a:path>
              </a:pathLst>
            </a:custGeom>
            <a:solidFill>
              <a:srgbClr val="783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5"/>
            <p:cNvSpPr/>
            <p:nvPr/>
          </p:nvSpPr>
          <p:spPr>
            <a:xfrm>
              <a:off x="5739030" y="1919371"/>
              <a:ext cx="132823" cy="252379"/>
            </a:xfrm>
            <a:custGeom>
              <a:rect b="b" l="l" r="r" t="t"/>
              <a:pathLst>
                <a:path extrusionOk="0" h="3291" w="1732">
                  <a:moveTo>
                    <a:pt x="960" y="0"/>
                  </a:moveTo>
                  <a:cubicBezTo>
                    <a:pt x="909" y="412"/>
                    <a:pt x="1" y="2399"/>
                    <a:pt x="464" y="2845"/>
                  </a:cubicBezTo>
                  <a:cubicBezTo>
                    <a:pt x="809" y="3178"/>
                    <a:pt x="1145" y="3291"/>
                    <a:pt x="1322" y="3291"/>
                  </a:cubicBezTo>
                  <a:cubicBezTo>
                    <a:pt x="1382" y="3291"/>
                    <a:pt x="1423" y="3278"/>
                    <a:pt x="1440" y="3256"/>
                  </a:cubicBezTo>
                  <a:cubicBezTo>
                    <a:pt x="1509" y="3170"/>
                    <a:pt x="1732" y="309"/>
                    <a:pt x="1732" y="309"/>
                  </a:cubicBezTo>
                  <a:lnTo>
                    <a:pt x="9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5"/>
            <p:cNvSpPr/>
            <p:nvPr/>
          </p:nvSpPr>
          <p:spPr>
            <a:xfrm>
              <a:off x="5703601" y="1747207"/>
              <a:ext cx="184050" cy="181443"/>
            </a:xfrm>
            <a:custGeom>
              <a:rect b="b" l="l" r="r" t="t"/>
              <a:pathLst>
                <a:path extrusionOk="0" h="2366" w="2400">
                  <a:moveTo>
                    <a:pt x="788" y="755"/>
                  </a:moveTo>
                  <a:cubicBezTo>
                    <a:pt x="1422" y="258"/>
                    <a:pt x="2091" y="18"/>
                    <a:pt x="2228" y="18"/>
                  </a:cubicBezTo>
                  <a:cubicBezTo>
                    <a:pt x="2399" y="1"/>
                    <a:pt x="1799" y="412"/>
                    <a:pt x="1542" y="858"/>
                  </a:cubicBezTo>
                  <a:cubicBezTo>
                    <a:pt x="1200" y="1217"/>
                    <a:pt x="1097" y="1680"/>
                    <a:pt x="1080" y="2006"/>
                  </a:cubicBezTo>
                  <a:cubicBezTo>
                    <a:pt x="754" y="2365"/>
                    <a:pt x="549" y="2228"/>
                    <a:pt x="326" y="2211"/>
                  </a:cubicBezTo>
                  <a:cubicBezTo>
                    <a:pt x="120" y="2211"/>
                    <a:pt x="0" y="1851"/>
                    <a:pt x="69" y="1629"/>
                  </a:cubicBezTo>
                  <a:cubicBezTo>
                    <a:pt x="155" y="1337"/>
                    <a:pt x="566" y="943"/>
                    <a:pt x="788" y="755"/>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5"/>
            <p:cNvSpPr/>
            <p:nvPr/>
          </p:nvSpPr>
          <p:spPr>
            <a:xfrm>
              <a:off x="5485425" y="4352895"/>
              <a:ext cx="412732" cy="257593"/>
            </a:xfrm>
            <a:custGeom>
              <a:rect b="b" l="l" r="r" t="t"/>
              <a:pathLst>
                <a:path extrusionOk="0" h="3359" w="5382">
                  <a:moveTo>
                    <a:pt x="5176" y="497"/>
                  </a:moveTo>
                  <a:cubicBezTo>
                    <a:pt x="5381" y="1834"/>
                    <a:pt x="5107" y="2707"/>
                    <a:pt x="4387" y="2690"/>
                  </a:cubicBezTo>
                  <a:cubicBezTo>
                    <a:pt x="4130" y="2690"/>
                    <a:pt x="3839" y="2382"/>
                    <a:pt x="3496" y="2622"/>
                  </a:cubicBezTo>
                  <a:cubicBezTo>
                    <a:pt x="2468" y="3359"/>
                    <a:pt x="1937" y="3119"/>
                    <a:pt x="1629" y="3119"/>
                  </a:cubicBezTo>
                  <a:cubicBezTo>
                    <a:pt x="378" y="3119"/>
                    <a:pt x="1" y="1440"/>
                    <a:pt x="943" y="1422"/>
                  </a:cubicBezTo>
                  <a:cubicBezTo>
                    <a:pt x="1903" y="1422"/>
                    <a:pt x="2742" y="0"/>
                    <a:pt x="274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5"/>
            <p:cNvSpPr/>
            <p:nvPr/>
          </p:nvSpPr>
          <p:spPr>
            <a:xfrm>
              <a:off x="5530134" y="3292460"/>
              <a:ext cx="97316" cy="353529"/>
            </a:xfrm>
            <a:custGeom>
              <a:rect b="b" l="l" r="r" t="t"/>
              <a:pathLst>
                <a:path extrusionOk="0" h="4610" w="1269">
                  <a:moveTo>
                    <a:pt x="360" y="1320"/>
                  </a:moveTo>
                  <a:cubicBezTo>
                    <a:pt x="429" y="1783"/>
                    <a:pt x="69" y="4302"/>
                    <a:pt x="429" y="4456"/>
                  </a:cubicBezTo>
                  <a:cubicBezTo>
                    <a:pt x="789" y="4610"/>
                    <a:pt x="1200" y="4559"/>
                    <a:pt x="1200" y="4559"/>
                  </a:cubicBezTo>
                  <a:lnTo>
                    <a:pt x="1269" y="1"/>
                  </a:lnTo>
                  <a:lnTo>
                    <a:pt x="583" y="138"/>
                  </a:lnTo>
                  <a:lnTo>
                    <a:pt x="1" y="12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5"/>
            <p:cNvSpPr/>
            <p:nvPr/>
          </p:nvSpPr>
          <p:spPr>
            <a:xfrm>
              <a:off x="5585349" y="2933793"/>
              <a:ext cx="371934" cy="1568950"/>
            </a:xfrm>
            <a:custGeom>
              <a:rect b="b" l="l" r="r" t="t"/>
              <a:pathLst>
                <a:path extrusionOk="0" h="20459" w="4850">
                  <a:moveTo>
                    <a:pt x="0" y="2622"/>
                  </a:moveTo>
                  <a:cubicBezTo>
                    <a:pt x="17" y="3273"/>
                    <a:pt x="223" y="11549"/>
                    <a:pt x="274" y="12354"/>
                  </a:cubicBezTo>
                  <a:cubicBezTo>
                    <a:pt x="429" y="14856"/>
                    <a:pt x="806" y="13502"/>
                    <a:pt x="514" y="19293"/>
                  </a:cubicBezTo>
                  <a:lnTo>
                    <a:pt x="4147" y="20202"/>
                  </a:lnTo>
                  <a:cubicBezTo>
                    <a:pt x="4147" y="20202"/>
                    <a:pt x="4849" y="20459"/>
                    <a:pt x="4404" y="12131"/>
                  </a:cubicBezTo>
                  <a:cubicBezTo>
                    <a:pt x="4318" y="10315"/>
                    <a:pt x="4507" y="4078"/>
                    <a:pt x="4232" y="2330"/>
                  </a:cubicBezTo>
                  <a:cubicBezTo>
                    <a:pt x="3958" y="583"/>
                    <a:pt x="3581" y="0"/>
                    <a:pt x="3581" y="0"/>
                  </a:cubicBezTo>
                  <a:lnTo>
                    <a:pt x="206" y="7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5"/>
            <p:cNvSpPr/>
            <p:nvPr/>
          </p:nvSpPr>
          <p:spPr>
            <a:xfrm>
              <a:off x="5586652" y="3019146"/>
              <a:ext cx="257593" cy="1442875"/>
            </a:xfrm>
            <a:custGeom>
              <a:rect b="b" l="l" r="r" t="t"/>
              <a:pathLst>
                <a:path extrusionOk="0" h="18815" w="3359">
                  <a:moveTo>
                    <a:pt x="908" y="635"/>
                  </a:moveTo>
                  <a:cubicBezTo>
                    <a:pt x="1131" y="2057"/>
                    <a:pt x="737" y="10196"/>
                    <a:pt x="1388" y="11481"/>
                  </a:cubicBezTo>
                  <a:cubicBezTo>
                    <a:pt x="2039" y="12749"/>
                    <a:pt x="2005" y="13126"/>
                    <a:pt x="2005" y="13126"/>
                  </a:cubicBezTo>
                  <a:cubicBezTo>
                    <a:pt x="2005" y="13126"/>
                    <a:pt x="1799" y="14171"/>
                    <a:pt x="1868" y="14616"/>
                  </a:cubicBezTo>
                  <a:cubicBezTo>
                    <a:pt x="1937" y="15062"/>
                    <a:pt x="3067" y="15268"/>
                    <a:pt x="3136" y="15627"/>
                  </a:cubicBezTo>
                  <a:cubicBezTo>
                    <a:pt x="2074" y="15319"/>
                    <a:pt x="1680" y="15747"/>
                    <a:pt x="1680" y="15747"/>
                  </a:cubicBezTo>
                  <a:cubicBezTo>
                    <a:pt x="1680" y="15747"/>
                    <a:pt x="3187" y="15970"/>
                    <a:pt x="2947" y="16193"/>
                  </a:cubicBezTo>
                  <a:cubicBezTo>
                    <a:pt x="2708" y="16416"/>
                    <a:pt x="1525" y="16501"/>
                    <a:pt x="1525" y="16501"/>
                  </a:cubicBezTo>
                  <a:cubicBezTo>
                    <a:pt x="1525" y="16501"/>
                    <a:pt x="3222" y="17444"/>
                    <a:pt x="3290" y="17889"/>
                  </a:cubicBezTo>
                  <a:cubicBezTo>
                    <a:pt x="3359" y="18335"/>
                    <a:pt x="2999" y="18814"/>
                    <a:pt x="2999" y="18814"/>
                  </a:cubicBezTo>
                  <a:lnTo>
                    <a:pt x="497" y="18180"/>
                  </a:lnTo>
                  <a:cubicBezTo>
                    <a:pt x="497" y="18180"/>
                    <a:pt x="669" y="14120"/>
                    <a:pt x="343" y="12629"/>
                  </a:cubicBezTo>
                  <a:cubicBezTo>
                    <a:pt x="86" y="11429"/>
                    <a:pt x="0" y="2126"/>
                    <a:pt x="17" y="1063"/>
                  </a:cubicBezTo>
                  <a:cubicBezTo>
                    <a:pt x="35" y="1"/>
                    <a:pt x="908" y="635"/>
                    <a:pt x="908" y="6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5"/>
            <p:cNvSpPr/>
            <p:nvPr/>
          </p:nvSpPr>
          <p:spPr>
            <a:xfrm>
              <a:off x="5623462" y="4306883"/>
              <a:ext cx="307517" cy="128835"/>
            </a:xfrm>
            <a:custGeom>
              <a:rect b="b" l="l" r="r" t="t"/>
              <a:pathLst>
                <a:path extrusionOk="0" h="1680" w="4010">
                  <a:moveTo>
                    <a:pt x="86" y="103"/>
                  </a:moveTo>
                  <a:cubicBezTo>
                    <a:pt x="309" y="18"/>
                    <a:pt x="805" y="1"/>
                    <a:pt x="1525" y="69"/>
                  </a:cubicBezTo>
                  <a:cubicBezTo>
                    <a:pt x="3050" y="292"/>
                    <a:pt x="3890" y="720"/>
                    <a:pt x="4010" y="772"/>
                  </a:cubicBezTo>
                  <a:cubicBezTo>
                    <a:pt x="3975" y="1286"/>
                    <a:pt x="3872" y="1680"/>
                    <a:pt x="3872" y="1680"/>
                  </a:cubicBezTo>
                  <a:cubicBezTo>
                    <a:pt x="3872" y="1680"/>
                    <a:pt x="2262" y="1063"/>
                    <a:pt x="1319" y="960"/>
                  </a:cubicBezTo>
                  <a:cubicBezTo>
                    <a:pt x="240" y="806"/>
                    <a:pt x="52" y="892"/>
                    <a:pt x="34" y="840"/>
                  </a:cubicBezTo>
                  <a:cubicBezTo>
                    <a:pt x="0" y="446"/>
                    <a:pt x="86" y="103"/>
                    <a:pt x="86" y="10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5"/>
            <p:cNvSpPr/>
            <p:nvPr/>
          </p:nvSpPr>
          <p:spPr>
            <a:xfrm>
              <a:off x="5624766" y="4310794"/>
              <a:ext cx="304910" cy="105215"/>
            </a:xfrm>
            <a:custGeom>
              <a:rect b="b" l="l" r="r" t="t"/>
              <a:pathLst>
                <a:path extrusionOk="0" h="1372" w="3976">
                  <a:moveTo>
                    <a:pt x="17" y="549"/>
                  </a:moveTo>
                  <a:cubicBezTo>
                    <a:pt x="497" y="549"/>
                    <a:pt x="1954" y="481"/>
                    <a:pt x="3907" y="1372"/>
                  </a:cubicBezTo>
                  <a:cubicBezTo>
                    <a:pt x="3975" y="1115"/>
                    <a:pt x="3958" y="995"/>
                    <a:pt x="3958" y="995"/>
                  </a:cubicBezTo>
                  <a:cubicBezTo>
                    <a:pt x="3958" y="995"/>
                    <a:pt x="1731" y="1"/>
                    <a:pt x="35" y="258"/>
                  </a:cubicBezTo>
                  <a:cubicBezTo>
                    <a:pt x="0" y="361"/>
                    <a:pt x="17" y="549"/>
                    <a:pt x="17" y="549"/>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5"/>
            <p:cNvSpPr/>
            <p:nvPr/>
          </p:nvSpPr>
          <p:spPr>
            <a:xfrm>
              <a:off x="6100382" y="4283263"/>
              <a:ext cx="289189" cy="378453"/>
            </a:xfrm>
            <a:custGeom>
              <a:rect b="b" l="l" r="r" t="t"/>
              <a:pathLst>
                <a:path extrusionOk="0" h="4935" w="3771">
                  <a:moveTo>
                    <a:pt x="2537" y="531"/>
                  </a:moveTo>
                  <a:cubicBezTo>
                    <a:pt x="1954" y="1148"/>
                    <a:pt x="3017" y="2279"/>
                    <a:pt x="3325" y="3033"/>
                  </a:cubicBezTo>
                  <a:cubicBezTo>
                    <a:pt x="3770" y="4112"/>
                    <a:pt x="2725" y="4866"/>
                    <a:pt x="2057" y="4883"/>
                  </a:cubicBezTo>
                  <a:cubicBezTo>
                    <a:pt x="875" y="4935"/>
                    <a:pt x="258" y="4164"/>
                    <a:pt x="378" y="2947"/>
                  </a:cubicBezTo>
                  <a:cubicBezTo>
                    <a:pt x="498" y="1851"/>
                    <a:pt x="138" y="2073"/>
                    <a:pt x="69" y="891"/>
                  </a:cubicBezTo>
                  <a:cubicBezTo>
                    <a:pt x="1" y="0"/>
                    <a:pt x="2537" y="531"/>
                    <a:pt x="2537" y="53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5"/>
            <p:cNvSpPr/>
            <p:nvPr/>
          </p:nvSpPr>
          <p:spPr>
            <a:xfrm>
              <a:off x="5771929" y="3041539"/>
              <a:ext cx="582135" cy="1501925"/>
            </a:xfrm>
            <a:custGeom>
              <a:rect b="b" l="l" r="r" t="t"/>
              <a:pathLst>
                <a:path extrusionOk="0" h="19585" w="7591">
                  <a:moveTo>
                    <a:pt x="0" y="3753"/>
                  </a:moveTo>
                  <a:cubicBezTo>
                    <a:pt x="754" y="7831"/>
                    <a:pt x="2005" y="11189"/>
                    <a:pt x="2313" y="12748"/>
                  </a:cubicBezTo>
                  <a:cubicBezTo>
                    <a:pt x="2656" y="14633"/>
                    <a:pt x="3958" y="17683"/>
                    <a:pt x="4130" y="18642"/>
                  </a:cubicBezTo>
                  <a:cubicBezTo>
                    <a:pt x="4301" y="19585"/>
                    <a:pt x="7197" y="18591"/>
                    <a:pt x="7437" y="17786"/>
                  </a:cubicBezTo>
                  <a:cubicBezTo>
                    <a:pt x="7591" y="17254"/>
                    <a:pt x="6409" y="13468"/>
                    <a:pt x="6134" y="10281"/>
                  </a:cubicBezTo>
                  <a:cubicBezTo>
                    <a:pt x="5809" y="6460"/>
                    <a:pt x="5620" y="3633"/>
                    <a:pt x="5021" y="1439"/>
                  </a:cubicBezTo>
                  <a:cubicBezTo>
                    <a:pt x="4627" y="0"/>
                    <a:pt x="1405" y="446"/>
                    <a:pt x="1405" y="4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5"/>
            <p:cNvSpPr/>
            <p:nvPr/>
          </p:nvSpPr>
          <p:spPr>
            <a:xfrm>
              <a:off x="5992636" y="3368688"/>
              <a:ext cx="273391" cy="344327"/>
            </a:xfrm>
            <a:custGeom>
              <a:rect b="b" l="l" r="r" t="t"/>
              <a:pathLst>
                <a:path extrusionOk="0" h="4490" w="3565">
                  <a:moveTo>
                    <a:pt x="2657" y="1"/>
                  </a:moveTo>
                  <a:cubicBezTo>
                    <a:pt x="2777" y="857"/>
                    <a:pt x="3565" y="3290"/>
                    <a:pt x="3222" y="3496"/>
                  </a:cubicBezTo>
                  <a:cubicBezTo>
                    <a:pt x="2879" y="3702"/>
                    <a:pt x="618" y="4490"/>
                    <a:pt x="703" y="3650"/>
                  </a:cubicBezTo>
                  <a:cubicBezTo>
                    <a:pt x="738" y="3427"/>
                    <a:pt x="155" y="755"/>
                    <a:pt x="104" y="549"/>
                  </a:cubicBezTo>
                  <a:cubicBezTo>
                    <a:pt x="1" y="172"/>
                    <a:pt x="2657" y="1"/>
                    <a:pt x="2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5"/>
            <p:cNvSpPr/>
            <p:nvPr/>
          </p:nvSpPr>
          <p:spPr>
            <a:xfrm>
              <a:off x="5984814" y="3312169"/>
              <a:ext cx="239495" cy="134433"/>
            </a:xfrm>
            <a:custGeom>
              <a:rect b="b" l="l" r="r" t="t"/>
              <a:pathLst>
                <a:path extrusionOk="0" h="1753" w="3123">
                  <a:moveTo>
                    <a:pt x="3099" y="1122"/>
                  </a:moveTo>
                  <a:lnTo>
                    <a:pt x="3099" y="1122"/>
                  </a:lnTo>
                  <a:cubicBezTo>
                    <a:pt x="3101" y="1139"/>
                    <a:pt x="3101" y="1149"/>
                    <a:pt x="3101" y="1149"/>
                  </a:cubicBezTo>
                  <a:cubicBezTo>
                    <a:pt x="3101" y="1149"/>
                    <a:pt x="3123" y="1130"/>
                    <a:pt x="3099" y="1122"/>
                  </a:cubicBezTo>
                  <a:close/>
                  <a:moveTo>
                    <a:pt x="2690" y="1"/>
                  </a:moveTo>
                  <a:lnTo>
                    <a:pt x="0" y="481"/>
                  </a:lnTo>
                  <a:cubicBezTo>
                    <a:pt x="0" y="481"/>
                    <a:pt x="34" y="1577"/>
                    <a:pt x="120" y="1714"/>
                  </a:cubicBezTo>
                  <a:cubicBezTo>
                    <a:pt x="138" y="1741"/>
                    <a:pt x="192" y="1753"/>
                    <a:pt x="274" y="1753"/>
                  </a:cubicBezTo>
                  <a:cubicBezTo>
                    <a:pt x="666" y="1753"/>
                    <a:pt x="1696" y="1481"/>
                    <a:pt x="2433" y="1269"/>
                  </a:cubicBezTo>
                  <a:cubicBezTo>
                    <a:pt x="2836" y="1149"/>
                    <a:pt x="3003" y="1119"/>
                    <a:pt x="3069" y="1119"/>
                  </a:cubicBezTo>
                  <a:cubicBezTo>
                    <a:pt x="3083" y="1119"/>
                    <a:pt x="3092" y="1120"/>
                    <a:pt x="3099" y="1122"/>
                  </a:cubicBezTo>
                  <a:lnTo>
                    <a:pt x="3099" y="1122"/>
                  </a:lnTo>
                  <a:cubicBezTo>
                    <a:pt x="3082" y="966"/>
                    <a:pt x="2983" y="171"/>
                    <a:pt x="2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5"/>
            <p:cNvSpPr/>
            <p:nvPr/>
          </p:nvSpPr>
          <p:spPr>
            <a:xfrm>
              <a:off x="5796853" y="3441004"/>
              <a:ext cx="486275" cy="1058978"/>
            </a:xfrm>
            <a:custGeom>
              <a:rect b="b" l="l" r="r" t="t"/>
              <a:pathLst>
                <a:path extrusionOk="0" h="13809" w="6341">
                  <a:moveTo>
                    <a:pt x="1" y="0"/>
                  </a:moveTo>
                  <a:lnTo>
                    <a:pt x="1" y="0"/>
                  </a:lnTo>
                  <a:cubicBezTo>
                    <a:pt x="155" y="874"/>
                    <a:pt x="1629" y="6254"/>
                    <a:pt x="1988" y="7539"/>
                  </a:cubicBezTo>
                  <a:cubicBezTo>
                    <a:pt x="2331" y="8824"/>
                    <a:pt x="2725" y="10332"/>
                    <a:pt x="2999" y="11035"/>
                  </a:cubicBezTo>
                  <a:cubicBezTo>
                    <a:pt x="3291" y="11720"/>
                    <a:pt x="3805" y="13262"/>
                    <a:pt x="3822" y="13588"/>
                  </a:cubicBezTo>
                  <a:cubicBezTo>
                    <a:pt x="3839" y="13744"/>
                    <a:pt x="4189" y="13808"/>
                    <a:pt x="4585" y="13808"/>
                  </a:cubicBezTo>
                  <a:cubicBezTo>
                    <a:pt x="4968" y="13808"/>
                    <a:pt x="5393" y="13749"/>
                    <a:pt x="5604" y="13656"/>
                  </a:cubicBezTo>
                  <a:cubicBezTo>
                    <a:pt x="6341" y="13313"/>
                    <a:pt x="4661" y="11651"/>
                    <a:pt x="4576" y="11292"/>
                  </a:cubicBezTo>
                  <a:cubicBezTo>
                    <a:pt x="4507" y="10915"/>
                    <a:pt x="5398" y="10452"/>
                    <a:pt x="4713" y="10332"/>
                  </a:cubicBezTo>
                  <a:cubicBezTo>
                    <a:pt x="4045" y="10212"/>
                    <a:pt x="3376" y="8910"/>
                    <a:pt x="3342" y="8464"/>
                  </a:cubicBezTo>
                  <a:cubicBezTo>
                    <a:pt x="3325" y="8002"/>
                    <a:pt x="1474" y="4027"/>
                    <a:pt x="1337" y="3684"/>
                  </a:cubicBezTo>
                  <a:cubicBezTo>
                    <a:pt x="806" y="2348"/>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5"/>
            <p:cNvSpPr/>
            <p:nvPr/>
          </p:nvSpPr>
          <p:spPr>
            <a:xfrm>
              <a:off x="6063035" y="4302972"/>
              <a:ext cx="277915" cy="150231"/>
            </a:xfrm>
            <a:custGeom>
              <a:rect b="b" l="l" r="r" t="t"/>
              <a:pathLst>
                <a:path extrusionOk="0" h="1959" w="3624">
                  <a:moveTo>
                    <a:pt x="3469" y="0"/>
                  </a:moveTo>
                  <a:cubicBezTo>
                    <a:pt x="3469" y="0"/>
                    <a:pt x="2270" y="977"/>
                    <a:pt x="1293" y="1114"/>
                  </a:cubicBezTo>
                  <a:cubicBezTo>
                    <a:pt x="1049" y="1148"/>
                    <a:pt x="848" y="1160"/>
                    <a:pt x="684" y="1160"/>
                  </a:cubicBezTo>
                  <a:cubicBezTo>
                    <a:pt x="274" y="1160"/>
                    <a:pt x="92" y="1084"/>
                    <a:pt x="30" y="1084"/>
                  </a:cubicBezTo>
                  <a:cubicBezTo>
                    <a:pt x="6" y="1084"/>
                    <a:pt x="0" y="1097"/>
                    <a:pt x="8" y="1131"/>
                  </a:cubicBezTo>
                  <a:cubicBezTo>
                    <a:pt x="77" y="1457"/>
                    <a:pt x="231" y="1834"/>
                    <a:pt x="231" y="1834"/>
                  </a:cubicBezTo>
                  <a:cubicBezTo>
                    <a:pt x="480" y="1913"/>
                    <a:pt x="729" y="1958"/>
                    <a:pt x="1002" y="1958"/>
                  </a:cubicBezTo>
                  <a:cubicBezTo>
                    <a:pt x="1198" y="1958"/>
                    <a:pt x="1407" y="1935"/>
                    <a:pt x="1636" y="1885"/>
                  </a:cubicBezTo>
                  <a:cubicBezTo>
                    <a:pt x="2750" y="1628"/>
                    <a:pt x="3469" y="1011"/>
                    <a:pt x="3623" y="891"/>
                  </a:cubicBezTo>
                  <a:cubicBezTo>
                    <a:pt x="3606" y="428"/>
                    <a:pt x="3469" y="0"/>
                    <a:pt x="3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5"/>
            <p:cNvSpPr/>
            <p:nvPr/>
          </p:nvSpPr>
          <p:spPr>
            <a:xfrm>
              <a:off x="6068863" y="4321377"/>
              <a:ext cx="269480" cy="111427"/>
            </a:xfrm>
            <a:custGeom>
              <a:rect b="b" l="l" r="r" t="t"/>
              <a:pathLst>
                <a:path extrusionOk="0" h="1453" w="3514">
                  <a:moveTo>
                    <a:pt x="3462" y="0"/>
                  </a:moveTo>
                  <a:cubicBezTo>
                    <a:pt x="2406" y="976"/>
                    <a:pt x="1493" y="1191"/>
                    <a:pt x="691" y="1191"/>
                  </a:cubicBezTo>
                  <a:cubicBezTo>
                    <a:pt x="451" y="1191"/>
                    <a:pt x="221" y="1172"/>
                    <a:pt x="1" y="1148"/>
                  </a:cubicBezTo>
                  <a:lnTo>
                    <a:pt x="1" y="1148"/>
                  </a:lnTo>
                  <a:cubicBezTo>
                    <a:pt x="1" y="1148"/>
                    <a:pt x="35" y="1302"/>
                    <a:pt x="69" y="1388"/>
                  </a:cubicBezTo>
                  <a:cubicBezTo>
                    <a:pt x="297" y="1433"/>
                    <a:pt x="519" y="1453"/>
                    <a:pt x="734" y="1453"/>
                  </a:cubicBezTo>
                  <a:cubicBezTo>
                    <a:pt x="2318" y="1453"/>
                    <a:pt x="3513" y="377"/>
                    <a:pt x="3513" y="377"/>
                  </a:cubicBezTo>
                  <a:cubicBezTo>
                    <a:pt x="3513" y="377"/>
                    <a:pt x="3513" y="274"/>
                    <a:pt x="3462"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5"/>
            <p:cNvSpPr/>
            <p:nvPr/>
          </p:nvSpPr>
          <p:spPr>
            <a:xfrm>
              <a:off x="5800840" y="2078344"/>
              <a:ext cx="279909" cy="300998"/>
            </a:xfrm>
            <a:custGeom>
              <a:rect b="b" l="l" r="r" t="t"/>
              <a:pathLst>
                <a:path extrusionOk="0" h="3925" w="3650">
                  <a:moveTo>
                    <a:pt x="3650" y="1"/>
                  </a:moveTo>
                  <a:lnTo>
                    <a:pt x="3650" y="1"/>
                  </a:lnTo>
                  <a:cubicBezTo>
                    <a:pt x="3650" y="1"/>
                    <a:pt x="274" y="1234"/>
                    <a:pt x="480" y="1320"/>
                  </a:cubicBezTo>
                  <a:cubicBezTo>
                    <a:pt x="1268" y="1680"/>
                    <a:pt x="0" y="3753"/>
                    <a:pt x="0" y="3753"/>
                  </a:cubicBezTo>
                  <a:lnTo>
                    <a:pt x="2999" y="3924"/>
                  </a:lnTo>
                  <a:lnTo>
                    <a:pt x="3479" y="2400"/>
                  </a:lnTo>
                  <a:lnTo>
                    <a:pt x="3479" y="2400"/>
                  </a:lnTo>
                  <a:cubicBezTo>
                    <a:pt x="3479" y="2400"/>
                    <a:pt x="3476" y="2402"/>
                    <a:pt x="3469" y="2402"/>
                  </a:cubicBezTo>
                  <a:cubicBezTo>
                    <a:pt x="3439" y="2402"/>
                    <a:pt x="3331" y="2356"/>
                    <a:pt x="3050" y="1851"/>
                  </a:cubicBezTo>
                  <a:cubicBezTo>
                    <a:pt x="2707" y="1234"/>
                    <a:pt x="3650" y="463"/>
                    <a:pt x="3650"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5"/>
            <p:cNvSpPr/>
            <p:nvPr/>
          </p:nvSpPr>
          <p:spPr>
            <a:xfrm>
              <a:off x="5861270" y="2170369"/>
              <a:ext cx="240569" cy="268099"/>
            </a:xfrm>
            <a:custGeom>
              <a:rect b="b" l="l" r="r" t="t"/>
              <a:pathLst>
                <a:path extrusionOk="0" h="3496" w="3137">
                  <a:moveTo>
                    <a:pt x="0" y="497"/>
                  </a:moveTo>
                  <a:lnTo>
                    <a:pt x="2245" y="3496"/>
                  </a:lnTo>
                  <a:lnTo>
                    <a:pt x="3136" y="1628"/>
                  </a:lnTo>
                  <a:cubicBezTo>
                    <a:pt x="3136" y="1628"/>
                    <a:pt x="2228" y="891"/>
                    <a:pt x="2211" y="446"/>
                  </a:cubicBezTo>
                  <a:cubicBezTo>
                    <a:pt x="2176" y="0"/>
                    <a:pt x="2159" y="69"/>
                    <a:pt x="2159"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5"/>
            <p:cNvSpPr/>
            <p:nvPr/>
          </p:nvSpPr>
          <p:spPr>
            <a:xfrm>
              <a:off x="5611576" y="2241305"/>
              <a:ext cx="653147" cy="1042797"/>
            </a:xfrm>
            <a:custGeom>
              <a:rect b="b" l="l" r="r" t="t"/>
              <a:pathLst>
                <a:path extrusionOk="0" h="13598" w="8517">
                  <a:moveTo>
                    <a:pt x="5844" y="0"/>
                  </a:moveTo>
                  <a:cubicBezTo>
                    <a:pt x="5844" y="0"/>
                    <a:pt x="4408" y="1062"/>
                    <a:pt x="3465" y="1062"/>
                  </a:cubicBezTo>
                  <a:cubicBezTo>
                    <a:pt x="3398" y="1062"/>
                    <a:pt x="3334" y="1057"/>
                    <a:pt x="3274" y="1046"/>
                  </a:cubicBezTo>
                  <a:cubicBezTo>
                    <a:pt x="3271" y="1045"/>
                    <a:pt x="3269" y="1045"/>
                    <a:pt x="3267" y="1045"/>
                  </a:cubicBezTo>
                  <a:cubicBezTo>
                    <a:pt x="3003" y="1045"/>
                    <a:pt x="2260" y="3849"/>
                    <a:pt x="1937" y="4986"/>
                  </a:cubicBezTo>
                  <a:cubicBezTo>
                    <a:pt x="1629" y="6117"/>
                    <a:pt x="1" y="13348"/>
                    <a:pt x="1" y="13348"/>
                  </a:cubicBezTo>
                  <a:cubicBezTo>
                    <a:pt x="180" y="13486"/>
                    <a:pt x="1936" y="13597"/>
                    <a:pt x="3746" y="13597"/>
                  </a:cubicBezTo>
                  <a:cubicBezTo>
                    <a:pt x="5750" y="13597"/>
                    <a:pt x="7820" y="13461"/>
                    <a:pt x="7883" y="13074"/>
                  </a:cubicBezTo>
                  <a:cubicBezTo>
                    <a:pt x="8140" y="11583"/>
                    <a:pt x="7609" y="6786"/>
                    <a:pt x="7797" y="5740"/>
                  </a:cubicBezTo>
                  <a:cubicBezTo>
                    <a:pt x="8003" y="4695"/>
                    <a:pt x="8517" y="1782"/>
                    <a:pt x="8517" y="1782"/>
                  </a:cubicBezTo>
                  <a:cubicBezTo>
                    <a:pt x="8517" y="1782"/>
                    <a:pt x="8020" y="1217"/>
                    <a:pt x="5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5"/>
            <p:cNvSpPr/>
            <p:nvPr/>
          </p:nvSpPr>
          <p:spPr>
            <a:xfrm>
              <a:off x="5792942" y="1864769"/>
              <a:ext cx="333821" cy="356674"/>
            </a:xfrm>
            <a:custGeom>
              <a:rect b="b" l="l" r="r" t="t"/>
              <a:pathLst>
                <a:path extrusionOk="0" h="4651" w="4353">
                  <a:moveTo>
                    <a:pt x="2058" y="1"/>
                  </a:moveTo>
                  <a:cubicBezTo>
                    <a:pt x="1123" y="1"/>
                    <a:pt x="432" y="614"/>
                    <a:pt x="257" y="1501"/>
                  </a:cubicBezTo>
                  <a:cubicBezTo>
                    <a:pt x="0" y="2820"/>
                    <a:pt x="172" y="4311"/>
                    <a:pt x="874" y="4585"/>
                  </a:cubicBezTo>
                  <a:cubicBezTo>
                    <a:pt x="983" y="4629"/>
                    <a:pt x="1119" y="4651"/>
                    <a:pt x="1274" y="4651"/>
                  </a:cubicBezTo>
                  <a:cubicBezTo>
                    <a:pt x="2021" y="4651"/>
                    <a:pt x="3193" y="4139"/>
                    <a:pt x="3719" y="3146"/>
                  </a:cubicBezTo>
                  <a:cubicBezTo>
                    <a:pt x="4353" y="1946"/>
                    <a:pt x="4096" y="575"/>
                    <a:pt x="2879" y="147"/>
                  </a:cubicBezTo>
                  <a:cubicBezTo>
                    <a:pt x="2591" y="47"/>
                    <a:pt x="2315" y="1"/>
                    <a:pt x="2058"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5"/>
            <p:cNvSpPr/>
            <p:nvPr/>
          </p:nvSpPr>
          <p:spPr>
            <a:xfrm>
              <a:off x="5929599" y="1840383"/>
              <a:ext cx="212961" cy="351075"/>
            </a:xfrm>
            <a:custGeom>
              <a:rect b="b" l="l" r="r" t="t"/>
              <a:pathLst>
                <a:path extrusionOk="0" h="4578" w="2777">
                  <a:moveTo>
                    <a:pt x="916" y="0"/>
                  </a:moveTo>
                  <a:cubicBezTo>
                    <a:pt x="150" y="0"/>
                    <a:pt x="69" y="945"/>
                    <a:pt x="69" y="945"/>
                  </a:cubicBezTo>
                  <a:cubicBezTo>
                    <a:pt x="0" y="1270"/>
                    <a:pt x="1046" y="1373"/>
                    <a:pt x="1354" y="1699"/>
                  </a:cubicBezTo>
                  <a:cubicBezTo>
                    <a:pt x="1645" y="2007"/>
                    <a:pt x="1628" y="2710"/>
                    <a:pt x="1628" y="2830"/>
                  </a:cubicBezTo>
                  <a:cubicBezTo>
                    <a:pt x="1625" y="2853"/>
                    <a:pt x="1634" y="2860"/>
                    <a:pt x="1652" y="2860"/>
                  </a:cubicBezTo>
                  <a:cubicBezTo>
                    <a:pt x="1691" y="2860"/>
                    <a:pt x="1772" y="2823"/>
                    <a:pt x="1854" y="2823"/>
                  </a:cubicBezTo>
                  <a:cubicBezTo>
                    <a:pt x="1931" y="2823"/>
                    <a:pt x="2010" y="2856"/>
                    <a:pt x="2057" y="2984"/>
                  </a:cubicBezTo>
                  <a:cubicBezTo>
                    <a:pt x="2176" y="3309"/>
                    <a:pt x="1645" y="3823"/>
                    <a:pt x="1474" y="3823"/>
                  </a:cubicBezTo>
                  <a:cubicBezTo>
                    <a:pt x="1472" y="3823"/>
                    <a:pt x="1470" y="3823"/>
                    <a:pt x="1468" y="3823"/>
                  </a:cubicBezTo>
                  <a:cubicBezTo>
                    <a:pt x="1284" y="3823"/>
                    <a:pt x="1234" y="4577"/>
                    <a:pt x="1234" y="4577"/>
                  </a:cubicBezTo>
                  <a:cubicBezTo>
                    <a:pt x="1234" y="4577"/>
                    <a:pt x="2416" y="3840"/>
                    <a:pt x="2605" y="2281"/>
                  </a:cubicBezTo>
                  <a:cubicBezTo>
                    <a:pt x="2776" y="739"/>
                    <a:pt x="1525" y="54"/>
                    <a:pt x="977" y="2"/>
                  </a:cubicBezTo>
                  <a:cubicBezTo>
                    <a:pt x="956" y="1"/>
                    <a:pt x="936" y="0"/>
                    <a:pt x="916" y="0"/>
                  </a:cubicBezTo>
                  <a:close/>
                </a:path>
              </a:pathLst>
            </a:custGeom>
            <a:solidFill>
              <a:srgbClr val="1E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5"/>
            <p:cNvSpPr/>
            <p:nvPr/>
          </p:nvSpPr>
          <p:spPr>
            <a:xfrm>
              <a:off x="5802144" y="1900889"/>
              <a:ext cx="111734" cy="318176"/>
            </a:xfrm>
            <a:custGeom>
              <a:rect b="b" l="l" r="r" t="t"/>
              <a:pathLst>
                <a:path extrusionOk="0" h="4149" w="1457">
                  <a:moveTo>
                    <a:pt x="1083" y="0"/>
                  </a:moveTo>
                  <a:cubicBezTo>
                    <a:pt x="777" y="0"/>
                    <a:pt x="394" y="19"/>
                    <a:pt x="394" y="19"/>
                  </a:cubicBezTo>
                  <a:cubicBezTo>
                    <a:pt x="309" y="396"/>
                    <a:pt x="18" y="1287"/>
                    <a:pt x="18" y="1732"/>
                  </a:cubicBezTo>
                  <a:cubicBezTo>
                    <a:pt x="0" y="2160"/>
                    <a:pt x="35" y="3497"/>
                    <a:pt x="480" y="3942"/>
                  </a:cubicBezTo>
                  <a:cubicBezTo>
                    <a:pt x="688" y="4136"/>
                    <a:pt x="819" y="4148"/>
                    <a:pt x="850" y="4148"/>
                  </a:cubicBezTo>
                  <a:cubicBezTo>
                    <a:pt x="855" y="4148"/>
                    <a:pt x="857" y="4148"/>
                    <a:pt x="857" y="4148"/>
                  </a:cubicBezTo>
                  <a:cubicBezTo>
                    <a:pt x="857" y="4148"/>
                    <a:pt x="326" y="3703"/>
                    <a:pt x="720" y="1766"/>
                  </a:cubicBezTo>
                  <a:cubicBezTo>
                    <a:pt x="943" y="636"/>
                    <a:pt x="1440" y="104"/>
                    <a:pt x="1457" y="36"/>
                  </a:cubicBezTo>
                  <a:cubicBezTo>
                    <a:pt x="1457" y="8"/>
                    <a:pt x="1287" y="0"/>
                    <a:pt x="1083"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5"/>
            <p:cNvSpPr/>
            <p:nvPr/>
          </p:nvSpPr>
          <p:spPr>
            <a:xfrm>
              <a:off x="5888878" y="2196596"/>
              <a:ext cx="208973" cy="155139"/>
            </a:xfrm>
            <a:custGeom>
              <a:rect b="b" l="l" r="r" t="t"/>
              <a:pathLst>
                <a:path extrusionOk="0" h="2023" w="2725">
                  <a:moveTo>
                    <a:pt x="1971" y="1"/>
                  </a:moveTo>
                  <a:cubicBezTo>
                    <a:pt x="1714" y="241"/>
                    <a:pt x="651" y="772"/>
                    <a:pt x="326" y="772"/>
                  </a:cubicBezTo>
                  <a:cubicBezTo>
                    <a:pt x="0" y="789"/>
                    <a:pt x="668" y="2023"/>
                    <a:pt x="668" y="2023"/>
                  </a:cubicBezTo>
                  <a:cubicBezTo>
                    <a:pt x="668" y="2023"/>
                    <a:pt x="2519" y="1714"/>
                    <a:pt x="2656" y="840"/>
                  </a:cubicBezTo>
                  <a:cubicBezTo>
                    <a:pt x="2725" y="429"/>
                    <a:pt x="1971" y="1"/>
                    <a:pt x="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5"/>
            <p:cNvSpPr/>
            <p:nvPr/>
          </p:nvSpPr>
          <p:spPr>
            <a:xfrm>
              <a:off x="5733816" y="2165538"/>
              <a:ext cx="291793" cy="195855"/>
            </a:xfrm>
            <a:custGeom>
              <a:rect b="b" l="l" r="r" t="t"/>
              <a:pathLst>
                <a:path extrusionOk="0" h="2234" w="3531">
                  <a:moveTo>
                    <a:pt x="977" y="0"/>
                  </a:moveTo>
                  <a:lnTo>
                    <a:pt x="309" y="943"/>
                  </a:lnTo>
                  <a:cubicBezTo>
                    <a:pt x="309" y="943"/>
                    <a:pt x="0" y="1080"/>
                    <a:pt x="960" y="1902"/>
                  </a:cubicBezTo>
                  <a:cubicBezTo>
                    <a:pt x="1252" y="2155"/>
                    <a:pt x="1637" y="2234"/>
                    <a:pt x="2003" y="2234"/>
                  </a:cubicBezTo>
                  <a:cubicBezTo>
                    <a:pt x="2604" y="2234"/>
                    <a:pt x="3153" y="2022"/>
                    <a:pt x="3153" y="2022"/>
                  </a:cubicBezTo>
                  <a:cubicBezTo>
                    <a:pt x="3153" y="2022"/>
                    <a:pt x="3530" y="1491"/>
                    <a:pt x="2896" y="685"/>
                  </a:cubicBezTo>
                  <a:cubicBezTo>
                    <a:pt x="2707" y="743"/>
                    <a:pt x="2532" y="767"/>
                    <a:pt x="2371" y="767"/>
                  </a:cubicBezTo>
                  <a:cubicBezTo>
                    <a:pt x="1613" y="767"/>
                    <a:pt x="1161" y="226"/>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5"/>
            <p:cNvSpPr/>
            <p:nvPr/>
          </p:nvSpPr>
          <p:spPr>
            <a:xfrm>
              <a:off x="5808739" y="1788235"/>
              <a:ext cx="374542" cy="259817"/>
            </a:xfrm>
            <a:custGeom>
              <a:rect b="b" l="l" r="r" t="t"/>
              <a:pathLst>
                <a:path extrusionOk="0" h="3388" w="4884">
                  <a:moveTo>
                    <a:pt x="2222" y="1"/>
                  </a:moveTo>
                  <a:cubicBezTo>
                    <a:pt x="1269" y="1"/>
                    <a:pt x="291" y="657"/>
                    <a:pt x="34" y="1882"/>
                  </a:cubicBezTo>
                  <a:cubicBezTo>
                    <a:pt x="0" y="1985"/>
                    <a:pt x="497" y="1985"/>
                    <a:pt x="1799" y="2379"/>
                  </a:cubicBezTo>
                  <a:cubicBezTo>
                    <a:pt x="2943" y="2735"/>
                    <a:pt x="3881" y="3388"/>
                    <a:pt x="4166" y="3388"/>
                  </a:cubicBezTo>
                  <a:cubicBezTo>
                    <a:pt x="4210" y="3388"/>
                    <a:pt x="4238" y="3372"/>
                    <a:pt x="4249" y="3338"/>
                  </a:cubicBezTo>
                  <a:cubicBezTo>
                    <a:pt x="4883" y="1608"/>
                    <a:pt x="4232" y="511"/>
                    <a:pt x="2793" y="83"/>
                  </a:cubicBezTo>
                  <a:cubicBezTo>
                    <a:pt x="2608" y="28"/>
                    <a:pt x="2415" y="1"/>
                    <a:pt x="2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5"/>
            <p:cNvSpPr/>
            <p:nvPr/>
          </p:nvSpPr>
          <p:spPr>
            <a:xfrm>
              <a:off x="5796853" y="1782637"/>
              <a:ext cx="231366" cy="169633"/>
            </a:xfrm>
            <a:custGeom>
              <a:rect b="b" l="l" r="r" t="t"/>
              <a:pathLst>
                <a:path extrusionOk="0" h="2212" w="3017">
                  <a:moveTo>
                    <a:pt x="1929" y="1"/>
                  </a:moveTo>
                  <a:cubicBezTo>
                    <a:pt x="813" y="1"/>
                    <a:pt x="403" y="735"/>
                    <a:pt x="35" y="1783"/>
                  </a:cubicBezTo>
                  <a:cubicBezTo>
                    <a:pt x="1" y="1886"/>
                    <a:pt x="69" y="1869"/>
                    <a:pt x="1269" y="2212"/>
                  </a:cubicBezTo>
                  <a:cubicBezTo>
                    <a:pt x="1423" y="1578"/>
                    <a:pt x="1680" y="910"/>
                    <a:pt x="2160" y="447"/>
                  </a:cubicBezTo>
                  <a:cubicBezTo>
                    <a:pt x="2245" y="378"/>
                    <a:pt x="2622" y="207"/>
                    <a:pt x="3016" y="190"/>
                  </a:cubicBezTo>
                  <a:cubicBezTo>
                    <a:pt x="2999" y="173"/>
                    <a:pt x="2965" y="173"/>
                    <a:pt x="2948" y="156"/>
                  </a:cubicBezTo>
                  <a:cubicBezTo>
                    <a:pt x="2553" y="50"/>
                    <a:pt x="2218" y="1"/>
                    <a:pt x="19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5"/>
            <p:cNvSpPr/>
            <p:nvPr/>
          </p:nvSpPr>
          <p:spPr>
            <a:xfrm>
              <a:off x="6120090" y="1958788"/>
              <a:ext cx="73697" cy="48697"/>
            </a:xfrm>
            <a:custGeom>
              <a:rect b="b" l="l" r="r" t="t"/>
              <a:pathLst>
                <a:path extrusionOk="0" h="635" w="961">
                  <a:moveTo>
                    <a:pt x="292" y="0"/>
                  </a:moveTo>
                  <a:cubicBezTo>
                    <a:pt x="138" y="0"/>
                    <a:pt x="18" y="120"/>
                    <a:pt x="18" y="257"/>
                  </a:cubicBezTo>
                  <a:lnTo>
                    <a:pt x="1" y="326"/>
                  </a:lnTo>
                  <a:cubicBezTo>
                    <a:pt x="1" y="480"/>
                    <a:pt x="121" y="600"/>
                    <a:pt x="275" y="617"/>
                  </a:cubicBezTo>
                  <a:lnTo>
                    <a:pt x="669" y="634"/>
                  </a:lnTo>
                  <a:cubicBezTo>
                    <a:pt x="806" y="634"/>
                    <a:pt x="943" y="515"/>
                    <a:pt x="943" y="377"/>
                  </a:cubicBezTo>
                  <a:lnTo>
                    <a:pt x="943" y="309"/>
                  </a:lnTo>
                  <a:cubicBezTo>
                    <a:pt x="960" y="155"/>
                    <a:pt x="840" y="35"/>
                    <a:pt x="686" y="18"/>
                  </a:cubicBezTo>
                  <a:lnTo>
                    <a:pt x="2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5"/>
            <p:cNvSpPr/>
            <p:nvPr/>
          </p:nvSpPr>
          <p:spPr>
            <a:xfrm>
              <a:off x="5748233" y="1736701"/>
              <a:ext cx="440263" cy="260277"/>
            </a:xfrm>
            <a:custGeom>
              <a:rect b="b" l="l" r="r" t="t"/>
              <a:pathLst>
                <a:path extrusionOk="0" h="3394" w="5741">
                  <a:moveTo>
                    <a:pt x="5501" y="2845"/>
                  </a:moveTo>
                  <a:cubicBezTo>
                    <a:pt x="5364" y="2794"/>
                    <a:pt x="5107" y="2468"/>
                    <a:pt x="4936" y="2228"/>
                  </a:cubicBezTo>
                  <a:cubicBezTo>
                    <a:pt x="4764" y="1988"/>
                    <a:pt x="4267" y="1029"/>
                    <a:pt x="3702" y="652"/>
                  </a:cubicBezTo>
                  <a:cubicBezTo>
                    <a:pt x="2965" y="155"/>
                    <a:pt x="1886" y="1"/>
                    <a:pt x="1440" y="172"/>
                  </a:cubicBezTo>
                  <a:cubicBezTo>
                    <a:pt x="686" y="481"/>
                    <a:pt x="1" y="1029"/>
                    <a:pt x="1" y="1029"/>
                  </a:cubicBezTo>
                  <a:cubicBezTo>
                    <a:pt x="1" y="1029"/>
                    <a:pt x="1149" y="772"/>
                    <a:pt x="2297" y="1372"/>
                  </a:cubicBezTo>
                  <a:cubicBezTo>
                    <a:pt x="2794" y="1629"/>
                    <a:pt x="3770" y="2691"/>
                    <a:pt x="4147" y="2845"/>
                  </a:cubicBezTo>
                  <a:cubicBezTo>
                    <a:pt x="4987" y="3188"/>
                    <a:pt x="5295" y="3376"/>
                    <a:pt x="5518" y="3393"/>
                  </a:cubicBezTo>
                  <a:cubicBezTo>
                    <a:pt x="5741" y="3393"/>
                    <a:pt x="5501" y="2845"/>
                    <a:pt x="5501" y="2845"/>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5"/>
            <p:cNvSpPr/>
            <p:nvPr/>
          </p:nvSpPr>
          <p:spPr>
            <a:xfrm>
              <a:off x="6162192" y="1966687"/>
              <a:ext cx="25000" cy="34203"/>
            </a:xfrm>
            <a:custGeom>
              <a:rect b="b" l="l" r="r" t="t"/>
              <a:pathLst>
                <a:path extrusionOk="0" h="446" w="326">
                  <a:moveTo>
                    <a:pt x="0" y="206"/>
                  </a:moveTo>
                  <a:cubicBezTo>
                    <a:pt x="0" y="326"/>
                    <a:pt x="69" y="429"/>
                    <a:pt x="154" y="429"/>
                  </a:cubicBezTo>
                  <a:cubicBezTo>
                    <a:pt x="240" y="446"/>
                    <a:pt x="309" y="343"/>
                    <a:pt x="326" y="223"/>
                  </a:cubicBezTo>
                  <a:cubicBezTo>
                    <a:pt x="326" y="103"/>
                    <a:pt x="257" y="17"/>
                    <a:pt x="172" y="0"/>
                  </a:cubicBezTo>
                  <a:cubicBezTo>
                    <a:pt x="86" y="0"/>
                    <a:pt x="17" y="103"/>
                    <a:pt x="0" y="206"/>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5"/>
            <p:cNvSpPr/>
            <p:nvPr/>
          </p:nvSpPr>
          <p:spPr>
            <a:xfrm>
              <a:off x="6008433" y="2008712"/>
              <a:ext cx="151151" cy="243176"/>
            </a:xfrm>
            <a:custGeom>
              <a:rect b="b" l="l" r="r" t="t"/>
              <a:pathLst>
                <a:path extrusionOk="0" h="3171" w="1971">
                  <a:moveTo>
                    <a:pt x="515" y="1"/>
                  </a:moveTo>
                  <a:cubicBezTo>
                    <a:pt x="515" y="395"/>
                    <a:pt x="0" y="1851"/>
                    <a:pt x="138" y="2194"/>
                  </a:cubicBezTo>
                  <a:cubicBezTo>
                    <a:pt x="275" y="2536"/>
                    <a:pt x="926" y="3153"/>
                    <a:pt x="1148" y="3153"/>
                  </a:cubicBezTo>
                  <a:cubicBezTo>
                    <a:pt x="1354" y="3170"/>
                    <a:pt x="1971" y="754"/>
                    <a:pt x="1645" y="463"/>
                  </a:cubicBezTo>
                  <a:cubicBezTo>
                    <a:pt x="1320" y="172"/>
                    <a:pt x="515" y="1"/>
                    <a:pt x="5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5"/>
            <p:cNvSpPr/>
            <p:nvPr/>
          </p:nvSpPr>
          <p:spPr>
            <a:xfrm>
              <a:off x="5719322" y="1899662"/>
              <a:ext cx="479680" cy="233974"/>
            </a:xfrm>
            <a:custGeom>
              <a:rect b="b" l="l" r="r" t="t"/>
              <a:pathLst>
                <a:path extrusionOk="0" h="3051" w="6255">
                  <a:moveTo>
                    <a:pt x="6101" y="2982"/>
                  </a:moveTo>
                  <a:cubicBezTo>
                    <a:pt x="5878" y="2759"/>
                    <a:pt x="5758" y="2211"/>
                    <a:pt x="4781" y="1714"/>
                  </a:cubicBezTo>
                  <a:cubicBezTo>
                    <a:pt x="3805" y="1217"/>
                    <a:pt x="429" y="69"/>
                    <a:pt x="52" y="412"/>
                  </a:cubicBezTo>
                  <a:cubicBezTo>
                    <a:pt x="1" y="275"/>
                    <a:pt x="35" y="120"/>
                    <a:pt x="344" y="138"/>
                  </a:cubicBezTo>
                  <a:cubicBezTo>
                    <a:pt x="669" y="155"/>
                    <a:pt x="1029" y="0"/>
                    <a:pt x="1166" y="0"/>
                  </a:cubicBezTo>
                  <a:cubicBezTo>
                    <a:pt x="1303" y="18"/>
                    <a:pt x="4490" y="891"/>
                    <a:pt x="5193" y="1371"/>
                  </a:cubicBezTo>
                  <a:cubicBezTo>
                    <a:pt x="5895" y="1868"/>
                    <a:pt x="6255" y="2605"/>
                    <a:pt x="6204" y="2828"/>
                  </a:cubicBezTo>
                  <a:cubicBezTo>
                    <a:pt x="6135" y="3050"/>
                    <a:pt x="6101" y="2982"/>
                    <a:pt x="6101" y="29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5"/>
            <p:cNvSpPr/>
            <p:nvPr/>
          </p:nvSpPr>
          <p:spPr>
            <a:xfrm>
              <a:off x="5480210" y="2238697"/>
              <a:ext cx="431060" cy="1018410"/>
            </a:xfrm>
            <a:custGeom>
              <a:rect b="b" l="l" r="r" t="t"/>
              <a:pathLst>
                <a:path extrusionOk="0" h="13280" w="5621">
                  <a:moveTo>
                    <a:pt x="1920" y="4506"/>
                  </a:moveTo>
                  <a:cubicBezTo>
                    <a:pt x="2074" y="3975"/>
                    <a:pt x="2177" y="3358"/>
                    <a:pt x="2279" y="2793"/>
                  </a:cubicBezTo>
                  <a:cubicBezTo>
                    <a:pt x="1680" y="2724"/>
                    <a:pt x="514" y="2467"/>
                    <a:pt x="874" y="1988"/>
                  </a:cubicBezTo>
                  <a:cubicBezTo>
                    <a:pt x="1371" y="1354"/>
                    <a:pt x="2519" y="617"/>
                    <a:pt x="2913" y="548"/>
                  </a:cubicBezTo>
                  <a:cubicBezTo>
                    <a:pt x="3393" y="309"/>
                    <a:pt x="3530" y="291"/>
                    <a:pt x="4335" y="0"/>
                  </a:cubicBezTo>
                  <a:cubicBezTo>
                    <a:pt x="4335" y="0"/>
                    <a:pt x="4455" y="857"/>
                    <a:pt x="4884" y="1148"/>
                  </a:cubicBezTo>
                  <a:cubicBezTo>
                    <a:pt x="5621" y="1645"/>
                    <a:pt x="3582" y="5689"/>
                    <a:pt x="3050" y="7762"/>
                  </a:cubicBezTo>
                  <a:cubicBezTo>
                    <a:pt x="2588" y="9630"/>
                    <a:pt x="2228" y="13279"/>
                    <a:pt x="2228" y="13279"/>
                  </a:cubicBezTo>
                  <a:cubicBezTo>
                    <a:pt x="2228" y="13279"/>
                    <a:pt x="0" y="12919"/>
                    <a:pt x="18" y="12525"/>
                  </a:cubicBezTo>
                  <a:cubicBezTo>
                    <a:pt x="103" y="10623"/>
                    <a:pt x="1697" y="5295"/>
                    <a:pt x="1920" y="45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5"/>
            <p:cNvSpPr/>
            <p:nvPr/>
          </p:nvSpPr>
          <p:spPr>
            <a:xfrm>
              <a:off x="5201604" y="2296520"/>
              <a:ext cx="805602" cy="922474"/>
            </a:xfrm>
            <a:custGeom>
              <a:rect b="b" l="l" r="r" t="t"/>
              <a:pathLst>
                <a:path extrusionOk="0" h="12029" w="10505">
                  <a:moveTo>
                    <a:pt x="3085" y="0"/>
                  </a:moveTo>
                  <a:cubicBezTo>
                    <a:pt x="2571" y="206"/>
                    <a:pt x="1" y="1405"/>
                    <a:pt x="1012" y="4318"/>
                  </a:cubicBezTo>
                  <a:cubicBezTo>
                    <a:pt x="2143" y="7608"/>
                    <a:pt x="3753" y="9492"/>
                    <a:pt x="5398" y="10606"/>
                  </a:cubicBezTo>
                  <a:cubicBezTo>
                    <a:pt x="6683" y="11463"/>
                    <a:pt x="8020" y="11908"/>
                    <a:pt x="9116" y="11977"/>
                  </a:cubicBezTo>
                  <a:cubicBezTo>
                    <a:pt x="9990" y="12028"/>
                    <a:pt x="10504" y="10897"/>
                    <a:pt x="10504" y="10383"/>
                  </a:cubicBezTo>
                  <a:cubicBezTo>
                    <a:pt x="10504" y="9887"/>
                    <a:pt x="8620" y="4386"/>
                    <a:pt x="6992" y="3050"/>
                  </a:cubicBezTo>
                  <a:cubicBezTo>
                    <a:pt x="5347" y="1713"/>
                    <a:pt x="3085" y="0"/>
                    <a:pt x="3085"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5"/>
            <p:cNvSpPr/>
            <p:nvPr/>
          </p:nvSpPr>
          <p:spPr>
            <a:xfrm>
              <a:off x="5223997" y="2370063"/>
              <a:ext cx="700387" cy="820019"/>
            </a:xfrm>
            <a:custGeom>
              <a:rect b="b" l="l" r="r" t="t"/>
              <a:pathLst>
                <a:path extrusionOk="0" h="10693" w="9133">
                  <a:moveTo>
                    <a:pt x="8430" y="10692"/>
                  </a:moveTo>
                  <a:cubicBezTo>
                    <a:pt x="8139" y="10692"/>
                    <a:pt x="4558" y="9596"/>
                    <a:pt x="3102" y="7180"/>
                  </a:cubicBezTo>
                  <a:cubicBezTo>
                    <a:pt x="1645" y="4764"/>
                    <a:pt x="0" y="1337"/>
                    <a:pt x="1422" y="326"/>
                  </a:cubicBezTo>
                  <a:cubicBezTo>
                    <a:pt x="3016" y="1"/>
                    <a:pt x="8122" y="5535"/>
                    <a:pt x="8636" y="7334"/>
                  </a:cubicBezTo>
                  <a:cubicBezTo>
                    <a:pt x="9133" y="9116"/>
                    <a:pt x="8653" y="10675"/>
                    <a:pt x="8430" y="10692"/>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5"/>
            <p:cNvSpPr/>
            <p:nvPr/>
          </p:nvSpPr>
          <p:spPr>
            <a:xfrm>
              <a:off x="5242402" y="2370063"/>
              <a:ext cx="700387" cy="820019"/>
            </a:xfrm>
            <a:custGeom>
              <a:rect b="b" l="l" r="r" t="t"/>
              <a:pathLst>
                <a:path extrusionOk="0" h="10693" w="9133">
                  <a:moveTo>
                    <a:pt x="8259" y="10521"/>
                  </a:moveTo>
                  <a:cubicBezTo>
                    <a:pt x="7608" y="10692"/>
                    <a:pt x="4558" y="9596"/>
                    <a:pt x="3101" y="7180"/>
                  </a:cubicBezTo>
                  <a:cubicBezTo>
                    <a:pt x="1645" y="4764"/>
                    <a:pt x="0" y="1320"/>
                    <a:pt x="1405" y="309"/>
                  </a:cubicBezTo>
                  <a:cubicBezTo>
                    <a:pt x="3016" y="1"/>
                    <a:pt x="8122" y="5535"/>
                    <a:pt x="8619" y="7317"/>
                  </a:cubicBezTo>
                  <a:cubicBezTo>
                    <a:pt x="9133" y="9116"/>
                    <a:pt x="8482" y="10470"/>
                    <a:pt x="8259" y="1052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5"/>
            <p:cNvSpPr/>
            <p:nvPr/>
          </p:nvSpPr>
          <p:spPr>
            <a:xfrm>
              <a:off x="5248920" y="2352962"/>
              <a:ext cx="700464" cy="820019"/>
            </a:xfrm>
            <a:custGeom>
              <a:rect b="b" l="l" r="r" t="t"/>
              <a:pathLst>
                <a:path extrusionOk="0" h="10693" w="9134">
                  <a:moveTo>
                    <a:pt x="8414" y="10675"/>
                  </a:moveTo>
                  <a:cubicBezTo>
                    <a:pt x="8140" y="10693"/>
                    <a:pt x="4559" y="9596"/>
                    <a:pt x="3102" y="7180"/>
                  </a:cubicBezTo>
                  <a:cubicBezTo>
                    <a:pt x="1646" y="4747"/>
                    <a:pt x="1" y="1320"/>
                    <a:pt x="1406" y="309"/>
                  </a:cubicBezTo>
                  <a:cubicBezTo>
                    <a:pt x="3016" y="1"/>
                    <a:pt x="8123" y="5535"/>
                    <a:pt x="8619" y="7317"/>
                  </a:cubicBezTo>
                  <a:cubicBezTo>
                    <a:pt x="9133" y="9099"/>
                    <a:pt x="8654" y="10675"/>
                    <a:pt x="8414" y="10675"/>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5"/>
            <p:cNvSpPr/>
            <p:nvPr/>
          </p:nvSpPr>
          <p:spPr>
            <a:xfrm>
              <a:off x="5260807" y="2352962"/>
              <a:ext cx="700387" cy="820019"/>
            </a:xfrm>
            <a:custGeom>
              <a:rect b="b" l="l" r="r" t="t"/>
              <a:pathLst>
                <a:path extrusionOk="0" h="10693" w="9133">
                  <a:moveTo>
                    <a:pt x="8430" y="10675"/>
                  </a:moveTo>
                  <a:cubicBezTo>
                    <a:pt x="8139" y="10693"/>
                    <a:pt x="4558" y="9596"/>
                    <a:pt x="3101" y="7180"/>
                  </a:cubicBezTo>
                  <a:cubicBezTo>
                    <a:pt x="1645" y="4747"/>
                    <a:pt x="0" y="1320"/>
                    <a:pt x="1422" y="309"/>
                  </a:cubicBezTo>
                  <a:cubicBezTo>
                    <a:pt x="3016" y="1"/>
                    <a:pt x="8139" y="5535"/>
                    <a:pt x="8636" y="7317"/>
                  </a:cubicBezTo>
                  <a:cubicBezTo>
                    <a:pt x="9133" y="9099"/>
                    <a:pt x="8653" y="10675"/>
                    <a:pt x="8430" y="10675"/>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5"/>
            <p:cNvSpPr/>
            <p:nvPr/>
          </p:nvSpPr>
          <p:spPr>
            <a:xfrm>
              <a:off x="5298844" y="2363468"/>
              <a:ext cx="590110" cy="749083"/>
            </a:xfrm>
            <a:custGeom>
              <a:rect b="b" l="l" r="r" t="t"/>
              <a:pathLst>
                <a:path extrusionOk="0" h="9768" w="7695">
                  <a:moveTo>
                    <a:pt x="6478" y="9733"/>
                  </a:moveTo>
                  <a:cubicBezTo>
                    <a:pt x="6255" y="9733"/>
                    <a:pt x="3616" y="8482"/>
                    <a:pt x="2400" y="6426"/>
                  </a:cubicBezTo>
                  <a:cubicBezTo>
                    <a:pt x="1217" y="4404"/>
                    <a:pt x="1" y="1783"/>
                    <a:pt x="858" y="1166"/>
                  </a:cubicBezTo>
                  <a:cubicBezTo>
                    <a:pt x="2811" y="1"/>
                    <a:pt x="6666" y="6169"/>
                    <a:pt x="7180" y="7728"/>
                  </a:cubicBezTo>
                  <a:cubicBezTo>
                    <a:pt x="7694" y="9271"/>
                    <a:pt x="7197" y="9767"/>
                    <a:pt x="6478" y="9733"/>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5"/>
            <p:cNvSpPr/>
            <p:nvPr/>
          </p:nvSpPr>
          <p:spPr>
            <a:xfrm>
              <a:off x="5292326" y="2451505"/>
              <a:ext cx="571629" cy="653147"/>
            </a:xfrm>
            <a:custGeom>
              <a:rect b="b" l="l" r="r" t="t"/>
              <a:pathLst>
                <a:path extrusionOk="0" h="8517" w="7454">
                  <a:moveTo>
                    <a:pt x="6734" y="8517"/>
                  </a:moveTo>
                  <a:cubicBezTo>
                    <a:pt x="5946" y="8517"/>
                    <a:pt x="3873" y="7386"/>
                    <a:pt x="2656" y="5330"/>
                  </a:cubicBezTo>
                  <a:cubicBezTo>
                    <a:pt x="1457" y="3291"/>
                    <a:pt x="0" y="258"/>
                    <a:pt x="1131" y="69"/>
                  </a:cubicBezTo>
                  <a:cubicBezTo>
                    <a:pt x="2245" y="1"/>
                    <a:pt x="6426" y="5141"/>
                    <a:pt x="6957" y="6683"/>
                  </a:cubicBezTo>
                  <a:cubicBezTo>
                    <a:pt x="7454" y="8191"/>
                    <a:pt x="6923" y="8499"/>
                    <a:pt x="6734" y="8517"/>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5"/>
            <p:cNvSpPr/>
            <p:nvPr/>
          </p:nvSpPr>
          <p:spPr>
            <a:xfrm>
              <a:off x="5318553" y="2423974"/>
              <a:ext cx="550693" cy="658362"/>
            </a:xfrm>
            <a:custGeom>
              <a:rect b="b" l="l" r="r" t="t"/>
              <a:pathLst>
                <a:path extrusionOk="0" h="8585" w="7181">
                  <a:moveTo>
                    <a:pt x="6066" y="8533"/>
                  </a:moveTo>
                  <a:cubicBezTo>
                    <a:pt x="5570" y="8584"/>
                    <a:pt x="3582" y="7608"/>
                    <a:pt x="2348" y="5534"/>
                  </a:cubicBezTo>
                  <a:cubicBezTo>
                    <a:pt x="1149" y="3495"/>
                    <a:pt x="1" y="960"/>
                    <a:pt x="875" y="343"/>
                  </a:cubicBezTo>
                  <a:cubicBezTo>
                    <a:pt x="2211" y="0"/>
                    <a:pt x="6152" y="5329"/>
                    <a:pt x="6666" y="6888"/>
                  </a:cubicBezTo>
                  <a:cubicBezTo>
                    <a:pt x="7180" y="8413"/>
                    <a:pt x="6238" y="8516"/>
                    <a:pt x="6066" y="8533"/>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5"/>
            <p:cNvSpPr/>
            <p:nvPr/>
          </p:nvSpPr>
          <p:spPr>
            <a:xfrm>
              <a:off x="5335654" y="2425278"/>
              <a:ext cx="537503" cy="646552"/>
            </a:xfrm>
            <a:custGeom>
              <a:rect b="b" l="l" r="r" t="t"/>
              <a:pathLst>
                <a:path extrusionOk="0" h="8431" w="7009">
                  <a:moveTo>
                    <a:pt x="5501" y="8208"/>
                  </a:moveTo>
                  <a:cubicBezTo>
                    <a:pt x="5278" y="8139"/>
                    <a:pt x="3479" y="7625"/>
                    <a:pt x="2245" y="5552"/>
                  </a:cubicBezTo>
                  <a:cubicBezTo>
                    <a:pt x="1046" y="3496"/>
                    <a:pt x="1" y="1182"/>
                    <a:pt x="875" y="566"/>
                  </a:cubicBezTo>
                  <a:cubicBezTo>
                    <a:pt x="1937" y="0"/>
                    <a:pt x="5501" y="3667"/>
                    <a:pt x="6495" y="6888"/>
                  </a:cubicBezTo>
                  <a:cubicBezTo>
                    <a:pt x="7009" y="8430"/>
                    <a:pt x="5689" y="8259"/>
                    <a:pt x="5501" y="8208"/>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5"/>
            <p:cNvSpPr/>
            <p:nvPr/>
          </p:nvSpPr>
          <p:spPr>
            <a:xfrm>
              <a:off x="5352755" y="2439695"/>
              <a:ext cx="465186" cy="601920"/>
            </a:xfrm>
            <a:custGeom>
              <a:rect b="b" l="l" r="r" t="t"/>
              <a:pathLst>
                <a:path extrusionOk="0" h="7849" w="6066">
                  <a:moveTo>
                    <a:pt x="5106" y="7814"/>
                  </a:moveTo>
                  <a:cubicBezTo>
                    <a:pt x="4935" y="7814"/>
                    <a:pt x="3016" y="6666"/>
                    <a:pt x="2108" y="5141"/>
                  </a:cubicBezTo>
                  <a:cubicBezTo>
                    <a:pt x="1217" y="3616"/>
                    <a:pt x="0" y="1337"/>
                    <a:pt x="652" y="892"/>
                  </a:cubicBezTo>
                  <a:cubicBezTo>
                    <a:pt x="2108" y="1"/>
                    <a:pt x="5295" y="4935"/>
                    <a:pt x="5672" y="6100"/>
                  </a:cubicBezTo>
                  <a:cubicBezTo>
                    <a:pt x="6066" y="7248"/>
                    <a:pt x="5638" y="7848"/>
                    <a:pt x="5106" y="7814"/>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5"/>
            <p:cNvSpPr/>
            <p:nvPr/>
          </p:nvSpPr>
          <p:spPr>
            <a:xfrm>
              <a:off x="5361958" y="2481720"/>
              <a:ext cx="445478" cy="537503"/>
            </a:xfrm>
            <a:custGeom>
              <a:rect b="b" l="l" r="r" t="t"/>
              <a:pathLst>
                <a:path extrusionOk="0" h="7009" w="5809">
                  <a:moveTo>
                    <a:pt x="5175" y="7009"/>
                  </a:moveTo>
                  <a:cubicBezTo>
                    <a:pt x="4575" y="7009"/>
                    <a:pt x="3016" y="6152"/>
                    <a:pt x="2108" y="4610"/>
                  </a:cubicBezTo>
                  <a:cubicBezTo>
                    <a:pt x="1200" y="3085"/>
                    <a:pt x="0" y="618"/>
                    <a:pt x="840" y="481"/>
                  </a:cubicBezTo>
                  <a:cubicBezTo>
                    <a:pt x="2502" y="1"/>
                    <a:pt x="5055" y="4473"/>
                    <a:pt x="5432" y="5621"/>
                  </a:cubicBezTo>
                  <a:cubicBezTo>
                    <a:pt x="5809" y="6752"/>
                    <a:pt x="5295" y="7009"/>
                    <a:pt x="5175" y="7009"/>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5"/>
            <p:cNvSpPr/>
            <p:nvPr/>
          </p:nvSpPr>
          <p:spPr>
            <a:xfrm>
              <a:off x="5390869" y="2508024"/>
              <a:ext cx="412655" cy="494174"/>
            </a:xfrm>
            <a:custGeom>
              <a:rect b="b" l="l" r="r" t="t"/>
              <a:pathLst>
                <a:path extrusionOk="0" h="6444" w="5381">
                  <a:moveTo>
                    <a:pt x="4541" y="6409"/>
                  </a:moveTo>
                  <a:cubicBezTo>
                    <a:pt x="4164" y="6443"/>
                    <a:pt x="2673" y="5706"/>
                    <a:pt x="1765" y="4164"/>
                  </a:cubicBezTo>
                  <a:cubicBezTo>
                    <a:pt x="857" y="2639"/>
                    <a:pt x="0" y="737"/>
                    <a:pt x="651" y="275"/>
                  </a:cubicBezTo>
                  <a:cubicBezTo>
                    <a:pt x="1662" y="1"/>
                    <a:pt x="4609" y="4010"/>
                    <a:pt x="5004" y="5175"/>
                  </a:cubicBezTo>
                  <a:cubicBezTo>
                    <a:pt x="5381" y="6306"/>
                    <a:pt x="4678" y="6392"/>
                    <a:pt x="4541" y="6409"/>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5"/>
            <p:cNvSpPr/>
            <p:nvPr/>
          </p:nvSpPr>
          <p:spPr>
            <a:xfrm>
              <a:off x="5406590" y="2521138"/>
              <a:ext cx="378529" cy="481061"/>
            </a:xfrm>
            <a:custGeom>
              <a:rect b="b" l="l" r="r" t="t"/>
              <a:pathLst>
                <a:path extrusionOk="0" h="6273" w="4936">
                  <a:moveTo>
                    <a:pt x="4079" y="5998"/>
                  </a:moveTo>
                  <a:cubicBezTo>
                    <a:pt x="3908" y="5947"/>
                    <a:pt x="2554" y="5570"/>
                    <a:pt x="1646" y="4010"/>
                  </a:cubicBezTo>
                  <a:cubicBezTo>
                    <a:pt x="738" y="2485"/>
                    <a:pt x="1" y="892"/>
                    <a:pt x="669" y="446"/>
                  </a:cubicBezTo>
                  <a:cubicBezTo>
                    <a:pt x="1457" y="1"/>
                    <a:pt x="4165" y="3976"/>
                    <a:pt x="4559" y="5124"/>
                  </a:cubicBezTo>
                  <a:cubicBezTo>
                    <a:pt x="4936" y="6272"/>
                    <a:pt x="4233" y="6049"/>
                    <a:pt x="4079" y="5998"/>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5"/>
            <p:cNvSpPr/>
            <p:nvPr/>
          </p:nvSpPr>
          <p:spPr>
            <a:xfrm>
              <a:off x="5423691" y="2557948"/>
              <a:ext cx="310201" cy="411352"/>
            </a:xfrm>
            <a:custGeom>
              <a:rect b="b" l="l" r="r" t="t"/>
              <a:pathLst>
                <a:path extrusionOk="0" h="5364" w="4045">
                  <a:moveTo>
                    <a:pt x="3410" y="5141"/>
                  </a:moveTo>
                  <a:cubicBezTo>
                    <a:pt x="3308" y="5141"/>
                    <a:pt x="2434" y="4781"/>
                    <a:pt x="1577" y="3342"/>
                  </a:cubicBezTo>
                  <a:cubicBezTo>
                    <a:pt x="1046" y="2451"/>
                    <a:pt x="1" y="755"/>
                    <a:pt x="378" y="480"/>
                  </a:cubicBezTo>
                  <a:cubicBezTo>
                    <a:pt x="1046" y="1"/>
                    <a:pt x="3479" y="3239"/>
                    <a:pt x="3702" y="3925"/>
                  </a:cubicBezTo>
                  <a:cubicBezTo>
                    <a:pt x="3942" y="4610"/>
                    <a:pt x="4044" y="5364"/>
                    <a:pt x="3410" y="514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5"/>
            <p:cNvSpPr/>
            <p:nvPr/>
          </p:nvSpPr>
          <p:spPr>
            <a:xfrm>
              <a:off x="5426299" y="2598669"/>
              <a:ext cx="289189" cy="333897"/>
            </a:xfrm>
            <a:custGeom>
              <a:rect b="b" l="l" r="r" t="t"/>
              <a:pathLst>
                <a:path extrusionOk="0" h="4354" w="3771">
                  <a:moveTo>
                    <a:pt x="3445" y="4353"/>
                  </a:moveTo>
                  <a:cubicBezTo>
                    <a:pt x="3085" y="4353"/>
                    <a:pt x="2160" y="3856"/>
                    <a:pt x="1629" y="2931"/>
                  </a:cubicBezTo>
                  <a:cubicBezTo>
                    <a:pt x="1098" y="2023"/>
                    <a:pt x="1" y="121"/>
                    <a:pt x="498" y="35"/>
                  </a:cubicBezTo>
                  <a:cubicBezTo>
                    <a:pt x="995" y="1"/>
                    <a:pt x="3308" y="2845"/>
                    <a:pt x="3531" y="3531"/>
                  </a:cubicBezTo>
                  <a:cubicBezTo>
                    <a:pt x="3771" y="4216"/>
                    <a:pt x="3531" y="4353"/>
                    <a:pt x="3445" y="4353"/>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5"/>
            <p:cNvSpPr/>
            <p:nvPr/>
          </p:nvSpPr>
          <p:spPr>
            <a:xfrm>
              <a:off x="5448691" y="2626276"/>
              <a:ext cx="245783" cy="287885"/>
            </a:xfrm>
            <a:custGeom>
              <a:rect b="b" l="l" r="r" t="t"/>
              <a:pathLst>
                <a:path extrusionOk="0" h="3754" w="3205">
                  <a:moveTo>
                    <a:pt x="2742" y="3736"/>
                  </a:moveTo>
                  <a:cubicBezTo>
                    <a:pt x="2536" y="3753"/>
                    <a:pt x="1816" y="3171"/>
                    <a:pt x="1302" y="2331"/>
                  </a:cubicBezTo>
                  <a:cubicBezTo>
                    <a:pt x="788" y="1491"/>
                    <a:pt x="0" y="498"/>
                    <a:pt x="377" y="258"/>
                  </a:cubicBezTo>
                  <a:cubicBezTo>
                    <a:pt x="566" y="1"/>
                    <a:pt x="2759" y="2434"/>
                    <a:pt x="2982" y="3068"/>
                  </a:cubicBezTo>
                  <a:cubicBezTo>
                    <a:pt x="3204" y="3685"/>
                    <a:pt x="2810" y="3719"/>
                    <a:pt x="2742" y="3736"/>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5"/>
            <p:cNvSpPr/>
            <p:nvPr/>
          </p:nvSpPr>
          <p:spPr>
            <a:xfrm>
              <a:off x="5471007" y="2657795"/>
              <a:ext cx="202455" cy="237961"/>
            </a:xfrm>
            <a:custGeom>
              <a:rect b="b" l="l" r="r" t="t"/>
              <a:pathLst>
                <a:path extrusionOk="0" h="3103" w="2640">
                  <a:moveTo>
                    <a:pt x="2211" y="3017"/>
                  </a:moveTo>
                  <a:cubicBezTo>
                    <a:pt x="2125" y="2999"/>
                    <a:pt x="1645" y="2640"/>
                    <a:pt x="1149" y="1851"/>
                  </a:cubicBezTo>
                  <a:cubicBezTo>
                    <a:pt x="669" y="1080"/>
                    <a:pt x="1" y="1"/>
                    <a:pt x="223" y="69"/>
                  </a:cubicBezTo>
                  <a:cubicBezTo>
                    <a:pt x="395" y="18"/>
                    <a:pt x="2211" y="1937"/>
                    <a:pt x="2434" y="2537"/>
                  </a:cubicBezTo>
                  <a:cubicBezTo>
                    <a:pt x="2639" y="3102"/>
                    <a:pt x="2279" y="3034"/>
                    <a:pt x="2211" y="3017"/>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5"/>
            <p:cNvSpPr/>
            <p:nvPr/>
          </p:nvSpPr>
          <p:spPr>
            <a:xfrm>
              <a:off x="5319933" y="2262317"/>
              <a:ext cx="764804" cy="908057"/>
            </a:xfrm>
            <a:custGeom>
              <a:rect b="b" l="l" r="r" t="t"/>
              <a:pathLst>
                <a:path extrusionOk="0" h="11841" w="9973">
                  <a:moveTo>
                    <a:pt x="7488" y="11840"/>
                  </a:moveTo>
                  <a:cubicBezTo>
                    <a:pt x="8053" y="11755"/>
                    <a:pt x="8567" y="11703"/>
                    <a:pt x="8670" y="11583"/>
                  </a:cubicBezTo>
                  <a:cubicBezTo>
                    <a:pt x="9150" y="11035"/>
                    <a:pt x="9972" y="9990"/>
                    <a:pt x="9852" y="9681"/>
                  </a:cubicBezTo>
                  <a:cubicBezTo>
                    <a:pt x="9732" y="9304"/>
                    <a:pt x="8276" y="3016"/>
                    <a:pt x="2433" y="634"/>
                  </a:cubicBezTo>
                  <a:cubicBezTo>
                    <a:pt x="2433" y="634"/>
                    <a:pt x="548" y="1"/>
                    <a:pt x="0" y="1782"/>
                  </a:cubicBezTo>
                  <a:cubicBezTo>
                    <a:pt x="0" y="1782"/>
                    <a:pt x="2587" y="1406"/>
                    <a:pt x="6031" y="6614"/>
                  </a:cubicBezTo>
                  <a:cubicBezTo>
                    <a:pt x="8670" y="10624"/>
                    <a:pt x="7488" y="11840"/>
                    <a:pt x="7488" y="1184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5"/>
            <p:cNvSpPr/>
            <p:nvPr/>
          </p:nvSpPr>
          <p:spPr>
            <a:xfrm>
              <a:off x="5222693" y="2380569"/>
              <a:ext cx="725387" cy="844943"/>
            </a:xfrm>
            <a:custGeom>
              <a:rect b="b" l="l" r="r" t="t"/>
              <a:pathLst>
                <a:path extrusionOk="0" h="11018" w="9459">
                  <a:moveTo>
                    <a:pt x="840" y="600"/>
                  </a:moveTo>
                  <a:cubicBezTo>
                    <a:pt x="925" y="412"/>
                    <a:pt x="1165" y="1"/>
                    <a:pt x="2056" y="240"/>
                  </a:cubicBezTo>
                  <a:cubicBezTo>
                    <a:pt x="3770" y="686"/>
                    <a:pt x="8722" y="5158"/>
                    <a:pt x="9304" y="8585"/>
                  </a:cubicBezTo>
                  <a:cubicBezTo>
                    <a:pt x="9458" y="9527"/>
                    <a:pt x="9184" y="9939"/>
                    <a:pt x="8961" y="10247"/>
                  </a:cubicBezTo>
                  <a:cubicBezTo>
                    <a:pt x="8396" y="11018"/>
                    <a:pt x="6665" y="10093"/>
                    <a:pt x="6408" y="10041"/>
                  </a:cubicBezTo>
                  <a:cubicBezTo>
                    <a:pt x="6049" y="9956"/>
                    <a:pt x="3153" y="8653"/>
                    <a:pt x="1936" y="5843"/>
                  </a:cubicBezTo>
                  <a:cubicBezTo>
                    <a:pt x="737" y="3033"/>
                    <a:pt x="0" y="2417"/>
                    <a:pt x="840" y="60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5"/>
            <p:cNvSpPr/>
            <p:nvPr/>
          </p:nvSpPr>
          <p:spPr>
            <a:xfrm>
              <a:off x="5330439" y="2292532"/>
              <a:ext cx="750771" cy="886507"/>
            </a:xfrm>
            <a:custGeom>
              <a:rect b="b" l="l" r="r" t="t"/>
              <a:pathLst>
                <a:path extrusionOk="0" h="11560" w="9790">
                  <a:moveTo>
                    <a:pt x="2502" y="1"/>
                  </a:moveTo>
                  <a:cubicBezTo>
                    <a:pt x="2502" y="1"/>
                    <a:pt x="0" y="292"/>
                    <a:pt x="0" y="1149"/>
                  </a:cubicBezTo>
                  <a:cubicBezTo>
                    <a:pt x="0" y="1149"/>
                    <a:pt x="3376" y="1388"/>
                    <a:pt x="6374" y="6666"/>
                  </a:cubicBezTo>
                  <a:cubicBezTo>
                    <a:pt x="8670" y="10727"/>
                    <a:pt x="7488" y="11498"/>
                    <a:pt x="7488" y="11498"/>
                  </a:cubicBezTo>
                  <a:cubicBezTo>
                    <a:pt x="7649" y="11540"/>
                    <a:pt x="7800" y="11559"/>
                    <a:pt x="7941" y="11559"/>
                  </a:cubicBezTo>
                  <a:cubicBezTo>
                    <a:pt x="9294" y="11559"/>
                    <a:pt x="9790" y="9800"/>
                    <a:pt x="9681" y="9459"/>
                  </a:cubicBezTo>
                  <a:cubicBezTo>
                    <a:pt x="9561" y="9065"/>
                    <a:pt x="8225" y="2691"/>
                    <a:pt x="2502"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5"/>
            <p:cNvSpPr/>
            <p:nvPr/>
          </p:nvSpPr>
          <p:spPr>
            <a:xfrm>
              <a:off x="5339642" y="2293989"/>
              <a:ext cx="731829" cy="896247"/>
            </a:xfrm>
            <a:custGeom>
              <a:rect b="b" l="l" r="r" t="t"/>
              <a:pathLst>
                <a:path extrusionOk="0" h="11687" w="9543">
                  <a:moveTo>
                    <a:pt x="1620" y="1"/>
                  </a:moveTo>
                  <a:cubicBezTo>
                    <a:pt x="1138" y="1"/>
                    <a:pt x="487" y="187"/>
                    <a:pt x="0" y="1027"/>
                  </a:cubicBezTo>
                  <a:cubicBezTo>
                    <a:pt x="0" y="1027"/>
                    <a:pt x="1" y="1027"/>
                    <a:pt x="3" y="1027"/>
                  </a:cubicBezTo>
                  <a:cubicBezTo>
                    <a:pt x="122" y="1027"/>
                    <a:pt x="3347" y="1076"/>
                    <a:pt x="6374" y="6424"/>
                  </a:cubicBezTo>
                  <a:cubicBezTo>
                    <a:pt x="8550" y="10262"/>
                    <a:pt x="7676" y="11684"/>
                    <a:pt x="7676" y="11684"/>
                  </a:cubicBezTo>
                  <a:cubicBezTo>
                    <a:pt x="7698" y="11686"/>
                    <a:pt x="7720" y="11686"/>
                    <a:pt x="7741" y="11686"/>
                  </a:cubicBezTo>
                  <a:cubicBezTo>
                    <a:pt x="8771" y="11686"/>
                    <a:pt x="9543" y="10117"/>
                    <a:pt x="9493" y="9714"/>
                  </a:cubicBezTo>
                  <a:cubicBezTo>
                    <a:pt x="9407" y="8840"/>
                    <a:pt x="8002" y="2792"/>
                    <a:pt x="2279" y="119"/>
                  </a:cubicBezTo>
                  <a:cubicBezTo>
                    <a:pt x="2279" y="119"/>
                    <a:pt x="2003" y="1"/>
                    <a:pt x="1620"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5"/>
            <p:cNvSpPr/>
            <p:nvPr/>
          </p:nvSpPr>
          <p:spPr>
            <a:xfrm>
              <a:off x="5327755" y="2276428"/>
              <a:ext cx="771323" cy="919023"/>
            </a:xfrm>
            <a:custGeom>
              <a:rect b="b" l="l" r="r" t="t"/>
              <a:pathLst>
                <a:path extrusionOk="0" h="11984" w="10058">
                  <a:moveTo>
                    <a:pt x="1799" y="0"/>
                  </a:moveTo>
                  <a:cubicBezTo>
                    <a:pt x="1325" y="0"/>
                    <a:pt x="569" y="174"/>
                    <a:pt x="1" y="1136"/>
                  </a:cubicBezTo>
                  <a:cubicBezTo>
                    <a:pt x="1" y="1136"/>
                    <a:pt x="4" y="1136"/>
                    <a:pt x="11" y="1136"/>
                  </a:cubicBezTo>
                  <a:cubicBezTo>
                    <a:pt x="227" y="1136"/>
                    <a:pt x="3796" y="1216"/>
                    <a:pt x="6786" y="6482"/>
                  </a:cubicBezTo>
                  <a:cubicBezTo>
                    <a:pt x="8962" y="10337"/>
                    <a:pt x="7814" y="11982"/>
                    <a:pt x="7814" y="11982"/>
                  </a:cubicBezTo>
                  <a:cubicBezTo>
                    <a:pt x="7834" y="11983"/>
                    <a:pt x="7854" y="11983"/>
                    <a:pt x="7874" y="11983"/>
                  </a:cubicBezTo>
                  <a:cubicBezTo>
                    <a:pt x="8968" y="11983"/>
                    <a:pt x="10058" y="10612"/>
                    <a:pt x="10007" y="9737"/>
                  </a:cubicBezTo>
                  <a:cubicBezTo>
                    <a:pt x="9887" y="7544"/>
                    <a:pt x="7814" y="1136"/>
                    <a:pt x="2245" y="56"/>
                  </a:cubicBezTo>
                  <a:cubicBezTo>
                    <a:pt x="2245" y="56"/>
                    <a:pt x="2068" y="0"/>
                    <a:pt x="1799"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5"/>
            <p:cNvSpPr/>
            <p:nvPr/>
          </p:nvSpPr>
          <p:spPr>
            <a:xfrm>
              <a:off x="5673386" y="2376888"/>
              <a:ext cx="422701" cy="823700"/>
            </a:xfrm>
            <a:custGeom>
              <a:rect b="b" l="l" r="r" t="t"/>
              <a:pathLst>
                <a:path extrusionOk="0" h="10741" w="5512">
                  <a:moveTo>
                    <a:pt x="897" y="1"/>
                  </a:moveTo>
                  <a:cubicBezTo>
                    <a:pt x="843" y="1"/>
                    <a:pt x="790" y="5"/>
                    <a:pt x="737" y="14"/>
                  </a:cubicBezTo>
                  <a:cubicBezTo>
                    <a:pt x="737" y="14"/>
                    <a:pt x="411" y="220"/>
                    <a:pt x="172" y="1111"/>
                  </a:cubicBezTo>
                  <a:cubicBezTo>
                    <a:pt x="172" y="1111"/>
                    <a:pt x="0" y="1162"/>
                    <a:pt x="2005" y="4161"/>
                  </a:cubicBezTo>
                  <a:cubicBezTo>
                    <a:pt x="4901" y="8496"/>
                    <a:pt x="3324" y="10740"/>
                    <a:pt x="3324" y="10740"/>
                  </a:cubicBezTo>
                  <a:cubicBezTo>
                    <a:pt x="3330" y="10741"/>
                    <a:pt x="3336" y="10741"/>
                    <a:pt x="3342" y="10741"/>
                  </a:cubicBezTo>
                  <a:cubicBezTo>
                    <a:pt x="4162" y="10741"/>
                    <a:pt x="5209" y="9589"/>
                    <a:pt x="5260" y="9181"/>
                  </a:cubicBezTo>
                  <a:cubicBezTo>
                    <a:pt x="5511" y="7159"/>
                    <a:pt x="3023" y="1"/>
                    <a:pt x="897"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5"/>
            <p:cNvSpPr/>
            <p:nvPr/>
          </p:nvSpPr>
          <p:spPr>
            <a:xfrm>
              <a:off x="5658892" y="2350354"/>
              <a:ext cx="85507" cy="140415"/>
            </a:xfrm>
            <a:custGeom>
              <a:rect b="b" l="l" r="r" t="t"/>
              <a:pathLst>
                <a:path extrusionOk="0" h="1831" w="1115">
                  <a:moveTo>
                    <a:pt x="823" y="1"/>
                  </a:moveTo>
                  <a:cubicBezTo>
                    <a:pt x="823" y="1"/>
                    <a:pt x="412" y="497"/>
                    <a:pt x="258" y="806"/>
                  </a:cubicBezTo>
                  <a:cubicBezTo>
                    <a:pt x="121" y="1131"/>
                    <a:pt x="1" y="1748"/>
                    <a:pt x="1" y="1748"/>
                  </a:cubicBezTo>
                  <a:cubicBezTo>
                    <a:pt x="1" y="1748"/>
                    <a:pt x="155" y="1817"/>
                    <a:pt x="155" y="1817"/>
                  </a:cubicBezTo>
                  <a:cubicBezTo>
                    <a:pt x="173" y="1826"/>
                    <a:pt x="193" y="1830"/>
                    <a:pt x="215" y="1830"/>
                  </a:cubicBezTo>
                  <a:cubicBezTo>
                    <a:pt x="392" y="1830"/>
                    <a:pt x="659" y="1525"/>
                    <a:pt x="857" y="1097"/>
                  </a:cubicBezTo>
                  <a:cubicBezTo>
                    <a:pt x="1063" y="634"/>
                    <a:pt x="1114" y="206"/>
                    <a:pt x="977" y="103"/>
                  </a:cubicBezTo>
                  <a:lnTo>
                    <a:pt x="977" y="86"/>
                  </a:lnTo>
                  <a:lnTo>
                    <a:pt x="823" y="1"/>
                  </a:ln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5"/>
            <p:cNvSpPr/>
            <p:nvPr/>
          </p:nvSpPr>
          <p:spPr>
            <a:xfrm>
              <a:off x="5647082" y="2349358"/>
              <a:ext cx="88114" cy="136120"/>
            </a:xfrm>
            <a:custGeom>
              <a:rect b="b" l="l" r="r" t="t"/>
              <a:pathLst>
                <a:path extrusionOk="0" h="1775" w="1149">
                  <a:moveTo>
                    <a:pt x="920" y="0"/>
                  </a:moveTo>
                  <a:cubicBezTo>
                    <a:pt x="743" y="0"/>
                    <a:pt x="473" y="320"/>
                    <a:pt x="258" y="750"/>
                  </a:cubicBezTo>
                  <a:cubicBezTo>
                    <a:pt x="35" y="1230"/>
                    <a:pt x="1" y="1693"/>
                    <a:pt x="155" y="1761"/>
                  </a:cubicBezTo>
                  <a:cubicBezTo>
                    <a:pt x="173" y="1770"/>
                    <a:pt x="193" y="1775"/>
                    <a:pt x="215" y="1775"/>
                  </a:cubicBezTo>
                  <a:cubicBezTo>
                    <a:pt x="395" y="1775"/>
                    <a:pt x="676" y="1468"/>
                    <a:pt x="874" y="1024"/>
                  </a:cubicBezTo>
                  <a:cubicBezTo>
                    <a:pt x="1097" y="545"/>
                    <a:pt x="1149" y="82"/>
                    <a:pt x="977" y="14"/>
                  </a:cubicBezTo>
                  <a:cubicBezTo>
                    <a:pt x="959" y="5"/>
                    <a:pt x="940" y="0"/>
                    <a:pt x="920" y="0"/>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5"/>
            <p:cNvSpPr/>
            <p:nvPr/>
          </p:nvSpPr>
          <p:spPr>
            <a:xfrm>
              <a:off x="5543247" y="2323974"/>
              <a:ext cx="177532" cy="147317"/>
            </a:xfrm>
            <a:custGeom>
              <a:rect b="b" l="l" r="r" t="t"/>
              <a:pathLst>
                <a:path extrusionOk="0" h="1921" w="2315">
                  <a:moveTo>
                    <a:pt x="383" y="0"/>
                  </a:moveTo>
                  <a:cubicBezTo>
                    <a:pt x="313" y="0"/>
                    <a:pt x="202" y="133"/>
                    <a:pt x="121" y="327"/>
                  </a:cubicBezTo>
                  <a:cubicBezTo>
                    <a:pt x="18" y="516"/>
                    <a:pt x="1" y="704"/>
                    <a:pt x="69" y="739"/>
                  </a:cubicBezTo>
                  <a:cubicBezTo>
                    <a:pt x="69" y="739"/>
                    <a:pt x="1663" y="1921"/>
                    <a:pt x="1663" y="1921"/>
                  </a:cubicBezTo>
                  <a:lnTo>
                    <a:pt x="2314" y="550"/>
                  </a:lnTo>
                  <a:cubicBezTo>
                    <a:pt x="2314" y="550"/>
                    <a:pt x="395" y="2"/>
                    <a:pt x="395" y="2"/>
                  </a:cubicBezTo>
                  <a:cubicBezTo>
                    <a:pt x="391" y="1"/>
                    <a:pt x="387" y="0"/>
                    <a:pt x="383" y="0"/>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5"/>
            <p:cNvSpPr/>
            <p:nvPr/>
          </p:nvSpPr>
          <p:spPr>
            <a:xfrm>
              <a:off x="5569551" y="2324051"/>
              <a:ext cx="147240" cy="100001"/>
            </a:xfrm>
            <a:custGeom>
              <a:rect b="b" l="l" r="r" t="t"/>
              <a:pathLst>
                <a:path extrusionOk="0" h="1304" w="1920">
                  <a:moveTo>
                    <a:pt x="52" y="1"/>
                  </a:moveTo>
                  <a:lnTo>
                    <a:pt x="52" y="1"/>
                  </a:lnTo>
                  <a:cubicBezTo>
                    <a:pt x="138" y="104"/>
                    <a:pt x="1" y="446"/>
                    <a:pt x="1" y="446"/>
                  </a:cubicBezTo>
                  <a:lnTo>
                    <a:pt x="1697" y="1303"/>
                  </a:lnTo>
                  <a:cubicBezTo>
                    <a:pt x="1920" y="909"/>
                    <a:pt x="1885" y="532"/>
                    <a:pt x="1885" y="532"/>
                  </a:cubicBezTo>
                  <a:cubicBezTo>
                    <a:pt x="1885" y="532"/>
                    <a:pt x="755" y="206"/>
                    <a:pt x="52"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5"/>
            <p:cNvSpPr/>
            <p:nvPr/>
          </p:nvSpPr>
          <p:spPr>
            <a:xfrm>
              <a:off x="5263414" y="2662933"/>
              <a:ext cx="226075" cy="160200"/>
            </a:xfrm>
            <a:custGeom>
              <a:rect b="b" l="l" r="r" t="t"/>
              <a:pathLst>
                <a:path extrusionOk="0" h="2089" w="2948">
                  <a:moveTo>
                    <a:pt x="347" y="1"/>
                  </a:moveTo>
                  <a:cubicBezTo>
                    <a:pt x="332" y="1"/>
                    <a:pt x="319" y="1"/>
                    <a:pt x="309" y="2"/>
                  </a:cubicBezTo>
                  <a:cubicBezTo>
                    <a:pt x="154" y="20"/>
                    <a:pt x="0" y="876"/>
                    <a:pt x="154" y="1236"/>
                  </a:cubicBezTo>
                  <a:cubicBezTo>
                    <a:pt x="309" y="1613"/>
                    <a:pt x="788" y="2007"/>
                    <a:pt x="1097" y="2076"/>
                  </a:cubicBezTo>
                  <a:cubicBezTo>
                    <a:pt x="1136" y="2084"/>
                    <a:pt x="1185" y="2088"/>
                    <a:pt x="1240" y="2088"/>
                  </a:cubicBezTo>
                  <a:cubicBezTo>
                    <a:pt x="1623" y="2088"/>
                    <a:pt x="2335" y="1898"/>
                    <a:pt x="2485" y="1733"/>
                  </a:cubicBezTo>
                  <a:cubicBezTo>
                    <a:pt x="2540" y="1678"/>
                    <a:pt x="2528" y="1645"/>
                    <a:pt x="2480" y="1626"/>
                  </a:cubicBezTo>
                  <a:lnTo>
                    <a:pt x="2480" y="1626"/>
                  </a:lnTo>
                  <a:cubicBezTo>
                    <a:pt x="2604" y="1597"/>
                    <a:pt x="2702" y="1533"/>
                    <a:pt x="2725" y="1390"/>
                  </a:cubicBezTo>
                  <a:cubicBezTo>
                    <a:pt x="2743" y="1304"/>
                    <a:pt x="2708" y="1254"/>
                    <a:pt x="2647" y="1227"/>
                  </a:cubicBezTo>
                  <a:lnTo>
                    <a:pt x="2647" y="1227"/>
                  </a:lnTo>
                  <a:cubicBezTo>
                    <a:pt x="2733" y="1194"/>
                    <a:pt x="2796" y="1148"/>
                    <a:pt x="2845" y="1099"/>
                  </a:cubicBezTo>
                  <a:cubicBezTo>
                    <a:pt x="2947" y="979"/>
                    <a:pt x="2382" y="876"/>
                    <a:pt x="2176" y="842"/>
                  </a:cubicBezTo>
                  <a:cubicBezTo>
                    <a:pt x="1885" y="791"/>
                    <a:pt x="1388" y="568"/>
                    <a:pt x="1388" y="568"/>
                  </a:cubicBezTo>
                  <a:lnTo>
                    <a:pt x="1388" y="568"/>
                  </a:lnTo>
                  <a:cubicBezTo>
                    <a:pt x="1443" y="571"/>
                    <a:pt x="1493" y="572"/>
                    <a:pt x="1539" y="572"/>
                  </a:cubicBezTo>
                  <a:cubicBezTo>
                    <a:pt x="2100" y="572"/>
                    <a:pt x="2047" y="390"/>
                    <a:pt x="1936" y="311"/>
                  </a:cubicBezTo>
                  <a:cubicBezTo>
                    <a:pt x="1817" y="242"/>
                    <a:pt x="1542" y="242"/>
                    <a:pt x="1183" y="105"/>
                  </a:cubicBezTo>
                  <a:cubicBezTo>
                    <a:pt x="1183" y="105"/>
                    <a:pt x="556" y="1"/>
                    <a:pt x="3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5"/>
            <p:cNvSpPr/>
            <p:nvPr/>
          </p:nvSpPr>
          <p:spPr>
            <a:xfrm>
              <a:off x="5515716" y="2706721"/>
              <a:ext cx="318023" cy="200384"/>
            </a:xfrm>
            <a:custGeom>
              <a:rect b="b" l="l" r="r" t="t"/>
              <a:pathLst>
                <a:path extrusionOk="0" h="2613" w="4147">
                  <a:moveTo>
                    <a:pt x="1474" y="1"/>
                  </a:moveTo>
                  <a:cubicBezTo>
                    <a:pt x="1356" y="1"/>
                    <a:pt x="1279" y="24"/>
                    <a:pt x="1268" y="83"/>
                  </a:cubicBezTo>
                  <a:cubicBezTo>
                    <a:pt x="1234" y="271"/>
                    <a:pt x="1696" y="391"/>
                    <a:pt x="1662" y="545"/>
                  </a:cubicBezTo>
                  <a:cubicBezTo>
                    <a:pt x="1662" y="545"/>
                    <a:pt x="1542" y="682"/>
                    <a:pt x="1457" y="699"/>
                  </a:cubicBezTo>
                  <a:lnTo>
                    <a:pt x="1422" y="699"/>
                  </a:lnTo>
                  <a:cubicBezTo>
                    <a:pt x="1148" y="665"/>
                    <a:pt x="600" y="477"/>
                    <a:pt x="394" y="460"/>
                  </a:cubicBezTo>
                  <a:cubicBezTo>
                    <a:pt x="379" y="457"/>
                    <a:pt x="364" y="456"/>
                    <a:pt x="351" y="456"/>
                  </a:cubicBezTo>
                  <a:cubicBezTo>
                    <a:pt x="177" y="456"/>
                    <a:pt x="220" y="655"/>
                    <a:pt x="411" y="751"/>
                  </a:cubicBezTo>
                  <a:cubicBezTo>
                    <a:pt x="446" y="768"/>
                    <a:pt x="497" y="785"/>
                    <a:pt x="531" y="802"/>
                  </a:cubicBezTo>
                  <a:cubicBezTo>
                    <a:pt x="425" y="767"/>
                    <a:pt x="304" y="736"/>
                    <a:pt x="208" y="736"/>
                  </a:cubicBezTo>
                  <a:cubicBezTo>
                    <a:pt x="119" y="736"/>
                    <a:pt x="51" y="762"/>
                    <a:pt x="34" y="837"/>
                  </a:cubicBezTo>
                  <a:cubicBezTo>
                    <a:pt x="17" y="974"/>
                    <a:pt x="189" y="1111"/>
                    <a:pt x="360" y="1213"/>
                  </a:cubicBezTo>
                  <a:cubicBezTo>
                    <a:pt x="257" y="1168"/>
                    <a:pt x="162" y="1137"/>
                    <a:pt x="105" y="1137"/>
                  </a:cubicBezTo>
                  <a:cubicBezTo>
                    <a:pt x="76" y="1137"/>
                    <a:pt x="57" y="1145"/>
                    <a:pt x="51" y="1162"/>
                  </a:cubicBezTo>
                  <a:cubicBezTo>
                    <a:pt x="0" y="1351"/>
                    <a:pt x="137" y="1488"/>
                    <a:pt x="326" y="1608"/>
                  </a:cubicBezTo>
                  <a:cubicBezTo>
                    <a:pt x="274" y="1608"/>
                    <a:pt x="223" y="1642"/>
                    <a:pt x="206" y="1710"/>
                  </a:cubicBezTo>
                  <a:cubicBezTo>
                    <a:pt x="155" y="1846"/>
                    <a:pt x="975" y="2567"/>
                    <a:pt x="1457" y="2567"/>
                  </a:cubicBezTo>
                  <a:cubicBezTo>
                    <a:pt x="1463" y="2567"/>
                    <a:pt x="1468" y="2567"/>
                    <a:pt x="1474" y="2567"/>
                  </a:cubicBezTo>
                  <a:cubicBezTo>
                    <a:pt x="1550" y="2591"/>
                    <a:pt x="1673" y="2612"/>
                    <a:pt x="1837" y="2612"/>
                  </a:cubicBezTo>
                  <a:cubicBezTo>
                    <a:pt x="2149" y="2612"/>
                    <a:pt x="2608" y="2534"/>
                    <a:pt x="3170" y="2242"/>
                  </a:cubicBezTo>
                  <a:cubicBezTo>
                    <a:pt x="4147" y="1745"/>
                    <a:pt x="3204" y="357"/>
                    <a:pt x="3204" y="357"/>
                  </a:cubicBezTo>
                  <a:cubicBezTo>
                    <a:pt x="2894" y="316"/>
                    <a:pt x="1907" y="1"/>
                    <a:pt x="1474"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5"/>
            <p:cNvSpPr/>
            <p:nvPr/>
          </p:nvSpPr>
          <p:spPr>
            <a:xfrm>
              <a:off x="5720702" y="2361397"/>
              <a:ext cx="621552" cy="598393"/>
            </a:xfrm>
            <a:custGeom>
              <a:rect b="b" l="l" r="r" t="t"/>
              <a:pathLst>
                <a:path extrusionOk="0" h="7803" w="8105">
                  <a:moveTo>
                    <a:pt x="6471" y="1"/>
                  </a:moveTo>
                  <a:cubicBezTo>
                    <a:pt x="6107" y="1"/>
                    <a:pt x="5665" y="136"/>
                    <a:pt x="5277" y="610"/>
                  </a:cubicBezTo>
                  <a:cubicBezTo>
                    <a:pt x="3838" y="2221"/>
                    <a:pt x="3478" y="3009"/>
                    <a:pt x="2896" y="3455"/>
                  </a:cubicBezTo>
                  <a:cubicBezTo>
                    <a:pt x="2296" y="3917"/>
                    <a:pt x="1165" y="4089"/>
                    <a:pt x="0" y="4723"/>
                  </a:cubicBezTo>
                  <a:cubicBezTo>
                    <a:pt x="257" y="5494"/>
                    <a:pt x="377" y="6745"/>
                    <a:pt x="103" y="7773"/>
                  </a:cubicBezTo>
                  <a:cubicBezTo>
                    <a:pt x="306" y="7793"/>
                    <a:pt x="502" y="7803"/>
                    <a:pt x="689" y="7803"/>
                  </a:cubicBezTo>
                  <a:cubicBezTo>
                    <a:pt x="2397" y="7803"/>
                    <a:pt x="3482" y="7007"/>
                    <a:pt x="4609" y="6282"/>
                  </a:cubicBezTo>
                  <a:cubicBezTo>
                    <a:pt x="5894" y="5237"/>
                    <a:pt x="6734" y="3712"/>
                    <a:pt x="6734" y="3712"/>
                  </a:cubicBezTo>
                  <a:cubicBezTo>
                    <a:pt x="8105" y="1313"/>
                    <a:pt x="7573" y="388"/>
                    <a:pt x="7111" y="148"/>
                  </a:cubicBezTo>
                  <a:cubicBezTo>
                    <a:pt x="6984" y="81"/>
                    <a:pt x="6751" y="1"/>
                    <a:pt x="6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5"/>
            <p:cNvSpPr/>
            <p:nvPr/>
          </p:nvSpPr>
          <p:spPr>
            <a:xfrm>
              <a:off x="6000535" y="2489619"/>
              <a:ext cx="228759" cy="261581"/>
            </a:xfrm>
            <a:custGeom>
              <a:rect b="b" l="l" r="r" t="t"/>
              <a:pathLst>
                <a:path extrusionOk="0" h="3411" w="2983">
                  <a:moveTo>
                    <a:pt x="686" y="1"/>
                  </a:moveTo>
                  <a:cubicBezTo>
                    <a:pt x="686" y="1"/>
                    <a:pt x="275" y="481"/>
                    <a:pt x="1" y="943"/>
                  </a:cubicBezTo>
                  <a:cubicBezTo>
                    <a:pt x="309" y="1012"/>
                    <a:pt x="1046" y="1474"/>
                    <a:pt x="1474" y="2040"/>
                  </a:cubicBezTo>
                  <a:cubicBezTo>
                    <a:pt x="1817" y="2502"/>
                    <a:pt x="1954" y="2965"/>
                    <a:pt x="2160" y="3410"/>
                  </a:cubicBezTo>
                  <a:cubicBezTo>
                    <a:pt x="2160" y="3410"/>
                    <a:pt x="2537" y="2931"/>
                    <a:pt x="2914" y="2297"/>
                  </a:cubicBezTo>
                  <a:cubicBezTo>
                    <a:pt x="2982" y="2194"/>
                    <a:pt x="2588" y="1491"/>
                    <a:pt x="2091" y="943"/>
                  </a:cubicBezTo>
                  <a:cubicBezTo>
                    <a:pt x="1594" y="395"/>
                    <a:pt x="686" y="1"/>
                    <a:pt x="6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5"/>
            <p:cNvSpPr/>
            <p:nvPr/>
          </p:nvSpPr>
          <p:spPr>
            <a:xfrm>
              <a:off x="6016332" y="2510631"/>
              <a:ext cx="190568" cy="210354"/>
            </a:xfrm>
            <a:custGeom>
              <a:rect b="b" l="l" r="r" t="t"/>
              <a:pathLst>
                <a:path extrusionOk="0" h="2743" w="2485">
                  <a:moveTo>
                    <a:pt x="274" y="1"/>
                  </a:moveTo>
                  <a:cubicBezTo>
                    <a:pt x="120" y="155"/>
                    <a:pt x="0" y="361"/>
                    <a:pt x="0" y="361"/>
                  </a:cubicBezTo>
                  <a:cubicBezTo>
                    <a:pt x="103" y="395"/>
                    <a:pt x="720" y="549"/>
                    <a:pt x="1371" y="1235"/>
                  </a:cubicBezTo>
                  <a:cubicBezTo>
                    <a:pt x="1765" y="1731"/>
                    <a:pt x="2193" y="2622"/>
                    <a:pt x="2245" y="2742"/>
                  </a:cubicBezTo>
                  <a:cubicBezTo>
                    <a:pt x="2468" y="2417"/>
                    <a:pt x="2485" y="2400"/>
                    <a:pt x="2485" y="2400"/>
                  </a:cubicBezTo>
                  <a:cubicBezTo>
                    <a:pt x="2485" y="2400"/>
                    <a:pt x="2228" y="1560"/>
                    <a:pt x="1628" y="892"/>
                  </a:cubicBezTo>
                  <a:cubicBezTo>
                    <a:pt x="1011" y="258"/>
                    <a:pt x="531" y="121"/>
                    <a:pt x="274"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5"/>
            <p:cNvSpPr/>
            <p:nvPr/>
          </p:nvSpPr>
          <p:spPr>
            <a:xfrm>
              <a:off x="5754828" y="2678884"/>
              <a:ext cx="128835" cy="281827"/>
            </a:xfrm>
            <a:custGeom>
              <a:rect b="b" l="l" r="r" t="t"/>
              <a:pathLst>
                <a:path extrusionOk="0" h="3675" w="1680">
                  <a:moveTo>
                    <a:pt x="977" y="0"/>
                  </a:moveTo>
                  <a:cubicBezTo>
                    <a:pt x="977" y="0"/>
                    <a:pt x="480" y="120"/>
                    <a:pt x="1" y="360"/>
                  </a:cubicBezTo>
                  <a:cubicBezTo>
                    <a:pt x="86" y="634"/>
                    <a:pt x="258" y="823"/>
                    <a:pt x="412" y="1953"/>
                  </a:cubicBezTo>
                  <a:cubicBezTo>
                    <a:pt x="480" y="2639"/>
                    <a:pt x="360" y="3461"/>
                    <a:pt x="258" y="3667"/>
                  </a:cubicBezTo>
                  <a:cubicBezTo>
                    <a:pt x="258" y="3667"/>
                    <a:pt x="330" y="3674"/>
                    <a:pt x="455" y="3674"/>
                  </a:cubicBezTo>
                  <a:cubicBezTo>
                    <a:pt x="662" y="3674"/>
                    <a:pt x="1016" y="3654"/>
                    <a:pt x="1423" y="3547"/>
                  </a:cubicBezTo>
                  <a:cubicBezTo>
                    <a:pt x="1560" y="3496"/>
                    <a:pt x="1680" y="2707"/>
                    <a:pt x="1543" y="1714"/>
                  </a:cubicBezTo>
                  <a:cubicBezTo>
                    <a:pt x="1440" y="651"/>
                    <a:pt x="977" y="0"/>
                    <a:pt x="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5"/>
            <p:cNvSpPr/>
            <p:nvPr/>
          </p:nvSpPr>
          <p:spPr>
            <a:xfrm>
              <a:off x="5771929" y="2684098"/>
              <a:ext cx="88114" cy="278222"/>
            </a:xfrm>
            <a:custGeom>
              <a:rect b="b" l="l" r="r" t="t"/>
              <a:pathLst>
                <a:path extrusionOk="0" h="3628" w="1149">
                  <a:moveTo>
                    <a:pt x="446" y="1"/>
                  </a:moveTo>
                  <a:cubicBezTo>
                    <a:pt x="0" y="121"/>
                    <a:pt x="120" y="189"/>
                    <a:pt x="120" y="189"/>
                  </a:cubicBezTo>
                  <a:cubicBezTo>
                    <a:pt x="120" y="189"/>
                    <a:pt x="960" y="1903"/>
                    <a:pt x="463" y="3616"/>
                  </a:cubicBezTo>
                  <a:cubicBezTo>
                    <a:pt x="514" y="3624"/>
                    <a:pt x="561" y="3628"/>
                    <a:pt x="602" y="3628"/>
                  </a:cubicBezTo>
                  <a:cubicBezTo>
                    <a:pt x="823" y="3628"/>
                    <a:pt x="908" y="3530"/>
                    <a:pt x="908" y="3530"/>
                  </a:cubicBezTo>
                  <a:cubicBezTo>
                    <a:pt x="1148" y="2622"/>
                    <a:pt x="1063" y="1080"/>
                    <a:pt x="446"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75"/>
          <p:cNvGrpSpPr/>
          <p:nvPr/>
        </p:nvGrpSpPr>
        <p:grpSpPr>
          <a:xfrm>
            <a:off x="4366286" y="1885002"/>
            <a:ext cx="1343265" cy="2736880"/>
            <a:chOff x="2199275" y="410100"/>
            <a:chExt cx="550925" cy="1122500"/>
          </a:xfrm>
        </p:grpSpPr>
        <p:sp>
          <p:nvSpPr>
            <p:cNvPr id="2464" name="Google Shape;2464;p75"/>
            <p:cNvSpPr/>
            <p:nvPr/>
          </p:nvSpPr>
          <p:spPr>
            <a:xfrm>
              <a:off x="2527675" y="602425"/>
              <a:ext cx="150675" cy="403550"/>
            </a:xfrm>
            <a:custGeom>
              <a:rect b="b" l="l" r="r" t="t"/>
              <a:pathLst>
                <a:path extrusionOk="0" h="16142" w="6027">
                  <a:moveTo>
                    <a:pt x="2030" y="0"/>
                  </a:moveTo>
                  <a:cubicBezTo>
                    <a:pt x="1622" y="0"/>
                    <a:pt x="1133" y="251"/>
                    <a:pt x="698" y="772"/>
                  </a:cubicBezTo>
                  <a:cubicBezTo>
                    <a:pt x="1" y="1609"/>
                    <a:pt x="2009" y="12602"/>
                    <a:pt x="2344" y="14415"/>
                  </a:cubicBezTo>
                  <a:cubicBezTo>
                    <a:pt x="2573" y="15766"/>
                    <a:pt x="3374" y="16141"/>
                    <a:pt x="4033" y="16141"/>
                  </a:cubicBezTo>
                  <a:cubicBezTo>
                    <a:pt x="4259" y="16141"/>
                    <a:pt x="4468" y="16097"/>
                    <a:pt x="4632" y="16033"/>
                  </a:cubicBezTo>
                  <a:cubicBezTo>
                    <a:pt x="4632" y="16033"/>
                    <a:pt x="5273" y="12546"/>
                    <a:pt x="5636" y="9951"/>
                  </a:cubicBezTo>
                  <a:cubicBezTo>
                    <a:pt x="6027" y="7357"/>
                    <a:pt x="3069" y="745"/>
                    <a:pt x="2651" y="270"/>
                  </a:cubicBezTo>
                  <a:cubicBezTo>
                    <a:pt x="2493" y="92"/>
                    <a:pt x="2276" y="0"/>
                    <a:pt x="2030"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5"/>
            <p:cNvSpPr/>
            <p:nvPr/>
          </p:nvSpPr>
          <p:spPr>
            <a:xfrm>
              <a:off x="2568125" y="627300"/>
              <a:ext cx="156275" cy="185600"/>
            </a:xfrm>
            <a:custGeom>
              <a:rect b="b" l="l" r="r" t="t"/>
              <a:pathLst>
                <a:path extrusionOk="0" h="7424" w="6251">
                  <a:moveTo>
                    <a:pt x="1451" y="1"/>
                  </a:moveTo>
                  <a:cubicBezTo>
                    <a:pt x="1451" y="1"/>
                    <a:pt x="1" y="3153"/>
                    <a:pt x="419" y="4520"/>
                  </a:cubicBezTo>
                  <a:cubicBezTo>
                    <a:pt x="642" y="5218"/>
                    <a:pt x="1451" y="6892"/>
                    <a:pt x="2595" y="7394"/>
                  </a:cubicBezTo>
                  <a:cubicBezTo>
                    <a:pt x="2640" y="7414"/>
                    <a:pt x="2691" y="7424"/>
                    <a:pt x="2747" y="7424"/>
                  </a:cubicBezTo>
                  <a:cubicBezTo>
                    <a:pt x="3458" y="7424"/>
                    <a:pt x="5003" y="5881"/>
                    <a:pt x="5469" y="5441"/>
                  </a:cubicBezTo>
                  <a:cubicBezTo>
                    <a:pt x="5720" y="5218"/>
                    <a:pt x="6250" y="3795"/>
                    <a:pt x="4548" y="2846"/>
                  </a:cubicBezTo>
                  <a:cubicBezTo>
                    <a:pt x="4548" y="2747"/>
                    <a:pt x="4507" y="2709"/>
                    <a:pt x="4443" y="2709"/>
                  </a:cubicBezTo>
                  <a:cubicBezTo>
                    <a:pt x="4218" y="2709"/>
                    <a:pt x="3711" y="3181"/>
                    <a:pt x="3711" y="3181"/>
                  </a:cubicBezTo>
                  <a:cubicBezTo>
                    <a:pt x="2456" y="949"/>
                    <a:pt x="1870" y="559"/>
                    <a:pt x="1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5"/>
            <p:cNvSpPr/>
            <p:nvPr/>
          </p:nvSpPr>
          <p:spPr>
            <a:xfrm>
              <a:off x="2599525" y="1028350"/>
              <a:ext cx="37675" cy="115125"/>
            </a:xfrm>
            <a:custGeom>
              <a:rect b="b" l="l" r="r" t="t"/>
              <a:pathLst>
                <a:path extrusionOk="0" h="4605" w="1507">
                  <a:moveTo>
                    <a:pt x="419" y="1"/>
                  </a:moveTo>
                  <a:lnTo>
                    <a:pt x="0" y="280"/>
                  </a:lnTo>
                  <a:lnTo>
                    <a:pt x="391" y="4604"/>
                  </a:lnTo>
                  <a:cubicBezTo>
                    <a:pt x="391" y="4604"/>
                    <a:pt x="809" y="4604"/>
                    <a:pt x="1144" y="4409"/>
                  </a:cubicBezTo>
                  <a:cubicBezTo>
                    <a:pt x="1507" y="4186"/>
                    <a:pt x="809" y="1675"/>
                    <a:pt x="809" y="1200"/>
                  </a:cubicBezTo>
                  <a:lnTo>
                    <a:pt x="1144" y="1061"/>
                  </a:lnTo>
                  <a:lnTo>
                    <a:pt x="4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5"/>
            <p:cNvSpPr/>
            <p:nvPr/>
          </p:nvSpPr>
          <p:spPr>
            <a:xfrm>
              <a:off x="2567425" y="461300"/>
              <a:ext cx="8400" cy="13275"/>
            </a:xfrm>
            <a:custGeom>
              <a:rect b="b" l="l" r="r" t="t"/>
              <a:pathLst>
                <a:path extrusionOk="0" h="531" w="336">
                  <a:moveTo>
                    <a:pt x="168" y="1"/>
                  </a:moveTo>
                  <a:cubicBezTo>
                    <a:pt x="84" y="1"/>
                    <a:pt x="1" y="140"/>
                    <a:pt x="1" y="280"/>
                  </a:cubicBezTo>
                  <a:cubicBezTo>
                    <a:pt x="1" y="419"/>
                    <a:pt x="84" y="531"/>
                    <a:pt x="168" y="531"/>
                  </a:cubicBezTo>
                  <a:cubicBezTo>
                    <a:pt x="280" y="531"/>
                    <a:pt x="336" y="391"/>
                    <a:pt x="336" y="252"/>
                  </a:cubicBezTo>
                  <a:cubicBezTo>
                    <a:pt x="336" y="112"/>
                    <a:pt x="252" y="1"/>
                    <a:pt x="168"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5"/>
            <p:cNvSpPr/>
            <p:nvPr/>
          </p:nvSpPr>
          <p:spPr>
            <a:xfrm>
              <a:off x="2566025" y="461300"/>
              <a:ext cx="8400" cy="13275"/>
            </a:xfrm>
            <a:custGeom>
              <a:rect b="b" l="l" r="r" t="t"/>
              <a:pathLst>
                <a:path extrusionOk="0" h="531" w="336">
                  <a:moveTo>
                    <a:pt x="168" y="1"/>
                  </a:moveTo>
                  <a:cubicBezTo>
                    <a:pt x="85" y="1"/>
                    <a:pt x="1" y="140"/>
                    <a:pt x="1" y="280"/>
                  </a:cubicBezTo>
                  <a:cubicBezTo>
                    <a:pt x="1" y="419"/>
                    <a:pt x="85" y="531"/>
                    <a:pt x="168" y="531"/>
                  </a:cubicBezTo>
                  <a:cubicBezTo>
                    <a:pt x="280" y="531"/>
                    <a:pt x="336" y="391"/>
                    <a:pt x="336" y="252"/>
                  </a:cubicBezTo>
                  <a:cubicBezTo>
                    <a:pt x="336" y="112"/>
                    <a:pt x="280" y="1"/>
                    <a:pt x="168"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5"/>
            <p:cNvSpPr/>
            <p:nvPr/>
          </p:nvSpPr>
          <p:spPr>
            <a:xfrm>
              <a:off x="2551400" y="456425"/>
              <a:ext cx="21625" cy="18850"/>
            </a:xfrm>
            <a:custGeom>
              <a:rect b="b" l="l" r="r" t="t"/>
              <a:pathLst>
                <a:path extrusionOk="0" h="754" w="865">
                  <a:moveTo>
                    <a:pt x="0" y="0"/>
                  </a:moveTo>
                  <a:cubicBezTo>
                    <a:pt x="0" y="0"/>
                    <a:pt x="56" y="112"/>
                    <a:pt x="28" y="307"/>
                  </a:cubicBezTo>
                  <a:cubicBezTo>
                    <a:pt x="28" y="530"/>
                    <a:pt x="307" y="754"/>
                    <a:pt x="307" y="754"/>
                  </a:cubicBezTo>
                  <a:cubicBezTo>
                    <a:pt x="363" y="754"/>
                    <a:pt x="753" y="754"/>
                    <a:pt x="781" y="642"/>
                  </a:cubicBezTo>
                  <a:cubicBezTo>
                    <a:pt x="865" y="363"/>
                    <a:pt x="753" y="252"/>
                    <a:pt x="753" y="252"/>
                  </a:cubicBezTo>
                  <a:cubicBezTo>
                    <a:pt x="502" y="224"/>
                    <a:pt x="0" y="0"/>
                    <a:pt x="0"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5"/>
            <p:cNvSpPr/>
            <p:nvPr/>
          </p:nvSpPr>
          <p:spPr>
            <a:xfrm>
              <a:off x="2509550" y="479750"/>
              <a:ext cx="55825" cy="95450"/>
            </a:xfrm>
            <a:custGeom>
              <a:rect b="b" l="l" r="r" t="t"/>
              <a:pathLst>
                <a:path extrusionOk="0" h="3818" w="2233">
                  <a:moveTo>
                    <a:pt x="957" y="0"/>
                  </a:moveTo>
                  <a:cubicBezTo>
                    <a:pt x="840" y="0"/>
                    <a:pt x="724" y="14"/>
                    <a:pt x="614" y="44"/>
                  </a:cubicBezTo>
                  <a:cubicBezTo>
                    <a:pt x="0" y="211"/>
                    <a:pt x="279" y="2443"/>
                    <a:pt x="223" y="3169"/>
                  </a:cubicBezTo>
                  <a:cubicBezTo>
                    <a:pt x="205" y="3659"/>
                    <a:pt x="886" y="3818"/>
                    <a:pt x="1493" y="3818"/>
                  </a:cubicBezTo>
                  <a:cubicBezTo>
                    <a:pt x="1785" y="3818"/>
                    <a:pt x="2060" y="3781"/>
                    <a:pt x="2232" y="3727"/>
                  </a:cubicBezTo>
                  <a:cubicBezTo>
                    <a:pt x="2232" y="3727"/>
                    <a:pt x="1897" y="1132"/>
                    <a:pt x="1981" y="658"/>
                  </a:cubicBezTo>
                  <a:cubicBezTo>
                    <a:pt x="2027" y="291"/>
                    <a:pt x="149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5"/>
            <p:cNvSpPr/>
            <p:nvPr/>
          </p:nvSpPr>
          <p:spPr>
            <a:xfrm>
              <a:off x="2507450" y="1377800"/>
              <a:ext cx="146325" cy="127650"/>
            </a:xfrm>
            <a:custGeom>
              <a:rect b="b" l="l" r="r" t="t"/>
              <a:pathLst>
                <a:path extrusionOk="0" h="5106" w="5853">
                  <a:moveTo>
                    <a:pt x="2232" y="0"/>
                  </a:moveTo>
                  <a:cubicBezTo>
                    <a:pt x="2232" y="0"/>
                    <a:pt x="196" y="0"/>
                    <a:pt x="196" y="279"/>
                  </a:cubicBezTo>
                  <a:cubicBezTo>
                    <a:pt x="279" y="2539"/>
                    <a:pt x="28" y="3181"/>
                    <a:pt x="28" y="3627"/>
                  </a:cubicBezTo>
                  <a:cubicBezTo>
                    <a:pt x="0" y="4408"/>
                    <a:pt x="447" y="4743"/>
                    <a:pt x="447" y="4743"/>
                  </a:cubicBezTo>
                  <a:cubicBezTo>
                    <a:pt x="447" y="4743"/>
                    <a:pt x="705" y="4771"/>
                    <a:pt x="984" y="4771"/>
                  </a:cubicBezTo>
                  <a:cubicBezTo>
                    <a:pt x="1263" y="4771"/>
                    <a:pt x="1563" y="4743"/>
                    <a:pt x="1647" y="4631"/>
                  </a:cubicBezTo>
                  <a:cubicBezTo>
                    <a:pt x="1736" y="4519"/>
                    <a:pt x="1820" y="4474"/>
                    <a:pt x="1914" y="4474"/>
                  </a:cubicBezTo>
                  <a:cubicBezTo>
                    <a:pt x="2263" y="4474"/>
                    <a:pt x="2752" y="5084"/>
                    <a:pt x="4157" y="5106"/>
                  </a:cubicBezTo>
                  <a:cubicBezTo>
                    <a:pt x="4170" y="5106"/>
                    <a:pt x="4182" y="5106"/>
                    <a:pt x="4194" y="5106"/>
                  </a:cubicBezTo>
                  <a:cubicBezTo>
                    <a:pt x="5749" y="5106"/>
                    <a:pt x="5852" y="3319"/>
                    <a:pt x="4939" y="3236"/>
                  </a:cubicBezTo>
                  <a:cubicBezTo>
                    <a:pt x="2595" y="3013"/>
                    <a:pt x="2093" y="1116"/>
                    <a:pt x="223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5"/>
            <p:cNvSpPr/>
            <p:nvPr/>
          </p:nvSpPr>
          <p:spPr>
            <a:xfrm>
              <a:off x="2443275" y="854675"/>
              <a:ext cx="157300" cy="611600"/>
            </a:xfrm>
            <a:custGeom>
              <a:rect b="b" l="l" r="r" t="t"/>
              <a:pathLst>
                <a:path extrusionOk="0" h="24464" w="6292">
                  <a:moveTo>
                    <a:pt x="5525" y="1"/>
                  </a:moveTo>
                  <a:lnTo>
                    <a:pt x="2177" y="280"/>
                  </a:lnTo>
                  <a:cubicBezTo>
                    <a:pt x="2177" y="280"/>
                    <a:pt x="1898" y="5357"/>
                    <a:pt x="1898" y="6222"/>
                  </a:cubicBezTo>
                  <a:cubicBezTo>
                    <a:pt x="1898" y="7059"/>
                    <a:pt x="2316" y="12946"/>
                    <a:pt x="2316" y="14006"/>
                  </a:cubicBezTo>
                  <a:cubicBezTo>
                    <a:pt x="2316" y="15066"/>
                    <a:pt x="1" y="23269"/>
                    <a:pt x="2484" y="24440"/>
                  </a:cubicBezTo>
                  <a:cubicBezTo>
                    <a:pt x="2515" y="24456"/>
                    <a:pt x="2547" y="24463"/>
                    <a:pt x="2580" y="24463"/>
                  </a:cubicBezTo>
                  <a:cubicBezTo>
                    <a:pt x="2981" y="24463"/>
                    <a:pt x="3561" y="23401"/>
                    <a:pt x="5026" y="23401"/>
                  </a:cubicBezTo>
                  <a:cubicBezTo>
                    <a:pt x="5174" y="23401"/>
                    <a:pt x="5330" y="23412"/>
                    <a:pt x="5497" y="23436"/>
                  </a:cubicBezTo>
                  <a:cubicBezTo>
                    <a:pt x="5508" y="23438"/>
                    <a:pt x="5519" y="23438"/>
                    <a:pt x="5530" y="23438"/>
                  </a:cubicBezTo>
                  <a:cubicBezTo>
                    <a:pt x="6291" y="23438"/>
                    <a:pt x="5777" y="19549"/>
                    <a:pt x="5832" y="16880"/>
                  </a:cubicBezTo>
                  <a:cubicBezTo>
                    <a:pt x="5832" y="16071"/>
                    <a:pt x="5636" y="14983"/>
                    <a:pt x="5832" y="14006"/>
                  </a:cubicBezTo>
                  <a:cubicBezTo>
                    <a:pt x="6111" y="12444"/>
                    <a:pt x="6027" y="5776"/>
                    <a:pt x="6027" y="3656"/>
                  </a:cubicBezTo>
                  <a:cubicBezTo>
                    <a:pt x="6027" y="1535"/>
                    <a:pt x="5999" y="1256"/>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5"/>
            <p:cNvSpPr/>
            <p:nvPr/>
          </p:nvSpPr>
          <p:spPr>
            <a:xfrm>
              <a:off x="2509550" y="910475"/>
              <a:ext cx="108825" cy="538475"/>
            </a:xfrm>
            <a:custGeom>
              <a:rect b="b" l="l" r="r" t="t"/>
              <a:pathLst>
                <a:path extrusionOk="0" h="21539" w="4353">
                  <a:moveTo>
                    <a:pt x="3376" y="1"/>
                  </a:moveTo>
                  <a:cubicBezTo>
                    <a:pt x="2567" y="224"/>
                    <a:pt x="1869" y="475"/>
                    <a:pt x="1869" y="475"/>
                  </a:cubicBezTo>
                  <a:cubicBezTo>
                    <a:pt x="2706" y="4353"/>
                    <a:pt x="3153" y="8817"/>
                    <a:pt x="2930" y="10156"/>
                  </a:cubicBezTo>
                  <a:cubicBezTo>
                    <a:pt x="2846" y="10658"/>
                    <a:pt x="3013" y="11356"/>
                    <a:pt x="2148" y="12695"/>
                  </a:cubicBezTo>
                  <a:cubicBezTo>
                    <a:pt x="1646" y="13448"/>
                    <a:pt x="1981" y="16489"/>
                    <a:pt x="1786" y="17103"/>
                  </a:cubicBezTo>
                  <a:cubicBezTo>
                    <a:pt x="1563" y="17745"/>
                    <a:pt x="1228" y="18191"/>
                    <a:pt x="1116" y="18805"/>
                  </a:cubicBezTo>
                  <a:cubicBezTo>
                    <a:pt x="1206" y="18777"/>
                    <a:pt x="1291" y="18766"/>
                    <a:pt x="1371" y="18766"/>
                  </a:cubicBezTo>
                  <a:cubicBezTo>
                    <a:pt x="1721" y="18766"/>
                    <a:pt x="1987" y="18984"/>
                    <a:pt x="2258" y="19049"/>
                  </a:cubicBezTo>
                  <a:lnTo>
                    <a:pt x="2258" y="19049"/>
                  </a:lnTo>
                  <a:cubicBezTo>
                    <a:pt x="1233" y="19174"/>
                    <a:pt x="271" y="19808"/>
                    <a:pt x="471" y="19808"/>
                  </a:cubicBezTo>
                  <a:cubicBezTo>
                    <a:pt x="493" y="19808"/>
                    <a:pt x="531" y="19799"/>
                    <a:pt x="586" y="19781"/>
                  </a:cubicBezTo>
                  <a:cubicBezTo>
                    <a:pt x="830" y="19705"/>
                    <a:pt x="1087" y="19672"/>
                    <a:pt x="1340" y="19672"/>
                  </a:cubicBezTo>
                  <a:cubicBezTo>
                    <a:pt x="2011" y="19672"/>
                    <a:pt x="2654" y="19901"/>
                    <a:pt x="2957" y="20144"/>
                  </a:cubicBezTo>
                  <a:cubicBezTo>
                    <a:pt x="2427" y="20646"/>
                    <a:pt x="0" y="21120"/>
                    <a:pt x="419" y="21204"/>
                  </a:cubicBezTo>
                  <a:cubicBezTo>
                    <a:pt x="558" y="21260"/>
                    <a:pt x="837" y="21371"/>
                    <a:pt x="1144" y="21539"/>
                  </a:cubicBezTo>
                  <a:cubicBezTo>
                    <a:pt x="1533" y="21370"/>
                    <a:pt x="1850" y="21241"/>
                    <a:pt x="2239" y="21241"/>
                  </a:cubicBezTo>
                  <a:cubicBezTo>
                    <a:pt x="2491" y="21241"/>
                    <a:pt x="2773" y="21295"/>
                    <a:pt x="3125" y="21427"/>
                  </a:cubicBezTo>
                  <a:cubicBezTo>
                    <a:pt x="3144" y="21434"/>
                    <a:pt x="3163" y="21438"/>
                    <a:pt x="3181" y="21438"/>
                  </a:cubicBezTo>
                  <a:cubicBezTo>
                    <a:pt x="3863" y="21438"/>
                    <a:pt x="3573" y="16364"/>
                    <a:pt x="3627" y="13727"/>
                  </a:cubicBezTo>
                  <a:cubicBezTo>
                    <a:pt x="3655" y="12946"/>
                    <a:pt x="3878" y="11858"/>
                    <a:pt x="4046" y="10881"/>
                  </a:cubicBezTo>
                  <a:cubicBezTo>
                    <a:pt x="4352" y="9319"/>
                    <a:pt x="3767" y="3404"/>
                    <a:pt x="3767" y="1284"/>
                  </a:cubicBezTo>
                  <a:cubicBezTo>
                    <a:pt x="3767" y="726"/>
                    <a:pt x="3432" y="363"/>
                    <a:pt x="3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5"/>
            <p:cNvSpPr/>
            <p:nvPr/>
          </p:nvSpPr>
          <p:spPr>
            <a:xfrm>
              <a:off x="2378425" y="1446100"/>
              <a:ext cx="108825" cy="86500"/>
            </a:xfrm>
            <a:custGeom>
              <a:rect b="b" l="l" r="r" t="t"/>
              <a:pathLst>
                <a:path extrusionOk="0" h="3460" w="4353">
                  <a:moveTo>
                    <a:pt x="653" y="1"/>
                  </a:moveTo>
                  <a:cubicBezTo>
                    <a:pt x="524" y="1"/>
                    <a:pt x="447" y="2"/>
                    <a:pt x="447" y="2"/>
                  </a:cubicBezTo>
                  <a:cubicBezTo>
                    <a:pt x="0" y="923"/>
                    <a:pt x="168" y="2513"/>
                    <a:pt x="447" y="2569"/>
                  </a:cubicBezTo>
                  <a:cubicBezTo>
                    <a:pt x="698" y="2625"/>
                    <a:pt x="642" y="2625"/>
                    <a:pt x="977" y="3043"/>
                  </a:cubicBezTo>
                  <a:cubicBezTo>
                    <a:pt x="1163" y="3298"/>
                    <a:pt x="1823" y="3459"/>
                    <a:pt x="2507" y="3459"/>
                  </a:cubicBezTo>
                  <a:cubicBezTo>
                    <a:pt x="2948" y="3459"/>
                    <a:pt x="3399" y="3392"/>
                    <a:pt x="3739" y="3239"/>
                  </a:cubicBezTo>
                  <a:cubicBezTo>
                    <a:pt x="4352" y="2960"/>
                    <a:pt x="4269" y="2011"/>
                    <a:pt x="4046" y="1760"/>
                  </a:cubicBezTo>
                  <a:cubicBezTo>
                    <a:pt x="3850" y="1509"/>
                    <a:pt x="3236" y="1397"/>
                    <a:pt x="3097" y="476"/>
                  </a:cubicBezTo>
                  <a:cubicBezTo>
                    <a:pt x="3028" y="39"/>
                    <a:pt x="1264" y="1"/>
                    <a:pt x="6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5"/>
            <p:cNvSpPr/>
            <p:nvPr/>
          </p:nvSpPr>
          <p:spPr>
            <a:xfrm>
              <a:off x="2349825" y="592425"/>
              <a:ext cx="220825" cy="411125"/>
            </a:xfrm>
            <a:custGeom>
              <a:rect b="b" l="l" r="r" t="t"/>
              <a:pathLst>
                <a:path extrusionOk="0" h="16445" w="8833">
                  <a:moveTo>
                    <a:pt x="3906" y="1"/>
                  </a:moveTo>
                  <a:cubicBezTo>
                    <a:pt x="3069" y="503"/>
                    <a:pt x="1005" y="754"/>
                    <a:pt x="363" y="2009"/>
                  </a:cubicBezTo>
                  <a:cubicBezTo>
                    <a:pt x="2037" y="4409"/>
                    <a:pt x="1367" y="8064"/>
                    <a:pt x="1256" y="8705"/>
                  </a:cubicBezTo>
                  <a:cubicBezTo>
                    <a:pt x="1144" y="9319"/>
                    <a:pt x="0" y="13085"/>
                    <a:pt x="419" y="14146"/>
                  </a:cubicBezTo>
                  <a:cubicBezTo>
                    <a:pt x="419" y="14146"/>
                    <a:pt x="1033" y="16057"/>
                    <a:pt x="2447" y="16057"/>
                  </a:cubicBezTo>
                  <a:cubicBezTo>
                    <a:pt x="2599" y="16057"/>
                    <a:pt x="2760" y="16036"/>
                    <a:pt x="2930" y="15987"/>
                  </a:cubicBezTo>
                  <a:cubicBezTo>
                    <a:pt x="3407" y="15845"/>
                    <a:pt x="3905" y="15789"/>
                    <a:pt x="4398" y="15789"/>
                  </a:cubicBezTo>
                  <a:cubicBezTo>
                    <a:pt x="5746" y="15789"/>
                    <a:pt x="7056" y="16209"/>
                    <a:pt x="7812" y="16433"/>
                  </a:cubicBezTo>
                  <a:cubicBezTo>
                    <a:pt x="7835" y="16440"/>
                    <a:pt x="7857" y="16444"/>
                    <a:pt x="7878" y="16444"/>
                  </a:cubicBezTo>
                  <a:cubicBezTo>
                    <a:pt x="8833" y="16444"/>
                    <a:pt x="7949" y="9137"/>
                    <a:pt x="7840" y="7199"/>
                  </a:cubicBezTo>
                  <a:cubicBezTo>
                    <a:pt x="7728" y="5190"/>
                    <a:pt x="6836" y="336"/>
                    <a:pt x="6836" y="336"/>
                  </a:cubicBezTo>
                  <a:lnTo>
                    <a:pt x="3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5"/>
            <p:cNvSpPr/>
            <p:nvPr/>
          </p:nvSpPr>
          <p:spPr>
            <a:xfrm>
              <a:off x="2510250" y="591025"/>
              <a:ext cx="129050" cy="397325"/>
            </a:xfrm>
            <a:custGeom>
              <a:rect b="b" l="l" r="r" t="t"/>
              <a:pathLst>
                <a:path extrusionOk="0" h="15893" w="5162">
                  <a:moveTo>
                    <a:pt x="1395" y="1"/>
                  </a:moveTo>
                  <a:cubicBezTo>
                    <a:pt x="1395" y="1"/>
                    <a:pt x="419" y="252"/>
                    <a:pt x="223" y="754"/>
                  </a:cubicBezTo>
                  <a:cubicBezTo>
                    <a:pt x="0" y="1284"/>
                    <a:pt x="781" y="3963"/>
                    <a:pt x="1200" y="7729"/>
                  </a:cubicBezTo>
                  <a:cubicBezTo>
                    <a:pt x="1451" y="9821"/>
                    <a:pt x="2092" y="15401"/>
                    <a:pt x="2092" y="15708"/>
                  </a:cubicBezTo>
                  <a:cubicBezTo>
                    <a:pt x="2092" y="15832"/>
                    <a:pt x="2357" y="15892"/>
                    <a:pt x="2721" y="15892"/>
                  </a:cubicBezTo>
                  <a:cubicBezTo>
                    <a:pt x="3256" y="15892"/>
                    <a:pt x="4004" y="15762"/>
                    <a:pt x="4436" y="15513"/>
                  </a:cubicBezTo>
                  <a:cubicBezTo>
                    <a:pt x="5161" y="15094"/>
                    <a:pt x="4045" y="11328"/>
                    <a:pt x="3850" y="10798"/>
                  </a:cubicBezTo>
                  <a:cubicBezTo>
                    <a:pt x="3627" y="10296"/>
                    <a:pt x="3683" y="9040"/>
                    <a:pt x="3990" y="7562"/>
                  </a:cubicBezTo>
                  <a:cubicBezTo>
                    <a:pt x="4297" y="6111"/>
                    <a:pt x="3766" y="1452"/>
                    <a:pt x="3766" y="1452"/>
                  </a:cubicBezTo>
                  <a:cubicBezTo>
                    <a:pt x="3543" y="922"/>
                    <a:pt x="2009" y="336"/>
                    <a:pt x="1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5"/>
            <p:cNvSpPr/>
            <p:nvPr/>
          </p:nvSpPr>
          <p:spPr>
            <a:xfrm>
              <a:off x="2388875" y="474325"/>
              <a:ext cx="194325" cy="40150"/>
            </a:xfrm>
            <a:custGeom>
              <a:rect b="b" l="l" r="r" t="t"/>
              <a:pathLst>
                <a:path extrusionOk="0" h="1606" w="7773">
                  <a:moveTo>
                    <a:pt x="6346" y="0"/>
                  </a:moveTo>
                  <a:cubicBezTo>
                    <a:pt x="5822" y="0"/>
                    <a:pt x="5181" y="67"/>
                    <a:pt x="4492" y="205"/>
                  </a:cubicBezTo>
                  <a:cubicBezTo>
                    <a:pt x="2818" y="540"/>
                    <a:pt x="1563" y="651"/>
                    <a:pt x="1563" y="651"/>
                  </a:cubicBezTo>
                  <a:cubicBezTo>
                    <a:pt x="1005" y="1070"/>
                    <a:pt x="1" y="1377"/>
                    <a:pt x="503" y="1572"/>
                  </a:cubicBezTo>
                  <a:cubicBezTo>
                    <a:pt x="554" y="1595"/>
                    <a:pt x="672" y="1606"/>
                    <a:pt x="842" y="1606"/>
                  </a:cubicBezTo>
                  <a:cubicBezTo>
                    <a:pt x="2326" y="1606"/>
                    <a:pt x="7773" y="801"/>
                    <a:pt x="7673" y="400"/>
                  </a:cubicBezTo>
                  <a:cubicBezTo>
                    <a:pt x="7607" y="138"/>
                    <a:pt x="7097" y="0"/>
                    <a:pt x="63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5"/>
            <p:cNvSpPr/>
            <p:nvPr/>
          </p:nvSpPr>
          <p:spPr>
            <a:xfrm>
              <a:off x="2439100" y="453650"/>
              <a:ext cx="99750" cy="130525"/>
            </a:xfrm>
            <a:custGeom>
              <a:rect b="b" l="l" r="r" t="t"/>
              <a:pathLst>
                <a:path extrusionOk="0" h="5221" w="3990">
                  <a:moveTo>
                    <a:pt x="2452" y="1"/>
                  </a:moveTo>
                  <a:cubicBezTo>
                    <a:pt x="2318" y="1"/>
                    <a:pt x="2171" y="9"/>
                    <a:pt x="2009" y="28"/>
                  </a:cubicBezTo>
                  <a:cubicBezTo>
                    <a:pt x="447" y="195"/>
                    <a:pt x="168" y="1144"/>
                    <a:pt x="279" y="2204"/>
                  </a:cubicBezTo>
                  <a:cubicBezTo>
                    <a:pt x="0" y="2260"/>
                    <a:pt x="56" y="2594"/>
                    <a:pt x="140" y="3013"/>
                  </a:cubicBezTo>
                  <a:cubicBezTo>
                    <a:pt x="196" y="3320"/>
                    <a:pt x="224" y="3627"/>
                    <a:pt x="447" y="3710"/>
                  </a:cubicBezTo>
                  <a:cubicBezTo>
                    <a:pt x="715" y="4985"/>
                    <a:pt x="1216" y="5220"/>
                    <a:pt x="2066" y="5220"/>
                  </a:cubicBezTo>
                  <a:cubicBezTo>
                    <a:pt x="2276" y="5220"/>
                    <a:pt x="2508" y="5206"/>
                    <a:pt x="2762" y="5189"/>
                  </a:cubicBezTo>
                  <a:cubicBezTo>
                    <a:pt x="3767" y="5133"/>
                    <a:pt x="3990" y="3515"/>
                    <a:pt x="3906" y="2232"/>
                  </a:cubicBezTo>
                  <a:cubicBezTo>
                    <a:pt x="3804" y="1104"/>
                    <a:pt x="3960" y="1"/>
                    <a:pt x="2452"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5"/>
            <p:cNvSpPr/>
            <p:nvPr/>
          </p:nvSpPr>
          <p:spPr>
            <a:xfrm>
              <a:off x="2503950" y="455025"/>
              <a:ext cx="41200" cy="127675"/>
            </a:xfrm>
            <a:custGeom>
              <a:rect b="b" l="l" r="r" t="t"/>
              <a:pathLst>
                <a:path extrusionOk="0" h="5107" w="1648">
                  <a:moveTo>
                    <a:pt x="1" y="1"/>
                  </a:moveTo>
                  <a:lnTo>
                    <a:pt x="1" y="1"/>
                  </a:lnTo>
                  <a:cubicBezTo>
                    <a:pt x="671" y="4688"/>
                    <a:pt x="196" y="5106"/>
                    <a:pt x="196" y="5106"/>
                  </a:cubicBezTo>
                  <a:cubicBezTo>
                    <a:pt x="224" y="5106"/>
                    <a:pt x="754" y="4995"/>
                    <a:pt x="1089" y="4548"/>
                  </a:cubicBezTo>
                  <a:cubicBezTo>
                    <a:pt x="1368" y="4241"/>
                    <a:pt x="1508" y="3739"/>
                    <a:pt x="1563" y="3014"/>
                  </a:cubicBezTo>
                  <a:cubicBezTo>
                    <a:pt x="1563" y="2205"/>
                    <a:pt x="1563" y="1954"/>
                    <a:pt x="1563" y="1647"/>
                  </a:cubicBezTo>
                  <a:cubicBezTo>
                    <a:pt x="1647" y="335"/>
                    <a:pt x="977" y="56"/>
                    <a:pt x="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5"/>
            <p:cNvSpPr/>
            <p:nvPr/>
          </p:nvSpPr>
          <p:spPr>
            <a:xfrm>
              <a:off x="2437000" y="439375"/>
              <a:ext cx="82325" cy="72875"/>
            </a:xfrm>
            <a:custGeom>
              <a:rect b="b" l="l" r="r" t="t"/>
              <a:pathLst>
                <a:path extrusionOk="0" h="2915" w="3293">
                  <a:moveTo>
                    <a:pt x="2475" y="1"/>
                  </a:moveTo>
                  <a:cubicBezTo>
                    <a:pt x="2032" y="1"/>
                    <a:pt x="1401" y="268"/>
                    <a:pt x="1200" y="348"/>
                  </a:cubicBezTo>
                  <a:cubicBezTo>
                    <a:pt x="614" y="571"/>
                    <a:pt x="447" y="766"/>
                    <a:pt x="252" y="1268"/>
                  </a:cubicBezTo>
                  <a:cubicBezTo>
                    <a:pt x="1" y="1966"/>
                    <a:pt x="140" y="2914"/>
                    <a:pt x="140" y="2914"/>
                  </a:cubicBezTo>
                  <a:lnTo>
                    <a:pt x="503" y="2719"/>
                  </a:lnTo>
                  <a:lnTo>
                    <a:pt x="754" y="2719"/>
                  </a:lnTo>
                  <a:cubicBezTo>
                    <a:pt x="754" y="2719"/>
                    <a:pt x="698" y="2189"/>
                    <a:pt x="810" y="1966"/>
                  </a:cubicBezTo>
                  <a:cubicBezTo>
                    <a:pt x="914" y="1757"/>
                    <a:pt x="1140" y="1232"/>
                    <a:pt x="1874" y="1232"/>
                  </a:cubicBezTo>
                  <a:cubicBezTo>
                    <a:pt x="1926" y="1232"/>
                    <a:pt x="1980" y="1235"/>
                    <a:pt x="2037" y="1240"/>
                  </a:cubicBezTo>
                  <a:cubicBezTo>
                    <a:pt x="2143" y="1252"/>
                    <a:pt x="2252" y="1257"/>
                    <a:pt x="2358" y="1257"/>
                  </a:cubicBezTo>
                  <a:cubicBezTo>
                    <a:pt x="2784" y="1257"/>
                    <a:pt x="3181" y="1168"/>
                    <a:pt x="3293" y="989"/>
                  </a:cubicBezTo>
                  <a:cubicBezTo>
                    <a:pt x="3293" y="989"/>
                    <a:pt x="3014" y="320"/>
                    <a:pt x="2874" y="152"/>
                  </a:cubicBezTo>
                  <a:cubicBezTo>
                    <a:pt x="2795" y="42"/>
                    <a:pt x="2650" y="1"/>
                    <a:pt x="2475" y="1"/>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5"/>
            <p:cNvSpPr/>
            <p:nvPr/>
          </p:nvSpPr>
          <p:spPr>
            <a:xfrm>
              <a:off x="2436300" y="564950"/>
              <a:ext cx="67675" cy="51925"/>
            </a:xfrm>
            <a:custGeom>
              <a:rect b="b" l="l" r="r" t="t"/>
              <a:pathLst>
                <a:path extrusionOk="0" h="2077" w="2707">
                  <a:moveTo>
                    <a:pt x="673" y="1"/>
                  </a:moveTo>
                  <a:cubicBezTo>
                    <a:pt x="356" y="1"/>
                    <a:pt x="1" y="1658"/>
                    <a:pt x="1" y="1658"/>
                  </a:cubicBezTo>
                  <a:lnTo>
                    <a:pt x="2512" y="2076"/>
                  </a:lnTo>
                  <a:lnTo>
                    <a:pt x="2707" y="709"/>
                  </a:lnTo>
                  <a:cubicBezTo>
                    <a:pt x="2707" y="709"/>
                    <a:pt x="1424" y="709"/>
                    <a:pt x="754" y="40"/>
                  </a:cubicBezTo>
                  <a:cubicBezTo>
                    <a:pt x="728" y="13"/>
                    <a:pt x="701"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5"/>
            <p:cNvSpPr/>
            <p:nvPr/>
          </p:nvSpPr>
          <p:spPr>
            <a:xfrm>
              <a:off x="2450950" y="564525"/>
              <a:ext cx="105350" cy="53675"/>
            </a:xfrm>
            <a:custGeom>
              <a:rect b="b" l="l" r="r" t="t"/>
              <a:pathLst>
                <a:path extrusionOk="0" h="2147" w="4214">
                  <a:moveTo>
                    <a:pt x="3572" y="1"/>
                  </a:moveTo>
                  <a:cubicBezTo>
                    <a:pt x="3572" y="1"/>
                    <a:pt x="3488" y="280"/>
                    <a:pt x="2623" y="475"/>
                  </a:cubicBezTo>
                  <a:cubicBezTo>
                    <a:pt x="2194" y="582"/>
                    <a:pt x="1849" y="647"/>
                    <a:pt x="1556" y="647"/>
                  </a:cubicBezTo>
                  <a:cubicBezTo>
                    <a:pt x="1316" y="647"/>
                    <a:pt x="1110" y="604"/>
                    <a:pt x="921" y="503"/>
                  </a:cubicBezTo>
                  <a:cubicBezTo>
                    <a:pt x="921" y="503"/>
                    <a:pt x="1" y="1368"/>
                    <a:pt x="614" y="1842"/>
                  </a:cubicBezTo>
                  <a:cubicBezTo>
                    <a:pt x="907" y="2064"/>
                    <a:pt x="1287" y="2146"/>
                    <a:pt x="1688" y="2146"/>
                  </a:cubicBezTo>
                  <a:cubicBezTo>
                    <a:pt x="2855" y="2146"/>
                    <a:pt x="4213" y="1452"/>
                    <a:pt x="4213" y="1452"/>
                  </a:cubicBezTo>
                  <a:lnTo>
                    <a:pt x="3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5"/>
            <p:cNvSpPr/>
            <p:nvPr/>
          </p:nvSpPr>
          <p:spPr>
            <a:xfrm>
              <a:off x="2352775" y="875600"/>
              <a:ext cx="179800" cy="608625"/>
            </a:xfrm>
            <a:custGeom>
              <a:rect b="b" l="l" r="r" t="t"/>
              <a:pathLst>
                <a:path extrusionOk="0" h="24345" w="7192">
                  <a:moveTo>
                    <a:pt x="7192" y="1"/>
                  </a:moveTo>
                  <a:lnTo>
                    <a:pt x="2923" y="84"/>
                  </a:lnTo>
                  <a:cubicBezTo>
                    <a:pt x="2923" y="84"/>
                    <a:pt x="2282" y="1033"/>
                    <a:pt x="1668" y="2930"/>
                  </a:cubicBezTo>
                  <a:cubicBezTo>
                    <a:pt x="1026" y="4799"/>
                    <a:pt x="1305" y="9989"/>
                    <a:pt x="1166" y="12221"/>
                  </a:cubicBezTo>
                  <a:cubicBezTo>
                    <a:pt x="1082" y="13699"/>
                    <a:pt x="1138" y="15373"/>
                    <a:pt x="608" y="17856"/>
                  </a:cubicBezTo>
                  <a:cubicBezTo>
                    <a:pt x="96" y="20281"/>
                    <a:pt x="0" y="24344"/>
                    <a:pt x="1024" y="24344"/>
                  </a:cubicBezTo>
                  <a:cubicBezTo>
                    <a:pt x="1061" y="24344"/>
                    <a:pt x="1098" y="24339"/>
                    <a:pt x="1138" y="24329"/>
                  </a:cubicBezTo>
                  <a:cubicBezTo>
                    <a:pt x="1679" y="24079"/>
                    <a:pt x="2142" y="23411"/>
                    <a:pt x="3037" y="23411"/>
                  </a:cubicBezTo>
                  <a:cubicBezTo>
                    <a:pt x="3342" y="23411"/>
                    <a:pt x="3697" y="23488"/>
                    <a:pt x="4123" y="23687"/>
                  </a:cubicBezTo>
                  <a:cubicBezTo>
                    <a:pt x="4138" y="23695"/>
                    <a:pt x="4153" y="23698"/>
                    <a:pt x="4167" y="23698"/>
                  </a:cubicBezTo>
                  <a:cubicBezTo>
                    <a:pt x="4800" y="23698"/>
                    <a:pt x="4964" y="16694"/>
                    <a:pt x="5155" y="15875"/>
                  </a:cubicBezTo>
                  <a:cubicBezTo>
                    <a:pt x="5378" y="15038"/>
                    <a:pt x="6160" y="14201"/>
                    <a:pt x="6355" y="12946"/>
                  </a:cubicBezTo>
                  <a:cubicBezTo>
                    <a:pt x="6578" y="11690"/>
                    <a:pt x="6997" y="9096"/>
                    <a:pt x="7192" y="5636"/>
                  </a:cubicBezTo>
                  <a:lnTo>
                    <a:pt x="7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5"/>
            <p:cNvSpPr/>
            <p:nvPr/>
          </p:nvSpPr>
          <p:spPr>
            <a:xfrm>
              <a:off x="2410500" y="1017475"/>
              <a:ext cx="115100" cy="453325"/>
            </a:xfrm>
            <a:custGeom>
              <a:rect b="b" l="l" r="r" t="t"/>
              <a:pathLst>
                <a:path extrusionOk="0" h="18133" w="4604">
                  <a:moveTo>
                    <a:pt x="4361" y="0"/>
                  </a:moveTo>
                  <a:cubicBezTo>
                    <a:pt x="4253" y="0"/>
                    <a:pt x="4110" y="208"/>
                    <a:pt x="3990" y="1105"/>
                  </a:cubicBezTo>
                  <a:cubicBezTo>
                    <a:pt x="3990" y="5179"/>
                    <a:pt x="2735" y="9252"/>
                    <a:pt x="1395" y="10061"/>
                  </a:cubicBezTo>
                  <a:cubicBezTo>
                    <a:pt x="614" y="10507"/>
                    <a:pt x="140" y="16254"/>
                    <a:pt x="0" y="17928"/>
                  </a:cubicBezTo>
                  <a:cubicBezTo>
                    <a:pt x="219" y="17871"/>
                    <a:pt x="452" y="17832"/>
                    <a:pt x="705" y="17832"/>
                  </a:cubicBezTo>
                  <a:cubicBezTo>
                    <a:pt x="1065" y="17832"/>
                    <a:pt x="1467" y="17911"/>
                    <a:pt x="1926" y="18124"/>
                  </a:cubicBezTo>
                  <a:cubicBezTo>
                    <a:pt x="1939" y="18130"/>
                    <a:pt x="1952" y="18132"/>
                    <a:pt x="1965" y="18132"/>
                  </a:cubicBezTo>
                  <a:cubicBezTo>
                    <a:pt x="2647" y="18132"/>
                    <a:pt x="3269" y="10491"/>
                    <a:pt x="3488" y="9670"/>
                  </a:cubicBezTo>
                  <a:cubicBezTo>
                    <a:pt x="3683" y="8861"/>
                    <a:pt x="3627" y="8526"/>
                    <a:pt x="3851" y="7271"/>
                  </a:cubicBezTo>
                  <a:cubicBezTo>
                    <a:pt x="3934" y="6741"/>
                    <a:pt x="4074" y="5932"/>
                    <a:pt x="4213" y="4900"/>
                  </a:cubicBezTo>
                  <a:cubicBezTo>
                    <a:pt x="4241" y="3198"/>
                    <a:pt x="4604" y="1552"/>
                    <a:pt x="4520" y="157"/>
                  </a:cubicBezTo>
                  <a:cubicBezTo>
                    <a:pt x="4520" y="157"/>
                    <a:pt x="4454"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5"/>
            <p:cNvSpPr/>
            <p:nvPr/>
          </p:nvSpPr>
          <p:spPr>
            <a:xfrm>
              <a:off x="2404925" y="488400"/>
              <a:ext cx="57225" cy="108075"/>
            </a:xfrm>
            <a:custGeom>
              <a:rect b="b" l="l" r="r" t="t"/>
              <a:pathLst>
                <a:path extrusionOk="0" h="4323" w="2289">
                  <a:moveTo>
                    <a:pt x="1940" y="0"/>
                  </a:moveTo>
                  <a:cubicBezTo>
                    <a:pt x="1712" y="0"/>
                    <a:pt x="1300" y="29"/>
                    <a:pt x="1200" y="228"/>
                  </a:cubicBezTo>
                  <a:cubicBezTo>
                    <a:pt x="1033" y="479"/>
                    <a:pt x="1060" y="1372"/>
                    <a:pt x="781" y="1986"/>
                  </a:cubicBezTo>
                  <a:cubicBezTo>
                    <a:pt x="530" y="2627"/>
                    <a:pt x="0" y="4134"/>
                    <a:pt x="363" y="4301"/>
                  </a:cubicBezTo>
                  <a:cubicBezTo>
                    <a:pt x="400" y="4316"/>
                    <a:pt x="443" y="4322"/>
                    <a:pt x="492" y="4322"/>
                  </a:cubicBezTo>
                  <a:cubicBezTo>
                    <a:pt x="913" y="4322"/>
                    <a:pt x="1706" y="3809"/>
                    <a:pt x="1981" y="3408"/>
                  </a:cubicBezTo>
                  <a:cubicBezTo>
                    <a:pt x="2288" y="2934"/>
                    <a:pt x="2176" y="646"/>
                    <a:pt x="2093" y="5"/>
                  </a:cubicBezTo>
                  <a:cubicBezTo>
                    <a:pt x="2093" y="5"/>
                    <a:pt x="2031" y="0"/>
                    <a:pt x="1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5"/>
            <p:cNvSpPr/>
            <p:nvPr/>
          </p:nvSpPr>
          <p:spPr>
            <a:xfrm>
              <a:off x="2548600" y="482125"/>
              <a:ext cx="30025" cy="91500"/>
            </a:xfrm>
            <a:custGeom>
              <a:rect b="b" l="l" r="r" t="t"/>
              <a:pathLst>
                <a:path extrusionOk="0" h="3660" w="1201">
                  <a:moveTo>
                    <a:pt x="331" y="1"/>
                  </a:moveTo>
                  <a:cubicBezTo>
                    <a:pt x="259" y="1"/>
                    <a:pt x="196" y="33"/>
                    <a:pt x="196" y="33"/>
                  </a:cubicBezTo>
                  <a:cubicBezTo>
                    <a:pt x="335" y="172"/>
                    <a:pt x="280" y="507"/>
                    <a:pt x="140" y="1093"/>
                  </a:cubicBezTo>
                  <a:cubicBezTo>
                    <a:pt x="1" y="1679"/>
                    <a:pt x="28" y="3157"/>
                    <a:pt x="224" y="3408"/>
                  </a:cubicBezTo>
                  <a:cubicBezTo>
                    <a:pt x="338" y="3523"/>
                    <a:pt x="468" y="3660"/>
                    <a:pt x="600" y="3660"/>
                  </a:cubicBezTo>
                  <a:cubicBezTo>
                    <a:pt x="726" y="3660"/>
                    <a:pt x="855" y="3537"/>
                    <a:pt x="977" y="3157"/>
                  </a:cubicBezTo>
                  <a:cubicBezTo>
                    <a:pt x="1200" y="2348"/>
                    <a:pt x="837" y="1846"/>
                    <a:pt x="586" y="1539"/>
                  </a:cubicBezTo>
                  <a:cubicBezTo>
                    <a:pt x="363" y="1232"/>
                    <a:pt x="614" y="339"/>
                    <a:pt x="503" y="116"/>
                  </a:cubicBezTo>
                  <a:cubicBezTo>
                    <a:pt x="464" y="25"/>
                    <a:pt x="394" y="1"/>
                    <a:pt x="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5"/>
            <p:cNvSpPr/>
            <p:nvPr/>
          </p:nvSpPr>
          <p:spPr>
            <a:xfrm>
              <a:off x="2415375" y="410100"/>
              <a:ext cx="136050" cy="83725"/>
            </a:xfrm>
            <a:custGeom>
              <a:rect b="b" l="l" r="r" t="t"/>
              <a:pathLst>
                <a:path extrusionOk="0" h="3349" w="5442">
                  <a:moveTo>
                    <a:pt x="3079" y="0"/>
                  </a:moveTo>
                  <a:cubicBezTo>
                    <a:pt x="2994" y="0"/>
                    <a:pt x="2907" y="4"/>
                    <a:pt x="2819" y="12"/>
                  </a:cubicBezTo>
                  <a:cubicBezTo>
                    <a:pt x="1256" y="124"/>
                    <a:pt x="1" y="1351"/>
                    <a:pt x="503" y="3276"/>
                  </a:cubicBezTo>
                  <a:cubicBezTo>
                    <a:pt x="518" y="3327"/>
                    <a:pt x="570" y="3348"/>
                    <a:pt x="654" y="3348"/>
                  </a:cubicBezTo>
                  <a:cubicBezTo>
                    <a:pt x="1034" y="3348"/>
                    <a:pt x="2070" y="2916"/>
                    <a:pt x="3349" y="2802"/>
                  </a:cubicBezTo>
                  <a:cubicBezTo>
                    <a:pt x="4911" y="2690"/>
                    <a:pt x="5441" y="2802"/>
                    <a:pt x="5441" y="2662"/>
                  </a:cubicBezTo>
                  <a:cubicBezTo>
                    <a:pt x="5441" y="1059"/>
                    <a:pt x="4475" y="0"/>
                    <a:pt x="3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5"/>
            <p:cNvSpPr/>
            <p:nvPr/>
          </p:nvSpPr>
          <p:spPr>
            <a:xfrm>
              <a:off x="2483725" y="410100"/>
              <a:ext cx="73275" cy="70050"/>
            </a:xfrm>
            <a:custGeom>
              <a:rect b="b" l="l" r="r" t="t"/>
              <a:pathLst>
                <a:path extrusionOk="0" h="2802" w="2931">
                  <a:moveTo>
                    <a:pt x="337" y="1"/>
                  </a:moveTo>
                  <a:cubicBezTo>
                    <a:pt x="253" y="1"/>
                    <a:pt x="169" y="4"/>
                    <a:pt x="85" y="12"/>
                  </a:cubicBezTo>
                  <a:lnTo>
                    <a:pt x="1" y="12"/>
                  </a:lnTo>
                  <a:cubicBezTo>
                    <a:pt x="85" y="124"/>
                    <a:pt x="168" y="207"/>
                    <a:pt x="224" y="319"/>
                  </a:cubicBezTo>
                  <a:cubicBezTo>
                    <a:pt x="670" y="933"/>
                    <a:pt x="810" y="2049"/>
                    <a:pt x="838" y="2802"/>
                  </a:cubicBezTo>
                  <a:cubicBezTo>
                    <a:pt x="1244" y="2770"/>
                    <a:pt x="1589" y="2761"/>
                    <a:pt x="1875" y="2761"/>
                  </a:cubicBezTo>
                  <a:cubicBezTo>
                    <a:pt x="2256" y="2761"/>
                    <a:pt x="2530" y="2777"/>
                    <a:pt x="2704" y="2777"/>
                  </a:cubicBezTo>
                  <a:cubicBezTo>
                    <a:pt x="2856" y="2777"/>
                    <a:pt x="2930" y="2765"/>
                    <a:pt x="2930" y="2718"/>
                  </a:cubicBezTo>
                  <a:cubicBezTo>
                    <a:pt x="2930" y="1110"/>
                    <a:pt x="1760" y="1"/>
                    <a:pt x="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5"/>
            <p:cNvSpPr/>
            <p:nvPr/>
          </p:nvSpPr>
          <p:spPr>
            <a:xfrm>
              <a:off x="2398650" y="471450"/>
              <a:ext cx="193225" cy="37300"/>
            </a:xfrm>
            <a:custGeom>
              <a:rect b="b" l="l" r="r" t="t"/>
              <a:pathLst>
                <a:path extrusionOk="0" h="1492" w="7729">
                  <a:moveTo>
                    <a:pt x="5706" y="0"/>
                  </a:moveTo>
                  <a:cubicBezTo>
                    <a:pt x="4297" y="0"/>
                    <a:pt x="1925" y="329"/>
                    <a:pt x="949" y="794"/>
                  </a:cubicBezTo>
                  <a:cubicBezTo>
                    <a:pt x="558" y="990"/>
                    <a:pt x="0" y="1492"/>
                    <a:pt x="0" y="1492"/>
                  </a:cubicBezTo>
                  <a:cubicBezTo>
                    <a:pt x="419" y="1213"/>
                    <a:pt x="2093" y="906"/>
                    <a:pt x="2818" y="766"/>
                  </a:cubicBezTo>
                  <a:cubicBezTo>
                    <a:pt x="3304" y="673"/>
                    <a:pt x="4782" y="492"/>
                    <a:pt x="5896" y="492"/>
                  </a:cubicBezTo>
                  <a:cubicBezTo>
                    <a:pt x="6443" y="492"/>
                    <a:pt x="6903" y="535"/>
                    <a:pt x="7114" y="655"/>
                  </a:cubicBezTo>
                  <a:cubicBezTo>
                    <a:pt x="7728" y="404"/>
                    <a:pt x="7059" y="153"/>
                    <a:pt x="6417" y="41"/>
                  </a:cubicBezTo>
                  <a:cubicBezTo>
                    <a:pt x="6231" y="13"/>
                    <a:pt x="5988" y="0"/>
                    <a:pt x="57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5"/>
            <p:cNvSpPr/>
            <p:nvPr/>
          </p:nvSpPr>
          <p:spPr>
            <a:xfrm>
              <a:off x="2430725" y="496175"/>
              <a:ext cx="86525" cy="106925"/>
            </a:xfrm>
            <a:custGeom>
              <a:rect b="b" l="l" r="r" t="t"/>
              <a:pathLst>
                <a:path extrusionOk="0" h="4277" w="3461">
                  <a:moveTo>
                    <a:pt x="447" y="1"/>
                  </a:moveTo>
                  <a:lnTo>
                    <a:pt x="56" y="56"/>
                  </a:lnTo>
                  <a:cubicBezTo>
                    <a:pt x="56" y="56"/>
                    <a:pt x="1" y="1451"/>
                    <a:pt x="754" y="2763"/>
                  </a:cubicBezTo>
                  <a:cubicBezTo>
                    <a:pt x="1525" y="4147"/>
                    <a:pt x="2814" y="4276"/>
                    <a:pt x="3268" y="4276"/>
                  </a:cubicBezTo>
                  <a:cubicBezTo>
                    <a:pt x="3372" y="4276"/>
                    <a:pt x="3432" y="4269"/>
                    <a:pt x="3432" y="4269"/>
                  </a:cubicBezTo>
                  <a:lnTo>
                    <a:pt x="3460" y="4074"/>
                  </a:lnTo>
                  <a:lnTo>
                    <a:pt x="3460" y="4074"/>
                  </a:lnTo>
                  <a:cubicBezTo>
                    <a:pt x="3440" y="4075"/>
                    <a:pt x="3420" y="4075"/>
                    <a:pt x="3401" y="4075"/>
                  </a:cubicBezTo>
                  <a:cubicBezTo>
                    <a:pt x="2554" y="4075"/>
                    <a:pt x="1692" y="3499"/>
                    <a:pt x="1256" y="2763"/>
                  </a:cubicBezTo>
                  <a:cubicBezTo>
                    <a:pt x="670" y="1786"/>
                    <a:pt x="559" y="447"/>
                    <a:pt x="4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5"/>
            <p:cNvSpPr/>
            <p:nvPr/>
          </p:nvSpPr>
          <p:spPr>
            <a:xfrm>
              <a:off x="2510250" y="498975"/>
              <a:ext cx="53725" cy="104650"/>
            </a:xfrm>
            <a:custGeom>
              <a:rect b="b" l="l" r="r" t="t"/>
              <a:pathLst>
                <a:path extrusionOk="0" h="4186" w="2149">
                  <a:moveTo>
                    <a:pt x="1981" y="0"/>
                  </a:moveTo>
                  <a:cubicBezTo>
                    <a:pt x="2037" y="2037"/>
                    <a:pt x="809" y="3934"/>
                    <a:pt x="112" y="3962"/>
                  </a:cubicBezTo>
                  <a:cubicBezTo>
                    <a:pt x="112" y="3962"/>
                    <a:pt x="0" y="4101"/>
                    <a:pt x="112" y="4185"/>
                  </a:cubicBezTo>
                  <a:cubicBezTo>
                    <a:pt x="1786" y="4046"/>
                    <a:pt x="2092" y="865"/>
                    <a:pt x="2092" y="865"/>
                  </a:cubicBezTo>
                  <a:cubicBezTo>
                    <a:pt x="2092" y="865"/>
                    <a:pt x="2148" y="0"/>
                    <a:pt x="1981"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5"/>
            <p:cNvSpPr/>
            <p:nvPr/>
          </p:nvSpPr>
          <p:spPr>
            <a:xfrm>
              <a:off x="2365850" y="849800"/>
              <a:ext cx="188350" cy="34500"/>
            </a:xfrm>
            <a:custGeom>
              <a:rect b="b" l="l" r="r" t="t"/>
              <a:pathLst>
                <a:path extrusionOk="0" h="1380" w="7534">
                  <a:moveTo>
                    <a:pt x="615" y="0"/>
                  </a:moveTo>
                  <a:cubicBezTo>
                    <a:pt x="615" y="1"/>
                    <a:pt x="1" y="1033"/>
                    <a:pt x="671" y="1116"/>
                  </a:cubicBezTo>
                  <a:cubicBezTo>
                    <a:pt x="1946" y="1316"/>
                    <a:pt x="3168" y="1380"/>
                    <a:pt x="4212" y="1380"/>
                  </a:cubicBezTo>
                  <a:cubicBezTo>
                    <a:pt x="6091" y="1380"/>
                    <a:pt x="7394" y="1172"/>
                    <a:pt x="7394" y="1172"/>
                  </a:cubicBezTo>
                  <a:cubicBezTo>
                    <a:pt x="7394" y="1172"/>
                    <a:pt x="7534" y="1144"/>
                    <a:pt x="7394" y="307"/>
                  </a:cubicBezTo>
                  <a:cubicBezTo>
                    <a:pt x="7072" y="355"/>
                    <a:pt x="6235" y="383"/>
                    <a:pt x="5253" y="383"/>
                  </a:cubicBezTo>
                  <a:cubicBezTo>
                    <a:pt x="3345" y="383"/>
                    <a:pt x="891" y="277"/>
                    <a:pt x="615"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5"/>
            <p:cNvSpPr/>
            <p:nvPr/>
          </p:nvSpPr>
          <p:spPr>
            <a:xfrm>
              <a:off x="2541300" y="842825"/>
              <a:ext cx="70100" cy="36350"/>
            </a:xfrm>
            <a:custGeom>
              <a:rect b="b" l="l" r="r" t="t"/>
              <a:pathLst>
                <a:path extrusionOk="0" h="1454" w="2804">
                  <a:moveTo>
                    <a:pt x="2524" y="1"/>
                  </a:moveTo>
                  <a:cubicBezTo>
                    <a:pt x="2245" y="140"/>
                    <a:pt x="2106" y="252"/>
                    <a:pt x="237" y="614"/>
                  </a:cubicBezTo>
                  <a:cubicBezTo>
                    <a:pt x="237" y="614"/>
                    <a:pt x="1" y="1454"/>
                    <a:pt x="342" y="1454"/>
                  </a:cubicBezTo>
                  <a:cubicBezTo>
                    <a:pt x="353" y="1454"/>
                    <a:pt x="364" y="1453"/>
                    <a:pt x="376" y="1451"/>
                  </a:cubicBezTo>
                  <a:cubicBezTo>
                    <a:pt x="2608" y="1061"/>
                    <a:pt x="2692" y="921"/>
                    <a:pt x="2692" y="921"/>
                  </a:cubicBezTo>
                  <a:cubicBezTo>
                    <a:pt x="2692" y="921"/>
                    <a:pt x="2803" y="558"/>
                    <a:pt x="2524"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5"/>
            <p:cNvSpPr/>
            <p:nvPr/>
          </p:nvSpPr>
          <p:spPr>
            <a:xfrm>
              <a:off x="2421750" y="413875"/>
              <a:ext cx="146400" cy="73975"/>
            </a:xfrm>
            <a:custGeom>
              <a:rect b="b" l="l" r="r" t="t"/>
              <a:pathLst>
                <a:path extrusionOk="0" h="2959" w="5856">
                  <a:moveTo>
                    <a:pt x="3456" y="1"/>
                  </a:moveTo>
                  <a:cubicBezTo>
                    <a:pt x="1587" y="28"/>
                    <a:pt x="722" y="1117"/>
                    <a:pt x="415" y="1675"/>
                  </a:cubicBezTo>
                  <a:cubicBezTo>
                    <a:pt x="248" y="1981"/>
                    <a:pt x="136" y="2177"/>
                    <a:pt x="108" y="2232"/>
                  </a:cubicBezTo>
                  <a:cubicBezTo>
                    <a:pt x="108" y="2232"/>
                    <a:pt x="1" y="2959"/>
                    <a:pt x="182" y="2959"/>
                  </a:cubicBezTo>
                  <a:cubicBezTo>
                    <a:pt x="185" y="2959"/>
                    <a:pt x="189" y="2958"/>
                    <a:pt x="192" y="2958"/>
                  </a:cubicBezTo>
                  <a:cubicBezTo>
                    <a:pt x="304" y="2958"/>
                    <a:pt x="694" y="2874"/>
                    <a:pt x="834" y="2790"/>
                  </a:cubicBezTo>
                  <a:cubicBezTo>
                    <a:pt x="1141" y="2595"/>
                    <a:pt x="2368" y="1507"/>
                    <a:pt x="3512" y="1507"/>
                  </a:cubicBezTo>
                  <a:cubicBezTo>
                    <a:pt x="5102" y="1507"/>
                    <a:pt x="5800" y="2288"/>
                    <a:pt x="5856" y="2428"/>
                  </a:cubicBezTo>
                  <a:cubicBezTo>
                    <a:pt x="5856" y="2428"/>
                    <a:pt x="5772" y="1423"/>
                    <a:pt x="5716" y="1256"/>
                  </a:cubicBezTo>
                  <a:cubicBezTo>
                    <a:pt x="5688" y="1117"/>
                    <a:pt x="5075" y="1"/>
                    <a:pt x="3456"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5"/>
            <p:cNvSpPr/>
            <p:nvPr/>
          </p:nvSpPr>
          <p:spPr>
            <a:xfrm>
              <a:off x="2414675" y="470375"/>
              <a:ext cx="16775" cy="19425"/>
            </a:xfrm>
            <a:custGeom>
              <a:rect b="b" l="l" r="r" t="t"/>
              <a:pathLst>
                <a:path extrusionOk="0" h="777" w="671">
                  <a:moveTo>
                    <a:pt x="447" y="0"/>
                  </a:moveTo>
                  <a:lnTo>
                    <a:pt x="447" y="0"/>
                  </a:lnTo>
                  <a:cubicBezTo>
                    <a:pt x="447" y="0"/>
                    <a:pt x="443" y="0"/>
                    <a:pt x="441" y="8"/>
                  </a:cubicBezTo>
                  <a:lnTo>
                    <a:pt x="441" y="8"/>
                  </a:lnTo>
                  <a:cubicBezTo>
                    <a:pt x="445" y="3"/>
                    <a:pt x="447" y="0"/>
                    <a:pt x="447" y="0"/>
                  </a:cubicBezTo>
                  <a:close/>
                  <a:moveTo>
                    <a:pt x="441" y="8"/>
                  </a:moveTo>
                  <a:cubicBezTo>
                    <a:pt x="409" y="48"/>
                    <a:pt x="249" y="233"/>
                    <a:pt x="1" y="307"/>
                  </a:cubicBezTo>
                  <a:cubicBezTo>
                    <a:pt x="1" y="307"/>
                    <a:pt x="29" y="586"/>
                    <a:pt x="85" y="698"/>
                  </a:cubicBezTo>
                  <a:cubicBezTo>
                    <a:pt x="108" y="757"/>
                    <a:pt x="193" y="776"/>
                    <a:pt x="288" y="776"/>
                  </a:cubicBezTo>
                  <a:cubicBezTo>
                    <a:pt x="417" y="776"/>
                    <a:pt x="567" y="742"/>
                    <a:pt x="615" y="726"/>
                  </a:cubicBezTo>
                  <a:cubicBezTo>
                    <a:pt x="670" y="698"/>
                    <a:pt x="559" y="335"/>
                    <a:pt x="475" y="140"/>
                  </a:cubicBezTo>
                  <a:cubicBezTo>
                    <a:pt x="440" y="53"/>
                    <a:pt x="438" y="20"/>
                    <a:pt x="441" y="8"/>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5"/>
            <p:cNvSpPr/>
            <p:nvPr/>
          </p:nvSpPr>
          <p:spPr>
            <a:xfrm>
              <a:off x="2410500" y="476550"/>
              <a:ext cx="11175" cy="14775"/>
            </a:xfrm>
            <a:custGeom>
              <a:rect b="b" l="l" r="r" t="t"/>
              <a:pathLst>
                <a:path extrusionOk="0" h="591" w="447">
                  <a:moveTo>
                    <a:pt x="202" y="0"/>
                  </a:moveTo>
                  <a:cubicBezTo>
                    <a:pt x="191" y="0"/>
                    <a:pt x="179" y="2"/>
                    <a:pt x="168" y="4"/>
                  </a:cubicBezTo>
                  <a:lnTo>
                    <a:pt x="112" y="4"/>
                  </a:lnTo>
                  <a:lnTo>
                    <a:pt x="0" y="32"/>
                  </a:lnTo>
                  <a:lnTo>
                    <a:pt x="28" y="172"/>
                  </a:lnTo>
                  <a:cubicBezTo>
                    <a:pt x="0" y="200"/>
                    <a:pt x="0" y="256"/>
                    <a:pt x="28" y="283"/>
                  </a:cubicBezTo>
                  <a:cubicBezTo>
                    <a:pt x="28" y="311"/>
                    <a:pt x="28" y="339"/>
                    <a:pt x="56" y="367"/>
                  </a:cubicBezTo>
                  <a:lnTo>
                    <a:pt x="84" y="590"/>
                  </a:lnTo>
                  <a:lnTo>
                    <a:pt x="252" y="535"/>
                  </a:lnTo>
                  <a:lnTo>
                    <a:pt x="279" y="535"/>
                  </a:lnTo>
                  <a:cubicBezTo>
                    <a:pt x="391" y="535"/>
                    <a:pt x="447" y="395"/>
                    <a:pt x="419" y="256"/>
                  </a:cubicBezTo>
                  <a:cubicBezTo>
                    <a:pt x="394" y="105"/>
                    <a:pt x="302" y="0"/>
                    <a:pt x="202"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5"/>
            <p:cNvSpPr/>
            <p:nvPr/>
          </p:nvSpPr>
          <p:spPr>
            <a:xfrm>
              <a:off x="2406325" y="477350"/>
              <a:ext cx="11175" cy="13975"/>
            </a:xfrm>
            <a:custGeom>
              <a:rect b="b" l="l" r="r" t="t"/>
              <a:pathLst>
                <a:path extrusionOk="0" h="559" w="447">
                  <a:moveTo>
                    <a:pt x="167" y="0"/>
                  </a:moveTo>
                  <a:cubicBezTo>
                    <a:pt x="56" y="28"/>
                    <a:pt x="0" y="140"/>
                    <a:pt x="28" y="307"/>
                  </a:cubicBezTo>
                  <a:cubicBezTo>
                    <a:pt x="56" y="447"/>
                    <a:pt x="167" y="558"/>
                    <a:pt x="279" y="558"/>
                  </a:cubicBezTo>
                  <a:cubicBezTo>
                    <a:pt x="391" y="530"/>
                    <a:pt x="446" y="419"/>
                    <a:pt x="419" y="251"/>
                  </a:cubicBezTo>
                  <a:cubicBezTo>
                    <a:pt x="391" y="112"/>
                    <a:pt x="279" y="0"/>
                    <a:pt x="167"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5"/>
            <p:cNvSpPr/>
            <p:nvPr/>
          </p:nvSpPr>
          <p:spPr>
            <a:xfrm>
              <a:off x="2365850" y="1061075"/>
              <a:ext cx="85375" cy="104425"/>
            </a:xfrm>
            <a:custGeom>
              <a:rect b="b" l="l" r="r" t="t"/>
              <a:pathLst>
                <a:path extrusionOk="0" h="4177" w="3415">
                  <a:moveTo>
                    <a:pt x="812" y="0"/>
                  </a:moveTo>
                  <a:cubicBezTo>
                    <a:pt x="606" y="0"/>
                    <a:pt x="475" y="3"/>
                    <a:pt x="475" y="3"/>
                  </a:cubicBezTo>
                  <a:cubicBezTo>
                    <a:pt x="392" y="924"/>
                    <a:pt x="1" y="3546"/>
                    <a:pt x="392" y="3769"/>
                  </a:cubicBezTo>
                  <a:cubicBezTo>
                    <a:pt x="632" y="3899"/>
                    <a:pt x="1390" y="4176"/>
                    <a:pt x="2085" y="4176"/>
                  </a:cubicBezTo>
                  <a:cubicBezTo>
                    <a:pt x="2436" y="4176"/>
                    <a:pt x="2770" y="4106"/>
                    <a:pt x="3014" y="3909"/>
                  </a:cubicBezTo>
                  <a:cubicBezTo>
                    <a:pt x="3349" y="3630"/>
                    <a:pt x="3293" y="561"/>
                    <a:pt x="3349" y="366"/>
                  </a:cubicBezTo>
                  <a:cubicBezTo>
                    <a:pt x="3415" y="35"/>
                    <a:pt x="1586"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5"/>
            <p:cNvSpPr/>
            <p:nvPr/>
          </p:nvSpPr>
          <p:spPr>
            <a:xfrm>
              <a:off x="2369350" y="1036025"/>
              <a:ext cx="86500" cy="36850"/>
            </a:xfrm>
            <a:custGeom>
              <a:rect b="b" l="l" r="r" t="t"/>
              <a:pathLst>
                <a:path extrusionOk="0" h="1474" w="3460">
                  <a:moveTo>
                    <a:pt x="614" y="1"/>
                  </a:moveTo>
                  <a:cubicBezTo>
                    <a:pt x="279" y="224"/>
                    <a:pt x="0" y="1061"/>
                    <a:pt x="0" y="1061"/>
                  </a:cubicBezTo>
                  <a:cubicBezTo>
                    <a:pt x="0" y="1061"/>
                    <a:pt x="56" y="1368"/>
                    <a:pt x="949" y="1368"/>
                  </a:cubicBezTo>
                  <a:cubicBezTo>
                    <a:pt x="1627" y="1368"/>
                    <a:pt x="2563" y="1474"/>
                    <a:pt x="3054" y="1474"/>
                  </a:cubicBezTo>
                  <a:cubicBezTo>
                    <a:pt x="3229" y="1474"/>
                    <a:pt x="3347" y="1460"/>
                    <a:pt x="3376" y="1423"/>
                  </a:cubicBezTo>
                  <a:cubicBezTo>
                    <a:pt x="3460" y="1256"/>
                    <a:pt x="3404" y="307"/>
                    <a:pt x="3404" y="307"/>
                  </a:cubicBezTo>
                  <a:lnTo>
                    <a:pt x="6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5"/>
            <p:cNvSpPr/>
            <p:nvPr/>
          </p:nvSpPr>
          <p:spPr>
            <a:xfrm>
              <a:off x="2359575" y="1429400"/>
              <a:ext cx="113725" cy="43975"/>
            </a:xfrm>
            <a:custGeom>
              <a:rect b="b" l="l" r="r" t="t"/>
              <a:pathLst>
                <a:path extrusionOk="0" h="1759" w="4549">
                  <a:moveTo>
                    <a:pt x="2763" y="1"/>
                  </a:moveTo>
                  <a:cubicBezTo>
                    <a:pt x="977" y="56"/>
                    <a:pt x="196" y="587"/>
                    <a:pt x="29" y="698"/>
                  </a:cubicBezTo>
                  <a:cubicBezTo>
                    <a:pt x="1" y="1200"/>
                    <a:pt x="280" y="1758"/>
                    <a:pt x="280" y="1758"/>
                  </a:cubicBezTo>
                  <a:cubicBezTo>
                    <a:pt x="280" y="1758"/>
                    <a:pt x="1709" y="976"/>
                    <a:pt x="2605" y="976"/>
                  </a:cubicBezTo>
                  <a:cubicBezTo>
                    <a:pt x="2621" y="976"/>
                    <a:pt x="2636" y="977"/>
                    <a:pt x="2651" y="977"/>
                  </a:cubicBezTo>
                  <a:cubicBezTo>
                    <a:pt x="3927" y="1047"/>
                    <a:pt x="4200" y="1290"/>
                    <a:pt x="4288" y="1290"/>
                  </a:cubicBezTo>
                  <a:cubicBezTo>
                    <a:pt x="4306" y="1290"/>
                    <a:pt x="4316" y="1280"/>
                    <a:pt x="4325" y="1256"/>
                  </a:cubicBezTo>
                  <a:cubicBezTo>
                    <a:pt x="4465" y="893"/>
                    <a:pt x="4548" y="363"/>
                    <a:pt x="4548" y="363"/>
                  </a:cubicBezTo>
                  <a:cubicBezTo>
                    <a:pt x="4130" y="84"/>
                    <a:pt x="3460" y="56"/>
                    <a:pt x="27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5"/>
            <p:cNvSpPr/>
            <p:nvPr/>
          </p:nvSpPr>
          <p:spPr>
            <a:xfrm>
              <a:off x="2360975" y="1437075"/>
              <a:ext cx="110925" cy="28625"/>
            </a:xfrm>
            <a:custGeom>
              <a:rect b="b" l="l" r="r" t="t"/>
              <a:pathLst>
                <a:path extrusionOk="0" h="1145" w="4437">
                  <a:moveTo>
                    <a:pt x="2731" y="0"/>
                  </a:moveTo>
                  <a:cubicBezTo>
                    <a:pt x="1185" y="0"/>
                    <a:pt x="1" y="754"/>
                    <a:pt x="1" y="754"/>
                  </a:cubicBezTo>
                  <a:cubicBezTo>
                    <a:pt x="1" y="754"/>
                    <a:pt x="1" y="893"/>
                    <a:pt x="112" y="1144"/>
                  </a:cubicBezTo>
                  <a:cubicBezTo>
                    <a:pt x="975" y="574"/>
                    <a:pt x="1753" y="379"/>
                    <a:pt x="2475" y="379"/>
                  </a:cubicBezTo>
                  <a:cubicBezTo>
                    <a:pt x="3131" y="379"/>
                    <a:pt x="3741" y="540"/>
                    <a:pt x="4325" y="726"/>
                  </a:cubicBezTo>
                  <a:cubicBezTo>
                    <a:pt x="4325" y="726"/>
                    <a:pt x="4437" y="419"/>
                    <a:pt x="4437" y="335"/>
                  </a:cubicBezTo>
                  <a:cubicBezTo>
                    <a:pt x="3847" y="91"/>
                    <a:pt x="3267" y="0"/>
                    <a:pt x="2731"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5"/>
            <p:cNvSpPr/>
            <p:nvPr/>
          </p:nvSpPr>
          <p:spPr>
            <a:xfrm>
              <a:off x="2480250" y="1402100"/>
              <a:ext cx="119300" cy="51750"/>
            </a:xfrm>
            <a:custGeom>
              <a:rect b="b" l="l" r="r" t="t"/>
              <a:pathLst>
                <a:path extrusionOk="0" h="2070" w="4772">
                  <a:moveTo>
                    <a:pt x="3364" y="0"/>
                  </a:moveTo>
                  <a:cubicBezTo>
                    <a:pt x="3090" y="0"/>
                    <a:pt x="2811" y="13"/>
                    <a:pt x="2539" y="32"/>
                  </a:cubicBezTo>
                  <a:cubicBezTo>
                    <a:pt x="837" y="339"/>
                    <a:pt x="140" y="897"/>
                    <a:pt x="0" y="1009"/>
                  </a:cubicBezTo>
                  <a:cubicBezTo>
                    <a:pt x="28" y="1455"/>
                    <a:pt x="447" y="2069"/>
                    <a:pt x="447" y="2069"/>
                  </a:cubicBezTo>
                  <a:cubicBezTo>
                    <a:pt x="447" y="2069"/>
                    <a:pt x="1925" y="1065"/>
                    <a:pt x="2874" y="1009"/>
                  </a:cubicBezTo>
                  <a:cubicBezTo>
                    <a:pt x="3054" y="997"/>
                    <a:pt x="3216" y="992"/>
                    <a:pt x="3361" y="992"/>
                  </a:cubicBezTo>
                  <a:cubicBezTo>
                    <a:pt x="4330" y="992"/>
                    <a:pt x="4564" y="1224"/>
                    <a:pt x="4632" y="1224"/>
                  </a:cubicBezTo>
                  <a:cubicBezTo>
                    <a:pt x="4648" y="1224"/>
                    <a:pt x="4655" y="1210"/>
                    <a:pt x="4660" y="1176"/>
                  </a:cubicBezTo>
                  <a:cubicBezTo>
                    <a:pt x="4715" y="758"/>
                    <a:pt x="4771" y="172"/>
                    <a:pt x="4771" y="172"/>
                  </a:cubicBezTo>
                  <a:cubicBezTo>
                    <a:pt x="4371" y="45"/>
                    <a:pt x="3876" y="0"/>
                    <a:pt x="33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5"/>
            <p:cNvSpPr/>
            <p:nvPr/>
          </p:nvSpPr>
          <p:spPr>
            <a:xfrm>
              <a:off x="2481650" y="1408875"/>
              <a:ext cx="117200" cy="36600"/>
            </a:xfrm>
            <a:custGeom>
              <a:rect b="b" l="l" r="r" t="t"/>
              <a:pathLst>
                <a:path extrusionOk="0" h="1464" w="4688">
                  <a:moveTo>
                    <a:pt x="3337" y="1"/>
                  </a:moveTo>
                  <a:cubicBezTo>
                    <a:pt x="1369" y="1"/>
                    <a:pt x="0" y="989"/>
                    <a:pt x="0" y="989"/>
                  </a:cubicBezTo>
                  <a:cubicBezTo>
                    <a:pt x="0" y="989"/>
                    <a:pt x="112" y="1240"/>
                    <a:pt x="195" y="1463"/>
                  </a:cubicBezTo>
                  <a:cubicBezTo>
                    <a:pt x="1322" y="659"/>
                    <a:pt x="2426" y="381"/>
                    <a:pt x="3330" y="381"/>
                  </a:cubicBezTo>
                  <a:cubicBezTo>
                    <a:pt x="3837" y="381"/>
                    <a:pt x="4281" y="468"/>
                    <a:pt x="4631" y="598"/>
                  </a:cubicBezTo>
                  <a:cubicBezTo>
                    <a:pt x="4631" y="598"/>
                    <a:pt x="4687" y="264"/>
                    <a:pt x="4659" y="152"/>
                  </a:cubicBezTo>
                  <a:cubicBezTo>
                    <a:pt x="4197" y="45"/>
                    <a:pt x="3753" y="1"/>
                    <a:pt x="333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5"/>
            <p:cNvSpPr/>
            <p:nvPr/>
          </p:nvSpPr>
          <p:spPr>
            <a:xfrm>
              <a:off x="2384000" y="723550"/>
              <a:ext cx="232275" cy="58025"/>
            </a:xfrm>
            <a:custGeom>
              <a:rect b="b" l="l" r="r" t="t"/>
              <a:pathLst>
                <a:path extrusionOk="0" h="2321" w="9291">
                  <a:moveTo>
                    <a:pt x="9179" y="1"/>
                  </a:moveTo>
                  <a:cubicBezTo>
                    <a:pt x="8621" y="419"/>
                    <a:pt x="7059" y="642"/>
                    <a:pt x="6250" y="726"/>
                  </a:cubicBezTo>
                  <a:cubicBezTo>
                    <a:pt x="5869" y="767"/>
                    <a:pt x="4591" y="834"/>
                    <a:pt x="3347" y="834"/>
                  </a:cubicBezTo>
                  <a:cubicBezTo>
                    <a:pt x="2041" y="834"/>
                    <a:pt x="771" y="760"/>
                    <a:pt x="614" y="503"/>
                  </a:cubicBezTo>
                  <a:cubicBezTo>
                    <a:pt x="614" y="503"/>
                    <a:pt x="0" y="1619"/>
                    <a:pt x="363" y="1870"/>
                  </a:cubicBezTo>
                  <a:cubicBezTo>
                    <a:pt x="551" y="2011"/>
                    <a:pt x="2223" y="2320"/>
                    <a:pt x="4260" y="2320"/>
                  </a:cubicBezTo>
                  <a:cubicBezTo>
                    <a:pt x="5844" y="2320"/>
                    <a:pt x="7650" y="2133"/>
                    <a:pt x="9151" y="1535"/>
                  </a:cubicBezTo>
                  <a:cubicBezTo>
                    <a:pt x="9151" y="1535"/>
                    <a:pt x="9291" y="838"/>
                    <a:pt x="91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5"/>
            <p:cNvSpPr/>
            <p:nvPr/>
          </p:nvSpPr>
          <p:spPr>
            <a:xfrm>
              <a:off x="2386100" y="736800"/>
              <a:ext cx="228775" cy="32150"/>
            </a:xfrm>
            <a:custGeom>
              <a:rect b="b" l="l" r="r" t="t"/>
              <a:pathLst>
                <a:path extrusionOk="0" h="1286" w="9151">
                  <a:moveTo>
                    <a:pt x="9095" y="1"/>
                  </a:moveTo>
                  <a:cubicBezTo>
                    <a:pt x="8956" y="140"/>
                    <a:pt x="8035" y="419"/>
                    <a:pt x="6277" y="643"/>
                  </a:cubicBezTo>
                  <a:cubicBezTo>
                    <a:pt x="5545" y="725"/>
                    <a:pt x="4568" y="773"/>
                    <a:pt x="3604" y="773"/>
                  </a:cubicBezTo>
                  <a:cubicBezTo>
                    <a:pt x="2291" y="773"/>
                    <a:pt x="1002" y="684"/>
                    <a:pt x="391" y="475"/>
                  </a:cubicBezTo>
                  <a:cubicBezTo>
                    <a:pt x="391" y="475"/>
                    <a:pt x="0" y="726"/>
                    <a:pt x="251" y="922"/>
                  </a:cubicBezTo>
                  <a:cubicBezTo>
                    <a:pt x="502" y="1145"/>
                    <a:pt x="2232" y="1256"/>
                    <a:pt x="4296" y="1284"/>
                  </a:cubicBezTo>
                  <a:cubicBezTo>
                    <a:pt x="4357" y="1285"/>
                    <a:pt x="4416" y="1285"/>
                    <a:pt x="4475" y="1285"/>
                  </a:cubicBezTo>
                  <a:cubicBezTo>
                    <a:pt x="7434" y="1285"/>
                    <a:pt x="9123" y="615"/>
                    <a:pt x="9123" y="615"/>
                  </a:cubicBezTo>
                  <a:cubicBezTo>
                    <a:pt x="9123" y="615"/>
                    <a:pt x="9151" y="336"/>
                    <a:pt x="909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5"/>
            <p:cNvSpPr/>
            <p:nvPr/>
          </p:nvSpPr>
          <p:spPr>
            <a:xfrm>
              <a:off x="2199275" y="924550"/>
              <a:ext cx="345175" cy="187525"/>
            </a:xfrm>
            <a:custGeom>
              <a:rect b="b" l="l" r="r" t="t"/>
              <a:pathLst>
                <a:path extrusionOk="0" h="7501" w="13807">
                  <a:moveTo>
                    <a:pt x="525" y="1"/>
                  </a:moveTo>
                  <a:cubicBezTo>
                    <a:pt x="385" y="1"/>
                    <a:pt x="289" y="35"/>
                    <a:pt x="247" y="107"/>
                  </a:cubicBezTo>
                  <a:cubicBezTo>
                    <a:pt x="1" y="518"/>
                    <a:pt x="399" y="1224"/>
                    <a:pt x="651" y="1224"/>
                  </a:cubicBezTo>
                  <a:cubicBezTo>
                    <a:pt x="656" y="1224"/>
                    <a:pt x="661" y="1224"/>
                    <a:pt x="666" y="1223"/>
                  </a:cubicBezTo>
                  <a:cubicBezTo>
                    <a:pt x="783" y="1209"/>
                    <a:pt x="932" y="1171"/>
                    <a:pt x="1160" y="1171"/>
                  </a:cubicBezTo>
                  <a:cubicBezTo>
                    <a:pt x="1365" y="1171"/>
                    <a:pt x="1635" y="1201"/>
                    <a:pt x="2005" y="1307"/>
                  </a:cubicBezTo>
                  <a:cubicBezTo>
                    <a:pt x="2479" y="1446"/>
                    <a:pt x="12216" y="7501"/>
                    <a:pt x="12216" y="7501"/>
                  </a:cubicBezTo>
                  <a:cubicBezTo>
                    <a:pt x="12216" y="7501"/>
                    <a:pt x="13806" y="6524"/>
                    <a:pt x="13304" y="6496"/>
                  </a:cubicBezTo>
                  <a:cubicBezTo>
                    <a:pt x="12802" y="6468"/>
                    <a:pt x="6106" y="2674"/>
                    <a:pt x="4181" y="1558"/>
                  </a:cubicBezTo>
                  <a:cubicBezTo>
                    <a:pt x="2614" y="650"/>
                    <a:pt x="1140" y="1"/>
                    <a:pt x="5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5"/>
            <p:cNvSpPr/>
            <p:nvPr/>
          </p:nvSpPr>
          <p:spPr>
            <a:xfrm>
              <a:off x="2462125" y="1113975"/>
              <a:ext cx="84400" cy="75800"/>
            </a:xfrm>
            <a:custGeom>
              <a:rect b="b" l="l" r="r" t="t"/>
              <a:pathLst>
                <a:path extrusionOk="0" h="3032" w="3376">
                  <a:moveTo>
                    <a:pt x="1496" y="1"/>
                  </a:moveTo>
                  <a:cubicBezTo>
                    <a:pt x="1443" y="1"/>
                    <a:pt x="1399" y="11"/>
                    <a:pt x="1367" y="35"/>
                  </a:cubicBezTo>
                  <a:cubicBezTo>
                    <a:pt x="1060" y="258"/>
                    <a:pt x="28" y="1151"/>
                    <a:pt x="0" y="1346"/>
                  </a:cubicBezTo>
                  <a:cubicBezTo>
                    <a:pt x="268" y="2029"/>
                    <a:pt x="2262" y="3031"/>
                    <a:pt x="2817" y="3031"/>
                  </a:cubicBezTo>
                  <a:cubicBezTo>
                    <a:pt x="2897" y="3031"/>
                    <a:pt x="2947" y="3010"/>
                    <a:pt x="2957" y="2965"/>
                  </a:cubicBezTo>
                  <a:cubicBezTo>
                    <a:pt x="3041" y="2602"/>
                    <a:pt x="3097" y="1904"/>
                    <a:pt x="3376" y="984"/>
                  </a:cubicBezTo>
                  <a:cubicBezTo>
                    <a:pt x="3376" y="984"/>
                    <a:pt x="2004" y="1"/>
                    <a:pt x="1496"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5"/>
            <p:cNvSpPr/>
            <p:nvPr/>
          </p:nvSpPr>
          <p:spPr>
            <a:xfrm>
              <a:off x="2476075" y="1077875"/>
              <a:ext cx="86500" cy="91850"/>
            </a:xfrm>
            <a:custGeom>
              <a:rect b="b" l="l" r="r" t="t"/>
              <a:pathLst>
                <a:path extrusionOk="0" h="3674" w="3460">
                  <a:moveTo>
                    <a:pt x="2255" y="0"/>
                  </a:moveTo>
                  <a:cubicBezTo>
                    <a:pt x="2176" y="0"/>
                    <a:pt x="2102" y="38"/>
                    <a:pt x="2065" y="112"/>
                  </a:cubicBezTo>
                  <a:lnTo>
                    <a:pt x="502" y="1674"/>
                  </a:lnTo>
                  <a:cubicBezTo>
                    <a:pt x="251" y="1898"/>
                    <a:pt x="28" y="2121"/>
                    <a:pt x="0" y="2205"/>
                  </a:cubicBezTo>
                  <a:cubicBezTo>
                    <a:pt x="248" y="2774"/>
                    <a:pt x="2012" y="3673"/>
                    <a:pt x="2444" y="3673"/>
                  </a:cubicBezTo>
                  <a:cubicBezTo>
                    <a:pt x="2499" y="3673"/>
                    <a:pt x="2533" y="3659"/>
                    <a:pt x="2539" y="3627"/>
                  </a:cubicBezTo>
                  <a:cubicBezTo>
                    <a:pt x="2595" y="3432"/>
                    <a:pt x="2706" y="3069"/>
                    <a:pt x="2818" y="2651"/>
                  </a:cubicBezTo>
                  <a:lnTo>
                    <a:pt x="3432" y="865"/>
                  </a:lnTo>
                  <a:cubicBezTo>
                    <a:pt x="3459" y="754"/>
                    <a:pt x="3432" y="642"/>
                    <a:pt x="3320" y="586"/>
                  </a:cubicBezTo>
                  <a:lnTo>
                    <a:pt x="2371" y="28"/>
                  </a:lnTo>
                  <a:cubicBezTo>
                    <a:pt x="2334" y="10"/>
                    <a:pt x="2294" y="0"/>
                    <a:pt x="22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5"/>
            <p:cNvSpPr/>
            <p:nvPr/>
          </p:nvSpPr>
          <p:spPr>
            <a:xfrm>
              <a:off x="2331000" y="973225"/>
              <a:ext cx="95575" cy="81150"/>
            </a:xfrm>
            <a:custGeom>
              <a:rect b="b" l="l" r="r" t="t"/>
              <a:pathLst>
                <a:path extrusionOk="0" h="3246" w="3823">
                  <a:moveTo>
                    <a:pt x="1530" y="1"/>
                  </a:moveTo>
                  <a:cubicBezTo>
                    <a:pt x="984" y="1"/>
                    <a:pt x="382" y="168"/>
                    <a:pt x="251" y="867"/>
                  </a:cubicBezTo>
                  <a:cubicBezTo>
                    <a:pt x="0" y="2206"/>
                    <a:pt x="418" y="2931"/>
                    <a:pt x="530" y="3071"/>
                  </a:cubicBezTo>
                  <a:cubicBezTo>
                    <a:pt x="642" y="3182"/>
                    <a:pt x="1004" y="3238"/>
                    <a:pt x="1004" y="3238"/>
                  </a:cubicBezTo>
                  <a:lnTo>
                    <a:pt x="1562" y="3238"/>
                  </a:lnTo>
                  <a:cubicBezTo>
                    <a:pt x="1562" y="3238"/>
                    <a:pt x="1618" y="3245"/>
                    <a:pt x="1696" y="3245"/>
                  </a:cubicBezTo>
                  <a:cubicBezTo>
                    <a:pt x="1834" y="3245"/>
                    <a:pt x="2042" y="3223"/>
                    <a:pt x="2148" y="3098"/>
                  </a:cubicBezTo>
                  <a:cubicBezTo>
                    <a:pt x="2172" y="3104"/>
                    <a:pt x="2209" y="3108"/>
                    <a:pt x="2253" y="3108"/>
                  </a:cubicBezTo>
                  <a:cubicBezTo>
                    <a:pt x="2411" y="3108"/>
                    <a:pt x="2656" y="3062"/>
                    <a:pt x="2678" y="2931"/>
                  </a:cubicBezTo>
                  <a:cubicBezTo>
                    <a:pt x="2706" y="2764"/>
                    <a:pt x="2734" y="2568"/>
                    <a:pt x="2706" y="2345"/>
                  </a:cubicBezTo>
                  <a:cubicBezTo>
                    <a:pt x="2706" y="2234"/>
                    <a:pt x="2818" y="2066"/>
                    <a:pt x="2818" y="2066"/>
                  </a:cubicBezTo>
                  <a:cubicBezTo>
                    <a:pt x="2835" y="2055"/>
                    <a:pt x="2853" y="2050"/>
                    <a:pt x="2873" y="2050"/>
                  </a:cubicBezTo>
                  <a:cubicBezTo>
                    <a:pt x="3027" y="2050"/>
                    <a:pt x="3255" y="2361"/>
                    <a:pt x="3445" y="2361"/>
                  </a:cubicBezTo>
                  <a:cubicBezTo>
                    <a:pt x="3469" y="2361"/>
                    <a:pt x="3493" y="2356"/>
                    <a:pt x="3515" y="2345"/>
                  </a:cubicBezTo>
                  <a:cubicBezTo>
                    <a:pt x="3822" y="2178"/>
                    <a:pt x="2706" y="615"/>
                    <a:pt x="2483" y="141"/>
                  </a:cubicBezTo>
                  <a:cubicBezTo>
                    <a:pt x="2483" y="141"/>
                    <a:pt x="2030" y="1"/>
                    <a:pt x="1530"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5"/>
            <p:cNvSpPr/>
            <p:nvPr/>
          </p:nvSpPr>
          <p:spPr>
            <a:xfrm>
              <a:off x="2301700" y="631400"/>
              <a:ext cx="115100" cy="361550"/>
            </a:xfrm>
            <a:custGeom>
              <a:rect b="b" l="l" r="r" t="t"/>
              <a:pathLst>
                <a:path extrusionOk="0" h="14462" w="4604">
                  <a:moveTo>
                    <a:pt x="2711" y="0"/>
                  </a:moveTo>
                  <a:cubicBezTo>
                    <a:pt x="2169" y="0"/>
                    <a:pt x="1610" y="1500"/>
                    <a:pt x="837" y="3380"/>
                  </a:cubicBezTo>
                  <a:cubicBezTo>
                    <a:pt x="837" y="3380"/>
                    <a:pt x="0" y="6253"/>
                    <a:pt x="140" y="8792"/>
                  </a:cubicBezTo>
                  <a:cubicBezTo>
                    <a:pt x="251" y="10634"/>
                    <a:pt x="614" y="14177"/>
                    <a:pt x="1005" y="14456"/>
                  </a:cubicBezTo>
                  <a:cubicBezTo>
                    <a:pt x="1339" y="14456"/>
                    <a:pt x="1701" y="14461"/>
                    <a:pt x="2074" y="14461"/>
                  </a:cubicBezTo>
                  <a:cubicBezTo>
                    <a:pt x="2913" y="14461"/>
                    <a:pt x="3812" y="14434"/>
                    <a:pt x="4604" y="14261"/>
                  </a:cubicBezTo>
                  <a:cubicBezTo>
                    <a:pt x="4185" y="11220"/>
                    <a:pt x="3543" y="8318"/>
                    <a:pt x="3571" y="7369"/>
                  </a:cubicBezTo>
                  <a:cubicBezTo>
                    <a:pt x="3571" y="6449"/>
                    <a:pt x="3850" y="5277"/>
                    <a:pt x="4018" y="3073"/>
                  </a:cubicBezTo>
                  <a:cubicBezTo>
                    <a:pt x="4185" y="897"/>
                    <a:pt x="3209" y="227"/>
                    <a:pt x="2846" y="32"/>
                  </a:cubicBezTo>
                  <a:cubicBezTo>
                    <a:pt x="2801" y="11"/>
                    <a:pt x="2756" y="0"/>
                    <a:pt x="2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5"/>
            <p:cNvSpPr/>
            <p:nvPr/>
          </p:nvSpPr>
          <p:spPr>
            <a:xfrm>
              <a:off x="2313550" y="712150"/>
              <a:ext cx="86525" cy="63050"/>
            </a:xfrm>
            <a:custGeom>
              <a:rect b="b" l="l" r="r" t="t"/>
              <a:pathLst>
                <a:path extrusionOk="0" h="2522" w="3461">
                  <a:moveTo>
                    <a:pt x="1018" y="1"/>
                  </a:moveTo>
                  <a:cubicBezTo>
                    <a:pt x="646" y="1"/>
                    <a:pt x="379" y="71"/>
                    <a:pt x="363" y="150"/>
                  </a:cubicBezTo>
                  <a:cubicBezTo>
                    <a:pt x="112" y="987"/>
                    <a:pt x="1" y="1629"/>
                    <a:pt x="1" y="1629"/>
                  </a:cubicBezTo>
                  <a:cubicBezTo>
                    <a:pt x="280" y="1629"/>
                    <a:pt x="548" y="1574"/>
                    <a:pt x="859" y="1574"/>
                  </a:cubicBezTo>
                  <a:cubicBezTo>
                    <a:pt x="1046" y="1574"/>
                    <a:pt x="1249" y="1594"/>
                    <a:pt x="1479" y="1656"/>
                  </a:cubicBezTo>
                  <a:cubicBezTo>
                    <a:pt x="2232" y="1852"/>
                    <a:pt x="2930" y="2131"/>
                    <a:pt x="3237" y="2521"/>
                  </a:cubicBezTo>
                  <a:cubicBezTo>
                    <a:pt x="3404" y="1545"/>
                    <a:pt x="3460" y="792"/>
                    <a:pt x="3460" y="792"/>
                  </a:cubicBezTo>
                  <a:cubicBezTo>
                    <a:pt x="3460" y="792"/>
                    <a:pt x="2846" y="401"/>
                    <a:pt x="1981" y="150"/>
                  </a:cubicBezTo>
                  <a:cubicBezTo>
                    <a:pt x="1644" y="41"/>
                    <a:pt x="1300"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5"/>
            <p:cNvSpPr/>
            <p:nvPr/>
          </p:nvSpPr>
          <p:spPr>
            <a:xfrm>
              <a:off x="2315650" y="724225"/>
              <a:ext cx="83725" cy="38425"/>
            </a:xfrm>
            <a:custGeom>
              <a:rect b="b" l="l" r="r" t="t"/>
              <a:pathLst>
                <a:path extrusionOk="0" h="1537" w="3349">
                  <a:moveTo>
                    <a:pt x="884" y="1"/>
                  </a:moveTo>
                  <a:cubicBezTo>
                    <a:pt x="436" y="1"/>
                    <a:pt x="140" y="85"/>
                    <a:pt x="140" y="85"/>
                  </a:cubicBezTo>
                  <a:cubicBezTo>
                    <a:pt x="140" y="85"/>
                    <a:pt x="112" y="253"/>
                    <a:pt x="0" y="671"/>
                  </a:cubicBezTo>
                  <a:cubicBezTo>
                    <a:pt x="70" y="671"/>
                    <a:pt x="423" y="617"/>
                    <a:pt x="835" y="617"/>
                  </a:cubicBezTo>
                  <a:cubicBezTo>
                    <a:pt x="1082" y="617"/>
                    <a:pt x="1350" y="636"/>
                    <a:pt x="1590" y="699"/>
                  </a:cubicBezTo>
                  <a:cubicBezTo>
                    <a:pt x="2706" y="1006"/>
                    <a:pt x="3097" y="1397"/>
                    <a:pt x="3237" y="1536"/>
                  </a:cubicBezTo>
                  <a:cubicBezTo>
                    <a:pt x="3237" y="1536"/>
                    <a:pt x="3320" y="1118"/>
                    <a:pt x="3348" y="811"/>
                  </a:cubicBezTo>
                  <a:cubicBezTo>
                    <a:pt x="3041" y="532"/>
                    <a:pt x="2372" y="309"/>
                    <a:pt x="1869" y="141"/>
                  </a:cubicBezTo>
                  <a:cubicBezTo>
                    <a:pt x="1505" y="34"/>
                    <a:pt x="1165" y="1"/>
                    <a:pt x="884"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5"/>
            <p:cNvSpPr/>
            <p:nvPr/>
          </p:nvSpPr>
          <p:spPr>
            <a:xfrm>
              <a:off x="2312150" y="921650"/>
              <a:ext cx="99075" cy="42200"/>
            </a:xfrm>
            <a:custGeom>
              <a:rect b="b" l="l" r="r" t="t"/>
              <a:pathLst>
                <a:path extrusionOk="0" h="1688" w="3963">
                  <a:moveTo>
                    <a:pt x="3767" y="0"/>
                  </a:moveTo>
                  <a:cubicBezTo>
                    <a:pt x="3767" y="0"/>
                    <a:pt x="2763" y="84"/>
                    <a:pt x="1814" y="167"/>
                  </a:cubicBezTo>
                  <a:cubicBezTo>
                    <a:pt x="363" y="335"/>
                    <a:pt x="1" y="335"/>
                    <a:pt x="29" y="391"/>
                  </a:cubicBezTo>
                  <a:cubicBezTo>
                    <a:pt x="1" y="1311"/>
                    <a:pt x="224" y="1674"/>
                    <a:pt x="224" y="1674"/>
                  </a:cubicBezTo>
                  <a:cubicBezTo>
                    <a:pt x="266" y="1683"/>
                    <a:pt x="321" y="1687"/>
                    <a:pt x="386" y="1687"/>
                  </a:cubicBezTo>
                  <a:cubicBezTo>
                    <a:pt x="714" y="1687"/>
                    <a:pt x="1307" y="1590"/>
                    <a:pt x="1842" y="1590"/>
                  </a:cubicBezTo>
                  <a:cubicBezTo>
                    <a:pt x="3042" y="1479"/>
                    <a:pt x="3600" y="1423"/>
                    <a:pt x="3962" y="1395"/>
                  </a:cubicBezTo>
                  <a:cubicBezTo>
                    <a:pt x="3934" y="781"/>
                    <a:pt x="3767" y="0"/>
                    <a:pt x="37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5"/>
            <p:cNvSpPr/>
            <p:nvPr/>
          </p:nvSpPr>
          <p:spPr>
            <a:xfrm>
              <a:off x="2310750" y="930700"/>
              <a:ext cx="99775" cy="23750"/>
            </a:xfrm>
            <a:custGeom>
              <a:rect b="b" l="l" r="r" t="t"/>
              <a:pathLst>
                <a:path extrusionOk="0" h="950" w="3991">
                  <a:moveTo>
                    <a:pt x="3907" y="1"/>
                  </a:moveTo>
                  <a:cubicBezTo>
                    <a:pt x="2233" y="196"/>
                    <a:pt x="559" y="252"/>
                    <a:pt x="113" y="363"/>
                  </a:cubicBezTo>
                  <a:cubicBezTo>
                    <a:pt x="113" y="363"/>
                    <a:pt x="1" y="615"/>
                    <a:pt x="168" y="949"/>
                  </a:cubicBezTo>
                  <a:cubicBezTo>
                    <a:pt x="1675" y="866"/>
                    <a:pt x="3990" y="587"/>
                    <a:pt x="3990" y="587"/>
                  </a:cubicBezTo>
                  <a:cubicBezTo>
                    <a:pt x="3990" y="587"/>
                    <a:pt x="3990" y="531"/>
                    <a:pt x="390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5"/>
            <p:cNvSpPr/>
            <p:nvPr/>
          </p:nvSpPr>
          <p:spPr>
            <a:xfrm>
              <a:off x="2554175" y="588875"/>
              <a:ext cx="189750" cy="408750"/>
            </a:xfrm>
            <a:custGeom>
              <a:rect b="b" l="l" r="r" t="t"/>
              <a:pathLst>
                <a:path extrusionOk="0" h="16350" w="7590">
                  <a:moveTo>
                    <a:pt x="431" y="1"/>
                  </a:moveTo>
                  <a:cubicBezTo>
                    <a:pt x="220" y="1"/>
                    <a:pt x="1" y="176"/>
                    <a:pt x="1" y="254"/>
                  </a:cubicBezTo>
                  <a:cubicBezTo>
                    <a:pt x="1" y="254"/>
                    <a:pt x="1535" y="924"/>
                    <a:pt x="2540" y="6336"/>
                  </a:cubicBezTo>
                  <a:cubicBezTo>
                    <a:pt x="3934" y="14009"/>
                    <a:pt x="2065" y="16073"/>
                    <a:pt x="2065" y="16073"/>
                  </a:cubicBezTo>
                  <a:cubicBezTo>
                    <a:pt x="2231" y="16274"/>
                    <a:pt x="2449" y="16349"/>
                    <a:pt x="2682" y="16349"/>
                  </a:cubicBezTo>
                  <a:cubicBezTo>
                    <a:pt x="3389" y="16349"/>
                    <a:pt x="4241" y="15655"/>
                    <a:pt x="4241" y="15655"/>
                  </a:cubicBezTo>
                  <a:cubicBezTo>
                    <a:pt x="7589" y="8540"/>
                    <a:pt x="3600" y="1566"/>
                    <a:pt x="3404" y="1119"/>
                  </a:cubicBezTo>
                  <a:cubicBezTo>
                    <a:pt x="3237" y="729"/>
                    <a:pt x="1368" y="115"/>
                    <a:pt x="475" y="3"/>
                  </a:cubicBezTo>
                  <a:cubicBezTo>
                    <a:pt x="460" y="1"/>
                    <a:pt x="446" y="1"/>
                    <a:pt x="431" y="1"/>
                  </a:cubicBezTo>
                  <a:close/>
                </a:path>
              </a:pathLst>
            </a:custGeom>
            <a:solidFill>
              <a:srgbClr val="D6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5"/>
            <p:cNvSpPr/>
            <p:nvPr/>
          </p:nvSpPr>
          <p:spPr>
            <a:xfrm>
              <a:off x="2555575" y="585600"/>
              <a:ext cx="192525" cy="421100"/>
            </a:xfrm>
            <a:custGeom>
              <a:rect b="b" l="l" r="r" t="t"/>
              <a:pathLst>
                <a:path extrusionOk="0" h="16844" w="7701">
                  <a:moveTo>
                    <a:pt x="585" y="0"/>
                  </a:moveTo>
                  <a:cubicBezTo>
                    <a:pt x="304" y="0"/>
                    <a:pt x="88" y="78"/>
                    <a:pt x="1" y="274"/>
                  </a:cubicBezTo>
                  <a:cubicBezTo>
                    <a:pt x="1" y="274"/>
                    <a:pt x="1312" y="581"/>
                    <a:pt x="2623" y="6216"/>
                  </a:cubicBezTo>
                  <a:cubicBezTo>
                    <a:pt x="4381" y="13805"/>
                    <a:pt x="2344" y="16650"/>
                    <a:pt x="2344" y="16650"/>
                  </a:cubicBezTo>
                  <a:cubicBezTo>
                    <a:pt x="2471" y="16787"/>
                    <a:pt x="2627" y="16844"/>
                    <a:pt x="2798" y="16844"/>
                  </a:cubicBezTo>
                  <a:cubicBezTo>
                    <a:pt x="3604" y="16844"/>
                    <a:pt x="4743" y="15590"/>
                    <a:pt x="4743" y="15590"/>
                  </a:cubicBezTo>
                  <a:cubicBezTo>
                    <a:pt x="7701" y="8309"/>
                    <a:pt x="3376" y="1557"/>
                    <a:pt x="3153" y="1111"/>
                  </a:cubicBezTo>
                  <a:cubicBezTo>
                    <a:pt x="2984" y="772"/>
                    <a:pt x="1466" y="0"/>
                    <a:pt x="585"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5"/>
            <p:cNvSpPr/>
            <p:nvPr/>
          </p:nvSpPr>
          <p:spPr>
            <a:xfrm>
              <a:off x="2561850" y="580375"/>
              <a:ext cx="188350" cy="425550"/>
            </a:xfrm>
            <a:custGeom>
              <a:rect b="b" l="l" r="r" t="t"/>
              <a:pathLst>
                <a:path extrusionOk="0" h="17022" w="7534">
                  <a:moveTo>
                    <a:pt x="587" y="0"/>
                  </a:moveTo>
                  <a:cubicBezTo>
                    <a:pt x="249" y="0"/>
                    <a:pt x="9" y="88"/>
                    <a:pt x="1" y="315"/>
                  </a:cubicBezTo>
                  <a:cubicBezTo>
                    <a:pt x="1" y="315"/>
                    <a:pt x="1423" y="1264"/>
                    <a:pt x="2679" y="6621"/>
                  </a:cubicBezTo>
                  <a:cubicBezTo>
                    <a:pt x="4464" y="14181"/>
                    <a:pt x="2372" y="16971"/>
                    <a:pt x="2372" y="16971"/>
                  </a:cubicBezTo>
                  <a:cubicBezTo>
                    <a:pt x="2489" y="17006"/>
                    <a:pt x="2608" y="17021"/>
                    <a:pt x="2726" y="17021"/>
                  </a:cubicBezTo>
                  <a:cubicBezTo>
                    <a:pt x="3649" y="17021"/>
                    <a:pt x="4548" y="16078"/>
                    <a:pt x="4548" y="16078"/>
                  </a:cubicBezTo>
                  <a:cubicBezTo>
                    <a:pt x="7533" y="8797"/>
                    <a:pt x="3544" y="1654"/>
                    <a:pt x="2902" y="762"/>
                  </a:cubicBezTo>
                  <a:cubicBezTo>
                    <a:pt x="2688" y="470"/>
                    <a:pt x="1372" y="0"/>
                    <a:pt x="587" y="0"/>
                  </a:cubicBezTo>
                  <a:close/>
                </a:path>
              </a:pathLst>
            </a:custGeom>
            <a:solidFill>
              <a:srgbClr val="D6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5"/>
            <p:cNvSpPr/>
            <p:nvPr/>
          </p:nvSpPr>
          <p:spPr>
            <a:xfrm>
              <a:off x="2563250" y="579050"/>
              <a:ext cx="127650" cy="189175"/>
            </a:xfrm>
            <a:custGeom>
              <a:rect b="b" l="l" r="r" t="t"/>
              <a:pathLst>
                <a:path extrusionOk="0" h="7567" w="5106">
                  <a:moveTo>
                    <a:pt x="750" y="0"/>
                  </a:moveTo>
                  <a:cubicBezTo>
                    <a:pt x="444" y="0"/>
                    <a:pt x="170" y="56"/>
                    <a:pt x="0" y="201"/>
                  </a:cubicBezTo>
                  <a:cubicBezTo>
                    <a:pt x="112" y="229"/>
                    <a:pt x="754" y="926"/>
                    <a:pt x="1228" y="1763"/>
                  </a:cubicBezTo>
                  <a:cubicBezTo>
                    <a:pt x="2065" y="3326"/>
                    <a:pt x="2372" y="5892"/>
                    <a:pt x="2623" y="6646"/>
                  </a:cubicBezTo>
                  <a:cubicBezTo>
                    <a:pt x="2874" y="7371"/>
                    <a:pt x="2958" y="7427"/>
                    <a:pt x="3125" y="7566"/>
                  </a:cubicBezTo>
                  <a:lnTo>
                    <a:pt x="4966" y="7204"/>
                  </a:lnTo>
                  <a:cubicBezTo>
                    <a:pt x="4966" y="7204"/>
                    <a:pt x="5078" y="7064"/>
                    <a:pt x="5078" y="6869"/>
                  </a:cubicBezTo>
                  <a:cubicBezTo>
                    <a:pt x="5106" y="6339"/>
                    <a:pt x="4743" y="5474"/>
                    <a:pt x="4464" y="4748"/>
                  </a:cubicBezTo>
                  <a:cubicBezTo>
                    <a:pt x="4185" y="3995"/>
                    <a:pt x="3432" y="1624"/>
                    <a:pt x="2511" y="508"/>
                  </a:cubicBezTo>
                  <a:cubicBezTo>
                    <a:pt x="2317" y="294"/>
                    <a:pt x="1449" y="0"/>
                    <a:pt x="750" y="0"/>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5"/>
            <p:cNvSpPr/>
            <p:nvPr/>
          </p:nvSpPr>
          <p:spPr>
            <a:xfrm>
              <a:off x="2627425" y="681625"/>
              <a:ext cx="90000" cy="53200"/>
            </a:xfrm>
            <a:custGeom>
              <a:rect b="b" l="l" r="r" t="t"/>
              <a:pathLst>
                <a:path extrusionOk="0" h="2128" w="3600">
                  <a:moveTo>
                    <a:pt x="1771" y="0"/>
                  </a:moveTo>
                  <a:cubicBezTo>
                    <a:pt x="1633" y="0"/>
                    <a:pt x="1503" y="20"/>
                    <a:pt x="1367" y="32"/>
                  </a:cubicBezTo>
                  <a:cubicBezTo>
                    <a:pt x="1032" y="88"/>
                    <a:pt x="0" y="534"/>
                    <a:pt x="474" y="785"/>
                  </a:cubicBezTo>
                  <a:cubicBezTo>
                    <a:pt x="501" y="787"/>
                    <a:pt x="526" y="788"/>
                    <a:pt x="551" y="788"/>
                  </a:cubicBezTo>
                  <a:cubicBezTo>
                    <a:pt x="877" y="788"/>
                    <a:pt x="1123" y="643"/>
                    <a:pt x="1344" y="643"/>
                  </a:cubicBezTo>
                  <a:cubicBezTo>
                    <a:pt x="1361" y="643"/>
                    <a:pt x="1378" y="644"/>
                    <a:pt x="1395" y="645"/>
                  </a:cubicBezTo>
                  <a:cubicBezTo>
                    <a:pt x="1411" y="649"/>
                    <a:pt x="1426" y="652"/>
                    <a:pt x="1440" y="654"/>
                  </a:cubicBezTo>
                  <a:lnTo>
                    <a:pt x="1440" y="654"/>
                  </a:lnTo>
                  <a:cubicBezTo>
                    <a:pt x="1068" y="721"/>
                    <a:pt x="393" y="876"/>
                    <a:pt x="474" y="1120"/>
                  </a:cubicBezTo>
                  <a:cubicBezTo>
                    <a:pt x="501" y="1226"/>
                    <a:pt x="650" y="1262"/>
                    <a:pt x="841" y="1262"/>
                  </a:cubicBezTo>
                  <a:cubicBezTo>
                    <a:pt x="1162" y="1262"/>
                    <a:pt x="1601" y="1160"/>
                    <a:pt x="1784" y="1114"/>
                  </a:cubicBezTo>
                  <a:lnTo>
                    <a:pt x="1784" y="1114"/>
                  </a:lnTo>
                  <a:cubicBezTo>
                    <a:pt x="1539" y="1181"/>
                    <a:pt x="852" y="1387"/>
                    <a:pt x="921" y="1594"/>
                  </a:cubicBezTo>
                  <a:cubicBezTo>
                    <a:pt x="953" y="1701"/>
                    <a:pt x="1142" y="1734"/>
                    <a:pt x="1362" y="1734"/>
                  </a:cubicBezTo>
                  <a:cubicBezTo>
                    <a:pt x="1482" y="1734"/>
                    <a:pt x="1611" y="1725"/>
                    <a:pt x="1729" y="1712"/>
                  </a:cubicBezTo>
                  <a:lnTo>
                    <a:pt x="1729" y="1712"/>
                  </a:lnTo>
                  <a:cubicBezTo>
                    <a:pt x="1512" y="1757"/>
                    <a:pt x="1309" y="1828"/>
                    <a:pt x="1395" y="1929"/>
                  </a:cubicBezTo>
                  <a:cubicBezTo>
                    <a:pt x="1507" y="2078"/>
                    <a:pt x="1879" y="2127"/>
                    <a:pt x="2189" y="2127"/>
                  </a:cubicBezTo>
                  <a:cubicBezTo>
                    <a:pt x="2344" y="2127"/>
                    <a:pt x="2483" y="2115"/>
                    <a:pt x="2567" y="2096"/>
                  </a:cubicBezTo>
                  <a:cubicBezTo>
                    <a:pt x="3599" y="1789"/>
                    <a:pt x="2455" y="227"/>
                    <a:pt x="2455" y="227"/>
                  </a:cubicBezTo>
                  <a:cubicBezTo>
                    <a:pt x="2189" y="44"/>
                    <a:pt x="1973" y="0"/>
                    <a:pt x="1771"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5"/>
            <p:cNvSpPr/>
            <p:nvPr/>
          </p:nvSpPr>
          <p:spPr>
            <a:xfrm>
              <a:off x="2658450" y="666775"/>
              <a:ext cx="23400" cy="24075"/>
            </a:xfrm>
            <a:custGeom>
              <a:rect b="b" l="l" r="r" t="t"/>
              <a:pathLst>
                <a:path extrusionOk="0" h="963" w="936">
                  <a:moveTo>
                    <a:pt x="107" y="0"/>
                  </a:moveTo>
                  <a:cubicBezTo>
                    <a:pt x="22" y="0"/>
                    <a:pt x="0" y="116"/>
                    <a:pt x="42" y="263"/>
                  </a:cubicBezTo>
                  <a:cubicBezTo>
                    <a:pt x="126" y="654"/>
                    <a:pt x="294" y="793"/>
                    <a:pt x="573" y="933"/>
                  </a:cubicBezTo>
                  <a:cubicBezTo>
                    <a:pt x="611" y="954"/>
                    <a:pt x="645" y="963"/>
                    <a:pt x="677" y="963"/>
                  </a:cubicBezTo>
                  <a:cubicBezTo>
                    <a:pt x="855" y="963"/>
                    <a:pt x="935" y="682"/>
                    <a:pt x="935" y="682"/>
                  </a:cubicBezTo>
                  <a:cubicBezTo>
                    <a:pt x="545" y="430"/>
                    <a:pt x="433" y="207"/>
                    <a:pt x="210" y="40"/>
                  </a:cubicBezTo>
                  <a:cubicBezTo>
                    <a:pt x="169" y="12"/>
                    <a:pt x="134" y="0"/>
                    <a:pt x="107"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5"/>
            <p:cNvSpPr/>
            <p:nvPr/>
          </p:nvSpPr>
          <p:spPr>
            <a:xfrm>
              <a:off x="2634400" y="750925"/>
              <a:ext cx="61400" cy="23675"/>
            </a:xfrm>
            <a:custGeom>
              <a:rect b="b" l="l" r="r" t="t"/>
              <a:pathLst>
                <a:path extrusionOk="0" h="947" w="2456">
                  <a:moveTo>
                    <a:pt x="1784" y="0"/>
                  </a:moveTo>
                  <a:cubicBezTo>
                    <a:pt x="1595" y="0"/>
                    <a:pt x="1376" y="25"/>
                    <a:pt x="1144" y="78"/>
                  </a:cubicBezTo>
                  <a:cubicBezTo>
                    <a:pt x="502" y="217"/>
                    <a:pt x="0" y="524"/>
                    <a:pt x="56" y="747"/>
                  </a:cubicBezTo>
                  <a:cubicBezTo>
                    <a:pt x="56" y="747"/>
                    <a:pt x="112" y="942"/>
                    <a:pt x="112" y="942"/>
                  </a:cubicBezTo>
                  <a:cubicBezTo>
                    <a:pt x="112" y="942"/>
                    <a:pt x="237" y="947"/>
                    <a:pt x="413" y="947"/>
                  </a:cubicBezTo>
                  <a:cubicBezTo>
                    <a:pt x="679" y="947"/>
                    <a:pt x="1060" y="937"/>
                    <a:pt x="1311" y="887"/>
                  </a:cubicBezTo>
                  <a:cubicBezTo>
                    <a:pt x="1730" y="775"/>
                    <a:pt x="2455" y="412"/>
                    <a:pt x="2455" y="412"/>
                  </a:cubicBezTo>
                  <a:lnTo>
                    <a:pt x="2372" y="189"/>
                  </a:lnTo>
                  <a:cubicBezTo>
                    <a:pt x="2319" y="68"/>
                    <a:pt x="2094" y="0"/>
                    <a:pt x="178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5"/>
            <p:cNvSpPr/>
            <p:nvPr/>
          </p:nvSpPr>
          <p:spPr>
            <a:xfrm>
              <a:off x="2635775" y="755825"/>
              <a:ext cx="61425" cy="24050"/>
            </a:xfrm>
            <a:custGeom>
              <a:rect b="b" l="l" r="r" t="t"/>
              <a:pathLst>
                <a:path extrusionOk="0" h="962" w="2457">
                  <a:moveTo>
                    <a:pt x="1789" y="1"/>
                  </a:moveTo>
                  <a:cubicBezTo>
                    <a:pt x="1593" y="1"/>
                    <a:pt x="1362" y="26"/>
                    <a:pt x="1117" y="77"/>
                  </a:cubicBezTo>
                  <a:cubicBezTo>
                    <a:pt x="475" y="216"/>
                    <a:pt x="1" y="523"/>
                    <a:pt x="57" y="746"/>
                  </a:cubicBezTo>
                  <a:cubicBezTo>
                    <a:pt x="74" y="888"/>
                    <a:pt x="316" y="962"/>
                    <a:pt x="653" y="962"/>
                  </a:cubicBezTo>
                  <a:cubicBezTo>
                    <a:pt x="849" y="962"/>
                    <a:pt x="1077" y="937"/>
                    <a:pt x="1312" y="886"/>
                  </a:cubicBezTo>
                  <a:cubicBezTo>
                    <a:pt x="1954" y="746"/>
                    <a:pt x="2456" y="440"/>
                    <a:pt x="2400" y="216"/>
                  </a:cubicBezTo>
                  <a:cubicBezTo>
                    <a:pt x="2365" y="75"/>
                    <a:pt x="2128" y="1"/>
                    <a:pt x="1789"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5"/>
            <p:cNvSpPr/>
            <p:nvPr/>
          </p:nvSpPr>
          <p:spPr>
            <a:xfrm>
              <a:off x="2643450" y="759825"/>
              <a:ext cx="50250" cy="69800"/>
            </a:xfrm>
            <a:custGeom>
              <a:rect b="b" l="l" r="r" t="t"/>
              <a:pathLst>
                <a:path extrusionOk="0" h="2792" w="2010">
                  <a:moveTo>
                    <a:pt x="1842" y="1"/>
                  </a:moveTo>
                  <a:lnTo>
                    <a:pt x="1" y="447"/>
                  </a:lnTo>
                  <a:cubicBezTo>
                    <a:pt x="1" y="447"/>
                    <a:pt x="1005" y="2707"/>
                    <a:pt x="1005" y="2707"/>
                  </a:cubicBezTo>
                  <a:cubicBezTo>
                    <a:pt x="1023" y="2761"/>
                    <a:pt x="1123" y="2792"/>
                    <a:pt x="1266" y="2792"/>
                  </a:cubicBezTo>
                  <a:cubicBezTo>
                    <a:pt x="1345" y="2792"/>
                    <a:pt x="1436" y="2782"/>
                    <a:pt x="1535" y="2763"/>
                  </a:cubicBezTo>
                  <a:cubicBezTo>
                    <a:pt x="1814" y="2707"/>
                    <a:pt x="2010" y="2567"/>
                    <a:pt x="1982" y="2484"/>
                  </a:cubicBezTo>
                  <a:cubicBezTo>
                    <a:pt x="1982" y="2484"/>
                    <a:pt x="1842" y="1"/>
                    <a:pt x="184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5"/>
            <p:cNvSpPr/>
            <p:nvPr/>
          </p:nvSpPr>
          <p:spPr>
            <a:xfrm>
              <a:off x="2664375" y="761950"/>
              <a:ext cx="28625" cy="59975"/>
            </a:xfrm>
            <a:custGeom>
              <a:rect b="b" l="l" r="r" t="t"/>
              <a:pathLst>
                <a:path extrusionOk="0" h="2399" w="1145">
                  <a:moveTo>
                    <a:pt x="551" y="1"/>
                  </a:moveTo>
                  <a:cubicBezTo>
                    <a:pt x="390" y="1"/>
                    <a:pt x="200" y="20"/>
                    <a:pt x="1" y="83"/>
                  </a:cubicBezTo>
                  <a:lnTo>
                    <a:pt x="615" y="2371"/>
                  </a:lnTo>
                  <a:cubicBezTo>
                    <a:pt x="615" y="2371"/>
                    <a:pt x="775" y="2341"/>
                    <a:pt x="922" y="2341"/>
                  </a:cubicBezTo>
                  <a:cubicBezTo>
                    <a:pt x="1020" y="2341"/>
                    <a:pt x="1111" y="2354"/>
                    <a:pt x="1145" y="2399"/>
                  </a:cubicBezTo>
                  <a:cubicBezTo>
                    <a:pt x="1089" y="1506"/>
                    <a:pt x="1005" y="55"/>
                    <a:pt x="1005" y="55"/>
                  </a:cubicBezTo>
                  <a:cubicBezTo>
                    <a:pt x="1005" y="55"/>
                    <a:pt x="820" y="1"/>
                    <a:pt x="55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5"/>
            <p:cNvSpPr/>
            <p:nvPr/>
          </p:nvSpPr>
          <p:spPr>
            <a:xfrm>
              <a:off x="2199850" y="924425"/>
              <a:ext cx="96975" cy="55125"/>
            </a:xfrm>
            <a:custGeom>
              <a:rect b="b" l="l" r="r" t="t"/>
              <a:pathLst>
                <a:path extrusionOk="0" h="2205" w="3879">
                  <a:moveTo>
                    <a:pt x="754" y="1"/>
                  </a:moveTo>
                  <a:cubicBezTo>
                    <a:pt x="336" y="1"/>
                    <a:pt x="1" y="1"/>
                    <a:pt x="85" y="559"/>
                  </a:cubicBezTo>
                  <a:cubicBezTo>
                    <a:pt x="168" y="921"/>
                    <a:pt x="392" y="1145"/>
                    <a:pt x="643" y="1228"/>
                  </a:cubicBezTo>
                  <a:cubicBezTo>
                    <a:pt x="689" y="1244"/>
                    <a:pt x="744" y="1250"/>
                    <a:pt x="804" y="1250"/>
                  </a:cubicBezTo>
                  <a:cubicBezTo>
                    <a:pt x="988" y="1250"/>
                    <a:pt x="1220" y="1193"/>
                    <a:pt x="1412" y="1193"/>
                  </a:cubicBezTo>
                  <a:cubicBezTo>
                    <a:pt x="1489" y="1193"/>
                    <a:pt x="1560" y="1202"/>
                    <a:pt x="1619" y="1228"/>
                  </a:cubicBezTo>
                  <a:cubicBezTo>
                    <a:pt x="1842" y="1312"/>
                    <a:pt x="3544" y="2205"/>
                    <a:pt x="3544" y="2205"/>
                  </a:cubicBezTo>
                  <a:cubicBezTo>
                    <a:pt x="3544" y="1814"/>
                    <a:pt x="3879" y="1396"/>
                    <a:pt x="3879" y="1396"/>
                  </a:cubicBezTo>
                  <a:cubicBezTo>
                    <a:pt x="3879" y="1396"/>
                    <a:pt x="1340"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9" name="Shape 2529"/>
        <p:cNvGrpSpPr/>
        <p:nvPr/>
      </p:nvGrpSpPr>
      <p:grpSpPr>
        <a:xfrm>
          <a:off x="0" y="0"/>
          <a:ext cx="0" cy="0"/>
          <a:chOff x="0" y="0"/>
          <a:chExt cx="0" cy="0"/>
        </a:xfrm>
      </p:grpSpPr>
      <p:sp>
        <p:nvSpPr>
          <p:cNvPr id="2530" name="Google Shape;2530;p76"/>
          <p:cNvSpPr txBox="1"/>
          <p:nvPr>
            <p:ph type="title"/>
          </p:nvPr>
        </p:nvSpPr>
        <p:spPr>
          <a:xfrm>
            <a:off x="7200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Examples of disasters</a:t>
            </a:r>
            <a:endParaRPr/>
          </a:p>
        </p:txBody>
      </p:sp>
      <p:sp>
        <p:nvSpPr>
          <p:cNvPr id="2531" name="Google Shape;2531;p76"/>
          <p:cNvSpPr txBox="1"/>
          <p:nvPr>
            <p:ph idx="1" type="subTitle"/>
          </p:nvPr>
        </p:nvSpPr>
        <p:spPr>
          <a:xfrm>
            <a:off x="827225" y="2924601"/>
            <a:ext cx="2258100" cy="42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Floods</a:t>
            </a:r>
            <a:endParaRPr/>
          </a:p>
        </p:txBody>
      </p:sp>
      <p:sp>
        <p:nvSpPr>
          <p:cNvPr id="2532" name="Google Shape;2532;p76"/>
          <p:cNvSpPr txBox="1"/>
          <p:nvPr>
            <p:ph idx="2" type="subTitle"/>
          </p:nvPr>
        </p:nvSpPr>
        <p:spPr>
          <a:xfrm>
            <a:off x="827225" y="3349003"/>
            <a:ext cx="2258100" cy="94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2533" name="Google Shape;2533;p76"/>
          <p:cNvSpPr txBox="1"/>
          <p:nvPr>
            <p:ph idx="3" type="subTitle"/>
          </p:nvPr>
        </p:nvSpPr>
        <p:spPr>
          <a:xfrm>
            <a:off x="3442950" y="2924601"/>
            <a:ext cx="2258100" cy="42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Earthquakes</a:t>
            </a:r>
            <a:endParaRPr/>
          </a:p>
        </p:txBody>
      </p:sp>
      <p:sp>
        <p:nvSpPr>
          <p:cNvPr id="2534" name="Google Shape;2534;p76"/>
          <p:cNvSpPr txBox="1"/>
          <p:nvPr>
            <p:ph idx="4" type="subTitle"/>
          </p:nvPr>
        </p:nvSpPr>
        <p:spPr>
          <a:xfrm>
            <a:off x="3442950" y="3349003"/>
            <a:ext cx="2258100" cy="94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535" name="Google Shape;2535;p76"/>
          <p:cNvSpPr txBox="1"/>
          <p:nvPr>
            <p:ph idx="5" type="subTitle"/>
          </p:nvPr>
        </p:nvSpPr>
        <p:spPr>
          <a:xfrm>
            <a:off x="6058675" y="2924601"/>
            <a:ext cx="2258100" cy="42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Tsunamis</a:t>
            </a:r>
            <a:endParaRPr/>
          </a:p>
        </p:txBody>
      </p:sp>
      <p:sp>
        <p:nvSpPr>
          <p:cNvPr id="2536" name="Google Shape;2536;p76"/>
          <p:cNvSpPr txBox="1"/>
          <p:nvPr>
            <p:ph idx="6" type="subTitle"/>
          </p:nvPr>
        </p:nvSpPr>
        <p:spPr>
          <a:xfrm>
            <a:off x="6058675" y="3349003"/>
            <a:ext cx="2258100" cy="94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pic>
        <p:nvPicPr>
          <p:cNvPr id="2537" name="Google Shape;2537;p76"/>
          <p:cNvPicPr preferRelativeResize="0"/>
          <p:nvPr>
            <p:ph idx="7" type="pic"/>
          </p:nvPr>
        </p:nvPicPr>
        <p:blipFill rotWithShape="1">
          <a:blip r:embed="rId3">
            <a:alphaModFix/>
          </a:blip>
          <a:srcRect b="0" l="12698" r="12691" t="0"/>
          <a:stretch/>
        </p:blipFill>
        <p:spPr>
          <a:xfrm>
            <a:off x="1406975" y="1642750"/>
            <a:ext cx="1098598" cy="1033199"/>
          </a:xfrm>
          <a:prstGeom prst="rect">
            <a:avLst/>
          </a:prstGeom>
        </p:spPr>
      </p:pic>
      <p:pic>
        <p:nvPicPr>
          <p:cNvPr id="2538" name="Google Shape;2538;p76"/>
          <p:cNvPicPr preferRelativeResize="0"/>
          <p:nvPr>
            <p:ph idx="8" type="pic"/>
          </p:nvPr>
        </p:nvPicPr>
        <p:blipFill rotWithShape="1">
          <a:blip r:embed="rId4">
            <a:alphaModFix/>
          </a:blip>
          <a:srcRect b="18654" l="0" r="0" t="18661"/>
          <a:stretch/>
        </p:blipFill>
        <p:spPr>
          <a:xfrm>
            <a:off x="4022700" y="1642750"/>
            <a:ext cx="1098600" cy="1033201"/>
          </a:xfrm>
          <a:prstGeom prst="rect">
            <a:avLst/>
          </a:prstGeom>
        </p:spPr>
      </p:pic>
      <p:pic>
        <p:nvPicPr>
          <p:cNvPr id="2539" name="Google Shape;2539;p76"/>
          <p:cNvPicPr preferRelativeResize="0"/>
          <p:nvPr>
            <p:ph idx="9" type="pic"/>
          </p:nvPr>
        </p:nvPicPr>
        <p:blipFill rotWithShape="1">
          <a:blip r:embed="rId5">
            <a:alphaModFix/>
          </a:blip>
          <a:srcRect b="0" l="14564" r="14564" t="0"/>
          <a:stretch/>
        </p:blipFill>
        <p:spPr>
          <a:xfrm>
            <a:off x="6638425" y="1642750"/>
            <a:ext cx="1098598" cy="1033199"/>
          </a:xfrm>
          <a:prstGeom prst="rect">
            <a:avLst/>
          </a:prstGeom>
        </p:spPr>
      </p:pic>
      <p:grpSp>
        <p:nvGrpSpPr>
          <p:cNvPr id="2540" name="Google Shape;2540;p76"/>
          <p:cNvGrpSpPr/>
          <p:nvPr/>
        </p:nvGrpSpPr>
        <p:grpSpPr>
          <a:xfrm rot="-896372">
            <a:off x="8303998" y="176541"/>
            <a:ext cx="859301" cy="783976"/>
            <a:chOff x="4597800" y="622425"/>
            <a:chExt cx="859300" cy="783975"/>
          </a:xfrm>
        </p:grpSpPr>
        <p:sp>
          <p:nvSpPr>
            <p:cNvPr id="2541" name="Google Shape;2541;p76"/>
            <p:cNvSpPr/>
            <p:nvPr/>
          </p:nvSpPr>
          <p:spPr>
            <a:xfrm>
              <a:off x="4954900" y="1053475"/>
              <a:ext cx="69075" cy="36975"/>
            </a:xfrm>
            <a:custGeom>
              <a:rect b="b" l="l" r="r" t="t"/>
              <a:pathLst>
                <a:path extrusionOk="0" h="1479" w="2763">
                  <a:moveTo>
                    <a:pt x="726" y="0"/>
                  </a:moveTo>
                  <a:cubicBezTo>
                    <a:pt x="335" y="0"/>
                    <a:pt x="0" y="335"/>
                    <a:pt x="0" y="725"/>
                  </a:cubicBezTo>
                  <a:cubicBezTo>
                    <a:pt x="0" y="1144"/>
                    <a:pt x="335" y="1479"/>
                    <a:pt x="726" y="1479"/>
                  </a:cubicBezTo>
                  <a:lnTo>
                    <a:pt x="2037" y="1479"/>
                  </a:lnTo>
                  <a:cubicBezTo>
                    <a:pt x="2455" y="1479"/>
                    <a:pt x="2762" y="1144"/>
                    <a:pt x="2762" y="725"/>
                  </a:cubicBezTo>
                  <a:cubicBezTo>
                    <a:pt x="2762" y="335"/>
                    <a:pt x="2455" y="0"/>
                    <a:pt x="2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6"/>
            <p:cNvSpPr/>
            <p:nvPr/>
          </p:nvSpPr>
          <p:spPr>
            <a:xfrm>
              <a:off x="4610350" y="644050"/>
              <a:ext cx="272725" cy="510575"/>
            </a:xfrm>
            <a:custGeom>
              <a:rect b="b" l="l" r="r" t="t"/>
              <a:pathLst>
                <a:path extrusionOk="0" h="20423" w="10909">
                  <a:moveTo>
                    <a:pt x="0" y="0"/>
                  </a:moveTo>
                  <a:lnTo>
                    <a:pt x="0" y="20422"/>
                  </a:lnTo>
                  <a:lnTo>
                    <a:pt x="10909" y="13336"/>
                  </a:lnTo>
                  <a:lnTo>
                    <a:pt x="10909" y="7059"/>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6"/>
            <p:cNvSpPr/>
            <p:nvPr/>
          </p:nvSpPr>
          <p:spPr>
            <a:xfrm>
              <a:off x="4610350" y="687975"/>
              <a:ext cx="218325" cy="132550"/>
            </a:xfrm>
            <a:custGeom>
              <a:rect b="b" l="l" r="r" t="t"/>
              <a:pathLst>
                <a:path extrusionOk="0" h="5302" w="8733">
                  <a:moveTo>
                    <a:pt x="0" y="1"/>
                  </a:moveTo>
                  <a:lnTo>
                    <a:pt x="0" y="4688"/>
                  </a:lnTo>
                  <a:lnTo>
                    <a:pt x="8733" y="5302"/>
                  </a:lnTo>
                  <a:lnTo>
                    <a:pt x="8733" y="5302"/>
                  </a:lnTo>
                  <a:lnTo>
                    <a:pt x="0"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6"/>
            <p:cNvSpPr/>
            <p:nvPr/>
          </p:nvSpPr>
          <p:spPr>
            <a:xfrm>
              <a:off x="4610350" y="979525"/>
              <a:ext cx="218325" cy="124875"/>
            </a:xfrm>
            <a:custGeom>
              <a:rect b="b" l="l" r="r" t="t"/>
              <a:pathLst>
                <a:path extrusionOk="0" h="4995" w="8733">
                  <a:moveTo>
                    <a:pt x="8733" y="1"/>
                  </a:moveTo>
                  <a:lnTo>
                    <a:pt x="0" y="2958"/>
                  </a:lnTo>
                  <a:lnTo>
                    <a:pt x="0" y="4995"/>
                  </a:lnTo>
                  <a:lnTo>
                    <a:pt x="8733"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6"/>
            <p:cNvSpPr/>
            <p:nvPr/>
          </p:nvSpPr>
          <p:spPr>
            <a:xfrm>
              <a:off x="5094400" y="936975"/>
              <a:ext cx="362700" cy="431075"/>
            </a:xfrm>
            <a:custGeom>
              <a:rect b="b" l="l" r="r" t="t"/>
              <a:pathLst>
                <a:path extrusionOk="0" h="17243" w="14508">
                  <a:moveTo>
                    <a:pt x="1060" y="1"/>
                  </a:moveTo>
                  <a:lnTo>
                    <a:pt x="1060" y="1005"/>
                  </a:lnTo>
                  <a:cubicBezTo>
                    <a:pt x="9653" y="1005"/>
                    <a:pt x="13503" y="4521"/>
                    <a:pt x="13503" y="8008"/>
                  </a:cubicBezTo>
                  <a:cubicBezTo>
                    <a:pt x="13503" y="11997"/>
                    <a:pt x="8788" y="16238"/>
                    <a:pt x="0" y="16238"/>
                  </a:cubicBezTo>
                  <a:lnTo>
                    <a:pt x="0" y="17243"/>
                  </a:lnTo>
                  <a:cubicBezTo>
                    <a:pt x="9430" y="17243"/>
                    <a:pt x="14508" y="12472"/>
                    <a:pt x="14508" y="8008"/>
                  </a:cubicBezTo>
                  <a:cubicBezTo>
                    <a:pt x="14508" y="4018"/>
                    <a:pt x="10351"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6"/>
            <p:cNvSpPr/>
            <p:nvPr/>
          </p:nvSpPr>
          <p:spPr>
            <a:xfrm>
              <a:off x="5102750" y="945350"/>
              <a:ext cx="345975" cy="414325"/>
            </a:xfrm>
            <a:custGeom>
              <a:rect b="b" l="l" r="r" t="t"/>
              <a:pathLst>
                <a:path extrusionOk="0" h="16573" w="13839">
                  <a:moveTo>
                    <a:pt x="1061" y="1"/>
                  </a:moveTo>
                  <a:lnTo>
                    <a:pt x="1061" y="335"/>
                  </a:lnTo>
                  <a:cubicBezTo>
                    <a:pt x="9654" y="419"/>
                    <a:pt x="13504" y="4046"/>
                    <a:pt x="13504" y="7673"/>
                  </a:cubicBezTo>
                  <a:cubicBezTo>
                    <a:pt x="13504" y="11774"/>
                    <a:pt x="8789" y="16126"/>
                    <a:pt x="1" y="16238"/>
                  </a:cubicBezTo>
                  <a:lnTo>
                    <a:pt x="1" y="16573"/>
                  </a:lnTo>
                  <a:cubicBezTo>
                    <a:pt x="8984" y="16461"/>
                    <a:pt x="13839" y="11941"/>
                    <a:pt x="13839" y="7673"/>
                  </a:cubicBezTo>
                  <a:cubicBezTo>
                    <a:pt x="13839" y="3879"/>
                    <a:pt x="9877" y="84"/>
                    <a:pt x="106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6"/>
            <p:cNvSpPr/>
            <p:nvPr/>
          </p:nvSpPr>
          <p:spPr>
            <a:xfrm>
              <a:off x="4856550" y="810050"/>
              <a:ext cx="335525" cy="177175"/>
            </a:xfrm>
            <a:custGeom>
              <a:rect b="b" l="l" r="r" t="t"/>
              <a:pathLst>
                <a:path extrusionOk="0" h="7087" w="13421">
                  <a:moveTo>
                    <a:pt x="1563" y="0"/>
                  </a:moveTo>
                  <a:cubicBezTo>
                    <a:pt x="698" y="0"/>
                    <a:pt x="1" y="698"/>
                    <a:pt x="1" y="1563"/>
                  </a:cubicBezTo>
                  <a:lnTo>
                    <a:pt x="1" y="5524"/>
                  </a:lnTo>
                  <a:cubicBezTo>
                    <a:pt x="1" y="6389"/>
                    <a:pt x="698" y="7087"/>
                    <a:pt x="1563" y="7087"/>
                  </a:cubicBezTo>
                  <a:lnTo>
                    <a:pt x="11858" y="7087"/>
                  </a:lnTo>
                  <a:cubicBezTo>
                    <a:pt x="12723" y="7087"/>
                    <a:pt x="13420" y="6389"/>
                    <a:pt x="13420" y="5524"/>
                  </a:cubicBezTo>
                  <a:lnTo>
                    <a:pt x="13420" y="1563"/>
                  </a:lnTo>
                  <a:cubicBezTo>
                    <a:pt x="13420" y="698"/>
                    <a:pt x="12723" y="0"/>
                    <a:pt x="11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6"/>
            <p:cNvSpPr/>
            <p:nvPr/>
          </p:nvSpPr>
          <p:spPr>
            <a:xfrm>
              <a:off x="4929775" y="922350"/>
              <a:ext cx="219050" cy="297150"/>
            </a:xfrm>
            <a:custGeom>
              <a:rect b="b" l="l" r="r" t="t"/>
              <a:pathLst>
                <a:path extrusionOk="0" h="11886" w="8762">
                  <a:moveTo>
                    <a:pt x="5637" y="0"/>
                  </a:moveTo>
                  <a:cubicBezTo>
                    <a:pt x="4772" y="0"/>
                    <a:pt x="3823" y="697"/>
                    <a:pt x="3516" y="1562"/>
                  </a:cubicBezTo>
                  <a:lnTo>
                    <a:pt x="308" y="10323"/>
                  </a:lnTo>
                  <a:cubicBezTo>
                    <a:pt x="1" y="11188"/>
                    <a:pt x="447" y="11885"/>
                    <a:pt x="1312" y="11885"/>
                  </a:cubicBezTo>
                  <a:lnTo>
                    <a:pt x="3126" y="11885"/>
                  </a:lnTo>
                  <a:cubicBezTo>
                    <a:pt x="3991" y="11885"/>
                    <a:pt x="4939" y="11188"/>
                    <a:pt x="5274" y="10323"/>
                  </a:cubicBezTo>
                  <a:lnTo>
                    <a:pt x="8454" y="1562"/>
                  </a:lnTo>
                  <a:cubicBezTo>
                    <a:pt x="8761" y="697"/>
                    <a:pt x="8315" y="0"/>
                    <a:pt x="7450" y="0"/>
                  </a:cubicBezTo>
                  <a:close/>
                </a:path>
              </a:pathLst>
            </a:custGeom>
            <a:solidFill>
              <a:srgbClr val="CA3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6"/>
            <p:cNvSpPr/>
            <p:nvPr/>
          </p:nvSpPr>
          <p:spPr>
            <a:xfrm>
              <a:off x="4929775" y="922350"/>
              <a:ext cx="219050" cy="297150"/>
            </a:xfrm>
            <a:custGeom>
              <a:rect b="b" l="l" r="r" t="t"/>
              <a:pathLst>
                <a:path extrusionOk="0" h="11886" w="8762">
                  <a:moveTo>
                    <a:pt x="5637" y="0"/>
                  </a:moveTo>
                  <a:cubicBezTo>
                    <a:pt x="4772" y="0"/>
                    <a:pt x="3823" y="697"/>
                    <a:pt x="3516" y="1562"/>
                  </a:cubicBezTo>
                  <a:lnTo>
                    <a:pt x="308" y="10323"/>
                  </a:lnTo>
                  <a:cubicBezTo>
                    <a:pt x="1" y="11188"/>
                    <a:pt x="447" y="11885"/>
                    <a:pt x="1312" y="11885"/>
                  </a:cubicBezTo>
                  <a:lnTo>
                    <a:pt x="3126" y="11885"/>
                  </a:lnTo>
                  <a:cubicBezTo>
                    <a:pt x="3991" y="11885"/>
                    <a:pt x="4939" y="11188"/>
                    <a:pt x="5274" y="10323"/>
                  </a:cubicBezTo>
                  <a:lnTo>
                    <a:pt x="8454" y="1562"/>
                  </a:lnTo>
                  <a:cubicBezTo>
                    <a:pt x="8761" y="697"/>
                    <a:pt x="8315" y="0"/>
                    <a:pt x="7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6"/>
            <p:cNvSpPr/>
            <p:nvPr/>
          </p:nvSpPr>
          <p:spPr>
            <a:xfrm>
              <a:off x="4951400" y="985100"/>
              <a:ext cx="163250" cy="217650"/>
            </a:xfrm>
            <a:custGeom>
              <a:rect b="b" l="l" r="r" t="t"/>
              <a:pathLst>
                <a:path extrusionOk="0" h="8706" w="6530">
                  <a:moveTo>
                    <a:pt x="3014" y="1"/>
                  </a:moveTo>
                  <a:lnTo>
                    <a:pt x="85" y="8036"/>
                  </a:lnTo>
                  <a:cubicBezTo>
                    <a:pt x="1" y="8259"/>
                    <a:pt x="1" y="8454"/>
                    <a:pt x="85" y="8566"/>
                  </a:cubicBezTo>
                  <a:cubicBezTo>
                    <a:pt x="168" y="8678"/>
                    <a:pt x="336" y="8705"/>
                    <a:pt x="447" y="8705"/>
                  </a:cubicBezTo>
                  <a:lnTo>
                    <a:pt x="2261" y="8705"/>
                  </a:lnTo>
                  <a:cubicBezTo>
                    <a:pt x="2847" y="8705"/>
                    <a:pt x="3544" y="8175"/>
                    <a:pt x="3767" y="7589"/>
                  </a:cubicBezTo>
                  <a:lnTo>
                    <a:pt x="65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6"/>
            <p:cNvSpPr/>
            <p:nvPr/>
          </p:nvSpPr>
          <p:spPr>
            <a:xfrm>
              <a:off x="4597800" y="622425"/>
              <a:ext cx="24425" cy="552425"/>
            </a:xfrm>
            <a:custGeom>
              <a:rect b="b" l="l" r="r" t="t"/>
              <a:pathLst>
                <a:path extrusionOk="0" h="22097" w="977">
                  <a:moveTo>
                    <a:pt x="502" y="0"/>
                  </a:moveTo>
                  <a:cubicBezTo>
                    <a:pt x="223" y="0"/>
                    <a:pt x="0" y="140"/>
                    <a:pt x="0" y="335"/>
                  </a:cubicBezTo>
                  <a:lnTo>
                    <a:pt x="0" y="21790"/>
                  </a:lnTo>
                  <a:cubicBezTo>
                    <a:pt x="0" y="21957"/>
                    <a:pt x="223" y="22096"/>
                    <a:pt x="502" y="22096"/>
                  </a:cubicBezTo>
                  <a:cubicBezTo>
                    <a:pt x="753" y="22096"/>
                    <a:pt x="976" y="21957"/>
                    <a:pt x="976" y="21790"/>
                  </a:cubicBezTo>
                  <a:lnTo>
                    <a:pt x="976" y="335"/>
                  </a:lnTo>
                  <a:cubicBezTo>
                    <a:pt x="976" y="140"/>
                    <a:pt x="753" y="0"/>
                    <a:pt x="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6"/>
            <p:cNvSpPr/>
            <p:nvPr/>
          </p:nvSpPr>
          <p:spPr>
            <a:xfrm>
              <a:off x="4974425" y="1295500"/>
              <a:ext cx="149275" cy="110900"/>
            </a:xfrm>
            <a:custGeom>
              <a:rect b="b" l="l" r="r" t="t"/>
              <a:pathLst>
                <a:path extrusionOk="0" h="4436" w="5971">
                  <a:moveTo>
                    <a:pt x="1368" y="0"/>
                  </a:moveTo>
                  <a:cubicBezTo>
                    <a:pt x="614" y="0"/>
                    <a:pt x="1" y="697"/>
                    <a:pt x="1" y="1534"/>
                  </a:cubicBezTo>
                  <a:lnTo>
                    <a:pt x="1" y="2874"/>
                  </a:lnTo>
                  <a:cubicBezTo>
                    <a:pt x="1" y="3738"/>
                    <a:pt x="614" y="4436"/>
                    <a:pt x="1368" y="4436"/>
                  </a:cubicBezTo>
                  <a:lnTo>
                    <a:pt x="3572" y="4436"/>
                  </a:lnTo>
                  <a:cubicBezTo>
                    <a:pt x="4325" y="4436"/>
                    <a:pt x="5971" y="3738"/>
                    <a:pt x="5971" y="2874"/>
                  </a:cubicBezTo>
                  <a:lnTo>
                    <a:pt x="5971" y="1534"/>
                  </a:lnTo>
                  <a:cubicBezTo>
                    <a:pt x="5971" y="697"/>
                    <a:pt x="4325" y="0"/>
                    <a:pt x="35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6"/>
            <p:cNvSpPr/>
            <p:nvPr/>
          </p:nvSpPr>
          <p:spPr>
            <a:xfrm>
              <a:off x="5072075" y="1309425"/>
              <a:ext cx="8400" cy="85825"/>
            </a:xfrm>
            <a:custGeom>
              <a:rect b="b" l="l" r="r" t="t"/>
              <a:pathLst>
                <a:path extrusionOk="0" h="3433" w="336">
                  <a:moveTo>
                    <a:pt x="168" y="1"/>
                  </a:moveTo>
                  <a:cubicBezTo>
                    <a:pt x="56" y="1"/>
                    <a:pt x="0" y="113"/>
                    <a:pt x="0" y="252"/>
                  </a:cubicBezTo>
                  <a:lnTo>
                    <a:pt x="0" y="3181"/>
                  </a:lnTo>
                  <a:cubicBezTo>
                    <a:pt x="0" y="3321"/>
                    <a:pt x="56" y="3433"/>
                    <a:pt x="168" y="3433"/>
                  </a:cubicBezTo>
                  <a:cubicBezTo>
                    <a:pt x="251" y="3433"/>
                    <a:pt x="335" y="3321"/>
                    <a:pt x="335" y="3181"/>
                  </a:cubicBezTo>
                  <a:lnTo>
                    <a:pt x="335" y="252"/>
                  </a:lnTo>
                  <a:cubicBezTo>
                    <a:pt x="335" y="113"/>
                    <a:pt x="251"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6"/>
            <p:cNvSpPr/>
            <p:nvPr/>
          </p:nvSpPr>
          <p:spPr>
            <a:xfrm>
              <a:off x="5048350" y="1309425"/>
              <a:ext cx="8400" cy="85825"/>
            </a:xfrm>
            <a:custGeom>
              <a:rect b="b" l="l" r="r" t="t"/>
              <a:pathLst>
                <a:path extrusionOk="0" h="3433" w="336">
                  <a:moveTo>
                    <a:pt x="168" y="1"/>
                  </a:moveTo>
                  <a:cubicBezTo>
                    <a:pt x="85" y="1"/>
                    <a:pt x="1" y="113"/>
                    <a:pt x="1" y="252"/>
                  </a:cubicBezTo>
                  <a:lnTo>
                    <a:pt x="1" y="3181"/>
                  </a:lnTo>
                  <a:cubicBezTo>
                    <a:pt x="1" y="3321"/>
                    <a:pt x="85" y="3433"/>
                    <a:pt x="168" y="3433"/>
                  </a:cubicBezTo>
                  <a:cubicBezTo>
                    <a:pt x="280" y="3433"/>
                    <a:pt x="336" y="3321"/>
                    <a:pt x="336" y="3181"/>
                  </a:cubicBezTo>
                  <a:lnTo>
                    <a:pt x="336" y="252"/>
                  </a:lnTo>
                  <a:cubicBezTo>
                    <a:pt x="336" y="113"/>
                    <a:pt x="280"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6"/>
            <p:cNvSpPr/>
            <p:nvPr/>
          </p:nvSpPr>
          <p:spPr>
            <a:xfrm>
              <a:off x="5025350" y="1309425"/>
              <a:ext cx="8375" cy="85825"/>
            </a:xfrm>
            <a:custGeom>
              <a:rect b="b" l="l" r="r" t="t"/>
              <a:pathLst>
                <a:path extrusionOk="0" h="3433" w="335">
                  <a:moveTo>
                    <a:pt x="168" y="1"/>
                  </a:moveTo>
                  <a:cubicBezTo>
                    <a:pt x="84" y="1"/>
                    <a:pt x="0" y="113"/>
                    <a:pt x="0" y="252"/>
                  </a:cubicBezTo>
                  <a:lnTo>
                    <a:pt x="0" y="3181"/>
                  </a:lnTo>
                  <a:cubicBezTo>
                    <a:pt x="0" y="3321"/>
                    <a:pt x="84" y="3433"/>
                    <a:pt x="168" y="3433"/>
                  </a:cubicBezTo>
                  <a:cubicBezTo>
                    <a:pt x="251" y="3433"/>
                    <a:pt x="335" y="3321"/>
                    <a:pt x="335" y="3181"/>
                  </a:cubicBezTo>
                  <a:lnTo>
                    <a:pt x="335" y="252"/>
                  </a:lnTo>
                  <a:cubicBezTo>
                    <a:pt x="335" y="113"/>
                    <a:pt x="251"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6"/>
            <p:cNvSpPr/>
            <p:nvPr/>
          </p:nvSpPr>
          <p:spPr>
            <a:xfrm>
              <a:off x="5002325" y="1309425"/>
              <a:ext cx="8400" cy="85825"/>
            </a:xfrm>
            <a:custGeom>
              <a:rect b="b" l="l" r="r" t="t"/>
              <a:pathLst>
                <a:path extrusionOk="0" h="3433" w="336">
                  <a:moveTo>
                    <a:pt x="168" y="1"/>
                  </a:moveTo>
                  <a:cubicBezTo>
                    <a:pt x="56" y="1"/>
                    <a:pt x="0" y="113"/>
                    <a:pt x="0" y="252"/>
                  </a:cubicBezTo>
                  <a:lnTo>
                    <a:pt x="0" y="3181"/>
                  </a:lnTo>
                  <a:cubicBezTo>
                    <a:pt x="0" y="3321"/>
                    <a:pt x="56" y="3433"/>
                    <a:pt x="168" y="3433"/>
                  </a:cubicBezTo>
                  <a:cubicBezTo>
                    <a:pt x="252" y="3433"/>
                    <a:pt x="335" y="3321"/>
                    <a:pt x="335" y="3181"/>
                  </a:cubicBezTo>
                  <a:lnTo>
                    <a:pt x="335" y="252"/>
                  </a:lnTo>
                  <a:cubicBezTo>
                    <a:pt x="335" y="113"/>
                    <a:pt x="252"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6"/>
            <p:cNvSpPr/>
            <p:nvPr/>
          </p:nvSpPr>
          <p:spPr>
            <a:xfrm>
              <a:off x="4883050" y="820500"/>
              <a:ext cx="288100" cy="21650"/>
            </a:xfrm>
            <a:custGeom>
              <a:rect b="b" l="l" r="r" t="t"/>
              <a:pathLst>
                <a:path extrusionOk="0" h="866" w="11524">
                  <a:moveTo>
                    <a:pt x="447" y="1"/>
                  </a:moveTo>
                  <a:cubicBezTo>
                    <a:pt x="196" y="1"/>
                    <a:pt x="1" y="196"/>
                    <a:pt x="1" y="447"/>
                  </a:cubicBezTo>
                  <a:cubicBezTo>
                    <a:pt x="1" y="670"/>
                    <a:pt x="196" y="866"/>
                    <a:pt x="447" y="866"/>
                  </a:cubicBezTo>
                  <a:lnTo>
                    <a:pt x="11077" y="866"/>
                  </a:lnTo>
                  <a:cubicBezTo>
                    <a:pt x="11328" y="866"/>
                    <a:pt x="11523" y="670"/>
                    <a:pt x="11523" y="447"/>
                  </a:cubicBezTo>
                  <a:cubicBezTo>
                    <a:pt x="11523" y="196"/>
                    <a:pt x="11328" y="1"/>
                    <a:pt x="110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6"/>
            <p:cNvSpPr/>
            <p:nvPr/>
          </p:nvSpPr>
          <p:spPr>
            <a:xfrm>
              <a:off x="4883050" y="939075"/>
              <a:ext cx="288100" cy="26525"/>
            </a:xfrm>
            <a:custGeom>
              <a:rect b="b" l="l" r="r" t="t"/>
              <a:pathLst>
                <a:path extrusionOk="0" h="1061" w="11524">
                  <a:moveTo>
                    <a:pt x="531" y="1"/>
                  </a:moveTo>
                  <a:cubicBezTo>
                    <a:pt x="252" y="1"/>
                    <a:pt x="1" y="252"/>
                    <a:pt x="1" y="531"/>
                  </a:cubicBezTo>
                  <a:cubicBezTo>
                    <a:pt x="1" y="810"/>
                    <a:pt x="252" y="1061"/>
                    <a:pt x="531" y="1061"/>
                  </a:cubicBezTo>
                  <a:lnTo>
                    <a:pt x="11021" y="1061"/>
                  </a:lnTo>
                  <a:cubicBezTo>
                    <a:pt x="11300" y="1061"/>
                    <a:pt x="11523" y="810"/>
                    <a:pt x="11523" y="531"/>
                  </a:cubicBezTo>
                  <a:cubicBezTo>
                    <a:pt x="11523" y="252"/>
                    <a:pt x="11300" y="1"/>
                    <a:pt x="110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2" name="Shape 2562"/>
        <p:cNvGrpSpPr/>
        <p:nvPr/>
      </p:nvGrpSpPr>
      <p:grpSpPr>
        <a:xfrm>
          <a:off x="0" y="0"/>
          <a:ext cx="0" cy="0"/>
          <a:chOff x="0" y="0"/>
          <a:chExt cx="0" cy="0"/>
        </a:xfrm>
      </p:grpSpPr>
      <p:sp>
        <p:nvSpPr>
          <p:cNvPr id="2563" name="Google Shape;2563;p77"/>
          <p:cNvSpPr/>
          <p:nvPr/>
        </p:nvSpPr>
        <p:spPr>
          <a:xfrm>
            <a:off x="1393663" y="216050"/>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txBox="1"/>
          <p:nvPr>
            <p:ph type="title"/>
          </p:nvPr>
        </p:nvSpPr>
        <p:spPr>
          <a:xfrm>
            <a:off x="4475575" y="1138238"/>
            <a:ext cx="2988600" cy="96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National state of disaster</a:t>
            </a:r>
            <a:endParaRPr/>
          </a:p>
        </p:txBody>
      </p:sp>
      <p:sp>
        <p:nvSpPr>
          <p:cNvPr id="2565" name="Google Shape;2565;p77"/>
          <p:cNvSpPr txBox="1"/>
          <p:nvPr>
            <p:ph idx="1" type="body"/>
          </p:nvPr>
        </p:nvSpPr>
        <p:spPr>
          <a:xfrm>
            <a:off x="4475575" y="2094588"/>
            <a:ext cx="3955200" cy="20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sp>
        <p:nvSpPr>
          <p:cNvPr id="2566" name="Google Shape;2566;p77"/>
          <p:cNvSpPr/>
          <p:nvPr/>
        </p:nvSpPr>
        <p:spPr>
          <a:xfrm>
            <a:off x="1265120" y="431945"/>
            <a:ext cx="58906" cy="80781"/>
          </a:xfrm>
          <a:custGeom>
            <a:rect b="b" l="l" r="r" t="t"/>
            <a:pathLst>
              <a:path extrusionOk="0" h="2068" w="1508">
                <a:moveTo>
                  <a:pt x="363" y="0"/>
                </a:moveTo>
                <a:lnTo>
                  <a:pt x="363" y="0"/>
                </a:lnTo>
                <a:cubicBezTo>
                  <a:pt x="1" y="279"/>
                  <a:pt x="252" y="1507"/>
                  <a:pt x="419" y="1869"/>
                </a:cubicBezTo>
                <a:cubicBezTo>
                  <a:pt x="419" y="1869"/>
                  <a:pt x="642" y="2068"/>
                  <a:pt x="882" y="2068"/>
                </a:cubicBezTo>
                <a:cubicBezTo>
                  <a:pt x="1002" y="2068"/>
                  <a:pt x="1126" y="2018"/>
                  <a:pt x="1228" y="1869"/>
                </a:cubicBezTo>
                <a:cubicBezTo>
                  <a:pt x="1507" y="1423"/>
                  <a:pt x="1228" y="251"/>
                  <a:pt x="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1148519" y="426437"/>
            <a:ext cx="92539" cy="65117"/>
          </a:xfrm>
          <a:custGeom>
            <a:rect b="b" l="l" r="r" t="t"/>
            <a:pathLst>
              <a:path extrusionOk="0" h="1667" w="2369">
                <a:moveTo>
                  <a:pt x="158" y="1"/>
                </a:moveTo>
                <a:cubicBezTo>
                  <a:pt x="152" y="1"/>
                  <a:pt x="146" y="1"/>
                  <a:pt x="140" y="2"/>
                </a:cubicBezTo>
                <a:cubicBezTo>
                  <a:pt x="56" y="2"/>
                  <a:pt x="1" y="755"/>
                  <a:pt x="726" y="1648"/>
                </a:cubicBezTo>
                <a:cubicBezTo>
                  <a:pt x="726" y="1648"/>
                  <a:pt x="887" y="1667"/>
                  <a:pt x="1102" y="1667"/>
                </a:cubicBezTo>
                <a:cubicBezTo>
                  <a:pt x="1468" y="1667"/>
                  <a:pt x="1991" y="1611"/>
                  <a:pt x="2149" y="1313"/>
                </a:cubicBezTo>
                <a:cubicBezTo>
                  <a:pt x="2368" y="846"/>
                  <a:pt x="561" y="1"/>
                  <a:pt x="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7"/>
          <p:cNvSpPr/>
          <p:nvPr/>
        </p:nvSpPr>
        <p:spPr>
          <a:xfrm>
            <a:off x="1920947" y="3191790"/>
            <a:ext cx="131875" cy="343359"/>
          </a:xfrm>
          <a:custGeom>
            <a:rect b="b" l="l" r="r" t="t"/>
            <a:pathLst>
              <a:path extrusionOk="0" h="8790" w="3376">
                <a:moveTo>
                  <a:pt x="0" y="1"/>
                </a:moveTo>
                <a:lnTo>
                  <a:pt x="0" y="1"/>
                </a:lnTo>
                <a:cubicBezTo>
                  <a:pt x="1842" y="3321"/>
                  <a:pt x="168" y="4967"/>
                  <a:pt x="1339" y="8789"/>
                </a:cubicBezTo>
                <a:cubicBezTo>
                  <a:pt x="1339" y="8789"/>
                  <a:pt x="1395" y="6669"/>
                  <a:pt x="2372" y="4995"/>
                </a:cubicBezTo>
                <a:cubicBezTo>
                  <a:pt x="3376" y="3349"/>
                  <a:pt x="3153" y="33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7"/>
          <p:cNvSpPr/>
          <p:nvPr/>
        </p:nvSpPr>
        <p:spPr>
          <a:xfrm>
            <a:off x="2725205" y="3604837"/>
            <a:ext cx="141719" cy="245820"/>
          </a:xfrm>
          <a:custGeom>
            <a:rect b="b" l="l" r="r" t="t"/>
            <a:pathLst>
              <a:path extrusionOk="0" h="6293" w="3628">
                <a:moveTo>
                  <a:pt x="1" y="1"/>
                </a:moveTo>
                <a:cubicBezTo>
                  <a:pt x="36" y="24"/>
                  <a:pt x="71" y="46"/>
                  <a:pt x="105" y="69"/>
                </a:cubicBezTo>
                <a:lnTo>
                  <a:pt x="105" y="69"/>
                </a:lnTo>
                <a:cubicBezTo>
                  <a:pt x="71" y="44"/>
                  <a:pt x="36" y="21"/>
                  <a:pt x="1" y="1"/>
                </a:cubicBezTo>
                <a:close/>
                <a:moveTo>
                  <a:pt x="105" y="69"/>
                </a:moveTo>
                <a:cubicBezTo>
                  <a:pt x="1050" y="754"/>
                  <a:pt x="1650" y="3026"/>
                  <a:pt x="977" y="4130"/>
                </a:cubicBezTo>
                <a:cubicBezTo>
                  <a:pt x="365" y="5157"/>
                  <a:pt x="913" y="6292"/>
                  <a:pt x="1922" y="6292"/>
                </a:cubicBezTo>
                <a:cubicBezTo>
                  <a:pt x="2064" y="6292"/>
                  <a:pt x="2214" y="6270"/>
                  <a:pt x="2372" y="6222"/>
                </a:cubicBezTo>
                <a:cubicBezTo>
                  <a:pt x="3628" y="5859"/>
                  <a:pt x="2986" y="4185"/>
                  <a:pt x="2986" y="4185"/>
                </a:cubicBezTo>
                <a:cubicBezTo>
                  <a:pt x="2876" y="2429"/>
                  <a:pt x="2173" y="1429"/>
                  <a:pt x="105" y="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2557392" y="3592845"/>
            <a:ext cx="143867" cy="230000"/>
          </a:xfrm>
          <a:custGeom>
            <a:rect b="b" l="l" r="r" t="t"/>
            <a:pathLst>
              <a:path extrusionOk="0" h="5888" w="3683">
                <a:moveTo>
                  <a:pt x="1814" y="1"/>
                </a:moveTo>
                <a:cubicBezTo>
                  <a:pt x="1953" y="2623"/>
                  <a:pt x="419" y="3153"/>
                  <a:pt x="0" y="5887"/>
                </a:cubicBezTo>
                <a:cubicBezTo>
                  <a:pt x="0" y="5887"/>
                  <a:pt x="670" y="4576"/>
                  <a:pt x="1786" y="3851"/>
                </a:cubicBezTo>
                <a:cubicBezTo>
                  <a:pt x="2902" y="3098"/>
                  <a:pt x="3683" y="1145"/>
                  <a:pt x="18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7"/>
          <p:cNvSpPr/>
          <p:nvPr/>
        </p:nvSpPr>
        <p:spPr>
          <a:xfrm>
            <a:off x="2244619" y="3150384"/>
            <a:ext cx="320430" cy="520430"/>
          </a:xfrm>
          <a:custGeom>
            <a:rect b="b" l="l" r="r" t="t"/>
            <a:pathLst>
              <a:path extrusionOk="0" h="13323" w="8203">
                <a:moveTo>
                  <a:pt x="2455" y="1"/>
                </a:moveTo>
                <a:cubicBezTo>
                  <a:pt x="3237" y="1033"/>
                  <a:pt x="4380" y="2707"/>
                  <a:pt x="1814" y="7171"/>
                </a:cubicBezTo>
                <a:cubicBezTo>
                  <a:pt x="140" y="10100"/>
                  <a:pt x="0" y="11356"/>
                  <a:pt x="2121" y="12806"/>
                </a:cubicBezTo>
                <a:cubicBezTo>
                  <a:pt x="2155" y="12829"/>
                  <a:pt x="2199" y="12842"/>
                  <a:pt x="2250" y="12842"/>
                </a:cubicBezTo>
                <a:cubicBezTo>
                  <a:pt x="2707" y="12842"/>
                  <a:pt x="3796" y="11822"/>
                  <a:pt x="4548" y="7338"/>
                </a:cubicBezTo>
                <a:cubicBezTo>
                  <a:pt x="4548" y="7338"/>
                  <a:pt x="4634" y="7289"/>
                  <a:pt x="4746" y="7289"/>
                </a:cubicBezTo>
                <a:cubicBezTo>
                  <a:pt x="5136" y="7289"/>
                  <a:pt x="5835" y="7878"/>
                  <a:pt x="4297" y="13141"/>
                </a:cubicBezTo>
                <a:cubicBezTo>
                  <a:pt x="4262" y="13266"/>
                  <a:pt x="4281" y="13322"/>
                  <a:pt x="4339" y="13322"/>
                </a:cubicBezTo>
                <a:cubicBezTo>
                  <a:pt x="4661" y="13322"/>
                  <a:pt x="6198" y="11611"/>
                  <a:pt x="6835" y="10100"/>
                </a:cubicBezTo>
                <a:cubicBezTo>
                  <a:pt x="8203" y="6920"/>
                  <a:pt x="3934" y="559"/>
                  <a:pt x="2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7"/>
          <p:cNvSpPr/>
          <p:nvPr/>
        </p:nvSpPr>
        <p:spPr>
          <a:xfrm>
            <a:off x="2457119" y="3167845"/>
            <a:ext cx="119922" cy="208320"/>
          </a:xfrm>
          <a:custGeom>
            <a:rect b="b" l="l" r="r" t="t"/>
            <a:pathLst>
              <a:path extrusionOk="0" h="5333" w="3070">
                <a:moveTo>
                  <a:pt x="1" y="0"/>
                </a:moveTo>
                <a:lnTo>
                  <a:pt x="1" y="0"/>
                </a:lnTo>
                <a:cubicBezTo>
                  <a:pt x="447" y="391"/>
                  <a:pt x="782" y="1060"/>
                  <a:pt x="838" y="2762"/>
                </a:cubicBezTo>
                <a:cubicBezTo>
                  <a:pt x="921" y="4492"/>
                  <a:pt x="1451" y="4966"/>
                  <a:pt x="2344" y="5329"/>
                </a:cubicBezTo>
                <a:cubicBezTo>
                  <a:pt x="2344" y="5329"/>
                  <a:pt x="2346" y="5332"/>
                  <a:pt x="2351" y="5332"/>
                </a:cubicBezTo>
                <a:cubicBezTo>
                  <a:pt x="2377" y="5332"/>
                  <a:pt x="2481" y="5234"/>
                  <a:pt x="2763" y="3990"/>
                </a:cubicBezTo>
                <a:cubicBezTo>
                  <a:pt x="3069" y="2511"/>
                  <a:pt x="698" y="112"/>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2508330" y="3247376"/>
            <a:ext cx="46914" cy="116641"/>
          </a:xfrm>
          <a:custGeom>
            <a:rect b="b" l="l" r="r" t="t"/>
            <a:pathLst>
              <a:path extrusionOk="0" h="2986" w="1201">
                <a:moveTo>
                  <a:pt x="1" y="1"/>
                </a:moveTo>
                <a:lnTo>
                  <a:pt x="1" y="1"/>
                </a:lnTo>
                <a:cubicBezTo>
                  <a:pt x="447" y="977"/>
                  <a:pt x="363" y="2902"/>
                  <a:pt x="949" y="2986"/>
                </a:cubicBezTo>
                <a:lnTo>
                  <a:pt x="1033" y="2484"/>
                </a:lnTo>
                <a:cubicBezTo>
                  <a:pt x="1200" y="1312"/>
                  <a:pt x="642" y="308"/>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7"/>
          <p:cNvSpPr/>
          <p:nvPr/>
        </p:nvSpPr>
        <p:spPr>
          <a:xfrm>
            <a:off x="2288212" y="3435931"/>
            <a:ext cx="89375" cy="286641"/>
          </a:xfrm>
          <a:custGeom>
            <a:rect b="b" l="l" r="r" t="t"/>
            <a:pathLst>
              <a:path extrusionOk="0" h="7338" w="2288">
                <a:moveTo>
                  <a:pt x="1814" y="0"/>
                </a:moveTo>
                <a:cubicBezTo>
                  <a:pt x="1814" y="614"/>
                  <a:pt x="1032" y="2958"/>
                  <a:pt x="1032" y="2958"/>
                </a:cubicBezTo>
                <a:cubicBezTo>
                  <a:pt x="1218" y="2235"/>
                  <a:pt x="1129" y="1360"/>
                  <a:pt x="1070" y="1360"/>
                </a:cubicBezTo>
                <a:cubicBezTo>
                  <a:pt x="1049" y="1360"/>
                  <a:pt x="1032" y="1469"/>
                  <a:pt x="1032" y="1730"/>
                </a:cubicBezTo>
                <a:cubicBezTo>
                  <a:pt x="502" y="2790"/>
                  <a:pt x="0" y="4380"/>
                  <a:pt x="614" y="6110"/>
                </a:cubicBezTo>
                <a:cubicBezTo>
                  <a:pt x="614" y="6110"/>
                  <a:pt x="743" y="6497"/>
                  <a:pt x="1348" y="7246"/>
                </a:cubicBezTo>
                <a:lnTo>
                  <a:pt x="1348" y="7246"/>
                </a:lnTo>
                <a:cubicBezTo>
                  <a:pt x="285" y="5850"/>
                  <a:pt x="1653" y="3162"/>
                  <a:pt x="1953" y="2316"/>
                </a:cubicBezTo>
                <a:cubicBezTo>
                  <a:pt x="2288" y="1479"/>
                  <a:pt x="2037" y="781"/>
                  <a:pt x="1814" y="0"/>
                </a:cubicBezTo>
                <a:close/>
                <a:moveTo>
                  <a:pt x="1348" y="7246"/>
                </a:moveTo>
                <a:lnTo>
                  <a:pt x="1348" y="7246"/>
                </a:lnTo>
                <a:cubicBezTo>
                  <a:pt x="1372" y="7277"/>
                  <a:pt x="1397" y="7308"/>
                  <a:pt x="1423" y="7338"/>
                </a:cubicBezTo>
                <a:cubicBezTo>
                  <a:pt x="1397" y="7307"/>
                  <a:pt x="1372" y="7276"/>
                  <a:pt x="1348" y="7246"/>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7"/>
          <p:cNvSpPr/>
          <p:nvPr/>
        </p:nvSpPr>
        <p:spPr>
          <a:xfrm>
            <a:off x="1649189" y="3586165"/>
            <a:ext cx="354609" cy="181367"/>
          </a:xfrm>
          <a:custGeom>
            <a:rect b="b" l="l" r="r" t="t"/>
            <a:pathLst>
              <a:path extrusionOk="0" h="4643" w="9078">
                <a:moveTo>
                  <a:pt x="5025" y="1"/>
                </a:moveTo>
                <a:cubicBezTo>
                  <a:pt x="4800" y="1"/>
                  <a:pt x="4609" y="135"/>
                  <a:pt x="4558" y="339"/>
                </a:cubicBezTo>
                <a:cubicBezTo>
                  <a:pt x="4316" y="188"/>
                  <a:pt x="4148" y="61"/>
                  <a:pt x="3965" y="61"/>
                </a:cubicBezTo>
                <a:cubicBezTo>
                  <a:pt x="3810" y="61"/>
                  <a:pt x="3644" y="152"/>
                  <a:pt x="3414" y="395"/>
                </a:cubicBezTo>
                <a:cubicBezTo>
                  <a:pt x="3390" y="359"/>
                  <a:pt x="3300" y="349"/>
                  <a:pt x="3197" y="349"/>
                </a:cubicBezTo>
                <a:cubicBezTo>
                  <a:pt x="3061" y="349"/>
                  <a:pt x="2904" y="367"/>
                  <a:pt x="2856" y="367"/>
                </a:cubicBezTo>
                <a:cubicBezTo>
                  <a:pt x="2744" y="283"/>
                  <a:pt x="2577" y="172"/>
                  <a:pt x="2465" y="144"/>
                </a:cubicBezTo>
                <a:cubicBezTo>
                  <a:pt x="2440" y="141"/>
                  <a:pt x="2415" y="140"/>
                  <a:pt x="2392" y="140"/>
                </a:cubicBezTo>
                <a:cubicBezTo>
                  <a:pt x="2191" y="140"/>
                  <a:pt x="2091" y="245"/>
                  <a:pt x="1991" y="395"/>
                </a:cubicBezTo>
                <a:cubicBezTo>
                  <a:pt x="1946" y="350"/>
                  <a:pt x="1901" y="268"/>
                  <a:pt x="1708" y="268"/>
                </a:cubicBezTo>
                <a:cubicBezTo>
                  <a:pt x="1662" y="268"/>
                  <a:pt x="1609" y="273"/>
                  <a:pt x="1545" y="283"/>
                </a:cubicBezTo>
                <a:cubicBezTo>
                  <a:pt x="1433" y="311"/>
                  <a:pt x="1154" y="534"/>
                  <a:pt x="1043" y="562"/>
                </a:cubicBezTo>
                <a:cubicBezTo>
                  <a:pt x="1012" y="537"/>
                  <a:pt x="979" y="525"/>
                  <a:pt x="943" y="525"/>
                </a:cubicBezTo>
                <a:cubicBezTo>
                  <a:pt x="584" y="525"/>
                  <a:pt x="0" y="1681"/>
                  <a:pt x="178" y="1706"/>
                </a:cubicBezTo>
                <a:cubicBezTo>
                  <a:pt x="373" y="1734"/>
                  <a:pt x="150" y="1846"/>
                  <a:pt x="373" y="2180"/>
                </a:cubicBezTo>
                <a:cubicBezTo>
                  <a:pt x="419" y="2249"/>
                  <a:pt x="493" y="2266"/>
                  <a:pt x="576" y="2266"/>
                </a:cubicBezTo>
                <a:cubicBezTo>
                  <a:pt x="657" y="2266"/>
                  <a:pt x="746" y="2250"/>
                  <a:pt x="826" y="2250"/>
                </a:cubicBezTo>
                <a:cubicBezTo>
                  <a:pt x="864" y="2250"/>
                  <a:pt x="899" y="2254"/>
                  <a:pt x="931" y="2264"/>
                </a:cubicBezTo>
                <a:cubicBezTo>
                  <a:pt x="987" y="2404"/>
                  <a:pt x="1070" y="2571"/>
                  <a:pt x="1182" y="2738"/>
                </a:cubicBezTo>
                <a:cubicBezTo>
                  <a:pt x="1248" y="2831"/>
                  <a:pt x="1345" y="2861"/>
                  <a:pt x="1438" y="2861"/>
                </a:cubicBezTo>
                <a:cubicBezTo>
                  <a:pt x="1542" y="2861"/>
                  <a:pt x="1640" y="2824"/>
                  <a:pt x="1684" y="2794"/>
                </a:cubicBezTo>
                <a:cubicBezTo>
                  <a:pt x="1684" y="2822"/>
                  <a:pt x="1684" y="2822"/>
                  <a:pt x="1684" y="2822"/>
                </a:cubicBezTo>
                <a:cubicBezTo>
                  <a:pt x="1656" y="3073"/>
                  <a:pt x="1824" y="3324"/>
                  <a:pt x="2103" y="3352"/>
                </a:cubicBezTo>
                <a:cubicBezTo>
                  <a:pt x="2186" y="3380"/>
                  <a:pt x="2298" y="3408"/>
                  <a:pt x="2438" y="3464"/>
                </a:cubicBezTo>
                <a:cubicBezTo>
                  <a:pt x="2800" y="3548"/>
                  <a:pt x="2828" y="3631"/>
                  <a:pt x="2940" y="3715"/>
                </a:cubicBezTo>
                <a:cubicBezTo>
                  <a:pt x="3023" y="3854"/>
                  <a:pt x="3163" y="3966"/>
                  <a:pt x="3330" y="3994"/>
                </a:cubicBezTo>
                <a:cubicBezTo>
                  <a:pt x="3442" y="3994"/>
                  <a:pt x="3526" y="3994"/>
                  <a:pt x="3609" y="3938"/>
                </a:cubicBezTo>
                <a:lnTo>
                  <a:pt x="3665" y="3938"/>
                </a:lnTo>
                <a:cubicBezTo>
                  <a:pt x="3721" y="4133"/>
                  <a:pt x="3860" y="4273"/>
                  <a:pt x="4084" y="4301"/>
                </a:cubicBezTo>
                <a:cubicBezTo>
                  <a:pt x="4104" y="4304"/>
                  <a:pt x="4124" y="4305"/>
                  <a:pt x="4145" y="4305"/>
                </a:cubicBezTo>
                <a:cubicBezTo>
                  <a:pt x="4318" y="4305"/>
                  <a:pt x="4483" y="4203"/>
                  <a:pt x="4558" y="4078"/>
                </a:cubicBezTo>
                <a:lnTo>
                  <a:pt x="4614" y="4078"/>
                </a:lnTo>
                <a:cubicBezTo>
                  <a:pt x="4558" y="4357"/>
                  <a:pt x="4753" y="4580"/>
                  <a:pt x="5032" y="4636"/>
                </a:cubicBezTo>
                <a:cubicBezTo>
                  <a:pt x="5053" y="4638"/>
                  <a:pt x="5073" y="4640"/>
                  <a:pt x="5093" y="4640"/>
                </a:cubicBezTo>
                <a:cubicBezTo>
                  <a:pt x="5267" y="4640"/>
                  <a:pt x="5434" y="4537"/>
                  <a:pt x="5534" y="4412"/>
                </a:cubicBezTo>
                <a:lnTo>
                  <a:pt x="5758" y="4412"/>
                </a:lnTo>
                <a:cubicBezTo>
                  <a:pt x="5841" y="4524"/>
                  <a:pt x="5953" y="4636"/>
                  <a:pt x="6120" y="4636"/>
                </a:cubicBezTo>
                <a:cubicBezTo>
                  <a:pt x="6153" y="4640"/>
                  <a:pt x="6185" y="4643"/>
                  <a:pt x="6215" y="4643"/>
                </a:cubicBezTo>
                <a:cubicBezTo>
                  <a:pt x="6370" y="4643"/>
                  <a:pt x="6502" y="4584"/>
                  <a:pt x="6594" y="4468"/>
                </a:cubicBezTo>
                <a:cubicBezTo>
                  <a:pt x="6734" y="4496"/>
                  <a:pt x="6901" y="4524"/>
                  <a:pt x="7041" y="4524"/>
                </a:cubicBezTo>
                <a:cubicBezTo>
                  <a:pt x="7068" y="4529"/>
                  <a:pt x="7094" y="4531"/>
                  <a:pt x="7119" y="4531"/>
                </a:cubicBezTo>
                <a:cubicBezTo>
                  <a:pt x="7382" y="4531"/>
                  <a:pt x="7565" y="4276"/>
                  <a:pt x="7794" y="4022"/>
                </a:cubicBezTo>
                <a:cubicBezTo>
                  <a:pt x="7822" y="4050"/>
                  <a:pt x="7878" y="4078"/>
                  <a:pt x="7906" y="4078"/>
                </a:cubicBezTo>
                <a:cubicBezTo>
                  <a:pt x="7926" y="4080"/>
                  <a:pt x="7946" y="4081"/>
                  <a:pt x="7966" y="4081"/>
                </a:cubicBezTo>
                <a:cubicBezTo>
                  <a:pt x="8220" y="4081"/>
                  <a:pt x="8438" y="3920"/>
                  <a:pt x="8464" y="3687"/>
                </a:cubicBezTo>
                <a:cubicBezTo>
                  <a:pt x="8492" y="3659"/>
                  <a:pt x="8492" y="3631"/>
                  <a:pt x="8492" y="3631"/>
                </a:cubicBezTo>
                <a:cubicBezTo>
                  <a:pt x="8520" y="3575"/>
                  <a:pt x="8575" y="3520"/>
                  <a:pt x="8603" y="3464"/>
                </a:cubicBezTo>
                <a:cubicBezTo>
                  <a:pt x="8826" y="3436"/>
                  <a:pt x="9022" y="3296"/>
                  <a:pt x="9050" y="3045"/>
                </a:cubicBezTo>
                <a:cubicBezTo>
                  <a:pt x="9078" y="2850"/>
                  <a:pt x="8966" y="2683"/>
                  <a:pt x="8799" y="2571"/>
                </a:cubicBezTo>
                <a:cubicBezTo>
                  <a:pt x="8799" y="2543"/>
                  <a:pt x="8799" y="2515"/>
                  <a:pt x="8771" y="2487"/>
                </a:cubicBezTo>
                <a:cubicBezTo>
                  <a:pt x="8882" y="2320"/>
                  <a:pt x="9050" y="2125"/>
                  <a:pt x="8938" y="1901"/>
                </a:cubicBezTo>
                <a:cubicBezTo>
                  <a:pt x="8938" y="1846"/>
                  <a:pt x="8966" y="1818"/>
                  <a:pt x="8966" y="1762"/>
                </a:cubicBezTo>
                <a:cubicBezTo>
                  <a:pt x="8994" y="1622"/>
                  <a:pt x="8854" y="1427"/>
                  <a:pt x="8715" y="1343"/>
                </a:cubicBezTo>
                <a:cubicBezTo>
                  <a:pt x="8743" y="1316"/>
                  <a:pt x="8603" y="1260"/>
                  <a:pt x="8603" y="1204"/>
                </a:cubicBezTo>
                <a:cubicBezTo>
                  <a:pt x="8631" y="953"/>
                  <a:pt x="8436" y="730"/>
                  <a:pt x="8185" y="674"/>
                </a:cubicBezTo>
                <a:cubicBezTo>
                  <a:pt x="8101" y="674"/>
                  <a:pt x="8017" y="674"/>
                  <a:pt x="7934" y="702"/>
                </a:cubicBezTo>
                <a:cubicBezTo>
                  <a:pt x="7934" y="702"/>
                  <a:pt x="7934" y="674"/>
                  <a:pt x="7906" y="674"/>
                </a:cubicBezTo>
                <a:cubicBezTo>
                  <a:pt x="7974" y="423"/>
                  <a:pt x="7819" y="359"/>
                  <a:pt x="7608" y="359"/>
                </a:cubicBezTo>
                <a:cubicBezTo>
                  <a:pt x="7561" y="359"/>
                  <a:pt x="7510" y="362"/>
                  <a:pt x="7459" y="367"/>
                </a:cubicBezTo>
                <a:cubicBezTo>
                  <a:pt x="7404" y="311"/>
                  <a:pt x="7320" y="283"/>
                  <a:pt x="7236" y="283"/>
                </a:cubicBezTo>
                <a:cubicBezTo>
                  <a:pt x="7215" y="280"/>
                  <a:pt x="7193" y="278"/>
                  <a:pt x="7171" y="278"/>
                </a:cubicBezTo>
                <a:cubicBezTo>
                  <a:pt x="7027" y="278"/>
                  <a:pt x="6891" y="357"/>
                  <a:pt x="6818" y="479"/>
                </a:cubicBezTo>
                <a:cubicBezTo>
                  <a:pt x="6806" y="479"/>
                  <a:pt x="6795" y="480"/>
                  <a:pt x="6785" y="480"/>
                </a:cubicBezTo>
                <a:cubicBezTo>
                  <a:pt x="6456" y="480"/>
                  <a:pt x="6549" y="145"/>
                  <a:pt x="6338" y="145"/>
                </a:cubicBezTo>
                <a:cubicBezTo>
                  <a:pt x="6292" y="145"/>
                  <a:pt x="6231" y="161"/>
                  <a:pt x="6148" y="200"/>
                </a:cubicBezTo>
                <a:cubicBezTo>
                  <a:pt x="6056" y="107"/>
                  <a:pt x="5955" y="66"/>
                  <a:pt x="5814" y="66"/>
                </a:cubicBezTo>
                <a:cubicBezTo>
                  <a:pt x="5698" y="66"/>
                  <a:pt x="5555" y="94"/>
                  <a:pt x="5367" y="144"/>
                </a:cubicBezTo>
                <a:cubicBezTo>
                  <a:pt x="5283" y="60"/>
                  <a:pt x="5200" y="32"/>
                  <a:pt x="5088" y="4"/>
                </a:cubicBezTo>
                <a:cubicBezTo>
                  <a:pt x="5067" y="2"/>
                  <a:pt x="5045" y="1"/>
                  <a:pt x="5025" y="1"/>
                </a:cubicBezTo>
                <a:close/>
              </a:path>
            </a:pathLst>
          </a:custGeom>
          <a:solidFill>
            <a:srgbClr val="AEC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1569619" y="3570931"/>
            <a:ext cx="352461" cy="181055"/>
          </a:xfrm>
          <a:custGeom>
            <a:rect b="b" l="l" r="r" t="t"/>
            <a:pathLst>
              <a:path extrusionOk="0" h="4635" w="9023">
                <a:moveTo>
                  <a:pt x="5025" y="0"/>
                </a:moveTo>
                <a:cubicBezTo>
                  <a:pt x="4800" y="0"/>
                  <a:pt x="4609" y="134"/>
                  <a:pt x="4558" y="339"/>
                </a:cubicBezTo>
                <a:cubicBezTo>
                  <a:pt x="4301" y="187"/>
                  <a:pt x="4134" y="61"/>
                  <a:pt x="3951" y="61"/>
                </a:cubicBezTo>
                <a:cubicBezTo>
                  <a:pt x="3796" y="61"/>
                  <a:pt x="3629" y="151"/>
                  <a:pt x="3386" y="394"/>
                </a:cubicBezTo>
                <a:cubicBezTo>
                  <a:pt x="3375" y="358"/>
                  <a:pt x="3291" y="348"/>
                  <a:pt x="3192" y="348"/>
                </a:cubicBezTo>
                <a:cubicBezTo>
                  <a:pt x="3061" y="348"/>
                  <a:pt x="2904" y="366"/>
                  <a:pt x="2856" y="366"/>
                </a:cubicBezTo>
                <a:cubicBezTo>
                  <a:pt x="2773" y="283"/>
                  <a:pt x="2577" y="171"/>
                  <a:pt x="2466" y="143"/>
                </a:cubicBezTo>
                <a:cubicBezTo>
                  <a:pt x="2440" y="140"/>
                  <a:pt x="2416" y="139"/>
                  <a:pt x="2393" y="139"/>
                </a:cubicBezTo>
                <a:cubicBezTo>
                  <a:pt x="2197" y="139"/>
                  <a:pt x="2117" y="244"/>
                  <a:pt x="1992" y="394"/>
                </a:cubicBezTo>
                <a:cubicBezTo>
                  <a:pt x="1946" y="349"/>
                  <a:pt x="1901" y="268"/>
                  <a:pt x="1708" y="268"/>
                </a:cubicBezTo>
                <a:cubicBezTo>
                  <a:pt x="1663" y="268"/>
                  <a:pt x="1609" y="272"/>
                  <a:pt x="1545" y="283"/>
                </a:cubicBezTo>
                <a:cubicBezTo>
                  <a:pt x="1461" y="311"/>
                  <a:pt x="1155" y="534"/>
                  <a:pt x="1071" y="562"/>
                </a:cubicBezTo>
                <a:cubicBezTo>
                  <a:pt x="1037" y="536"/>
                  <a:pt x="1001" y="524"/>
                  <a:pt x="962" y="524"/>
                </a:cubicBezTo>
                <a:cubicBezTo>
                  <a:pt x="582" y="524"/>
                  <a:pt x="1" y="1652"/>
                  <a:pt x="178" y="1678"/>
                </a:cubicBezTo>
                <a:cubicBezTo>
                  <a:pt x="373" y="1706"/>
                  <a:pt x="150" y="1817"/>
                  <a:pt x="373" y="2152"/>
                </a:cubicBezTo>
                <a:cubicBezTo>
                  <a:pt x="424" y="2241"/>
                  <a:pt x="510" y="2261"/>
                  <a:pt x="605" y="2261"/>
                </a:cubicBezTo>
                <a:cubicBezTo>
                  <a:pt x="677" y="2261"/>
                  <a:pt x="754" y="2249"/>
                  <a:pt x="823" y="2249"/>
                </a:cubicBezTo>
                <a:cubicBezTo>
                  <a:pt x="862" y="2249"/>
                  <a:pt x="899" y="2253"/>
                  <a:pt x="931" y="2264"/>
                </a:cubicBezTo>
                <a:cubicBezTo>
                  <a:pt x="987" y="2403"/>
                  <a:pt x="1071" y="2570"/>
                  <a:pt x="1182" y="2710"/>
                </a:cubicBezTo>
                <a:cubicBezTo>
                  <a:pt x="1252" y="2808"/>
                  <a:pt x="1357" y="2836"/>
                  <a:pt x="1454" y="2836"/>
                </a:cubicBezTo>
                <a:cubicBezTo>
                  <a:pt x="1552" y="2836"/>
                  <a:pt x="1643" y="2808"/>
                  <a:pt x="1685" y="2794"/>
                </a:cubicBezTo>
                <a:cubicBezTo>
                  <a:pt x="1685" y="2794"/>
                  <a:pt x="1685" y="2794"/>
                  <a:pt x="1685" y="2822"/>
                </a:cubicBezTo>
                <a:cubicBezTo>
                  <a:pt x="1629" y="3073"/>
                  <a:pt x="1824" y="3296"/>
                  <a:pt x="2103" y="3352"/>
                </a:cubicBezTo>
                <a:cubicBezTo>
                  <a:pt x="2159" y="3380"/>
                  <a:pt x="2271" y="3407"/>
                  <a:pt x="2410" y="3435"/>
                </a:cubicBezTo>
                <a:cubicBezTo>
                  <a:pt x="2773" y="3519"/>
                  <a:pt x="2801" y="3603"/>
                  <a:pt x="2912" y="3686"/>
                </a:cubicBezTo>
                <a:cubicBezTo>
                  <a:pt x="2996" y="3826"/>
                  <a:pt x="3135" y="3938"/>
                  <a:pt x="3303" y="3965"/>
                </a:cubicBezTo>
                <a:cubicBezTo>
                  <a:pt x="3333" y="3973"/>
                  <a:pt x="3361" y="3976"/>
                  <a:pt x="3388" y="3976"/>
                </a:cubicBezTo>
                <a:cubicBezTo>
                  <a:pt x="3461" y="3976"/>
                  <a:pt x="3528" y="3950"/>
                  <a:pt x="3610" y="3910"/>
                </a:cubicBezTo>
                <a:cubicBezTo>
                  <a:pt x="3610" y="3910"/>
                  <a:pt x="3610" y="3938"/>
                  <a:pt x="3638" y="3938"/>
                </a:cubicBezTo>
                <a:cubicBezTo>
                  <a:pt x="3693" y="4105"/>
                  <a:pt x="3833" y="4244"/>
                  <a:pt x="4028" y="4272"/>
                </a:cubicBezTo>
                <a:cubicBezTo>
                  <a:pt x="4056" y="4276"/>
                  <a:pt x="4084" y="4278"/>
                  <a:pt x="4112" y="4278"/>
                </a:cubicBezTo>
                <a:cubicBezTo>
                  <a:pt x="4299" y="4278"/>
                  <a:pt x="4457" y="4195"/>
                  <a:pt x="4530" y="4049"/>
                </a:cubicBezTo>
                <a:lnTo>
                  <a:pt x="4558" y="4049"/>
                </a:lnTo>
                <a:cubicBezTo>
                  <a:pt x="4558" y="4049"/>
                  <a:pt x="4558" y="4049"/>
                  <a:pt x="4558" y="4077"/>
                </a:cubicBezTo>
                <a:cubicBezTo>
                  <a:pt x="4530" y="4328"/>
                  <a:pt x="4726" y="4551"/>
                  <a:pt x="5005" y="4607"/>
                </a:cubicBezTo>
                <a:cubicBezTo>
                  <a:pt x="5025" y="4610"/>
                  <a:pt x="5045" y="4611"/>
                  <a:pt x="5066" y="4611"/>
                </a:cubicBezTo>
                <a:cubicBezTo>
                  <a:pt x="5239" y="4611"/>
                  <a:pt x="5404" y="4509"/>
                  <a:pt x="5479" y="4384"/>
                </a:cubicBezTo>
                <a:lnTo>
                  <a:pt x="5702" y="4384"/>
                </a:lnTo>
                <a:cubicBezTo>
                  <a:pt x="5786" y="4496"/>
                  <a:pt x="5925" y="4607"/>
                  <a:pt x="6065" y="4635"/>
                </a:cubicBezTo>
                <a:cubicBezTo>
                  <a:pt x="6260" y="4635"/>
                  <a:pt x="6427" y="4579"/>
                  <a:pt x="6539" y="4440"/>
                </a:cubicBezTo>
                <a:cubicBezTo>
                  <a:pt x="6706" y="4468"/>
                  <a:pt x="6846" y="4496"/>
                  <a:pt x="6985" y="4523"/>
                </a:cubicBezTo>
                <a:cubicBezTo>
                  <a:pt x="7000" y="4525"/>
                  <a:pt x="7014" y="4525"/>
                  <a:pt x="7028" y="4525"/>
                </a:cubicBezTo>
                <a:cubicBezTo>
                  <a:pt x="7311" y="4525"/>
                  <a:pt x="7499" y="4261"/>
                  <a:pt x="7739" y="4021"/>
                </a:cubicBezTo>
                <a:cubicBezTo>
                  <a:pt x="7767" y="4021"/>
                  <a:pt x="7822" y="4049"/>
                  <a:pt x="7878" y="4049"/>
                </a:cubicBezTo>
                <a:cubicBezTo>
                  <a:pt x="7897" y="4051"/>
                  <a:pt x="7915" y="4052"/>
                  <a:pt x="7933" y="4052"/>
                </a:cubicBezTo>
                <a:cubicBezTo>
                  <a:pt x="8165" y="4052"/>
                  <a:pt x="8382" y="3891"/>
                  <a:pt x="8408" y="3659"/>
                </a:cubicBezTo>
                <a:cubicBezTo>
                  <a:pt x="8436" y="3631"/>
                  <a:pt x="8436" y="3603"/>
                  <a:pt x="8436" y="3603"/>
                </a:cubicBezTo>
                <a:cubicBezTo>
                  <a:pt x="8464" y="3547"/>
                  <a:pt x="8520" y="3491"/>
                  <a:pt x="8548" y="3435"/>
                </a:cubicBezTo>
                <a:cubicBezTo>
                  <a:pt x="8771" y="3435"/>
                  <a:pt x="8966" y="3268"/>
                  <a:pt x="8994" y="3045"/>
                </a:cubicBezTo>
                <a:cubicBezTo>
                  <a:pt x="9022" y="2849"/>
                  <a:pt x="8910" y="2654"/>
                  <a:pt x="8743" y="2570"/>
                </a:cubicBezTo>
                <a:cubicBezTo>
                  <a:pt x="8743" y="2543"/>
                  <a:pt x="8743" y="2515"/>
                  <a:pt x="8743" y="2487"/>
                </a:cubicBezTo>
                <a:cubicBezTo>
                  <a:pt x="8855" y="2291"/>
                  <a:pt x="8994" y="2124"/>
                  <a:pt x="8883" y="1873"/>
                </a:cubicBezTo>
                <a:cubicBezTo>
                  <a:pt x="8910" y="1845"/>
                  <a:pt x="8910" y="1817"/>
                  <a:pt x="8910" y="1761"/>
                </a:cubicBezTo>
                <a:cubicBezTo>
                  <a:pt x="8938" y="1594"/>
                  <a:pt x="8827" y="1427"/>
                  <a:pt x="8687" y="1343"/>
                </a:cubicBezTo>
                <a:cubicBezTo>
                  <a:pt x="8715" y="1287"/>
                  <a:pt x="8576" y="1259"/>
                  <a:pt x="8576" y="1203"/>
                </a:cubicBezTo>
                <a:cubicBezTo>
                  <a:pt x="8604" y="952"/>
                  <a:pt x="8408" y="701"/>
                  <a:pt x="8129" y="673"/>
                </a:cubicBezTo>
                <a:cubicBezTo>
                  <a:pt x="8074" y="673"/>
                  <a:pt x="7990" y="673"/>
                  <a:pt x="7906" y="701"/>
                </a:cubicBezTo>
                <a:cubicBezTo>
                  <a:pt x="7906" y="673"/>
                  <a:pt x="7878" y="673"/>
                  <a:pt x="7878" y="645"/>
                </a:cubicBezTo>
                <a:cubicBezTo>
                  <a:pt x="7946" y="419"/>
                  <a:pt x="7793" y="358"/>
                  <a:pt x="7584" y="358"/>
                </a:cubicBezTo>
                <a:cubicBezTo>
                  <a:pt x="7536" y="358"/>
                  <a:pt x="7484" y="361"/>
                  <a:pt x="7432" y="366"/>
                </a:cubicBezTo>
                <a:cubicBezTo>
                  <a:pt x="7376" y="311"/>
                  <a:pt x="7292" y="283"/>
                  <a:pt x="7209" y="283"/>
                </a:cubicBezTo>
                <a:cubicBezTo>
                  <a:pt x="7187" y="279"/>
                  <a:pt x="7165" y="277"/>
                  <a:pt x="7144" y="277"/>
                </a:cubicBezTo>
                <a:cubicBezTo>
                  <a:pt x="6999" y="277"/>
                  <a:pt x="6863" y="357"/>
                  <a:pt x="6790" y="478"/>
                </a:cubicBezTo>
                <a:cubicBezTo>
                  <a:pt x="6779" y="479"/>
                  <a:pt x="6768" y="479"/>
                  <a:pt x="6757" y="479"/>
                </a:cubicBezTo>
                <a:cubicBezTo>
                  <a:pt x="6429" y="479"/>
                  <a:pt x="6540" y="144"/>
                  <a:pt x="6320" y="144"/>
                </a:cubicBezTo>
                <a:cubicBezTo>
                  <a:pt x="6272" y="144"/>
                  <a:pt x="6208" y="160"/>
                  <a:pt x="6121" y="199"/>
                </a:cubicBezTo>
                <a:cubicBezTo>
                  <a:pt x="6044" y="107"/>
                  <a:pt x="5942" y="65"/>
                  <a:pt x="5800" y="65"/>
                </a:cubicBezTo>
                <a:cubicBezTo>
                  <a:pt x="5685" y="65"/>
                  <a:pt x="5543" y="93"/>
                  <a:pt x="5367" y="143"/>
                </a:cubicBezTo>
                <a:cubicBezTo>
                  <a:pt x="5284" y="60"/>
                  <a:pt x="5200" y="32"/>
                  <a:pt x="5088" y="4"/>
                </a:cubicBezTo>
                <a:cubicBezTo>
                  <a:pt x="5067" y="1"/>
                  <a:pt x="5046" y="0"/>
                  <a:pt x="5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7"/>
          <p:cNvSpPr/>
          <p:nvPr/>
        </p:nvSpPr>
        <p:spPr>
          <a:xfrm>
            <a:off x="1678681" y="3568470"/>
            <a:ext cx="373086" cy="181367"/>
          </a:xfrm>
          <a:custGeom>
            <a:rect b="b" l="l" r="r" t="t"/>
            <a:pathLst>
              <a:path extrusionOk="0" h="4643" w="9551">
                <a:moveTo>
                  <a:pt x="4989" y="0"/>
                </a:moveTo>
                <a:cubicBezTo>
                  <a:pt x="4779" y="0"/>
                  <a:pt x="4605" y="152"/>
                  <a:pt x="4556" y="346"/>
                </a:cubicBezTo>
                <a:cubicBezTo>
                  <a:pt x="4318" y="182"/>
                  <a:pt x="4152" y="58"/>
                  <a:pt x="3972" y="58"/>
                </a:cubicBezTo>
                <a:cubicBezTo>
                  <a:pt x="3815" y="58"/>
                  <a:pt x="3647" y="154"/>
                  <a:pt x="3412" y="402"/>
                </a:cubicBezTo>
                <a:cubicBezTo>
                  <a:pt x="3379" y="351"/>
                  <a:pt x="3215" y="341"/>
                  <a:pt x="3071" y="341"/>
                </a:cubicBezTo>
                <a:cubicBezTo>
                  <a:pt x="2975" y="341"/>
                  <a:pt x="2888" y="346"/>
                  <a:pt x="2854" y="346"/>
                </a:cubicBezTo>
                <a:cubicBezTo>
                  <a:pt x="2771" y="290"/>
                  <a:pt x="2575" y="178"/>
                  <a:pt x="2464" y="150"/>
                </a:cubicBezTo>
                <a:cubicBezTo>
                  <a:pt x="2432" y="147"/>
                  <a:pt x="2403" y="145"/>
                  <a:pt x="2376" y="145"/>
                </a:cubicBezTo>
                <a:cubicBezTo>
                  <a:pt x="2185" y="145"/>
                  <a:pt x="2087" y="231"/>
                  <a:pt x="1989" y="402"/>
                </a:cubicBezTo>
                <a:cubicBezTo>
                  <a:pt x="1946" y="358"/>
                  <a:pt x="1903" y="264"/>
                  <a:pt x="1727" y="264"/>
                </a:cubicBezTo>
                <a:cubicBezTo>
                  <a:pt x="1677" y="264"/>
                  <a:pt x="1617" y="271"/>
                  <a:pt x="1543" y="290"/>
                </a:cubicBezTo>
                <a:cubicBezTo>
                  <a:pt x="1431" y="290"/>
                  <a:pt x="1152" y="513"/>
                  <a:pt x="1069" y="569"/>
                </a:cubicBezTo>
                <a:cubicBezTo>
                  <a:pt x="1033" y="539"/>
                  <a:pt x="993" y="525"/>
                  <a:pt x="952" y="525"/>
                </a:cubicBezTo>
                <a:cubicBezTo>
                  <a:pt x="571" y="525"/>
                  <a:pt x="0" y="1660"/>
                  <a:pt x="176" y="1685"/>
                </a:cubicBezTo>
                <a:cubicBezTo>
                  <a:pt x="371" y="1713"/>
                  <a:pt x="148" y="1824"/>
                  <a:pt x="371" y="2159"/>
                </a:cubicBezTo>
                <a:cubicBezTo>
                  <a:pt x="422" y="2248"/>
                  <a:pt x="508" y="2268"/>
                  <a:pt x="603" y="2268"/>
                </a:cubicBezTo>
                <a:cubicBezTo>
                  <a:pt x="675" y="2268"/>
                  <a:pt x="751" y="2256"/>
                  <a:pt x="821" y="2256"/>
                </a:cubicBezTo>
                <a:cubicBezTo>
                  <a:pt x="860" y="2256"/>
                  <a:pt x="897" y="2260"/>
                  <a:pt x="929" y="2271"/>
                </a:cubicBezTo>
                <a:cubicBezTo>
                  <a:pt x="985" y="2382"/>
                  <a:pt x="1097" y="2578"/>
                  <a:pt x="1180" y="2717"/>
                </a:cubicBezTo>
                <a:cubicBezTo>
                  <a:pt x="1250" y="2815"/>
                  <a:pt x="1362" y="2843"/>
                  <a:pt x="1466" y="2843"/>
                </a:cubicBezTo>
                <a:cubicBezTo>
                  <a:pt x="1558" y="2843"/>
                  <a:pt x="1645" y="2821"/>
                  <a:pt x="1693" y="2806"/>
                </a:cubicBezTo>
                <a:lnTo>
                  <a:pt x="1693" y="2806"/>
                </a:lnTo>
                <a:cubicBezTo>
                  <a:pt x="1687" y="2810"/>
                  <a:pt x="1683" y="2817"/>
                  <a:pt x="1683" y="2829"/>
                </a:cubicBezTo>
                <a:cubicBezTo>
                  <a:pt x="1655" y="3080"/>
                  <a:pt x="1850" y="3303"/>
                  <a:pt x="2101" y="3359"/>
                </a:cubicBezTo>
                <a:cubicBezTo>
                  <a:pt x="2120" y="3359"/>
                  <a:pt x="2126" y="3346"/>
                  <a:pt x="2128" y="3346"/>
                </a:cubicBezTo>
                <a:cubicBezTo>
                  <a:pt x="2129" y="3346"/>
                  <a:pt x="2129" y="3350"/>
                  <a:pt x="2129" y="3359"/>
                </a:cubicBezTo>
                <a:cubicBezTo>
                  <a:pt x="2185" y="3387"/>
                  <a:pt x="2296" y="3415"/>
                  <a:pt x="2436" y="3443"/>
                </a:cubicBezTo>
                <a:cubicBezTo>
                  <a:pt x="2798" y="3526"/>
                  <a:pt x="2854" y="3610"/>
                  <a:pt x="2966" y="3694"/>
                </a:cubicBezTo>
                <a:cubicBezTo>
                  <a:pt x="3022" y="3833"/>
                  <a:pt x="3161" y="3945"/>
                  <a:pt x="3329" y="3973"/>
                </a:cubicBezTo>
                <a:cubicBezTo>
                  <a:pt x="3358" y="3980"/>
                  <a:pt x="3388" y="3984"/>
                  <a:pt x="3418" y="3984"/>
                </a:cubicBezTo>
                <a:cubicBezTo>
                  <a:pt x="3498" y="3984"/>
                  <a:pt x="3574" y="3958"/>
                  <a:pt x="3635" y="3917"/>
                </a:cubicBezTo>
                <a:cubicBezTo>
                  <a:pt x="3635" y="3917"/>
                  <a:pt x="3663" y="3945"/>
                  <a:pt x="3663" y="3945"/>
                </a:cubicBezTo>
                <a:cubicBezTo>
                  <a:pt x="3719" y="4112"/>
                  <a:pt x="3887" y="4252"/>
                  <a:pt x="4082" y="4280"/>
                </a:cubicBezTo>
                <a:cubicBezTo>
                  <a:pt x="4107" y="4283"/>
                  <a:pt x="4131" y="4285"/>
                  <a:pt x="4156" y="4285"/>
                </a:cubicBezTo>
                <a:cubicBezTo>
                  <a:pt x="4325" y="4285"/>
                  <a:pt x="4487" y="4202"/>
                  <a:pt x="4584" y="4056"/>
                </a:cubicBezTo>
                <a:lnTo>
                  <a:pt x="4612" y="4056"/>
                </a:lnTo>
                <a:cubicBezTo>
                  <a:pt x="4612" y="4056"/>
                  <a:pt x="4612" y="4056"/>
                  <a:pt x="4612" y="4084"/>
                </a:cubicBezTo>
                <a:cubicBezTo>
                  <a:pt x="4584" y="4335"/>
                  <a:pt x="4779" y="4559"/>
                  <a:pt x="5030" y="4614"/>
                </a:cubicBezTo>
                <a:cubicBezTo>
                  <a:pt x="5054" y="4617"/>
                  <a:pt x="5077" y="4619"/>
                  <a:pt x="5099" y="4619"/>
                </a:cubicBezTo>
                <a:cubicBezTo>
                  <a:pt x="5293" y="4619"/>
                  <a:pt x="5458" y="4516"/>
                  <a:pt x="5533" y="4391"/>
                </a:cubicBezTo>
                <a:lnTo>
                  <a:pt x="5756" y="4391"/>
                </a:lnTo>
                <a:cubicBezTo>
                  <a:pt x="5839" y="4503"/>
                  <a:pt x="5979" y="4614"/>
                  <a:pt x="6146" y="4642"/>
                </a:cubicBezTo>
                <a:cubicBezTo>
                  <a:pt x="6314" y="4642"/>
                  <a:pt x="6481" y="4586"/>
                  <a:pt x="6593" y="4447"/>
                </a:cubicBezTo>
                <a:cubicBezTo>
                  <a:pt x="6760" y="4475"/>
                  <a:pt x="6900" y="4503"/>
                  <a:pt x="7039" y="4531"/>
                </a:cubicBezTo>
                <a:cubicBezTo>
                  <a:pt x="7053" y="4532"/>
                  <a:pt x="7068" y="4533"/>
                  <a:pt x="7081" y="4533"/>
                </a:cubicBezTo>
                <a:cubicBezTo>
                  <a:pt x="7364" y="4533"/>
                  <a:pt x="7553" y="4268"/>
                  <a:pt x="7792" y="4028"/>
                </a:cubicBezTo>
                <a:cubicBezTo>
                  <a:pt x="7848" y="4028"/>
                  <a:pt x="7876" y="4056"/>
                  <a:pt x="7932" y="4056"/>
                </a:cubicBezTo>
                <a:cubicBezTo>
                  <a:pt x="7952" y="4058"/>
                  <a:pt x="7972" y="4059"/>
                  <a:pt x="7992" y="4059"/>
                </a:cubicBezTo>
                <a:cubicBezTo>
                  <a:pt x="8246" y="4059"/>
                  <a:pt x="8464" y="3899"/>
                  <a:pt x="8490" y="3666"/>
                </a:cubicBezTo>
                <a:cubicBezTo>
                  <a:pt x="8490" y="3638"/>
                  <a:pt x="8490" y="3610"/>
                  <a:pt x="8490" y="3610"/>
                </a:cubicBezTo>
                <a:cubicBezTo>
                  <a:pt x="8546" y="3554"/>
                  <a:pt x="8574" y="3498"/>
                  <a:pt x="8602" y="3443"/>
                </a:cubicBezTo>
                <a:cubicBezTo>
                  <a:pt x="8853" y="3443"/>
                  <a:pt x="9048" y="3275"/>
                  <a:pt x="9076" y="3052"/>
                </a:cubicBezTo>
                <a:cubicBezTo>
                  <a:pt x="9104" y="2857"/>
                  <a:pt x="8992" y="2661"/>
                  <a:pt x="8797" y="2578"/>
                </a:cubicBezTo>
                <a:cubicBezTo>
                  <a:pt x="8797" y="2550"/>
                  <a:pt x="8797" y="2522"/>
                  <a:pt x="8797" y="2494"/>
                </a:cubicBezTo>
                <a:cubicBezTo>
                  <a:pt x="8908" y="2299"/>
                  <a:pt x="9550" y="2048"/>
                  <a:pt x="9438" y="1796"/>
                </a:cubicBezTo>
                <a:cubicBezTo>
                  <a:pt x="9438" y="1769"/>
                  <a:pt x="9466" y="1741"/>
                  <a:pt x="9466" y="1685"/>
                </a:cubicBezTo>
                <a:cubicBezTo>
                  <a:pt x="9494" y="1518"/>
                  <a:pt x="8880" y="1406"/>
                  <a:pt x="8713" y="1322"/>
                </a:cubicBezTo>
                <a:cubicBezTo>
                  <a:pt x="8741" y="1294"/>
                  <a:pt x="8964" y="1211"/>
                  <a:pt x="8964" y="1155"/>
                </a:cubicBezTo>
                <a:cubicBezTo>
                  <a:pt x="8992" y="904"/>
                  <a:pt x="8462" y="708"/>
                  <a:pt x="8183" y="681"/>
                </a:cubicBezTo>
                <a:cubicBezTo>
                  <a:pt x="8159" y="672"/>
                  <a:pt x="8134" y="669"/>
                  <a:pt x="8109" y="669"/>
                </a:cubicBezTo>
                <a:cubicBezTo>
                  <a:pt x="8050" y="669"/>
                  <a:pt x="7991" y="689"/>
                  <a:pt x="7932" y="708"/>
                </a:cubicBezTo>
                <a:cubicBezTo>
                  <a:pt x="7932" y="681"/>
                  <a:pt x="7932" y="653"/>
                  <a:pt x="7904" y="653"/>
                </a:cubicBezTo>
                <a:cubicBezTo>
                  <a:pt x="7966" y="424"/>
                  <a:pt x="7843" y="351"/>
                  <a:pt x="7662" y="351"/>
                </a:cubicBezTo>
                <a:cubicBezTo>
                  <a:pt x="7599" y="351"/>
                  <a:pt x="7529" y="359"/>
                  <a:pt x="7458" y="374"/>
                </a:cubicBezTo>
                <a:cubicBezTo>
                  <a:pt x="7402" y="318"/>
                  <a:pt x="7318" y="290"/>
                  <a:pt x="7234" y="262"/>
                </a:cubicBezTo>
                <a:cubicBezTo>
                  <a:pt x="7217" y="259"/>
                  <a:pt x="7200" y="258"/>
                  <a:pt x="7182" y="258"/>
                </a:cubicBezTo>
                <a:cubicBezTo>
                  <a:pt x="7033" y="258"/>
                  <a:pt x="6891" y="360"/>
                  <a:pt x="6816" y="485"/>
                </a:cubicBezTo>
                <a:cubicBezTo>
                  <a:pt x="6805" y="486"/>
                  <a:pt x="6795" y="486"/>
                  <a:pt x="6784" y="486"/>
                </a:cubicBezTo>
                <a:cubicBezTo>
                  <a:pt x="6459" y="486"/>
                  <a:pt x="6564" y="141"/>
                  <a:pt x="6354" y="141"/>
                </a:cubicBezTo>
                <a:cubicBezTo>
                  <a:pt x="6305" y="141"/>
                  <a:pt x="6239" y="160"/>
                  <a:pt x="6146" y="206"/>
                </a:cubicBezTo>
                <a:cubicBezTo>
                  <a:pt x="6051" y="95"/>
                  <a:pt x="5947" y="47"/>
                  <a:pt x="5797" y="47"/>
                </a:cubicBezTo>
                <a:cubicBezTo>
                  <a:pt x="5684" y="47"/>
                  <a:pt x="5545" y="75"/>
                  <a:pt x="5365" y="123"/>
                </a:cubicBezTo>
                <a:cubicBezTo>
                  <a:pt x="5309" y="67"/>
                  <a:pt x="5198" y="11"/>
                  <a:pt x="5086" y="11"/>
                </a:cubicBezTo>
                <a:cubicBezTo>
                  <a:pt x="5053" y="4"/>
                  <a:pt x="5021" y="0"/>
                  <a:pt x="4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1650322" y="3606868"/>
            <a:ext cx="355664" cy="182383"/>
          </a:xfrm>
          <a:custGeom>
            <a:rect b="b" l="l" r="r" t="t"/>
            <a:pathLst>
              <a:path extrusionOk="0" h="4669" w="9105">
                <a:moveTo>
                  <a:pt x="5051" y="1"/>
                </a:moveTo>
                <a:cubicBezTo>
                  <a:pt x="4827" y="1"/>
                  <a:pt x="4636" y="135"/>
                  <a:pt x="4585" y="339"/>
                </a:cubicBezTo>
                <a:cubicBezTo>
                  <a:pt x="4328" y="188"/>
                  <a:pt x="4161" y="62"/>
                  <a:pt x="3978" y="62"/>
                </a:cubicBezTo>
                <a:cubicBezTo>
                  <a:pt x="3823" y="62"/>
                  <a:pt x="3656" y="152"/>
                  <a:pt x="3413" y="395"/>
                </a:cubicBezTo>
                <a:cubicBezTo>
                  <a:pt x="3401" y="359"/>
                  <a:pt x="3312" y="349"/>
                  <a:pt x="3208" y="349"/>
                </a:cubicBezTo>
                <a:cubicBezTo>
                  <a:pt x="3069" y="349"/>
                  <a:pt x="2903" y="367"/>
                  <a:pt x="2855" y="367"/>
                </a:cubicBezTo>
                <a:cubicBezTo>
                  <a:pt x="2771" y="283"/>
                  <a:pt x="2604" y="172"/>
                  <a:pt x="2464" y="144"/>
                </a:cubicBezTo>
                <a:cubicBezTo>
                  <a:pt x="2441" y="141"/>
                  <a:pt x="2419" y="140"/>
                  <a:pt x="2399" y="140"/>
                </a:cubicBezTo>
                <a:cubicBezTo>
                  <a:pt x="2218" y="140"/>
                  <a:pt x="2118" y="245"/>
                  <a:pt x="2018" y="395"/>
                </a:cubicBezTo>
                <a:cubicBezTo>
                  <a:pt x="1950" y="350"/>
                  <a:pt x="1919" y="268"/>
                  <a:pt x="1732" y="268"/>
                </a:cubicBezTo>
                <a:cubicBezTo>
                  <a:pt x="1688" y="268"/>
                  <a:pt x="1636" y="273"/>
                  <a:pt x="1572" y="283"/>
                </a:cubicBezTo>
                <a:cubicBezTo>
                  <a:pt x="1460" y="311"/>
                  <a:pt x="1153" y="535"/>
                  <a:pt x="1069" y="562"/>
                </a:cubicBezTo>
                <a:cubicBezTo>
                  <a:pt x="1034" y="533"/>
                  <a:pt x="995" y="519"/>
                  <a:pt x="954" y="519"/>
                </a:cubicBezTo>
                <a:cubicBezTo>
                  <a:pt x="574" y="519"/>
                  <a:pt x="0" y="1681"/>
                  <a:pt x="177" y="1706"/>
                </a:cubicBezTo>
                <a:cubicBezTo>
                  <a:pt x="372" y="1734"/>
                  <a:pt x="149" y="1846"/>
                  <a:pt x="372" y="2181"/>
                </a:cubicBezTo>
                <a:cubicBezTo>
                  <a:pt x="418" y="2249"/>
                  <a:pt x="492" y="2266"/>
                  <a:pt x="575" y="2266"/>
                </a:cubicBezTo>
                <a:cubicBezTo>
                  <a:pt x="656" y="2266"/>
                  <a:pt x="745" y="2250"/>
                  <a:pt x="825" y="2250"/>
                </a:cubicBezTo>
                <a:cubicBezTo>
                  <a:pt x="863" y="2250"/>
                  <a:pt x="898" y="2254"/>
                  <a:pt x="930" y="2264"/>
                </a:cubicBezTo>
                <a:cubicBezTo>
                  <a:pt x="1014" y="2404"/>
                  <a:pt x="1097" y="2599"/>
                  <a:pt x="1181" y="2739"/>
                </a:cubicBezTo>
                <a:cubicBezTo>
                  <a:pt x="1247" y="2831"/>
                  <a:pt x="1350" y="2861"/>
                  <a:pt x="1450" y="2861"/>
                </a:cubicBezTo>
                <a:cubicBezTo>
                  <a:pt x="1561" y="2861"/>
                  <a:pt x="1667" y="2824"/>
                  <a:pt x="1711" y="2794"/>
                </a:cubicBezTo>
                <a:cubicBezTo>
                  <a:pt x="1711" y="2822"/>
                  <a:pt x="1711" y="2822"/>
                  <a:pt x="1711" y="2822"/>
                </a:cubicBezTo>
                <a:cubicBezTo>
                  <a:pt x="1655" y="3101"/>
                  <a:pt x="1851" y="3324"/>
                  <a:pt x="2130" y="3352"/>
                </a:cubicBezTo>
                <a:cubicBezTo>
                  <a:pt x="2130" y="3380"/>
                  <a:pt x="2130" y="3380"/>
                  <a:pt x="2130" y="3380"/>
                </a:cubicBezTo>
                <a:cubicBezTo>
                  <a:pt x="2213" y="3408"/>
                  <a:pt x="2297" y="3436"/>
                  <a:pt x="2436" y="3464"/>
                </a:cubicBezTo>
                <a:cubicBezTo>
                  <a:pt x="2799" y="3548"/>
                  <a:pt x="2855" y="3631"/>
                  <a:pt x="2967" y="3715"/>
                </a:cubicBezTo>
                <a:cubicBezTo>
                  <a:pt x="3022" y="3854"/>
                  <a:pt x="3162" y="3966"/>
                  <a:pt x="3357" y="3994"/>
                </a:cubicBezTo>
                <a:cubicBezTo>
                  <a:pt x="3382" y="4002"/>
                  <a:pt x="3409" y="4006"/>
                  <a:pt x="3436" y="4006"/>
                </a:cubicBezTo>
                <a:cubicBezTo>
                  <a:pt x="3504" y="4006"/>
                  <a:pt x="3577" y="3986"/>
                  <a:pt x="3636" y="3966"/>
                </a:cubicBezTo>
                <a:lnTo>
                  <a:pt x="3664" y="3966"/>
                </a:lnTo>
                <a:cubicBezTo>
                  <a:pt x="3720" y="4133"/>
                  <a:pt x="3887" y="4273"/>
                  <a:pt x="4082" y="4301"/>
                </a:cubicBezTo>
                <a:cubicBezTo>
                  <a:pt x="4111" y="4304"/>
                  <a:pt x="4139" y="4306"/>
                  <a:pt x="4166" y="4306"/>
                </a:cubicBezTo>
                <a:cubicBezTo>
                  <a:pt x="4353" y="4306"/>
                  <a:pt x="4512" y="4224"/>
                  <a:pt x="4585" y="4078"/>
                </a:cubicBezTo>
                <a:cubicBezTo>
                  <a:pt x="4613" y="4078"/>
                  <a:pt x="4613" y="4078"/>
                  <a:pt x="4613" y="4106"/>
                </a:cubicBezTo>
                <a:cubicBezTo>
                  <a:pt x="4585" y="4357"/>
                  <a:pt x="4780" y="4608"/>
                  <a:pt x="5059" y="4636"/>
                </a:cubicBezTo>
                <a:cubicBezTo>
                  <a:pt x="5084" y="4639"/>
                  <a:pt x="5109" y="4641"/>
                  <a:pt x="5133" y="4641"/>
                </a:cubicBezTo>
                <a:cubicBezTo>
                  <a:pt x="5303" y="4641"/>
                  <a:pt x="5464" y="4559"/>
                  <a:pt x="5561" y="4412"/>
                </a:cubicBezTo>
                <a:lnTo>
                  <a:pt x="5784" y="4412"/>
                </a:lnTo>
                <a:cubicBezTo>
                  <a:pt x="5840" y="4552"/>
                  <a:pt x="5980" y="4636"/>
                  <a:pt x="6147" y="4664"/>
                </a:cubicBezTo>
                <a:cubicBezTo>
                  <a:pt x="6169" y="4667"/>
                  <a:pt x="6192" y="4669"/>
                  <a:pt x="6214" y="4669"/>
                </a:cubicBezTo>
                <a:cubicBezTo>
                  <a:pt x="6364" y="4669"/>
                  <a:pt x="6521" y="4593"/>
                  <a:pt x="6593" y="4496"/>
                </a:cubicBezTo>
                <a:cubicBezTo>
                  <a:pt x="6761" y="4524"/>
                  <a:pt x="6928" y="4524"/>
                  <a:pt x="7068" y="4552"/>
                </a:cubicBezTo>
                <a:cubicBezTo>
                  <a:pt x="7092" y="4556"/>
                  <a:pt x="7116" y="4559"/>
                  <a:pt x="7140" y="4559"/>
                </a:cubicBezTo>
                <a:cubicBezTo>
                  <a:pt x="7406" y="4559"/>
                  <a:pt x="7590" y="4281"/>
                  <a:pt x="7821" y="4050"/>
                </a:cubicBezTo>
                <a:cubicBezTo>
                  <a:pt x="7849" y="4078"/>
                  <a:pt x="7905" y="4078"/>
                  <a:pt x="7933" y="4078"/>
                </a:cubicBezTo>
                <a:cubicBezTo>
                  <a:pt x="7965" y="4084"/>
                  <a:pt x="7997" y="4087"/>
                  <a:pt x="8029" y="4087"/>
                </a:cubicBezTo>
                <a:cubicBezTo>
                  <a:pt x="8267" y="4087"/>
                  <a:pt x="8466" y="3909"/>
                  <a:pt x="8491" y="3687"/>
                </a:cubicBezTo>
                <a:cubicBezTo>
                  <a:pt x="8518" y="3659"/>
                  <a:pt x="8491" y="3659"/>
                  <a:pt x="8491" y="3631"/>
                </a:cubicBezTo>
                <a:cubicBezTo>
                  <a:pt x="8546" y="3576"/>
                  <a:pt x="8602" y="3520"/>
                  <a:pt x="8630" y="3464"/>
                </a:cubicBezTo>
                <a:cubicBezTo>
                  <a:pt x="8853" y="3464"/>
                  <a:pt x="9049" y="3297"/>
                  <a:pt x="9076" y="3073"/>
                </a:cubicBezTo>
                <a:cubicBezTo>
                  <a:pt x="9104" y="2878"/>
                  <a:pt x="8993" y="2683"/>
                  <a:pt x="8825" y="2599"/>
                </a:cubicBezTo>
                <a:cubicBezTo>
                  <a:pt x="8825" y="2571"/>
                  <a:pt x="8825" y="2543"/>
                  <a:pt x="8797" y="2515"/>
                </a:cubicBezTo>
                <a:cubicBezTo>
                  <a:pt x="8909" y="2320"/>
                  <a:pt x="9076" y="2153"/>
                  <a:pt x="8965" y="1902"/>
                </a:cubicBezTo>
                <a:cubicBezTo>
                  <a:pt x="8965" y="1874"/>
                  <a:pt x="8993" y="1818"/>
                  <a:pt x="8993" y="1790"/>
                </a:cubicBezTo>
                <a:cubicBezTo>
                  <a:pt x="9021" y="1623"/>
                  <a:pt x="8881" y="1427"/>
                  <a:pt x="8742" y="1344"/>
                </a:cubicBezTo>
                <a:cubicBezTo>
                  <a:pt x="8770" y="1316"/>
                  <a:pt x="8630" y="1260"/>
                  <a:pt x="8630" y="1204"/>
                </a:cubicBezTo>
                <a:cubicBezTo>
                  <a:pt x="8658" y="953"/>
                  <a:pt x="8463" y="730"/>
                  <a:pt x="8212" y="674"/>
                </a:cubicBezTo>
                <a:cubicBezTo>
                  <a:pt x="8128" y="674"/>
                  <a:pt x="8044" y="674"/>
                  <a:pt x="7960" y="702"/>
                </a:cubicBezTo>
                <a:cubicBezTo>
                  <a:pt x="7960" y="702"/>
                  <a:pt x="7933" y="674"/>
                  <a:pt x="7933" y="674"/>
                </a:cubicBezTo>
                <a:cubicBezTo>
                  <a:pt x="8001" y="423"/>
                  <a:pt x="7846" y="359"/>
                  <a:pt x="7635" y="359"/>
                </a:cubicBezTo>
                <a:cubicBezTo>
                  <a:pt x="7587" y="359"/>
                  <a:pt x="7537" y="362"/>
                  <a:pt x="7486" y="367"/>
                </a:cubicBezTo>
                <a:cubicBezTo>
                  <a:pt x="7430" y="339"/>
                  <a:pt x="7347" y="283"/>
                  <a:pt x="7263" y="283"/>
                </a:cubicBezTo>
                <a:cubicBezTo>
                  <a:pt x="7241" y="280"/>
                  <a:pt x="7220" y="278"/>
                  <a:pt x="7198" y="278"/>
                </a:cubicBezTo>
                <a:cubicBezTo>
                  <a:pt x="7054" y="278"/>
                  <a:pt x="6917" y="357"/>
                  <a:pt x="6844" y="479"/>
                </a:cubicBezTo>
                <a:cubicBezTo>
                  <a:pt x="6833" y="479"/>
                  <a:pt x="6822" y="480"/>
                  <a:pt x="6811" y="480"/>
                </a:cubicBezTo>
                <a:cubicBezTo>
                  <a:pt x="6482" y="480"/>
                  <a:pt x="6576" y="145"/>
                  <a:pt x="6365" y="145"/>
                </a:cubicBezTo>
                <a:cubicBezTo>
                  <a:pt x="6318" y="145"/>
                  <a:pt x="6258" y="161"/>
                  <a:pt x="6175" y="200"/>
                </a:cubicBezTo>
                <a:cubicBezTo>
                  <a:pt x="6083" y="108"/>
                  <a:pt x="5982" y="66"/>
                  <a:pt x="5841" y="66"/>
                </a:cubicBezTo>
                <a:cubicBezTo>
                  <a:pt x="5725" y="66"/>
                  <a:pt x="5582" y="94"/>
                  <a:pt x="5394" y="144"/>
                </a:cubicBezTo>
                <a:cubicBezTo>
                  <a:pt x="5310" y="60"/>
                  <a:pt x="5226" y="32"/>
                  <a:pt x="5115" y="4"/>
                </a:cubicBezTo>
                <a:cubicBezTo>
                  <a:pt x="5093" y="2"/>
                  <a:pt x="5072" y="1"/>
                  <a:pt x="5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227625" y="1130400"/>
            <a:ext cx="2349688" cy="3581862"/>
          </a:xfrm>
          <a:custGeom>
            <a:rect b="b" l="l" r="r" t="t"/>
            <a:pathLst>
              <a:path extrusionOk="0" h="76222" w="60152">
                <a:moveTo>
                  <a:pt x="8538" y="3488"/>
                </a:moveTo>
                <a:cubicBezTo>
                  <a:pt x="8538" y="3488"/>
                  <a:pt x="8817" y="3655"/>
                  <a:pt x="9291" y="3962"/>
                </a:cubicBezTo>
                <a:cubicBezTo>
                  <a:pt x="8845" y="3655"/>
                  <a:pt x="8538" y="3488"/>
                  <a:pt x="8538" y="3488"/>
                </a:cubicBezTo>
                <a:close/>
                <a:moveTo>
                  <a:pt x="9291" y="3962"/>
                </a:moveTo>
                <a:lnTo>
                  <a:pt x="9291" y="3962"/>
                </a:lnTo>
                <a:cubicBezTo>
                  <a:pt x="9362" y="4008"/>
                  <a:pt x="9452" y="4058"/>
                  <a:pt x="9559" y="4111"/>
                </a:cubicBezTo>
                <a:lnTo>
                  <a:pt x="9559" y="4111"/>
                </a:lnTo>
                <a:cubicBezTo>
                  <a:pt x="9460" y="4059"/>
                  <a:pt x="9370" y="4009"/>
                  <a:pt x="9291" y="3962"/>
                </a:cubicBezTo>
                <a:close/>
                <a:moveTo>
                  <a:pt x="9559" y="4111"/>
                </a:moveTo>
                <a:cubicBezTo>
                  <a:pt x="10059" y="4376"/>
                  <a:pt x="10804" y="4707"/>
                  <a:pt x="11624" y="5057"/>
                </a:cubicBezTo>
                <a:lnTo>
                  <a:pt x="11624" y="5057"/>
                </a:lnTo>
                <a:cubicBezTo>
                  <a:pt x="10869" y="4676"/>
                  <a:pt x="10047" y="4356"/>
                  <a:pt x="9559" y="4111"/>
                </a:cubicBezTo>
                <a:close/>
                <a:moveTo>
                  <a:pt x="34177" y="0"/>
                </a:moveTo>
                <a:cubicBezTo>
                  <a:pt x="34177" y="0"/>
                  <a:pt x="38055" y="7812"/>
                  <a:pt x="38055" y="14006"/>
                </a:cubicBezTo>
                <a:cubicBezTo>
                  <a:pt x="38055" y="16182"/>
                  <a:pt x="37832" y="18525"/>
                  <a:pt x="37665" y="20869"/>
                </a:cubicBezTo>
                <a:cubicBezTo>
                  <a:pt x="35740" y="18916"/>
                  <a:pt x="34875" y="16126"/>
                  <a:pt x="33452" y="14424"/>
                </a:cubicBezTo>
                <a:cubicBezTo>
                  <a:pt x="31080" y="11551"/>
                  <a:pt x="29909" y="10295"/>
                  <a:pt x="27537" y="9988"/>
                </a:cubicBezTo>
                <a:cubicBezTo>
                  <a:pt x="25166" y="9654"/>
                  <a:pt x="18135" y="7924"/>
                  <a:pt x="15736" y="6808"/>
                </a:cubicBezTo>
                <a:cubicBezTo>
                  <a:pt x="14741" y="6343"/>
                  <a:pt x="13066" y="5672"/>
                  <a:pt x="11624" y="5057"/>
                </a:cubicBezTo>
                <a:lnTo>
                  <a:pt x="11624" y="5057"/>
                </a:lnTo>
                <a:cubicBezTo>
                  <a:pt x="12199" y="5347"/>
                  <a:pt x="12736" y="5673"/>
                  <a:pt x="13058" y="6027"/>
                </a:cubicBezTo>
                <a:cubicBezTo>
                  <a:pt x="14480" y="7589"/>
                  <a:pt x="17326" y="9012"/>
                  <a:pt x="20646" y="9654"/>
                </a:cubicBezTo>
                <a:cubicBezTo>
                  <a:pt x="21232" y="9765"/>
                  <a:pt x="21874" y="9877"/>
                  <a:pt x="22515" y="9988"/>
                </a:cubicBezTo>
                <a:cubicBezTo>
                  <a:pt x="20646" y="10825"/>
                  <a:pt x="16880" y="12360"/>
                  <a:pt x="14787" y="12360"/>
                </a:cubicBezTo>
                <a:cubicBezTo>
                  <a:pt x="11942" y="12360"/>
                  <a:pt x="12137" y="11885"/>
                  <a:pt x="10240" y="11160"/>
                </a:cubicBezTo>
                <a:cubicBezTo>
                  <a:pt x="8343" y="10463"/>
                  <a:pt x="1" y="9737"/>
                  <a:pt x="1" y="9737"/>
                </a:cubicBezTo>
                <a:lnTo>
                  <a:pt x="1" y="9737"/>
                </a:lnTo>
                <a:cubicBezTo>
                  <a:pt x="1" y="9737"/>
                  <a:pt x="4046" y="11160"/>
                  <a:pt x="8817" y="11411"/>
                </a:cubicBezTo>
                <a:cubicBezTo>
                  <a:pt x="13560" y="11634"/>
                  <a:pt x="10519" y="14006"/>
                  <a:pt x="14564" y="14006"/>
                </a:cubicBezTo>
                <a:cubicBezTo>
                  <a:pt x="18554" y="14006"/>
                  <a:pt x="20953" y="11244"/>
                  <a:pt x="23771" y="10490"/>
                </a:cubicBezTo>
                <a:cubicBezTo>
                  <a:pt x="25835" y="10881"/>
                  <a:pt x="27649" y="11327"/>
                  <a:pt x="28486" y="11885"/>
                </a:cubicBezTo>
                <a:cubicBezTo>
                  <a:pt x="29909" y="12834"/>
                  <a:pt x="31722" y="15038"/>
                  <a:pt x="34735" y="19307"/>
                </a:cubicBezTo>
                <a:cubicBezTo>
                  <a:pt x="36856" y="22348"/>
                  <a:pt x="35907" y="23547"/>
                  <a:pt x="37469" y="24607"/>
                </a:cubicBezTo>
                <a:cubicBezTo>
                  <a:pt x="37386" y="27621"/>
                  <a:pt x="37637" y="30522"/>
                  <a:pt x="38781" y="32949"/>
                </a:cubicBezTo>
                <a:cubicBezTo>
                  <a:pt x="41291" y="38166"/>
                  <a:pt x="41012" y="48461"/>
                  <a:pt x="39952" y="52730"/>
                </a:cubicBezTo>
                <a:cubicBezTo>
                  <a:pt x="39339" y="55129"/>
                  <a:pt x="40427" y="60402"/>
                  <a:pt x="41515" y="64559"/>
                </a:cubicBezTo>
                <a:cubicBezTo>
                  <a:pt x="41905" y="68018"/>
                  <a:pt x="42045" y="72287"/>
                  <a:pt x="40064" y="73208"/>
                </a:cubicBezTo>
                <a:cubicBezTo>
                  <a:pt x="38307" y="74034"/>
                  <a:pt x="37745" y="74141"/>
                  <a:pt x="37571" y="74141"/>
                </a:cubicBezTo>
                <a:cubicBezTo>
                  <a:pt x="37510" y="74141"/>
                  <a:pt x="37497" y="74128"/>
                  <a:pt x="37497" y="74128"/>
                </a:cubicBezTo>
                <a:lnTo>
                  <a:pt x="37497" y="74128"/>
                </a:lnTo>
                <a:cubicBezTo>
                  <a:pt x="37497" y="74128"/>
                  <a:pt x="35433" y="74826"/>
                  <a:pt x="39227" y="75607"/>
                </a:cubicBezTo>
                <a:cubicBezTo>
                  <a:pt x="39672" y="75701"/>
                  <a:pt x="40126" y="75743"/>
                  <a:pt x="40581" y="75743"/>
                </a:cubicBezTo>
                <a:cubicBezTo>
                  <a:pt x="44034" y="75743"/>
                  <a:pt x="47541" y="73347"/>
                  <a:pt x="47541" y="73347"/>
                </a:cubicBezTo>
                <a:lnTo>
                  <a:pt x="49047" y="75914"/>
                </a:lnTo>
                <a:cubicBezTo>
                  <a:pt x="49047" y="75914"/>
                  <a:pt x="49672" y="76222"/>
                  <a:pt x="50382" y="76222"/>
                </a:cubicBezTo>
                <a:cubicBezTo>
                  <a:pt x="50990" y="76222"/>
                  <a:pt x="51662" y="75997"/>
                  <a:pt x="52061" y="75161"/>
                </a:cubicBezTo>
                <a:cubicBezTo>
                  <a:pt x="52754" y="73728"/>
                  <a:pt x="54002" y="73328"/>
                  <a:pt x="55292" y="73328"/>
                </a:cubicBezTo>
                <a:cubicBezTo>
                  <a:pt x="56925" y="73328"/>
                  <a:pt x="58624" y="73969"/>
                  <a:pt x="59351" y="73969"/>
                </a:cubicBezTo>
                <a:cubicBezTo>
                  <a:pt x="59805" y="73969"/>
                  <a:pt x="59878" y="73718"/>
                  <a:pt x="59314" y="72901"/>
                </a:cubicBezTo>
                <a:cubicBezTo>
                  <a:pt x="52507" y="70334"/>
                  <a:pt x="51084" y="46424"/>
                  <a:pt x="48824" y="41375"/>
                </a:cubicBezTo>
                <a:cubicBezTo>
                  <a:pt x="46034" y="35153"/>
                  <a:pt x="48127" y="30410"/>
                  <a:pt x="48127" y="25668"/>
                </a:cubicBezTo>
                <a:cubicBezTo>
                  <a:pt x="48127" y="20897"/>
                  <a:pt x="46425" y="15512"/>
                  <a:pt x="50331" y="13141"/>
                </a:cubicBezTo>
                <a:cubicBezTo>
                  <a:pt x="54265" y="10769"/>
                  <a:pt x="56357" y="9654"/>
                  <a:pt x="57780" y="7282"/>
                </a:cubicBezTo>
                <a:cubicBezTo>
                  <a:pt x="59203" y="4911"/>
                  <a:pt x="60151" y="0"/>
                  <a:pt x="60151" y="0"/>
                </a:cubicBezTo>
                <a:lnTo>
                  <a:pt x="57780" y="0"/>
                </a:lnTo>
                <a:cubicBezTo>
                  <a:pt x="57780" y="0"/>
                  <a:pt x="56413" y="6808"/>
                  <a:pt x="53204" y="7756"/>
                </a:cubicBezTo>
                <a:cubicBezTo>
                  <a:pt x="49968" y="8705"/>
                  <a:pt x="46062" y="10128"/>
                  <a:pt x="46062" y="10128"/>
                </a:cubicBezTo>
                <a:lnTo>
                  <a:pt x="431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7"/>
          <p:cNvSpPr/>
          <p:nvPr/>
        </p:nvSpPr>
        <p:spPr>
          <a:xfrm>
            <a:off x="1802377" y="1130400"/>
            <a:ext cx="782773" cy="3580688"/>
          </a:xfrm>
          <a:custGeom>
            <a:rect b="b" l="l" r="r" t="t"/>
            <a:pathLst>
              <a:path extrusionOk="0" h="76197" w="20039">
                <a:moveTo>
                  <a:pt x="1" y="0"/>
                </a:moveTo>
                <a:cubicBezTo>
                  <a:pt x="2093" y="4743"/>
                  <a:pt x="4214" y="12973"/>
                  <a:pt x="3460" y="19251"/>
                </a:cubicBezTo>
                <a:cubicBezTo>
                  <a:pt x="2512" y="27090"/>
                  <a:pt x="2651" y="38138"/>
                  <a:pt x="5525" y="44555"/>
                </a:cubicBezTo>
                <a:cubicBezTo>
                  <a:pt x="8371" y="50972"/>
                  <a:pt x="8203" y="71506"/>
                  <a:pt x="9068" y="76025"/>
                </a:cubicBezTo>
                <a:cubicBezTo>
                  <a:pt x="9307" y="76144"/>
                  <a:pt x="9532" y="76196"/>
                  <a:pt x="9744" y="76196"/>
                </a:cubicBezTo>
                <a:cubicBezTo>
                  <a:pt x="11472" y="76196"/>
                  <a:pt x="12384" y="72715"/>
                  <a:pt x="13636" y="72715"/>
                </a:cubicBezTo>
                <a:cubicBezTo>
                  <a:pt x="13756" y="72715"/>
                  <a:pt x="13879" y="72747"/>
                  <a:pt x="14006" y="72817"/>
                </a:cubicBezTo>
                <a:cubicBezTo>
                  <a:pt x="15234" y="73515"/>
                  <a:pt x="18805" y="73459"/>
                  <a:pt x="19307" y="73877"/>
                </a:cubicBezTo>
                <a:cubicBezTo>
                  <a:pt x="19533" y="74072"/>
                  <a:pt x="19659" y="74163"/>
                  <a:pt x="19701" y="74163"/>
                </a:cubicBezTo>
                <a:cubicBezTo>
                  <a:pt x="20039" y="74163"/>
                  <a:pt x="14962" y="68288"/>
                  <a:pt x="12556" y="63052"/>
                </a:cubicBezTo>
                <a:cubicBezTo>
                  <a:pt x="8706" y="53929"/>
                  <a:pt x="10519" y="47206"/>
                  <a:pt x="8231" y="42156"/>
                </a:cubicBezTo>
                <a:cubicBezTo>
                  <a:pt x="5441" y="35962"/>
                  <a:pt x="6864" y="30410"/>
                  <a:pt x="6864" y="25668"/>
                </a:cubicBezTo>
                <a:cubicBezTo>
                  <a:pt x="6864" y="20897"/>
                  <a:pt x="5162" y="15512"/>
                  <a:pt x="9068" y="13141"/>
                </a:cubicBezTo>
                <a:cubicBezTo>
                  <a:pt x="13002" y="10769"/>
                  <a:pt x="15094" y="9654"/>
                  <a:pt x="16517" y="7282"/>
                </a:cubicBezTo>
                <a:cubicBezTo>
                  <a:pt x="17940" y="4911"/>
                  <a:pt x="18889" y="0"/>
                  <a:pt x="18889" y="0"/>
                </a:cubicBezTo>
                <a:lnTo>
                  <a:pt x="16517" y="0"/>
                </a:lnTo>
                <a:cubicBezTo>
                  <a:pt x="16517" y="0"/>
                  <a:pt x="15150" y="6808"/>
                  <a:pt x="11942" y="7756"/>
                </a:cubicBezTo>
                <a:cubicBezTo>
                  <a:pt x="8706" y="8705"/>
                  <a:pt x="4800" y="10128"/>
                  <a:pt x="4800" y="10128"/>
                </a:cubicBezTo>
                <a:lnTo>
                  <a:pt x="18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7"/>
          <p:cNvSpPr/>
          <p:nvPr/>
        </p:nvSpPr>
        <p:spPr>
          <a:xfrm>
            <a:off x="1656103" y="3969748"/>
            <a:ext cx="746484" cy="713398"/>
          </a:xfrm>
          <a:custGeom>
            <a:rect b="b" l="l" r="r" t="t"/>
            <a:pathLst>
              <a:path extrusionOk="0" h="18263" w="19110">
                <a:moveTo>
                  <a:pt x="2530" y="0"/>
                </a:moveTo>
                <a:cubicBezTo>
                  <a:pt x="1678" y="0"/>
                  <a:pt x="832" y="90"/>
                  <a:pt x="1" y="282"/>
                </a:cubicBezTo>
                <a:cubicBezTo>
                  <a:pt x="2651" y="1314"/>
                  <a:pt x="4186" y="533"/>
                  <a:pt x="3321" y="9684"/>
                </a:cubicBezTo>
                <a:cubicBezTo>
                  <a:pt x="2651" y="16631"/>
                  <a:pt x="4158" y="17914"/>
                  <a:pt x="12806" y="18193"/>
                </a:cubicBezTo>
                <a:cubicBezTo>
                  <a:pt x="12806" y="18193"/>
                  <a:pt x="13228" y="18263"/>
                  <a:pt x="13848" y="18263"/>
                </a:cubicBezTo>
                <a:cubicBezTo>
                  <a:pt x="15644" y="18263"/>
                  <a:pt x="19109" y="17677"/>
                  <a:pt x="18860" y="13115"/>
                </a:cubicBezTo>
                <a:cubicBezTo>
                  <a:pt x="18559" y="7556"/>
                  <a:pt x="10340" y="0"/>
                  <a:pt x="25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1959072" y="4139865"/>
            <a:ext cx="383672" cy="489102"/>
          </a:xfrm>
          <a:custGeom>
            <a:rect b="b" l="l" r="r" t="t"/>
            <a:pathLst>
              <a:path extrusionOk="0" h="12521" w="9822">
                <a:moveTo>
                  <a:pt x="1" y="0"/>
                </a:moveTo>
                <a:lnTo>
                  <a:pt x="1" y="0"/>
                </a:lnTo>
                <a:cubicBezTo>
                  <a:pt x="3655" y="3348"/>
                  <a:pt x="754" y="9291"/>
                  <a:pt x="4074" y="10295"/>
                </a:cubicBezTo>
                <a:cubicBezTo>
                  <a:pt x="4074" y="10295"/>
                  <a:pt x="5187" y="12520"/>
                  <a:pt x="6416" y="12520"/>
                </a:cubicBezTo>
                <a:cubicBezTo>
                  <a:pt x="7003" y="12520"/>
                  <a:pt x="7616" y="12014"/>
                  <a:pt x="8147" y="10518"/>
                </a:cubicBezTo>
                <a:cubicBezTo>
                  <a:pt x="9821" y="5915"/>
                  <a:pt x="3655" y="502"/>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2069150" y="3566623"/>
            <a:ext cx="368398" cy="769063"/>
          </a:xfrm>
          <a:custGeom>
            <a:rect b="b" l="l" r="r" t="t"/>
            <a:pathLst>
              <a:path extrusionOk="0" h="19688" w="9431">
                <a:moveTo>
                  <a:pt x="0" y="0"/>
                </a:moveTo>
                <a:cubicBezTo>
                  <a:pt x="1451" y="1507"/>
                  <a:pt x="1340" y="3432"/>
                  <a:pt x="1116" y="9793"/>
                </a:cubicBezTo>
                <a:cubicBezTo>
                  <a:pt x="893" y="16182"/>
                  <a:pt x="2707" y="18079"/>
                  <a:pt x="5887" y="19669"/>
                </a:cubicBezTo>
                <a:cubicBezTo>
                  <a:pt x="5887" y="19669"/>
                  <a:pt x="5897" y="19688"/>
                  <a:pt x="5922" y="19688"/>
                </a:cubicBezTo>
                <a:cubicBezTo>
                  <a:pt x="6038" y="19688"/>
                  <a:pt x="6482" y="19292"/>
                  <a:pt x="7812" y="14843"/>
                </a:cubicBezTo>
                <a:cubicBezTo>
                  <a:pt x="9430" y="9458"/>
                  <a:pt x="2511" y="61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2130166" y="3848889"/>
            <a:ext cx="248516" cy="417422"/>
          </a:xfrm>
          <a:custGeom>
            <a:rect b="b" l="l" r="r" t="t"/>
            <a:pathLst>
              <a:path extrusionOk="0" h="10686" w="6362">
                <a:moveTo>
                  <a:pt x="1452" y="0"/>
                </a:moveTo>
                <a:lnTo>
                  <a:pt x="1452" y="0"/>
                </a:lnTo>
                <a:cubicBezTo>
                  <a:pt x="4214" y="5440"/>
                  <a:pt x="1" y="9095"/>
                  <a:pt x="3823" y="10100"/>
                </a:cubicBezTo>
                <a:cubicBezTo>
                  <a:pt x="3823" y="10100"/>
                  <a:pt x="3750" y="10685"/>
                  <a:pt x="3870" y="10685"/>
                </a:cubicBezTo>
                <a:cubicBezTo>
                  <a:pt x="3899" y="10685"/>
                  <a:pt x="3937" y="10653"/>
                  <a:pt x="3990" y="10574"/>
                </a:cubicBezTo>
                <a:cubicBezTo>
                  <a:pt x="6362" y="6891"/>
                  <a:pt x="3739" y="1283"/>
                  <a:pt x="14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2241337" y="3841232"/>
            <a:ext cx="522070" cy="843555"/>
          </a:xfrm>
          <a:custGeom>
            <a:rect b="b" l="l" r="r" t="t"/>
            <a:pathLst>
              <a:path extrusionOk="0" h="21595" w="13365">
                <a:moveTo>
                  <a:pt x="4130" y="1"/>
                </a:moveTo>
                <a:lnTo>
                  <a:pt x="4130" y="1"/>
                </a:lnTo>
                <a:cubicBezTo>
                  <a:pt x="5385" y="1619"/>
                  <a:pt x="7226" y="4325"/>
                  <a:pt x="3125" y="11439"/>
                </a:cubicBezTo>
                <a:cubicBezTo>
                  <a:pt x="1" y="16880"/>
                  <a:pt x="196" y="18749"/>
                  <a:pt x="5497" y="21595"/>
                </a:cubicBezTo>
                <a:cubicBezTo>
                  <a:pt x="5497" y="21595"/>
                  <a:pt x="8984" y="21232"/>
                  <a:pt x="11188" y="16154"/>
                </a:cubicBezTo>
                <a:cubicBezTo>
                  <a:pt x="13364" y="11077"/>
                  <a:pt x="6529" y="894"/>
                  <a:pt x="41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2390634" y="4090803"/>
            <a:ext cx="279023" cy="560742"/>
          </a:xfrm>
          <a:custGeom>
            <a:rect b="b" l="l" r="r" t="t"/>
            <a:pathLst>
              <a:path extrusionOk="0" h="14355" w="7143">
                <a:moveTo>
                  <a:pt x="3237" y="1"/>
                </a:moveTo>
                <a:lnTo>
                  <a:pt x="3237" y="1"/>
                </a:lnTo>
                <a:cubicBezTo>
                  <a:pt x="4241" y="3795"/>
                  <a:pt x="1" y="12109"/>
                  <a:pt x="1675" y="13950"/>
                </a:cubicBezTo>
                <a:cubicBezTo>
                  <a:pt x="1675" y="13950"/>
                  <a:pt x="1626" y="14355"/>
                  <a:pt x="1933" y="14355"/>
                </a:cubicBezTo>
                <a:cubicBezTo>
                  <a:pt x="2240" y="14355"/>
                  <a:pt x="2902" y="13950"/>
                  <a:pt x="4325" y="12332"/>
                </a:cubicBezTo>
                <a:cubicBezTo>
                  <a:pt x="7143" y="9096"/>
                  <a:pt x="5329" y="1507"/>
                  <a:pt x="3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2534502" y="3751897"/>
            <a:ext cx="287734" cy="580938"/>
          </a:xfrm>
          <a:custGeom>
            <a:rect b="b" l="l" r="r" t="t"/>
            <a:pathLst>
              <a:path extrusionOk="0" h="14872" w="7366">
                <a:moveTo>
                  <a:pt x="3767" y="0"/>
                </a:moveTo>
                <a:lnTo>
                  <a:pt x="3767" y="0"/>
                </a:lnTo>
                <a:cubicBezTo>
                  <a:pt x="4241" y="1367"/>
                  <a:pt x="4129" y="3320"/>
                  <a:pt x="2065" y="7254"/>
                </a:cubicBezTo>
                <a:cubicBezTo>
                  <a:pt x="0" y="11160"/>
                  <a:pt x="586" y="12889"/>
                  <a:pt x="2065" y="14842"/>
                </a:cubicBezTo>
                <a:cubicBezTo>
                  <a:pt x="2065" y="14842"/>
                  <a:pt x="2067" y="14871"/>
                  <a:pt x="2108" y="14871"/>
                </a:cubicBezTo>
                <a:cubicBezTo>
                  <a:pt x="2236" y="14871"/>
                  <a:pt x="2739" y="14602"/>
                  <a:pt x="4715" y="12415"/>
                </a:cubicBezTo>
                <a:cubicBezTo>
                  <a:pt x="7366" y="9542"/>
                  <a:pt x="5162" y="1144"/>
                  <a:pt x="37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2579189" y="3994904"/>
            <a:ext cx="152617" cy="307383"/>
          </a:xfrm>
          <a:custGeom>
            <a:rect b="b" l="l" r="r" t="t"/>
            <a:pathLst>
              <a:path extrusionOk="0" h="7869" w="3907">
                <a:moveTo>
                  <a:pt x="2874" y="1"/>
                </a:moveTo>
                <a:lnTo>
                  <a:pt x="2874" y="1"/>
                </a:lnTo>
                <a:cubicBezTo>
                  <a:pt x="2651" y="2763"/>
                  <a:pt x="0" y="6920"/>
                  <a:pt x="1172" y="7868"/>
                </a:cubicBezTo>
                <a:lnTo>
                  <a:pt x="1981" y="6864"/>
                </a:lnTo>
                <a:cubicBezTo>
                  <a:pt x="3878" y="4492"/>
                  <a:pt x="3906" y="1479"/>
                  <a:pt x="28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2354697" y="4193264"/>
            <a:ext cx="142773" cy="459922"/>
          </a:xfrm>
          <a:custGeom>
            <a:rect b="b" l="l" r="r" t="t"/>
            <a:pathLst>
              <a:path extrusionOk="0" h="11774" w="3655">
                <a:moveTo>
                  <a:pt x="2929" y="0"/>
                </a:moveTo>
                <a:cubicBezTo>
                  <a:pt x="2929" y="1005"/>
                  <a:pt x="1646" y="4743"/>
                  <a:pt x="1646" y="4743"/>
                </a:cubicBezTo>
                <a:cubicBezTo>
                  <a:pt x="1935" y="3568"/>
                  <a:pt x="1812" y="2164"/>
                  <a:pt x="1717" y="2164"/>
                </a:cubicBezTo>
                <a:cubicBezTo>
                  <a:pt x="1683" y="2164"/>
                  <a:pt x="1653" y="2340"/>
                  <a:pt x="1646" y="2762"/>
                </a:cubicBezTo>
                <a:cubicBezTo>
                  <a:pt x="781" y="4464"/>
                  <a:pt x="0" y="7003"/>
                  <a:pt x="1004" y="9793"/>
                </a:cubicBezTo>
                <a:cubicBezTo>
                  <a:pt x="1004" y="9793"/>
                  <a:pt x="1205" y="10396"/>
                  <a:pt x="2132" y="11578"/>
                </a:cubicBezTo>
                <a:lnTo>
                  <a:pt x="2132" y="11578"/>
                </a:lnTo>
                <a:cubicBezTo>
                  <a:pt x="491" y="9314"/>
                  <a:pt x="2638" y="5039"/>
                  <a:pt x="3153" y="3739"/>
                </a:cubicBezTo>
                <a:cubicBezTo>
                  <a:pt x="3655" y="2372"/>
                  <a:pt x="3264" y="1228"/>
                  <a:pt x="2929" y="0"/>
                </a:cubicBezTo>
                <a:close/>
                <a:moveTo>
                  <a:pt x="2132" y="11578"/>
                </a:moveTo>
                <a:cubicBezTo>
                  <a:pt x="2180" y="11645"/>
                  <a:pt x="2232" y="11710"/>
                  <a:pt x="2288" y="11774"/>
                </a:cubicBezTo>
                <a:cubicBezTo>
                  <a:pt x="2234" y="11707"/>
                  <a:pt x="2182" y="11641"/>
                  <a:pt x="2132" y="1157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7"/>
          <p:cNvSpPr/>
          <p:nvPr/>
        </p:nvSpPr>
        <p:spPr>
          <a:xfrm>
            <a:off x="1817392" y="4113693"/>
            <a:ext cx="236523" cy="524258"/>
          </a:xfrm>
          <a:custGeom>
            <a:rect b="b" l="l" r="r" t="t"/>
            <a:pathLst>
              <a:path extrusionOk="0" h="13421" w="6055">
                <a:moveTo>
                  <a:pt x="1814" y="1"/>
                </a:moveTo>
                <a:lnTo>
                  <a:pt x="1814" y="1"/>
                </a:lnTo>
                <a:cubicBezTo>
                  <a:pt x="3181" y="3042"/>
                  <a:pt x="1591" y="7840"/>
                  <a:pt x="1591" y="7840"/>
                </a:cubicBezTo>
                <a:cubicBezTo>
                  <a:pt x="1591" y="7840"/>
                  <a:pt x="1145" y="7533"/>
                  <a:pt x="224" y="5720"/>
                </a:cubicBezTo>
                <a:lnTo>
                  <a:pt x="224" y="5720"/>
                </a:lnTo>
                <a:cubicBezTo>
                  <a:pt x="1" y="11076"/>
                  <a:pt x="3711" y="12750"/>
                  <a:pt x="6055" y="13420"/>
                </a:cubicBezTo>
                <a:cubicBezTo>
                  <a:pt x="6055" y="13420"/>
                  <a:pt x="3851" y="9961"/>
                  <a:pt x="4325" y="6445"/>
                </a:cubicBezTo>
                <a:cubicBezTo>
                  <a:pt x="4827" y="2511"/>
                  <a:pt x="2874" y="1730"/>
                  <a:pt x="1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1" name="Google Shape;2591;p77"/>
          <p:cNvGrpSpPr/>
          <p:nvPr/>
        </p:nvGrpSpPr>
        <p:grpSpPr>
          <a:xfrm>
            <a:off x="188786" y="2241515"/>
            <a:ext cx="2275319" cy="2436595"/>
            <a:chOff x="487822" y="2813236"/>
            <a:chExt cx="1604258" cy="1717969"/>
          </a:xfrm>
        </p:grpSpPr>
        <p:sp>
          <p:nvSpPr>
            <p:cNvPr id="2592" name="Google Shape;2592;p77"/>
            <p:cNvSpPr/>
            <p:nvPr/>
          </p:nvSpPr>
          <p:spPr>
            <a:xfrm>
              <a:off x="1022939" y="3150150"/>
              <a:ext cx="240898" cy="460195"/>
            </a:xfrm>
            <a:custGeom>
              <a:rect b="b" l="l" r="r" t="t"/>
              <a:pathLst>
                <a:path extrusionOk="0" h="11781" w="6167">
                  <a:moveTo>
                    <a:pt x="2388" y="0"/>
                  </a:moveTo>
                  <a:cubicBezTo>
                    <a:pt x="1711" y="0"/>
                    <a:pt x="451" y="264"/>
                    <a:pt x="0" y="3494"/>
                  </a:cubicBezTo>
                  <a:cubicBezTo>
                    <a:pt x="0" y="3494"/>
                    <a:pt x="140" y="5056"/>
                    <a:pt x="754" y="6758"/>
                  </a:cubicBezTo>
                  <a:cubicBezTo>
                    <a:pt x="1479" y="8237"/>
                    <a:pt x="2037" y="11306"/>
                    <a:pt x="2846" y="11780"/>
                  </a:cubicBezTo>
                  <a:cubicBezTo>
                    <a:pt x="3265" y="11166"/>
                    <a:pt x="5496" y="10943"/>
                    <a:pt x="6166" y="10357"/>
                  </a:cubicBezTo>
                  <a:cubicBezTo>
                    <a:pt x="5134" y="9018"/>
                    <a:pt x="4520" y="7818"/>
                    <a:pt x="4213" y="7065"/>
                  </a:cubicBezTo>
                  <a:cubicBezTo>
                    <a:pt x="3850" y="6117"/>
                    <a:pt x="4046" y="4275"/>
                    <a:pt x="4102" y="1569"/>
                  </a:cubicBezTo>
                  <a:cubicBezTo>
                    <a:pt x="4185" y="648"/>
                    <a:pt x="2958" y="35"/>
                    <a:pt x="2595" y="7"/>
                  </a:cubicBezTo>
                  <a:cubicBezTo>
                    <a:pt x="2535" y="4"/>
                    <a:pt x="2465" y="0"/>
                    <a:pt x="2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7"/>
            <p:cNvSpPr/>
            <p:nvPr/>
          </p:nvSpPr>
          <p:spPr>
            <a:xfrm>
              <a:off x="1122431" y="3605072"/>
              <a:ext cx="101055" cy="39023"/>
            </a:xfrm>
            <a:custGeom>
              <a:rect b="b" l="l" r="r" t="t"/>
              <a:pathLst>
                <a:path extrusionOk="0" h="999" w="2587">
                  <a:moveTo>
                    <a:pt x="1395" y="1"/>
                  </a:moveTo>
                  <a:cubicBezTo>
                    <a:pt x="829" y="1"/>
                    <a:pt x="197" y="125"/>
                    <a:pt x="160" y="274"/>
                  </a:cubicBezTo>
                  <a:cubicBezTo>
                    <a:pt x="106" y="515"/>
                    <a:pt x="1" y="833"/>
                    <a:pt x="215" y="833"/>
                  </a:cubicBezTo>
                  <a:cubicBezTo>
                    <a:pt x="224" y="833"/>
                    <a:pt x="233" y="833"/>
                    <a:pt x="243" y="832"/>
                  </a:cubicBezTo>
                  <a:cubicBezTo>
                    <a:pt x="494" y="804"/>
                    <a:pt x="718" y="636"/>
                    <a:pt x="1136" y="553"/>
                  </a:cubicBezTo>
                  <a:cubicBezTo>
                    <a:pt x="1160" y="550"/>
                    <a:pt x="1185" y="548"/>
                    <a:pt x="1211" y="548"/>
                  </a:cubicBezTo>
                  <a:cubicBezTo>
                    <a:pt x="1685" y="548"/>
                    <a:pt x="2587" y="999"/>
                    <a:pt x="2587" y="999"/>
                  </a:cubicBezTo>
                  <a:lnTo>
                    <a:pt x="2112" y="106"/>
                  </a:lnTo>
                  <a:cubicBezTo>
                    <a:pt x="1945" y="32"/>
                    <a:pt x="1679" y="1"/>
                    <a:pt x="1395" y="1"/>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7"/>
            <p:cNvSpPr/>
            <p:nvPr/>
          </p:nvSpPr>
          <p:spPr>
            <a:xfrm>
              <a:off x="1110127" y="3523118"/>
              <a:ext cx="165664" cy="141758"/>
            </a:xfrm>
            <a:custGeom>
              <a:rect b="b" l="l" r="r" t="t"/>
              <a:pathLst>
                <a:path extrusionOk="0" h="3629" w="4241">
                  <a:moveTo>
                    <a:pt x="1786" y="0"/>
                  </a:moveTo>
                  <a:cubicBezTo>
                    <a:pt x="1786" y="0"/>
                    <a:pt x="419" y="1256"/>
                    <a:pt x="223" y="1256"/>
                  </a:cubicBezTo>
                  <a:cubicBezTo>
                    <a:pt x="0" y="1256"/>
                    <a:pt x="949" y="2037"/>
                    <a:pt x="949" y="2037"/>
                  </a:cubicBezTo>
                  <a:cubicBezTo>
                    <a:pt x="949" y="2400"/>
                    <a:pt x="893" y="2846"/>
                    <a:pt x="1284" y="3013"/>
                  </a:cubicBezTo>
                  <a:cubicBezTo>
                    <a:pt x="1513" y="3119"/>
                    <a:pt x="1787" y="3225"/>
                    <a:pt x="2000" y="3225"/>
                  </a:cubicBezTo>
                  <a:cubicBezTo>
                    <a:pt x="2123" y="3225"/>
                    <a:pt x="2226" y="3189"/>
                    <a:pt x="2288" y="3097"/>
                  </a:cubicBezTo>
                  <a:cubicBezTo>
                    <a:pt x="2455" y="2818"/>
                    <a:pt x="1842" y="2455"/>
                    <a:pt x="1842" y="2455"/>
                  </a:cubicBezTo>
                  <a:cubicBezTo>
                    <a:pt x="1842" y="2455"/>
                    <a:pt x="2422" y="2079"/>
                    <a:pt x="2819" y="2079"/>
                  </a:cubicBezTo>
                  <a:cubicBezTo>
                    <a:pt x="2951" y="2079"/>
                    <a:pt x="3062" y="2121"/>
                    <a:pt x="3125" y="2232"/>
                  </a:cubicBezTo>
                  <a:cubicBezTo>
                    <a:pt x="3404" y="2651"/>
                    <a:pt x="3543" y="2623"/>
                    <a:pt x="3237" y="3209"/>
                  </a:cubicBezTo>
                  <a:cubicBezTo>
                    <a:pt x="3102" y="3458"/>
                    <a:pt x="3245" y="3629"/>
                    <a:pt x="3439" y="3629"/>
                  </a:cubicBezTo>
                  <a:cubicBezTo>
                    <a:pt x="3526" y="3629"/>
                    <a:pt x="3624" y="3594"/>
                    <a:pt x="3711" y="3515"/>
                  </a:cubicBezTo>
                  <a:cubicBezTo>
                    <a:pt x="3962" y="3264"/>
                    <a:pt x="4241" y="1981"/>
                    <a:pt x="3962" y="1674"/>
                  </a:cubicBezTo>
                  <a:cubicBezTo>
                    <a:pt x="3711" y="1339"/>
                    <a:pt x="3543" y="1200"/>
                    <a:pt x="2790" y="698"/>
                  </a:cubicBezTo>
                  <a:cubicBezTo>
                    <a:pt x="2009" y="195"/>
                    <a:pt x="1786" y="0"/>
                    <a:pt x="1786"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1200556" y="3610150"/>
              <a:ext cx="45820" cy="67891"/>
            </a:xfrm>
            <a:custGeom>
              <a:rect b="b" l="l" r="r" t="t"/>
              <a:pathLst>
                <a:path extrusionOk="0" h="1738" w="1173">
                  <a:moveTo>
                    <a:pt x="599" y="1"/>
                  </a:moveTo>
                  <a:cubicBezTo>
                    <a:pt x="354" y="1"/>
                    <a:pt x="166" y="130"/>
                    <a:pt x="140" y="283"/>
                  </a:cubicBezTo>
                  <a:lnTo>
                    <a:pt x="29" y="1343"/>
                  </a:lnTo>
                  <a:cubicBezTo>
                    <a:pt x="1" y="1539"/>
                    <a:pt x="224" y="1706"/>
                    <a:pt x="503" y="1734"/>
                  </a:cubicBezTo>
                  <a:cubicBezTo>
                    <a:pt x="527" y="1736"/>
                    <a:pt x="551" y="1737"/>
                    <a:pt x="574" y="1737"/>
                  </a:cubicBezTo>
                  <a:cubicBezTo>
                    <a:pt x="819" y="1737"/>
                    <a:pt x="1008" y="1606"/>
                    <a:pt x="1033" y="1427"/>
                  </a:cubicBezTo>
                  <a:lnTo>
                    <a:pt x="1145" y="395"/>
                  </a:lnTo>
                  <a:cubicBezTo>
                    <a:pt x="1173" y="199"/>
                    <a:pt x="949" y="32"/>
                    <a:pt x="670" y="4"/>
                  </a:cubicBezTo>
                  <a:cubicBezTo>
                    <a:pt x="646" y="2"/>
                    <a:pt x="623" y="1"/>
                    <a:pt x="599"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1188603" y="3651634"/>
              <a:ext cx="63242" cy="50234"/>
            </a:xfrm>
            <a:custGeom>
              <a:rect b="b" l="l" r="r" t="t"/>
              <a:pathLst>
                <a:path extrusionOk="0" h="1286" w="1619">
                  <a:moveTo>
                    <a:pt x="330" y="0"/>
                  </a:moveTo>
                  <a:cubicBezTo>
                    <a:pt x="134" y="0"/>
                    <a:pt x="81" y="243"/>
                    <a:pt x="28" y="560"/>
                  </a:cubicBezTo>
                  <a:cubicBezTo>
                    <a:pt x="0" y="895"/>
                    <a:pt x="112" y="1090"/>
                    <a:pt x="335" y="1118"/>
                  </a:cubicBezTo>
                  <a:lnTo>
                    <a:pt x="1200" y="1286"/>
                  </a:lnTo>
                  <a:cubicBezTo>
                    <a:pt x="1451" y="1286"/>
                    <a:pt x="1534" y="1035"/>
                    <a:pt x="1590" y="700"/>
                  </a:cubicBezTo>
                  <a:cubicBezTo>
                    <a:pt x="1618" y="393"/>
                    <a:pt x="1590" y="114"/>
                    <a:pt x="1367" y="86"/>
                  </a:cubicBezTo>
                  <a:lnTo>
                    <a:pt x="363" y="2"/>
                  </a:lnTo>
                  <a:cubicBezTo>
                    <a:pt x="351" y="1"/>
                    <a:pt x="340" y="0"/>
                    <a:pt x="330" y="0"/>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1086142" y="3681790"/>
              <a:ext cx="213633" cy="497734"/>
            </a:xfrm>
            <a:custGeom>
              <a:rect b="b" l="l" r="r" t="t"/>
              <a:pathLst>
                <a:path extrusionOk="0" h="12742" w="5469">
                  <a:moveTo>
                    <a:pt x="2973" y="1"/>
                  </a:moveTo>
                  <a:cubicBezTo>
                    <a:pt x="2003" y="1"/>
                    <a:pt x="1193" y="723"/>
                    <a:pt x="1089" y="1713"/>
                  </a:cubicBezTo>
                  <a:lnTo>
                    <a:pt x="112" y="11394"/>
                  </a:lnTo>
                  <a:cubicBezTo>
                    <a:pt x="0" y="12427"/>
                    <a:pt x="837" y="12538"/>
                    <a:pt x="1898" y="12650"/>
                  </a:cubicBezTo>
                  <a:lnTo>
                    <a:pt x="2372" y="12678"/>
                  </a:lnTo>
                  <a:cubicBezTo>
                    <a:pt x="2677" y="12711"/>
                    <a:pt x="2968" y="12741"/>
                    <a:pt x="3228" y="12741"/>
                  </a:cubicBezTo>
                  <a:cubicBezTo>
                    <a:pt x="3847" y="12741"/>
                    <a:pt x="4294" y="12568"/>
                    <a:pt x="4353" y="11841"/>
                  </a:cubicBezTo>
                  <a:lnTo>
                    <a:pt x="5357" y="2132"/>
                  </a:lnTo>
                  <a:cubicBezTo>
                    <a:pt x="5469" y="1100"/>
                    <a:pt x="4688" y="151"/>
                    <a:pt x="3655" y="67"/>
                  </a:cubicBezTo>
                  <a:lnTo>
                    <a:pt x="3181" y="11"/>
                  </a:lnTo>
                  <a:cubicBezTo>
                    <a:pt x="3111" y="4"/>
                    <a:pt x="3042" y="1"/>
                    <a:pt x="2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1086142" y="3681790"/>
              <a:ext cx="160234" cy="497422"/>
            </a:xfrm>
            <a:custGeom>
              <a:rect b="b" l="l" r="r" t="t"/>
              <a:pathLst>
                <a:path extrusionOk="0" h="12734" w="4102">
                  <a:moveTo>
                    <a:pt x="2973" y="1"/>
                  </a:moveTo>
                  <a:cubicBezTo>
                    <a:pt x="2003" y="1"/>
                    <a:pt x="1193" y="723"/>
                    <a:pt x="1089" y="1713"/>
                  </a:cubicBezTo>
                  <a:lnTo>
                    <a:pt x="112" y="11394"/>
                  </a:lnTo>
                  <a:cubicBezTo>
                    <a:pt x="0" y="12454"/>
                    <a:pt x="837" y="12538"/>
                    <a:pt x="1898" y="12650"/>
                  </a:cubicBezTo>
                  <a:lnTo>
                    <a:pt x="2372" y="12678"/>
                  </a:lnTo>
                  <a:cubicBezTo>
                    <a:pt x="2651" y="12733"/>
                    <a:pt x="2651" y="12733"/>
                    <a:pt x="2902" y="12733"/>
                  </a:cubicBezTo>
                  <a:cubicBezTo>
                    <a:pt x="2930" y="12650"/>
                    <a:pt x="2930" y="12594"/>
                    <a:pt x="2930" y="12538"/>
                  </a:cubicBezTo>
                  <a:lnTo>
                    <a:pt x="4046" y="1881"/>
                  </a:lnTo>
                  <a:cubicBezTo>
                    <a:pt x="4102" y="1127"/>
                    <a:pt x="4074" y="486"/>
                    <a:pt x="3599" y="39"/>
                  </a:cubicBezTo>
                  <a:lnTo>
                    <a:pt x="3181" y="11"/>
                  </a:lnTo>
                  <a:cubicBezTo>
                    <a:pt x="3111" y="4"/>
                    <a:pt x="3042" y="1"/>
                    <a:pt x="29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1147158" y="3809720"/>
              <a:ext cx="126484" cy="103594"/>
            </a:xfrm>
            <a:custGeom>
              <a:rect b="b" l="l" r="r" t="t"/>
              <a:pathLst>
                <a:path extrusionOk="0" h="2652" w="3238">
                  <a:moveTo>
                    <a:pt x="252" y="1"/>
                  </a:moveTo>
                  <a:lnTo>
                    <a:pt x="1" y="2344"/>
                  </a:lnTo>
                  <a:lnTo>
                    <a:pt x="3014" y="2651"/>
                  </a:lnTo>
                  <a:lnTo>
                    <a:pt x="3237" y="308"/>
                  </a:lnTo>
                  <a:lnTo>
                    <a:pt x="252" y="1"/>
                  </a:lnTo>
                  <a:close/>
                </a:path>
              </a:pathLst>
            </a:custGeom>
            <a:solidFill>
              <a:srgbClr val="C3D8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1227822" y="3818431"/>
              <a:ext cx="45820" cy="94883"/>
            </a:xfrm>
            <a:custGeom>
              <a:rect b="b" l="l" r="r" t="t"/>
              <a:pathLst>
                <a:path extrusionOk="0" h="2429" w="1173">
                  <a:moveTo>
                    <a:pt x="224" y="1"/>
                  </a:moveTo>
                  <a:lnTo>
                    <a:pt x="0" y="2316"/>
                  </a:lnTo>
                  <a:lnTo>
                    <a:pt x="949" y="2428"/>
                  </a:lnTo>
                  <a:lnTo>
                    <a:pt x="1172" y="85"/>
                  </a:lnTo>
                  <a:lnTo>
                    <a:pt x="2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1192939" y="3532923"/>
              <a:ext cx="122109" cy="117734"/>
            </a:xfrm>
            <a:custGeom>
              <a:rect b="b" l="l" r="r" t="t"/>
              <a:pathLst>
                <a:path extrusionOk="0" h="3014" w="3126">
                  <a:moveTo>
                    <a:pt x="531" y="0"/>
                  </a:moveTo>
                  <a:cubicBezTo>
                    <a:pt x="419" y="0"/>
                    <a:pt x="307" y="0"/>
                    <a:pt x="196" y="56"/>
                  </a:cubicBezTo>
                  <a:cubicBezTo>
                    <a:pt x="84" y="112"/>
                    <a:pt x="1" y="279"/>
                    <a:pt x="1" y="391"/>
                  </a:cubicBezTo>
                  <a:cubicBezTo>
                    <a:pt x="28" y="670"/>
                    <a:pt x="168" y="781"/>
                    <a:pt x="307" y="977"/>
                  </a:cubicBezTo>
                  <a:cubicBezTo>
                    <a:pt x="531" y="1256"/>
                    <a:pt x="838" y="1535"/>
                    <a:pt x="1089" y="1814"/>
                  </a:cubicBezTo>
                  <a:cubicBezTo>
                    <a:pt x="1312" y="2065"/>
                    <a:pt x="1451" y="2316"/>
                    <a:pt x="1479" y="2400"/>
                  </a:cubicBezTo>
                  <a:cubicBezTo>
                    <a:pt x="1457" y="2400"/>
                    <a:pt x="1363" y="2435"/>
                    <a:pt x="1212" y="2435"/>
                  </a:cubicBezTo>
                  <a:cubicBezTo>
                    <a:pt x="1175" y="2435"/>
                    <a:pt x="1133" y="2433"/>
                    <a:pt x="1089" y="2428"/>
                  </a:cubicBezTo>
                  <a:lnTo>
                    <a:pt x="754" y="2428"/>
                  </a:lnTo>
                  <a:cubicBezTo>
                    <a:pt x="739" y="2425"/>
                    <a:pt x="725" y="2424"/>
                    <a:pt x="711" y="2424"/>
                  </a:cubicBezTo>
                  <a:cubicBezTo>
                    <a:pt x="563" y="2424"/>
                    <a:pt x="447" y="2551"/>
                    <a:pt x="447" y="2679"/>
                  </a:cubicBezTo>
                  <a:cubicBezTo>
                    <a:pt x="419" y="2846"/>
                    <a:pt x="559" y="2985"/>
                    <a:pt x="698" y="2985"/>
                  </a:cubicBezTo>
                  <a:cubicBezTo>
                    <a:pt x="838" y="3013"/>
                    <a:pt x="977" y="3013"/>
                    <a:pt x="1089" y="3013"/>
                  </a:cubicBezTo>
                  <a:cubicBezTo>
                    <a:pt x="1368" y="3013"/>
                    <a:pt x="1563" y="2985"/>
                    <a:pt x="1758" y="2902"/>
                  </a:cubicBezTo>
                  <a:cubicBezTo>
                    <a:pt x="1926" y="2818"/>
                    <a:pt x="2065" y="2595"/>
                    <a:pt x="2065" y="2400"/>
                  </a:cubicBezTo>
                  <a:cubicBezTo>
                    <a:pt x="2009" y="1897"/>
                    <a:pt x="1591" y="1563"/>
                    <a:pt x="1228" y="1144"/>
                  </a:cubicBezTo>
                  <a:cubicBezTo>
                    <a:pt x="1061" y="949"/>
                    <a:pt x="865" y="754"/>
                    <a:pt x="726" y="614"/>
                  </a:cubicBezTo>
                  <a:cubicBezTo>
                    <a:pt x="726" y="586"/>
                    <a:pt x="726" y="586"/>
                    <a:pt x="698" y="558"/>
                  </a:cubicBezTo>
                  <a:lnTo>
                    <a:pt x="698" y="558"/>
                  </a:lnTo>
                  <a:cubicBezTo>
                    <a:pt x="1954" y="586"/>
                    <a:pt x="1926" y="586"/>
                    <a:pt x="2679" y="949"/>
                  </a:cubicBezTo>
                  <a:cubicBezTo>
                    <a:pt x="2715" y="963"/>
                    <a:pt x="2753" y="970"/>
                    <a:pt x="2791" y="970"/>
                  </a:cubicBezTo>
                  <a:cubicBezTo>
                    <a:pt x="2899" y="970"/>
                    <a:pt x="3007" y="913"/>
                    <a:pt x="3069" y="809"/>
                  </a:cubicBezTo>
                  <a:cubicBezTo>
                    <a:pt x="3125" y="670"/>
                    <a:pt x="3069" y="502"/>
                    <a:pt x="2930" y="447"/>
                  </a:cubicBezTo>
                  <a:cubicBezTo>
                    <a:pt x="2149" y="28"/>
                    <a:pt x="1926" y="0"/>
                    <a:pt x="55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1267041" y="3528470"/>
              <a:ext cx="245273" cy="102734"/>
            </a:xfrm>
            <a:custGeom>
              <a:rect b="b" l="l" r="r" t="t"/>
              <a:pathLst>
                <a:path extrusionOk="0" h="2630" w="6279">
                  <a:moveTo>
                    <a:pt x="473" y="1"/>
                  </a:moveTo>
                  <a:cubicBezTo>
                    <a:pt x="288" y="1"/>
                    <a:pt x="109" y="240"/>
                    <a:pt x="57" y="505"/>
                  </a:cubicBezTo>
                  <a:cubicBezTo>
                    <a:pt x="1" y="812"/>
                    <a:pt x="112" y="1091"/>
                    <a:pt x="308" y="1174"/>
                  </a:cubicBezTo>
                  <a:lnTo>
                    <a:pt x="5023" y="2569"/>
                  </a:lnTo>
                  <a:cubicBezTo>
                    <a:pt x="5161" y="2610"/>
                    <a:pt x="5281" y="2630"/>
                    <a:pt x="5386" y="2630"/>
                  </a:cubicBezTo>
                  <a:cubicBezTo>
                    <a:pt x="5855" y="2630"/>
                    <a:pt x="6025" y="2246"/>
                    <a:pt x="6139" y="1677"/>
                  </a:cubicBezTo>
                  <a:cubicBezTo>
                    <a:pt x="6278" y="979"/>
                    <a:pt x="6250" y="477"/>
                    <a:pt x="5469" y="421"/>
                  </a:cubicBezTo>
                  <a:lnTo>
                    <a:pt x="503" y="3"/>
                  </a:lnTo>
                  <a:cubicBezTo>
                    <a:pt x="493" y="1"/>
                    <a:pt x="483" y="1"/>
                    <a:pt x="4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903252" y="4388431"/>
              <a:ext cx="239609" cy="137578"/>
            </a:xfrm>
            <a:custGeom>
              <a:rect b="b" l="l" r="r" t="t"/>
              <a:pathLst>
                <a:path extrusionOk="0" h="3522" w="6134">
                  <a:moveTo>
                    <a:pt x="2897" y="0"/>
                  </a:moveTo>
                  <a:lnTo>
                    <a:pt x="191" y="642"/>
                  </a:lnTo>
                  <a:cubicBezTo>
                    <a:pt x="1" y="2079"/>
                    <a:pt x="233" y="3015"/>
                    <a:pt x="963" y="3015"/>
                  </a:cubicBezTo>
                  <a:cubicBezTo>
                    <a:pt x="984" y="3015"/>
                    <a:pt x="1006" y="3015"/>
                    <a:pt x="1028" y="3013"/>
                  </a:cubicBezTo>
                  <a:cubicBezTo>
                    <a:pt x="1115" y="3013"/>
                    <a:pt x="1214" y="3011"/>
                    <a:pt x="1322" y="3011"/>
                  </a:cubicBezTo>
                  <a:cubicBezTo>
                    <a:pt x="1590" y="3011"/>
                    <a:pt x="1909" y="3025"/>
                    <a:pt x="2227" y="3125"/>
                  </a:cubicBezTo>
                  <a:cubicBezTo>
                    <a:pt x="3279" y="3475"/>
                    <a:pt x="3767" y="3521"/>
                    <a:pt x="4096" y="3521"/>
                  </a:cubicBezTo>
                  <a:cubicBezTo>
                    <a:pt x="4212" y="3521"/>
                    <a:pt x="4309" y="3515"/>
                    <a:pt x="4403" y="3515"/>
                  </a:cubicBezTo>
                  <a:cubicBezTo>
                    <a:pt x="5798" y="3487"/>
                    <a:pt x="6133" y="1702"/>
                    <a:pt x="5073" y="1702"/>
                  </a:cubicBezTo>
                  <a:cubicBezTo>
                    <a:pt x="5064" y="1702"/>
                    <a:pt x="5056" y="1702"/>
                    <a:pt x="5047" y="1702"/>
                  </a:cubicBezTo>
                  <a:cubicBezTo>
                    <a:pt x="3968" y="1702"/>
                    <a:pt x="2897" y="0"/>
                    <a:pt x="2897"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855087" y="3628822"/>
              <a:ext cx="213672" cy="844766"/>
            </a:xfrm>
            <a:custGeom>
              <a:rect b="b" l="l" r="r" t="t"/>
              <a:pathLst>
                <a:path extrusionOk="0" h="21626" w="5470">
                  <a:moveTo>
                    <a:pt x="559" y="0"/>
                  </a:moveTo>
                  <a:cubicBezTo>
                    <a:pt x="559" y="0"/>
                    <a:pt x="57" y="1842"/>
                    <a:pt x="29" y="4297"/>
                  </a:cubicBezTo>
                  <a:cubicBezTo>
                    <a:pt x="1" y="6752"/>
                    <a:pt x="531" y="11439"/>
                    <a:pt x="531" y="12527"/>
                  </a:cubicBezTo>
                  <a:cubicBezTo>
                    <a:pt x="531" y="13578"/>
                    <a:pt x="739" y="21626"/>
                    <a:pt x="1205" y="21626"/>
                  </a:cubicBezTo>
                  <a:cubicBezTo>
                    <a:pt x="1222" y="21626"/>
                    <a:pt x="1239" y="21615"/>
                    <a:pt x="1256" y="21594"/>
                  </a:cubicBezTo>
                  <a:cubicBezTo>
                    <a:pt x="1950" y="20762"/>
                    <a:pt x="2877" y="20534"/>
                    <a:pt x="3685" y="20534"/>
                  </a:cubicBezTo>
                  <a:cubicBezTo>
                    <a:pt x="4665" y="20534"/>
                    <a:pt x="5469" y="20869"/>
                    <a:pt x="5469" y="20869"/>
                  </a:cubicBezTo>
                  <a:cubicBezTo>
                    <a:pt x="5469" y="20869"/>
                    <a:pt x="4995" y="12778"/>
                    <a:pt x="5134" y="11579"/>
                  </a:cubicBezTo>
                  <a:cubicBezTo>
                    <a:pt x="5274" y="10379"/>
                    <a:pt x="4995" y="2707"/>
                    <a:pt x="5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862744" y="3748900"/>
              <a:ext cx="154766" cy="723477"/>
            </a:xfrm>
            <a:custGeom>
              <a:rect b="b" l="l" r="r" t="t"/>
              <a:pathLst>
                <a:path extrusionOk="0" h="18521" w="3962">
                  <a:moveTo>
                    <a:pt x="1356" y="0"/>
                  </a:moveTo>
                  <a:cubicBezTo>
                    <a:pt x="1269" y="0"/>
                    <a:pt x="1213" y="24"/>
                    <a:pt x="1200" y="79"/>
                  </a:cubicBezTo>
                  <a:cubicBezTo>
                    <a:pt x="1116" y="414"/>
                    <a:pt x="279" y="3985"/>
                    <a:pt x="140" y="5464"/>
                  </a:cubicBezTo>
                  <a:cubicBezTo>
                    <a:pt x="0" y="6970"/>
                    <a:pt x="419" y="14280"/>
                    <a:pt x="391" y="15396"/>
                  </a:cubicBezTo>
                  <a:cubicBezTo>
                    <a:pt x="335" y="16512"/>
                    <a:pt x="698" y="18297"/>
                    <a:pt x="1060" y="18520"/>
                  </a:cubicBezTo>
                  <a:cubicBezTo>
                    <a:pt x="1005" y="18046"/>
                    <a:pt x="3934" y="17460"/>
                    <a:pt x="3934" y="17460"/>
                  </a:cubicBezTo>
                  <a:cubicBezTo>
                    <a:pt x="3934" y="17460"/>
                    <a:pt x="3739" y="15842"/>
                    <a:pt x="3850" y="15591"/>
                  </a:cubicBezTo>
                  <a:cubicBezTo>
                    <a:pt x="3962" y="15340"/>
                    <a:pt x="3655" y="14838"/>
                    <a:pt x="3404" y="13666"/>
                  </a:cubicBezTo>
                  <a:cubicBezTo>
                    <a:pt x="3125" y="12522"/>
                    <a:pt x="3264" y="10709"/>
                    <a:pt x="3488" y="9872"/>
                  </a:cubicBezTo>
                  <a:cubicBezTo>
                    <a:pt x="3739" y="9035"/>
                    <a:pt x="3850" y="9202"/>
                    <a:pt x="3878" y="8560"/>
                  </a:cubicBezTo>
                  <a:cubicBezTo>
                    <a:pt x="3906" y="7919"/>
                    <a:pt x="3236" y="2646"/>
                    <a:pt x="3236" y="721"/>
                  </a:cubicBezTo>
                  <a:cubicBezTo>
                    <a:pt x="3236" y="721"/>
                    <a:pt x="1835" y="0"/>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876884" y="4348782"/>
              <a:ext cx="190781" cy="93086"/>
            </a:xfrm>
            <a:custGeom>
              <a:rect b="b" l="l" r="r" t="t"/>
              <a:pathLst>
                <a:path extrusionOk="0" h="2383" w="4884">
                  <a:moveTo>
                    <a:pt x="3820" y="1"/>
                  </a:moveTo>
                  <a:cubicBezTo>
                    <a:pt x="3671" y="1"/>
                    <a:pt x="3505" y="4"/>
                    <a:pt x="3321" y="11"/>
                  </a:cubicBezTo>
                  <a:cubicBezTo>
                    <a:pt x="1396" y="94"/>
                    <a:pt x="196" y="597"/>
                    <a:pt x="1" y="680"/>
                  </a:cubicBezTo>
                  <a:cubicBezTo>
                    <a:pt x="112" y="1461"/>
                    <a:pt x="308" y="2382"/>
                    <a:pt x="308" y="2382"/>
                  </a:cubicBezTo>
                  <a:cubicBezTo>
                    <a:pt x="308" y="2382"/>
                    <a:pt x="2010" y="1406"/>
                    <a:pt x="3572" y="1406"/>
                  </a:cubicBezTo>
                  <a:cubicBezTo>
                    <a:pt x="3656" y="1397"/>
                    <a:pt x="3737" y="1393"/>
                    <a:pt x="3814" y="1393"/>
                  </a:cubicBezTo>
                  <a:cubicBezTo>
                    <a:pt x="4422" y="1393"/>
                    <a:pt x="4795" y="1635"/>
                    <a:pt x="4870" y="1635"/>
                  </a:cubicBezTo>
                  <a:cubicBezTo>
                    <a:pt x="4877" y="1635"/>
                    <a:pt x="4881" y="1633"/>
                    <a:pt x="4883" y="1629"/>
                  </a:cubicBezTo>
                  <a:cubicBezTo>
                    <a:pt x="4855" y="1182"/>
                    <a:pt x="4772" y="122"/>
                    <a:pt x="4772" y="122"/>
                  </a:cubicBezTo>
                  <a:cubicBezTo>
                    <a:pt x="4601" y="37"/>
                    <a:pt x="4300" y="1"/>
                    <a:pt x="3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879072" y="4371126"/>
              <a:ext cx="187500" cy="47852"/>
            </a:xfrm>
            <a:custGeom>
              <a:rect b="b" l="l" r="r" t="t"/>
              <a:pathLst>
                <a:path extrusionOk="0" h="1225" w="4800">
                  <a:moveTo>
                    <a:pt x="3577" y="0"/>
                  </a:moveTo>
                  <a:cubicBezTo>
                    <a:pt x="1906" y="0"/>
                    <a:pt x="84" y="750"/>
                    <a:pt x="84" y="750"/>
                  </a:cubicBezTo>
                  <a:cubicBezTo>
                    <a:pt x="84" y="750"/>
                    <a:pt x="1" y="834"/>
                    <a:pt x="140" y="1224"/>
                  </a:cubicBezTo>
                  <a:cubicBezTo>
                    <a:pt x="1536" y="540"/>
                    <a:pt x="2612" y="373"/>
                    <a:pt x="3387" y="373"/>
                  </a:cubicBezTo>
                  <a:cubicBezTo>
                    <a:pt x="4129" y="373"/>
                    <a:pt x="4595" y="527"/>
                    <a:pt x="4799" y="527"/>
                  </a:cubicBezTo>
                  <a:cubicBezTo>
                    <a:pt x="4799" y="527"/>
                    <a:pt x="4799" y="276"/>
                    <a:pt x="4771" y="164"/>
                  </a:cubicBezTo>
                  <a:cubicBezTo>
                    <a:pt x="4403" y="47"/>
                    <a:pt x="3995" y="0"/>
                    <a:pt x="357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517275" y="4378587"/>
              <a:ext cx="229336" cy="152617"/>
            </a:xfrm>
            <a:custGeom>
              <a:rect b="b" l="l" r="r" t="t"/>
              <a:pathLst>
                <a:path extrusionOk="0" h="3907" w="5871">
                  <a:moveTo>
                    <a:pt x="3153" y="1"/>
                  </a:moveTo>
                  <a:lnTo>
                    <a:pt x="419" y="224"/>
                  </a:lnTo>
                  <a:cubicBezTo>
                    <a:pt x="0" y="1647"/>
                    <a:pt x="28" y="2484"/>
                    <a:pt x="809" y="2568"/>
                  </a:cubicBezTo>
                  <a:cubicBezTo>
                    <a:pt x="1088" y="2596"/>
                    <a:pt x="1200" y="2623"/>
                    <a:pt x="1563" y="2958"/>
                  </a:cubicBezTo>
                  <a:cubicBezTo>
                    <a:pt x="2595" y="3907"/>
                    <a:pt x="3292" y="3823"/>
                    <a:pt x="3627" y="3879"/>
                  </a:cubicBezTo>
                  <a:cubicBezTo>
                    <a:pt x="3701" y="3888"/>
                    <a:pt x="3774" y="3892"/>
                    <a:pt x="3845" y="3892"/>
                  </a:cubicBezTo>
                  <a:cubicBezTo>
                    <a:pt x="5112" y="3892"/>
                    <a:pt x="5870" y="2542"/>
                    <a:pt x="5078" y="2093"/>
                  </a:cubicBezTo>
                  <a:cubicBezTo>
                    <a:pt x="4157" y="1563"/>
                    <a:pt x="3153" y="1"/>
                    <a:pt x="31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487822" y="3498040"/>
              <a:ext cx="543867" cy="943828"/>
            </a:xfrm>
            <a:custGeom>
              <a:rect b="b" l="l" r="r" t="t"/>
              <a:pathLst>
                <a:path extrusionOk="0" h="24162" w="13923">
                  <a:moveTo>
                    <a:pt x="7143" y="1"/>
                  </a:moveTo>
                  <a:cubicBezTo>
                    <a:pt x="6418" y="1674"/>
                    <a:pt x="5358" y="3404"/>
                    <a:pt x="5497" y="4604"/>
                  </a:cubicBezTo>
                  <a:cubicBezTo>
                    <a:pt x="5720" y="6836"/>
                    <a:pt x="3990" y="12611"/>
                    <a:pt x="3935" y="13280"/>
                  </a:cubicBezTo>
                  <a:cubicBezTo>
                    <a:pt x="2289" y="15624"/>
                    <a:pt x="1" y="23185"/>
                    <a:pt x="670" y="24161"/>
                  </a:cubicBezTo>
                  <a:cubicBezTo>
                    <a:pt x="1622" y="23590"/>
                    <a:pt x="2602" y="23435"/>
                    <a:pt x="3388" y="23435"/>
                  </a:cubicBezTo>
                  <a:cubicBezTo>
                    <a:pt x="4331" y="23435"/>
                    <a:pt x="4995" y="23659"/>
                    <a:pt x="4995" y="23659"/>
                  </a:cubicBezTo>
                  <a:cubicBezTo>
                    <a:pt x="4995" y="23659"/>
                    <a:pt x="8175" y="16405"/>
                    <a:pt x="8733" y="15122"/>
                  </a:cubicBezTo>
                  <a:cubicBezTo>
                    <a:pt x="9291" y="13866"/>
                    <a:pt x="13532" y="3962"/>
                    <a:pt x="13727" y="3432"/>
                  </a:cubicBezTo>
                  <a:cubicBezTo>
                    <a:pt x="13923" y="2930"/>
                    <a:pt x="7143" y="1"/>
                    <a:pt x="7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589189" y="3830423"/>
              <a:ext cx="340078" cy="597305"/>
            </a:xfrm>
            <a:custGeom>
              <a:rect b="b" l="l" r="r" t="t"/>
              <a:pathLst>
                <a:path extrusionOk="0" h="15291" w="8706">
                  <a:moveTo>
                    <a:pt x="8705" y="1"/>
                  </a:moveTo>
                  <a:cubicBezTo>
                    <a:pt x="8705" y="1"/>
                    <a:pt x="5525" y="5720"/>
                    <a:pt x="5190" y="6613"/>
                  </a:cubicBezTo>
                  <a:cubicBezTo>
                    <a:pt x="4715" y="7812"/>
                    <a:pt x="3516" y="9263"/>
                    <a:pt x="3265" y="9793"/>
                  </a:cubicBezTo>
                  <a:cubicBezTo>
                    <a:pt x="2651" y="11160"/>
                    <a:pt x="1423" y="12025"/>
                    <a:pt x="1423" y="12025"/>
                  </a:cubicBezTo>
                  <a:cubicBezTo>
                    <a:pt x="1423" y="12025"/>
                    <a:pt x="1926" y="12360"/>
                    <a:pt x="2316" y="12583"/>
                  </a:cubicBezTo>
                  <a:cubicBezTo>
                    <a:pt x="2312" y="12583"/>
                    <a:pt x="2308" y="12583"/>
                    <a:pt x="2304" y="12583"/>
                  </a:cubicBezTo>
                  <a:cubicBezTo>
                    <a:pt x="1916" y="12583"/>
                    <a:pt x="223" y="13812"/>
                    <a:pt x="140" y="13950"/>
                  </a:cubicBezTo>
                  <a:cubicBezTo>
                    <a:pt x="28" y="14062"/>
                    <a:pt x="1423" y="14229"/>
                    <a:pt x="1842" y="14313"/>
                  </a:cubicBezTo>
                  <a:cubicBezTo>
                    <a:pt x="1816" y="14310"/>
                    <a:pt x="1782" y="14309"/>
                    <a:pt x="1740" y="14309"/>
                  </a:cubicBezTo>
                  <a:cubicBezTo>
                    <a:pt x="1324" y="14309"/>
                    <a:pt x="178" y="14447"/>
                    <a:pt x="1" y="14955"/>
                  </a:cubicBezTo>
                  <a:cubicBezTo>
                    <a:pt x="121" y="14905"/>
                    <a:pt x="274" y="14884"/>
                    <a:pt x="445" y="14884"/>
                  </a:cubicBezTo>
                  <a:cubicBezTo>
                    <a:pt x="1210" y="14884"/>
                    <a:pt x="2336" y="15290"/>
                    <a:pt x="2500" y="15290"/>
                  </a:cubicBezTo>
                  <a:cubicBezTo>
                    <a:pt x="2505" y="15290"/>
                    <a:pt x="2508" y="15290"/>
                    <a:pt x="2511" y="15289"/>
                  </a:cubicBezTo>
                  <a:cubicBezTo>
                    <a:pt x="2651" y="15262"/>
                    <a:pt x="3153" y="14118"/>
                    <a:pt x="3209" y="13588"/>
                  </a:cubicBezTo>
                  <a:cubicBezTo>
                    <a:pt x="3293" y="13058"/>
                    <a:pt x="4967" y="9542"/>
                    <a:pt x="5190" y="9207"/>
                  </a:cubicBezTo>
                  <a:cubicBezTo>
                    <a:pt x="5413" y="8873"/>
                    <a:pt x="5804" y="8091"/>
                    <a:pt x="6083" y="7310"/>
                  </a:cubicBezTo>
                  <a:cubicBezTo>
                    <a:pt x="6361" y="6529"/>
                    <a:pt x="8454" y="1061"/>
                    <a:pt x="8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510712" y="4320931"/>
              <a:ext cx="206016" cy="88398"/>
            </a:xfrm>
            <a:custGeom>
              <a:rect b="b" l="l" r="r" t="t"/>
              <a:pathLst>
                <a:path extrusionOk="0" h="2263" w="5274">
                  <a:moveTo>
                    <a:pt x="1387" y="0"/>
                  </a:moveTo>
                  <a:cubicBezTo>
                    <a:pt x="850" y="0"/>
                    <a:pt x="490" y="42"/>
                    <a:pt x="363" y="54"/>
                  </a:cubicBezTo>
                  <a:cubicBezTo>
                    <a:pt x="1" y="1226"/>
                    <a:pt x="1" y="2007"/>
                    <a:pt x="1" y="2007"/>
                  </a:cubicBezTo>
                  <a:cubicBezTo>
                    <a:pt x="1" y="2007"/>
                    <a:pt x="1296" y="1618"/>
                    <a:pt x="2592" y="1618"/>
                  </a:cubicBezTo>
                  <a:cubicBezTo>
                    <a:pt x="2997" y="1618"/>
                    <a:pt x="3402" y="1656"/>
                    <a:pt x="3767" y="1756"/>
                  </a:cubicBezTo>
                  <a:cubicBezTo>
                    <a:pt x="4476" y="1861"/>
                    <a:pt x="4740" y="2263"/>
                    <a:pt x="4792" y="2263"/>
                  </a:cubicBezTo>
                  <a:cubicBezTo>
                    <a:pt x="4795" y="2263"/>
                    <a:pt x="4798" y="2261"/>
                    <a:pt x="4799" y="2258"/>
                  </a:cubicBezTo>
                  <a:cubicBezTo>
                    <a:pt x="5162" y="1477"/>
                    <a:pt x="5274" y="835"/>
                    <a:pt x="5274" y="835"/>
                  </a:cubicBezTo>
                  <a:cubicBezTo>
                    <a:pt x="5134" y="668"/>
                    <a:pt x="4688" y="501"/>
                    <a:pt x="4018" y="305"/>
                  </a:cubicBezTo>
                  <a:cubicBezTo>
                    <a:pt x="2949" y="61"/>
                    <a:pt x="2038" y="0"/>
                    <a:pt x="13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515087" y="4344173"/>
              <a:ext cx="197305" cy="44297"/>
            </a:xfrm>
            <a:custGeom>
              <a:rect b="b" l="l" r="r" t="t"/>
              <a:pathLst>
                <a:path extrusionOk="0" h="1134" w="5051">
                  <a:moveTo>
                    <a:pt x="1775" y="1"/>
                  </a:moveTo>
                  <a:cubicBezTo>
                    <a:pt x="842" y="1"/>
                    <a:pt x="112" y="101"/>
                    <a:pt x="112" y="101"/>
                  </a:cubicBezTo>
                  <a:cubicBezTo>
                    <a:pt x="112" y="101"/>
                    <a:pt x="0" y="240"/>
                    <a:pt x="0" y="742"/>
                  </a:cubicBezTo>
                  <a:cubicBezTo>
                    <a:pt x="898" y="550"/>
                    <a:pt x="1639" y="477"/>
                    <a:pt x="2251" y="477"/>
                  </a:cubicBezTo>
                  <a:cubicBezTo>
                    <a:pt x="3942" y="477"/>
                    <a:pt x="4644" y="1031"/>
                    <a:pt x="4911" y="1133"/>
                  </a:cubicBezTo>
                  <a:cubicBezTo>
                    <a:pt x="4911" y="1133"/>
                    <a:pt x="5022" y="854"/>
                    <a:pt x="5050" y="742"/>
                  </a:cubicBezTo>
                  <a:cubicBezTo>
                    <a:pt x="4251" y="139"/>
                    <a:pt x="2873" y="1"/>
                    <a:pt x="177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1014228" y="3275423"/>
              <a:ext cx="166758" cy="76641"/>
            </a:xfrm>
            <a:custGeom>
              <a:rect b="b" l="l" r="r" t="t"/>
              <a:pathLst>
                <a:path extrusionOk="0" h="1962" w="4269">
                  <a:moveTo>
                    <a:pt x="2627" y="1"/>
                  </a:moveTo>
                  <a:cubicBezTo>
                    <a:pt x="2535" y="1"/>
                    <a:pt x="2440" y="3"/>
                    <a:pt x="2344" y="8"/>
                  </a:cubicBezTo>
                  <a:cubicBezTo>
                    <a:pt x="1311" y="64"/>
                    <a:pt x="195" y="427"/>
                    <a:pt x="168" y="594"/>
                  </a:cubicBezTo>
                  <a:cubicBezTo>
                    <a:pt x="0" y="1487"/>
                    <a:pt x="84" y="1961"/>
                    <a:pt x="84" y="1961"/>
                  </a:cubicBezTo>
                  <a:cubicBezTo>
                    <a:pt x="781" y="1710"/>
                    <a:pt x="1367" y="1570"/>
                    <a:pt x="2204" y="1431"/>
                  </a:cubicBezTo>
                  <a:cubicBezTo>
                    <a:pt x="2786" y="1350"/>
                    <a:pt x="3208" y="1288"/>
                    <a:pt x="3553" y="1288"/>
                  </a:cubicBezTo>
                  <a:cubicBezTo>
                    <a:pt x="3804" y="1288"/>
                    <a:pt x="4013" y="1321"/>
                    <a:pt x="4213" y="1403"/>
                  </a:cubicBezTo>
                  <a:cubicBezTo>
                    <a:pt x="4241" y="845"/>
                    <a:pt x="4269" y="231"/>
                    <a:pt x="4269" y="231"/>
                  </a:cubicBezTo>
                  <a:cubicBezTo>
                    <a:pt x="4269" y="231"/>
                    <a:pt x="3554" y="1"/>
                    <a:pt x="26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7"/>
            <p:cNvSpPr/>
            <p:nvPr/>
          </p:nvSpPr>
          <p:spPr>
            <a:xfrm>
              <a:off x="1016377" y="3287532"/>
              <a:ext cx="163516" cy="44883"/>
            </a:xfrm>
            <a:custGeom>
              <a:rect b="b" l="l" r="r" t="t"/>
              <a:pathLst>
                <a:path extrusionOk="0" h="1149" w="4186">
                  <a:moveTo>
                    <a:pt x="2633" y="1"/>
                  </a:moveTo>
                  <a:cubicBezTo>
                    <a:pt x="2564" y="1"/>
                    <a:pt x="2496" y="2"/>
                    <a:pt x="2428" y="5"/>
                  </a:cubicBezTo>
                  <a:cubicBezTo>
                    <a:pt x="1145" y="117"/>
                    <a:pt x="57" y="647"/>
                    <a:pt x="57" y="647"/>
                  </a:cubicBezTo>
                  <a:cubicBezTo>
                    <a:pt x="57" y="647"/>
                    <a:pt x="57" y="675"/>
                    <a:pt x="1" y="1149"/>
                  </a:cubicBezTo>
                  <a:cubicBezTo>
                    <a:pt x="196" y="1093"/>
                    <a:pt x="1312" y="675"/>
                    <a:pt x="2233" y="563"/>
                  </a:cubicBezTo>
                  <a:cubicBezTo>
                    <a:pt x="2535" y="525"/>
                    <a:pt x="2790" y="510"/>
                    <a:pt x="3007" y="510"/>
                  </a:cubicBezTo>
                  <a:cubicBezTo>
                    <a:pt x="3748" y="510"/>
                    <a:pt x="4028" y="687"/>
                    <a:pt x="4158" y="730"/>
                  </a:cubicBezTo>
                  <a:cubicBezTo>
                    <a:pt x="4158" y="730"/>
                    <a:pt x="4158" y="451"/>
                    <a:pt x="4186" y="200"/>
                  </a:cubicBezTo>
                  <a:cubicBezTo>
                    <a:pt x="3812" y="100"/>
                    <a:pt x="3214" y="1"/>
                    <a:pt x="2633"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7"/>
            <p:cNvSpPr/>
            <p:nvPr/>
          </p:nvSpPr>
          <p:spPr>
            <a:xfrm>
              <a:off x="1028369" y="2867298"/>
              <a:ext cx="213672" cy="252383"/>
            </a:xfrm>
            <a:custGeom>
              <a:rect b="b" l="l" r="r" t="t"/>
              <a:pathLst>
                <a:path extrusionOk="0" h="6461" w="5470">
                  <a:moveTo>
                    <a:pt x="2531" y="1"/>
                  </a:moveTo>
                  <a:cubicBezTo>
                    <a:pt x="1113" y="1"/>
                    <a:pt x="135" y="1315"/>
                    <a:pt x="85" y="2923"/>
                  </a:cubicBezTo>
                  <a:cubicBezTo>
                    <a:pt x="1" y="4597"/>
                    <a:pt x="1312" y="6132"/>
                    <a:pt x="2205" y="6411"/>
                  </a:cubicBezTo>
                  <a:cubicBezTo>
                    <a:pt x="2205" y="6411"/>
                    <a:pt x="2279" y="6460"/>
                    <a:pt x="2445" y="6460"/>
                  </a:cubicBezTo>
                  <a:cubicBezTo>
                    <a:pt x="2527" y="6460"/>
                    <a:pt x="2633" y="6448"/>
                    <a:pt x="2763" y="6411"/>
                  </a:cubicBezTo>
                  <a:cubicBezTo>
                    <a:pt x="3014" y="6355"/>
                    <a:pt x="3265" y="6188"/>
                    <a:pt x="3488" y="5964"/>
                  </a:cubicBezTo>
                  <a:cubicBezTo>
                    <a:pt x="3488" y="5964"/>
                    <a:pt x="3516" y="5936"/>
                    <a:pt x="3516" y="5936"/>
                  </a:cubicBezTo>
                  <a:cubicBezTo>
                    <a:pt x="3516" y="5909"/>
                    <a:pt x="3544" y="5909"/>
                    <a:pt x="3572" y="5881"/>
                  </a:cubicBezTo>
                  <a:cubicBezTo>
                    <a:pt x="3823" y="5657"/>
                    <a:pt x="4046" y="5351"/>
                    <a:pt x="4269" y="5016"/>
                  </a:cubicBezTo>
                  <a:cubicBezTo>
                    <a:pt x="4493" y="4709"/>
                    <a:pt x="4660" y="4374"/>
                    <a:pt x="4772" y="4207"/>
                  </a:cubicBezTo>
                  <a:cubicBezTo>
                    <a:pt x="5051" y="3705"/>
                    <a:pt x="5302" y="2477"/>
                    <a:pt x="5469" y="2003"/>
                  </a:cubicBezTo>
                  <a:cubicBezTo>
                    <a:pt x="5469" y="2003"/>
                    <a:pt x="5330" y="1919"/>
                    <a:pt x="5134" y="1807"/>
                  </a:cubicBezTo>
                  <a:cubicBezTo>
                    <a:pt x="4883" y="970"/>
                    <a:pt x="4158" y="273"/>
                    <a:pt x="3014" y="50"/>
                  </a:cubicBezTo>
                  <a:cubicBezTo>
                    <a:pt x="2848" y="17"/>
                    <a:pt x="2687" y="1"/>
                    <a:pt x="253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676611" y="3054486"/>
              <a:ext cx="461875" cy="732227"/>
            </a:xfrm>
            <a:custGeom>
              <a:rect b="b" l="l" r="r" t="t"/>
              <a:pathLst>
                <a:path extrusionOk="0" h="18745" w="11824">
                  <a:moveTo>
                    <a:pt x="7862" y="1"/>
                  </a:moveTo>
                  <a:cubicBezTo>
                    <a:pt x="5379" y="893"/>
                    <a:pt x="4179" y="1842"/>
                    <a:pt x="4179" y="1842"/>
                  </a:cubicBezTo>
                  <a:cubicBezTo>
                    <a:pt x="4179" y="1842"/>
                    <a:pt x="3621" y="2372"/>
                    <a:pt x="3593" y="3683"/>
                  </a:cubicBezTo>
                  <a:cubicBezTo>
                    <a:pt x="3593" y="4297"/>
                    <a:pt x="2812" y="6780"/>
                    <a:pt x="2198" y="8566"/>
                  </a:cubicBezTo>
                  <a:cubicBezTo>
                    <a:pt x="1529" y="10602"/>
                    <a:pt x="664" y="10491"/>
                    <a:pt x="106" y="15317"/>
                  </a:cubicBezTo>
                  <a:cubicBezTo>
                    <a:pt x="0" y="16164"/>
                    <a:pt x="6750" y="18744"/>
                    <a:pt x="8705" y="18744"/>
                  </a:cubicBezTo>
                  <a:cubicBezTo>
                    <a:pt x="8811" y="18744"/>
                    <a:pt x="8902" y="18737"/>
                    <a:pt x="8978" y="18721"/>
                  </a:cubicBezTo>
                  <a:cubicBezTo>
                    <a:pt x="8978" y="18721"/>
                    <a:pt x="11126" y="9430"/>
                    <a:pt x="11461" y="8091"/>
                  </a:cubicBezTo>
                  <a:cubicBezTo>
                    <a:pt x="11824" y="6752"/>
                    <a:pt x="11294" y="1926"/>
                    <a:pt x="10987" y="1814"/>
                  </a:cubicBezTo>
                  <a:cubicBezTo>
                    <a:pt x="9954" y="1451"/>
                    <a:pt x="7862" y="1"/>
                    <a:pt x="7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1013134" y="3107884"/>
              <a:ext cx="168945" cy="683828"/>
            </a:xfrm>
            <a:custGeom>
              <a:rect b="b" l="l" r="r" t="t"/>
              <a:pathLst>
                <a:path extrusionOk="0" h="17506" w="4325">
                  <a:moveTo>
                    <a:pt x="2427" y="1"/>
                  </a:moveTo>
                  <a:cubicBezTo>
                    <a:pt x="2427" y="1"/>
                    <a:pt x="2065" y="252"/>
                    <a:pt x="2204" y="866"/>
                  </a:cubicBezTo>
                  <a:cubicBezTo>
                    <a:pt x="2958" y="4437"/>
                    <a:pt x="2483" y="6613"/>
                    <a:pt x="1897" y="9068"/>
                  </a:cubicBezTo>
                  <a:cubicBezTo>
                    <a:pt x="1256" y="11858"/>
                    <a:pt x="865" y="14257"/>
                    <a:pt x="0" y="17465"/>
                  </a:cubicBezTo>
                  <a:cubicBezTo>
                    <a:pt x="0" y="17465"/>
                    <a:pt x="455" y="17505"/>
                    <a:pt x="962" y="17505"/>
                  </a:cubicBezTo>
                  <a:cubicBezTo>
                    <a:pt x="1578" y="17505"/>
                    <a:pt x="2270" y="17447"/>
                    <a:pt x="2316" y="17186"/>
                  </a:cubicBezTo>
                  <a:cubicBezTo>
                    <a:pt x="2567" y="15987"/>
                    <a:pt x="2372" y="14843"/>
                    <a:pt x="2539" y="12695"/>
                  </a:cubicBezTo>
                  <a:cubicBezTo>
                    <a:pt x="2567" y="12472"/>
                    <a:pt x="2483" y="11997"/>
                    <a:pt x="2539" y="11802"/>
                  </a:cubicBezTo>
                  <a:cubicBezTo>
                    <a:pt x="3013" y="9570"/>
                    <a:pt x="3376" y="7645"/>
                    <a:pt x="3488" y="7171"/>
                  </a:cubicBezTo>
                  <a:cubicBezTo>
                    <a:pt x="3655" y="6529"/>
                    <a:pt x="4325" y="1926"/>
                    <a:pt x="3962" y="1619"/>
                  </a:cubicBezTo>
                  <a:cubicBezTo>
                    <a:pt x="3627" y="1089"/>
                    <a:pt x="3097" y="754"/>
                    <a:pt x="2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967353" y="3003275"/>
              <a:ext cx="179844" cy="161914"/>
            </a:xfrm>
            <a:custGeom>
              <a:rect b="b" l="l" r="r" t="t"/>
              <a:pathLst>
                <a:path extrusionOk="0" h="4145" w="4604">
                  <a:moveTo>
                    <a:pt x="1005" y="0"/>
                  </a:moveTo>
                  <a:lnTo>
                    <a:pt x="0" y="1339"/>
                  </a:lnTo>
                  <a:cubicBezTo>
                    <a:pt x="0" y="1339"/>
                    <a:pt x="2195" y="4144"/>
                    <a:pt x="3575" y="4144"/>
                  </a:cubicBezTo>
                  <a:cubicBezTo>
                    <a:pt x="3671" y="4144"/>
                    <a:pt x="3763" y="4131"/>
                    <a:pt x="3851" y="4101"/>
                  </a:cubicBezTo>
                  <a:cubicBezTo>
                    <a:pt x="4269" y="3962"/>
                    <a:pt x="4604" y="2734"/>
                    <a:pt x="4604" y="2734"/>
                  </a:cubicBezTo>
                  <a:cubicBezTo>
                    <a:pt x="4604" y="2734"/>
                    <a:pt x="3376" y="2260"/>
                    <a:pt x="1730" y="782"/>
                  </a:cubicBezTo>
                  <a:cubicBezTo>
                    <a:pt x="1368" y="475"/>
                    <a:pt x="1005" y="0"/>
                    <a:pt x="1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979345" y="2941712"/>
              <a:ext cx="213633" cy="144336"/>
            </a:xfrm>
            <a:custGeom>
              <a:rect b="b" l="l" r="r" t="t"/>
              <a:pathLst>
                <a:path extrusionOk="0" h="3695" w="5469">
                  <a:moveTo>
                    <a:pt x="747" y="1"/>
                  </a:moveTo>
                  <a:cubicBezTo>
                    <a:pt x="602" y="1"/>
                    <a:pt x="498" y="13"/>
                    <a:pt x="447" y="42"/>
                  </a:cubicBezTo>
                  <a:cubicBezTo>
                    <a:pt x="0" y="293"/>
                    <a:pt x="112" y="1632"/>
                    <a:pt x="84" y="1855"/>
                  </a:cubicBezTo>
                  <a:cubicBezTo>
                    <a:pt x="28" y="2302"/>
                    <a:pt x="1479" y="3194"/>
                    <a:pt x="1981" y="3613"/>
                  </a:cubicBezTo>
                  <a:cubicBezTo>
                    <a:pt x="2049" y="3670"/>
                    <a:pt x="2117" y="3695"/>
                    <a:pt x="2186" y="3695"/>
                  </a:cubicBezTo>
                  <a:cubicBezTo>
                    <a:pt x="2629" y="3695"/>
                    <a:pt x="3129" y="2675"/>
                    <a:pt x="4046" y="2385"/>
                  </a:cubicBezTo>
                  <a:cubicBezTo>
                    <a:pt x="5106" y="2051"/>
                    <a:pt x="5245" y="1018"/>
                    <a:pt x="5469" y="767"/>
                  </a:cubicBezTo>
                  <a:cubicBezTo>
                    <a:pt x="5469" y="767"/>
                    <a:pt x="1876" y="1"/>
                    <a:pt x="7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1130830" y="2960775"/>
              <a:ext cx="165703" cy="127539"/>
            </a:xfrm>
            <a:custGeom>
              <a:rect b="b" l="l" r="r" t="t"/>
              <a:pathLst>
                <a:path extrusionOk="0" h="3265" w="4242">
                  <a:moveTo>
                    <a:pt x="168" y="0"/>
                  </a:moveTo>
                  <a:lnTo>
                    <a:pt x="168" y="0"/>
                  </a:lnTo>
                  <a:cubicBezTo>
                    <a:pt x="168" y="0"/>
                    <a:pt x="0" y="1479"/>
                    <a:pt x="837" y="2232"/>
                  </a:cubicBezTo>
                  <a:cubicBezTo>
                    <a:pt x="1646" y="2958"/>
                    <a:pt x="3153" y="3264"/>
                    <a:pt x="3153" y="3264"/>
                  </a:cubicBezTo>
                  <a:lnTo>
                    <a:pt x="4241" y="502"/>
                  </a:lnTo>
                  <a:lnTo>
                    <a:pt x="16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904150" y="2924798"/>
              <a:ext cx="398906" cy="70234"/>
            </a:xfrm>
            <a:custGeom>
              <a:rect b="b" l="l" r="r" t="t"/>
              <a:pathLst>
                <a:path extrusionOk="0" h="1798" w="10212">
                  <a:moveTo>
                    <a:pt x="698" y="1"/>
                  </a:moveTo>
                  <a:cubicBezTo>
                    <a:pt x="335" y="1"/>
                    <a:pt x="0" y="112"/>
                    <a:pt x="28" y="447"/>
                  </a:cubicBezTo>
                  <a:cubicBezTo>
                    <a:pt x="55" y="763"/>
                    <a:pt x="3033" y="1798"/>
                    <a:pt x="4121" y="1798"/>
                  </a:cubicBezTo>
                  <a:cubicBezTo>
                    <a:pt x="4187" y="1798"/>
                    <a:pt x="4246" y="1794"/>
                    <a:pt x="4297" y="1786"/>
                  </a:cubicBezTo>
                  <a:cubicBezTo>
                    <a:pt x="5029" y="1695"/>
                    <a:pt x="6457" y="1471"/>
                    <a:pt x="7378" y="1471"/>
                  </a:cubicBezTo>
                  <a:cubicBezTo>
                    <a:pt x="7579" y="1471"/>
                    <a:pt x="7756" y="1482"/>
                    <a:pt x="7896" y="1507"/>
                  </a:cubicBezTo>
                  <a:cubicBezTo>
                    <a:pt x="8380" y="1591"/>
                    <a:pt x="8984" y="1704"/>
                    <a:pt x="9433" y="1704"/>
                  </a:cubicBezTo>
                  <a:cubicBezTo>
                    <a:pt x="9734" y="1704"/>
                    <a:pt x="9966" y="1653"/>
                    <a:pt x="10044" y="1507"/>
                  </a:cubicBezTo>
                  <a:cubicBezTo>
                    <a:pt x="10211" y="1172"/>
                    <a:pt x="9849" y="810"/>
                    <a:pt x="9626" y="726"/>
                  </a:cubicBezTo>
                  <a:cubicBezTo>
                    <a:pt x="9374" y="642"/>
                    <a:pt x="698" y="1"/>
                    <a:pt x="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906650" y="2912806"/>
              <a:ext cx="392031" cy="70742"/>
            </a:xfrm>
            <a:custGeom>
              <a:rect b="b" l="l" r="r" t="t"/>
              <a:pathLst>
                <a:path extrusionOk="0" h="1811" w="10036">
                  <a:moveTo>
                    <a:pt x="2531" y="1"/>
                  </a:moveTo>
                  <a:cubicBezTo>
                    <a:pt x="2531" y="1"/>
                    <a:pt x="1312" y="424"/>
                    <a:pt x="424" y="424"/>
                  </a:cubicBezTo>
                  <a:cubicBezTo>
                    <a:pt x="372" y="424"/>
                    <a:pt x="321" y="422"/>
                    <a:pt x="271" y="419"/>
                  </a:cubicBezTo>
                  <a:cubicBezTo>
                    <a:pt x="267" y="419"/>
                    <a:pt x="263" y="419"/>
                    <a:pt x="260" y="419"/>
                  </a:cubicBezTo>
                  <a:cubicBezTo>
                    <a:pt x="0" y="419"/>
                    <a:pt x="1338" y="1428"/>
                    <a:pt x="3926" y="1786"/>
                  </a:cubicBezTo>
                  <a:cubicBezTo>
                    <a:pt x="4042" y="1803"/>
                    <a:pt x="4165" y="1811"/>
                    <a:pt x="4293" y="1811"/>
                  </a:cubicBezTo>
                  <a:cubicBezTo>
                    <a:pt x="5148" y="1811"/>
                    <a:pt x="6216" y="1475"/>
                    <a:pt x="7012" y="1475"/>
                  </a:cubicBezTo>
                  <a:cubicBezTo>
                    <a:pt x="7063" y="1475"/>
                    <a:pt x="7113" y="1476"/>
                    <a:pt x="7162" y="1479"/>
                  </a:cubicBezTo>
                  <a:cubicBezTo>
                    <a:pt x="7795" y="1518"/>
                    <a:pt x="8769" y="1740"/>
                    <a:pt x="9363" y="1740"/>
                  </a:cubicBezTo>
                  <a:cubicBezTo>
                    <a:pt x="9633" y="1740"/>
                    <a:pt x="9825" y="1694"/>
                    <a:pt x="9868" y="1563"/>
                  </a:cubicBezTo>
                  <a:cubicBezTo>
                    <a:pt x="10036" y="1172"/>
                    <a:pt x="9143" y="782"/>
                    <a:pt x="8501" y="503"/>
                  </a:cubicBezTo>
                  <a:cubicBezTo>
                    <a:pt x="7860" y="224"/>
                    <a:pt x="2531" y="1"/>
                    <a:pt x="25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1002236" y="2813236"/>
              <a:ext cx="257070" cy="141094"/>
            </a:xfrm>
            <a:custGeom>
              <a:rect b="b" l="l" r="r" t="t"/>
              <a:pathLst>
                <a:path extrusionOk="0" h="3612" w="6581">
                  <a:moveTo>
                    <a:pt x="3070" y="0"/>
                  </a:moveTo>
                  <a:cubicBezTo>
                    <a:pt x="2249" y="0"/>
                    <a:pt x="1261" y="207"/>
                    <a:pt x="754" y="1071"/>
                  </a:cubicBezTo>
                  <a:cubicBezTo>
                    <a:pt x="0" y="2382"/>
                    <a:pt x="0" y="3163"/>
                    <a:pt x="0" y="3163"/>
                  </a:cubicBezTo>
                  <a:cubicBezTo>
                    <a:pt x="0" y="3163"/>
                    <a:pt x="4855" y="3275"/>
                    <a:pt x="6278" y="3610"/>
                  </a:cubicBezTo>
                  <a:cubicBezTo>
                    <a:pt x="6283" y="3611"/>
                    <a:pt x="6288" y="3611"/>
                    <a:pt x="6293" y="3611"/>
                  </a:cubicBezTo>
                  <a:cubicBezTo>
                    <a:pt x="6581" y="3611"/>
                    <a:pt x="6469" y="2013"/>
                    <a:pt x="6222" y="1601"/>
                  </a:cubicBezTo>
                  <a:cubicBezTo>
                    <a:pt x="5943" y="1127"/>
                    <a:pt x="5217" y="290"/>
                    <a:pt x="4074" y="95"/>
                  </a:cubicBezTo>
                  <a:cubicBezTo>
                    <a:pt x="3828" y="49"/>
                    <a:pt x="3468" y="0"/>
                    <a:pt x="3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1003330" y="2813509"/>
              <a:ext cx="153672" cy="127695"/>
            </a:xfrm>
            <a:custGeom>
              <a:rect b="b" l="l" r="r" t="t"/>
              <a:pathLst>
                <a:path extrusionOk="0" h="3269" w="3934">
                  <a:moveTo>
                    <a:pt x="3124" y="1"/>
                  </a:moveTo>
                  <a:cubicBezTo>
                    <a:pt x="2296" y="1"/>
                    <a:pt x="1260" y="201"/>
                    <a:pt x="753" y="1092"/>
                  </a:cubicBezTo>
                  <a:cubicBezTo>
                    <a:pt x="0" y="2375"/>
                    <a:pt x="0" y="3156"/>
                    <a:pt x="0" y="3156"/>
                  </a:cubicBezTo>
                  <a:cubicBezTo>
                    <a:pt x="0" y="3156"/>
                    <a:pt x="1423" y="3184"/>
                    <a:pt x="2957" y="3268"/>
                  </a:cubicBezTo>
                  <a:cubicBezTo>
                    <a:pt x="2874" y="2096"/>
                    <a:pt x="3125" y="590"/>
                    <a:pt x="3934" y="60"/>
                  </a:cubicBezTo>
                  <a:cubicBezTo>
                    <a:pt x="3720" y="29"/>
                    <a:pt x="3437" y="1"/>
                    <a:pt x="31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921572" y="3246165"/>
              <a:ext cx="247422" cy="87344"/>
            </a:xfrm>
            <a:custGeom>
              <a:rect b="b" l="l" r="r" t="t"/>
              <a:pathLst>
                <a:path extrusionOk="0" h="2236" w="6334">
                  <a:moveTo>
                    <a:pt x="1467" y="1"/>
                  </a:moveTo>
                  <a:cubicBezTo>
                    <a:pt x="709" y="1"/>
                    <a:pt x="134" y="34"/>
                    <a:pt x="1" y="88"/>
                  </a:cubicBezTo>
                  <a:lnTo>
                    <a:pt x="84" y="2208"/>
                  </a:lnTo>
                  <a:cubicBezTo>
                    <a:pt x="1177" y="2009"/>
                    <a:pt x="2187" y="1942"/>
                    <a:pt x="3054" y="1942"/>
                  </a:cubicBezTo>
                  <a:cubicBezTo>
                    <a:pt x="4868" y="1942"/>
                    <a:pt x="6055" y="2236"/>
                    <a:pt x="6055" y="2236"/>
                  </a:cubicBezTo>
                  <a:cubicBezTo>
                    <a:pt x="6055" y="2236"/>
                    <a:pt x="6222" y="1203"/>
                    <a:pt x="6334" y="590"/>
                  </a:cubicBezTo>
                  <a:cubicBezTo>
                    <a:pt x="5536" y="153"/>
                    <a:pt x="3084" y="1"/>
                    <a:pt x="1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921572" y="3271907"/>
              <a:ext cx="245273" cy="37617"/>
            </a:xfrm>
            <a:custGeom>
              <a:rect b="b" l="l" r="r" t="t"/>
              <a:pathLst>
                <a:path extrusionOk="0" h="963" w="6279">
                  <a:moveTo>
                    <a:pt x="2606" y="0"/>
                  </a:moveTo>
                  <a:cubicBezTo>
                    <a:pt x="1847" y="0"/>
                    <a:pt x="991" y="42"/>
                    <a:pt x="57" y="154"/>
                  </a:cubicBezTo>
                  <a:cubicBezTo>
                    <a:pt x="1" y="517"/>
                    <a:pt x="29" y="879"/>
                    <a:pt x="29" y="879"/>
                  </a:cubicBezTo>
                  <a:cubicBezTo>
                    <a:pt x="217" y="845"/>
                    <a:pt x="1516" y="664"/>
                    <a:pt x="3078" y="664"/>
                  </a:cubicBezTo>
                  <a:cubicBezTo>
                    <a:pt x="4065" y="664"/>
                    <a:pt x="5156" y="736"/>
                    <a:pt x="6139" y="963"/>
                  </a:cubicBezTo>
                  <a:cubicBezTo>
                    <a:pt x="6194" y="489"/>
                    <a:pt x="6278" y="377"/>
                    <a:pt x="6278" y="377"/>
                  </a:cubicBezTo>
                  <a:cubicBezTo>
                    <a:pt x="6278" y="377"/>
                    <a:pt x="4881" y="0"/>
                    <a:pt x="2606"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731962" y="3389056"/>
              <a:ext cx="390195" cy="181055"/>
            </a:xfrm>
            <a:custGeom>
              <a:rect b="b" l="l" r="r" t="t"/>
              <a:pathLst>
                <a:path extrusionOk="0" h="4635" w="9989">
                  <a:moveTo>
                    <a:pt x="809" y="1"/>
                  </a:moveTo>
                  <a:cubicBezTo>
                    <a:pt x="809" y="1"/>
                    <a:pt x="0" y="865"/>
                    <a:pt x="419" y="1144"/>
                  </a:cubicBezTo>
                  <a:cubicBezTo>
                    <a:pt x="5524" y="4457"/>
                    <a:pt x="8917" y="4634"/>
                    <a:pt x="9587" y="4634"/>
                  </a:cubicBezTo>
                  <a:cubicBezTo>
                    <a:pt x="9668" y="4634"/>
                    <a:pt x="9709" y="4632"/>
                    <a:pt x="9709" y="4632"/>
                  </a:cubicBezTo>
                  <a:lnTo>
                    <a:pt x="9988" y="3655"/>
                  </a:lnTo>
                  <a:lnTo>
                    <a:pt x="9988" y="3655"/>
                  </a:lnTo>
                  <a:cubicBezTo>
                    <a:pt x="9821" y="3666"/>
                    <a:pt x="9654" y="3671"/>
                    <a:pt x="9487" y="3671"/>
                  </a:cubicBezTo>
                  <a:cubicBezTo>
                    <a:pt x="5301" y="3671"/>
                    <a:pt x="1185" y="430"/>
                    <a:pt x="809"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1107939" y="3471868"/>
              <a:ext cx="189648" cy="148867"/>
            </a:xfrm>
            <a:custGeom>
              <a:rect b="b" l="l" r="r" t="t"/>
              <a:pathLst>
                <a:path extrusionOk="0" h="3811" w="4855">
                  <a:moveTo>
                    <a:pt x="1842" y="1"/>
                  </a:moveTo>
                  <a:cubicBezTo>
                    <a:pt x="1842" y="1"/>
                    <a:pt x="0" y="2038"/>
                    <a:pt x="475" y="2456"/>
                  </a:cubicBezTo>
                  <a:cubicBezTo>
                    <a:pt x="586" y="2568"/>
                    <a:pt x="810" y="2540"/>
                    <a:pt x="949" y="2651"/>
                  </a:cubicBezTo>
                  <a:cubicBezTo>
                    <a:pt x="1312" y="2986"/>
                    <a:pt x="1870" y="3516"/>
                    <a:pt x="2204" y="3656"/>
                  </a:cubicBezTo>
                  <a:cubicBezTo>
                    <a:pt x="2451" y="3765"/>
                    <a:pt x="2701" y="3810"/>
                    <a:pt x="2945" y="3810"/>
                  </a:cubicBezTo>
                  <a:cubicBezTo>
                    <a:pt x="3944" y="3810"/>
                    <a:pt x="4827" y="3054"/>
                    <a:pt x="4827" y="2875"/>
                  </a:cubicBezTo>
                  <a:cubicBezTo>
                    <a:pt x="4743" y="2261"/>
                    <a:pt x="4102" y="2568"/>
                    <a:pt x="3823" y="2149"/>
                  </a:cubicBezTo>
                  <a:cubicBezTo>
                    <a:pt x="3547" y="1758"/>
                    <a:pt x="3479" y="1709"/>
                    <a:pt x="3464" y="1703"/>
                  </a:cubicBezTo>
                  <a:lnTo>
                    <a:pt x="3464" y="1703"/>
                  </a:lnTo>
                  <a:cubicBezTo>
                    <a:pt x="3476" y="1704"/>
                    <a:pt x="3516" y="1706"/>
                    <a:pt x="3575" y="1706"/>
                  </a:cubicBezTo>
                  <a:cubicBezTo>
                    <a:pt x="3788" y="1706"/>
                    <a:pt x="4248" y="1675"/>
                    <a:pt x="4520" y="1424"/>
                  </a:cubicBezTo>
                  <a:cubicBezTo>
                    <a:pt x="4855" y="1061"/>
                    <a:pt x="4520" y="950"/>
                    <a:pt x="4297" y="950"/>
                  </a:cubicBezTo>
                  <a:cubicBezTo>
                    <a:pt x="4278" y="952"/>
                    <a:pt x="4258" y="953"/>
                    <a:pt x="4238" y="953"/>
                  </a:cubicBezTo>
                  <a:cubicBezTo>
                    <a:pt x="3988" y="953"/>
                    <a:pt x="3636" y="804"/>
                    <a:pt x="3404" y="726"/>
                  </a:cubicBezTo>
                  <a:cubicBezTo>
                    <a:pt x="3125" y="643"/>
                    <a:pt x="2511" y="503"/>
                    <a:pt x="2177" y="336"/>
                  </a:cubicBezTo>
                  <a:lnTo>
                    <a:pt x="1842" y="1"/>
                  </a:ln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795166" y="3119642"/>
              <a:ext cx="394531" cy="484141"/>
            </a:xfrm>
            <a:custGeom>
              <a:rect b="b" l="l" r="r" t="t"/>
              <a:pathLst>
                <a:path extrusionOk="0" h="12394" w="10100">
                  <a:moveTo>
                    <a:pt x="2097" y="0"/>
                  </a:moveTo>
                  <a:cubicBezTo>
                    <a:pt x="1767" y="0"/>
                    <a:pt x="1460" y="109"/>
                    <a:pt x="1228" y="313"/>
                  </a:cubicBezTo>
                  <a:cubicBezTo>
                    <a:pt x="475" y="453"/>
                    <a:pt x="0" y="2238"/>
                    <a:pt x="1033" y="5028"/>
                  </a:cubicBezTo>
                  <a:cubicBezTo>
                    <a:pt x="1033" y="5028"/>
                    <a:pt x="1730" y="6563"/>
                    <a:pt x="3069" y="8153"/>
                  </a:cubicBezTo>
                  <a:cubicBezTo>
                    <a:pt x="4353" y="9325"/>
                    <a:pt x="6250" y="11194"/>
                    <a:pt x="8203" y="12394"/>
                  </a:cubicBezTo>
                  <a:cubicBezTo>
                    <a:pt x="8565" y="11668"/>
                    <a:pt x="9570" y="9939"/>
                    <a:pt x="10100" y="9130"/>
                  </a:cubicBezTo>
                  <a:cubicBezTo>
                    <a:pt x="9068" y="8181"/>
                    <a:pt x="6808" y="6089"/>
                    <a:pt x="6250" y="5363"/>
                  </a:cubicBezTo>
                  <a:cubicBezTo>
                    <a:pt x="5692" y="4638"/>
                    <a:pt x="5245" y="4052"/>
                    <a:pt x="3934" y="1401"/>
                  </a:cubicBezTo>
                  <a:cubicBezTo>
                    <a:pt x="3506" y="434"/>
                    <a:pt x="2756" y="0"/>
                    <a:pt x="2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831142" y="3216868"/>
              <a:ext cx="164570" cy="159141"/>
            </a:xfrm>
            <a:custGeom>
              <a:rect b="b" l="l" r="r" t="t"/>
              <a:pathLst>
                <a:path extrusionOk="0" h="4074" w="4213">
                  <a:moveTo>
                    <a:pt x="3543" y="1"/>
                  </a:moveTo>
                  <a:cubicBezTo>
                    <a:pt x="3543" y="1"/>
                    <a:pt x="2288" y="307"/>
                    <a:pt x="1479" y="921"/>
                  </a:cubicBezTo>
                  <a:cubicBezTo>
                    <a:pt x="670" y="1507"/>
                    <a:pt x="0" y="2372"/>
                    <a:pt x="84" y="2511"/>
                  </a:cubicBezTo>
                  <a:cubicBezTo>
                    <a:pt x="502" y="3404"/>
                    <a:pt x="921" y="4074"/>
                    <a:pt x="921" y="4074"/>
                  </a:cubicBezTo>
                  <a:cubicBezTo>
                    <a:pt x="1283" y="3544"/>
                    <a:pt x="1814" y="2818"/>
                    <a:pt x="2372" y="2288"/>
                  </a:cubicBezTo>
                  <a:cubicBezTo>
                    <a:pt x="3041" y="1647"/>
                    <a:pt x="3822" y="1396"/>
                    <a:pt x="4213" y="1368"/>
                  </a:cubicBezTo>
                  <a:cubicBezTo>
                    <a:pt x="3962" y="726"/>
                    <a:pt x="3543" y="1"/>
                    <a:pt x="35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843095" y="3233236"/>
              <a:ext cx="146094" cy="120977"/>
            </a:xfrm>
            <a:custGeom>
              <a:rect b="b" l="l" r="r" t="t"/>
              <a:pathLst>
                <a:path extrusionOk="0" h="3097" w="3740">
                  <a:moveTo>
                    <a:pt x="3460" y="0"/>
                  </a:moveTo>
                  <a:cubicBezTo>
                    <a:pt x="3098" y="84"/>
                    <a:pt x="2484" y="223"/>
                    <a:pt x="1535" y="893"/>
                  </a:cubicBezTo>
                  <a:cubicBezTo>
                    <a:pt x="587" y="1646"/>
                    <a:pt x="1" y="2623"/>
                    <a:pt x="1" y="2623"/>
                  </a:cubicBezTo>
                  <a:cubicBezTo>
                    <a:pt x="1" y="2623"/>
                    <a:pt x="57" y="2650"/>
                    <a:pt x="280" y="3097"/>
                  </a:cubicBezTo>
                  <a:cubicBezTo>
                    <a:pt x="364" y="2957"/>
                    <a:pt x="1256" y="1925"/>
                    <a:pt x="1898" y="1367"/>
                  </a:cubicBezTo>
                  <a:cubicBezTo>
                    <a:pt x="2902" y="614"/>
                    <a:pt x="3572" y="530"/>
                    <a:pt x="3739" y="502"/>
                  </a:cubicBezTo>
                  <a:cubicBezTo>
                    <a:pt x="3739" y="502"/>
                    <a:pt x="3628" y="223"/>
                    <a:pt x="346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1028369" y="3415228"/>
              <a:ext cx="136289" cy="160234"/>
            </a:xfrm>
            <a:custGeom>
              <a:rect b="b" l="l" r="r" t="t"/>
              <a:pathLst>
                <a:path extrusionOk="0" h="4102" w="3489">
                  <a:moveTo>
                    <a:pt x="2456" y="0"/>
                  </a:moveTo>
                  <a:lnTo>
                    <a:pt x="1" y="3236"/>
                  </a:lnTo>
                  <a:lnTo>
                    <a:pt x="1256" y="4101"/>
                  </a:lnTo>
                  <a:lnTo>
                    <a:pt x="3488" y="949"/>
                  </a:lnTo>
                  <a:lnTo>
                    <a:pt x="24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1042548" y="3426126"/>
              <a:ext cx="110117" cy="138438"/>
            </a:xfrm>
            <a:custGeom>
              <a:rect b="b" l="l" r="r" t="t"/>
              <a:pathLst>
                <a:path extrusionOk="0" h="3544" w="2819">
                  <a:moveTo>
                    <a:pt x="2400" y="0"/>
                  </a:moveTo>
                  <a:lnTo>
                    <a:pt x="1" y="3236"/>
                  </a:lnTo>
                  <a:lnTo>
                    <a:pt x="503" y="3543"/>
                  </a:lnTo>
                  <a:lnTo>
                    <a:pt x="2818" y="391"/>
                  </a:lnTo>
                  <a:lnTo>
                    <a:pt x="2400"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1479580" y="3521751"/>
              <a:ext cx="612500" cy="313555"/>
            </a:xfrm>
            <a:custGeom>
              <a:rect b="b" l="l" r="r" t="t"/>
              <a:pathLst>
                <a:path extrusionOk="0" h="8027" w="15680">
                  <a:moveTo>
                    <a:pt x="8988" y="0"/>
                  </a:moveTo>
                  <a:cubicBezTo>
                    <a:pt x="8616" y="0"/>
                    <a:pt x="8304" y="262"/>
                    <a:pt x="8202" y="593"/>
                  </a:cubicBezTo>
                  <a:cubicBezTo>
                    <a:pt x="7815" y="325"/>
                    <a:pt x="7555" y="113"/>
                    <a:pt x="7266" y="113"/>
                  </a:cubicBezTo>
                  <a:cubicBezTo>
                    <a:pt x="7013" y="113"/>
                    <a:pt x="6737" y="275"/>
                    <a:pt x="6333" y="705"/>
                  </a:cubicBezTo>
                  <a:cubicBezTo>
                    <a:pt x="6249" y="565"/>
                    <a:pt x="6166" y="537"/>
                    <a:pt x="6026" y="537"/>
                  </a:cubicBezTo>
                  <a:cubicBezTo>
                    <a:pt x="5887" y="398"/>
                    <a:pt x="5691" y="314"/>
                    <a:pt x="5496" y="286"/>
                  </a:cubicBezTo>
                  <a:cubicBezTo>
                    <a:pt x="5451" y="280"/>
                    <a:pt x="5406" y="277"/>
                    <a:pt x="5362" y="277"/>
                  </a:cubicBezTo>
                  <a:cubicBezTo>
                    <a:pt x="5024" y="277"/>
                    <a:pt x="4720" y="458"/>
                    <a:pt x="4548" y="705"/>
                  </a:cubicBezTo>
                  <a:cubicBezTo>
                    <a:pt x="4436" y="621"/>
                    <a:pt x="4324" y="565"/>
                    <a:pt x="4157" y="565"/>
                  </a:cubicBezTo>
                  <a:cubicBezTo>
                    <a:pt x="4115" y="558"/>
                    <a:pt x="4073" y="555"/>
                    <a:pt x="4032" y="555"/>
                  </a:cubicBezTo>
                  <a:cubicBezTo>
                    <a:pt x="3908" y="555"/>
                    <a:pt x="3787" y="586"/>
                    <a:pt x="3683" y="649"/>
                  </a:cubicBezTo>
                  <a:cubicBezTo>
                    <a:pt x="3665" y="648"/>
                    <a:pt x="3647" y="647"/>
                    <a:pt x="3629" y="647"/>
                  </a:cubicBezTo>
                  <a:cubicBezTo>
                    <a:pt x="3190" y="647"/>
                    <a:pt x="2633" y="959"/>
                    <a:pt x="2204" y="1040"/>
                  </a:cubicBezTo>
                  <a:cubicBezTo>
                    <a:pt x="2085" y="955"/>
                    <a:pt x="1943" y="924"/>
                    <a:pt x="1779" y="924"/>
                  </a:cubicBezTo>
                  <a:cubicBezTo>
                    <a:pt x="1402" y="924"/>
                    <a:pt x="909" y="1084"/>
                    <a:pt x="307" y="1123"/>
                  </a:cubicBezTo>
                  <a:lnTo>
                    <a:pt x="0" y="2239"/>
                  </a:lnTo>
                  <a:cubicBezTo>
                    <a:pt x="0" y="2239"/>
                    <a:pt x="753" y="2937"/>
                    <a:pt x="1060" y="2992"/>
                  </a:cubicBezTo>
                  <a:cubicBezTo>
                    <a:pt x="1367" y="3020"/>
                    <a:pt x="1423" y="3355"/>
                    <a:pt x="1758" y="3941"/>
                  </a:cubicBezTo>
                  <a:cubicBezTo>
                    <a:pt x="1925" y="4248"/>
                    <a:pt x="2176" y="4387"/>
                    <a:pt x="2455" y="4471"/>
                  </a:cubicBezTo>
                  <a:cubicBezTo>
                    <a:pt x="2539" y="4722"/>
                    <a:pt x="2762" y="4890"/>
                    <a:pt x="3041" y="4918"/>
                  </a:cubicBezTo>
                  <a:cubicBezTo>
                    <a:pt x="3086" y="4925"/>
                    <a:pt x="3129" y="4928"/>
                    <a:pt x="3170" y="4928"/>
                  </a:cubicBezTo>
                  <a:cubicBezTo>
                    <a:pt x="3283" y="4928"/>
                    <a:pt x="3385" y="4903"/>
                    <a:pt x="3487" y="4862"/>
                  </a:cubicBezTo>
                  <a:cubicBezTo>
                    <a:pt x="3487" y="4890"/>
                    <a:pt x="3487" y="4890"/>
                    <a:pt x="3487" y="4918"/>
                  </a:cubicBezTo>
                  <a:cubicBezTo>
                    <a:pt x="3404" y="5364"/>
                    <a:pt x="3711" y="5755"/>
                    <a:pt x="4157" y="5810"/>
                  </a:cubicBezTo>
                  <a:cubicBezTo>
                    <a:pt x="4297" y="5866"/>
                    <a:pt x="4436" y="5922"/>
                    <a:pt x="4659" y="5978"/>
                  </a:cubicBezTo>
                  <a:cubicBezTo>
                    <a:pt x="5273" y="6117"/>
                    <a:pt x="5329" y="6257"/>
                    <a:pt x="5524" y="6424"/>
                  </a:cubicBezTo>
                  <a:cubicBezTo>
                    <a:pt x="5608" y="6675"/>
                    <a:pt x="5859" y="6870"/>
                    <a:pt x="6138" y="6898"/>
                  </a:cubicBezTo>
                  <a:cubicBezTo>
                    <a:pt x="6180" y="6905"/>
                    <a:pt x="6222" y="6909"/>
                    <a:pt x="6263" y="6909"/>
                  </a:cubicBezTo>
                  <a:cubicBezTo>
                    <a:pt x="6387" y="6909"/>
                    <a:pt x="6508" y="6877"/>
                    <a:pt x="6612" y="6815"/>
                  </a:cubicBezTo>
                  <a:cubicBezTo>
                    <a:pt x="6640" y="6815"/>
                    <a:pt x="6668" y="6815"/>
                    <a:pt x="6668" y="6843"/>
                  </a:cubicBezTo>
                  <a:cubicBezTo>
                    <a:pt x="6752" y="7149"/>
                    <a:pt x="7003" y="7373"/>
                    <a:pt x="7338" y="7428"/>
                  </a:cubicBezTo>
                  <a:cubicBezTo>
                    <a:pt x="7384" y="7436"/>
                    <a:pt x="7430" y="7439"/>
                    <a:pt x="7475" y="7439"/>
                  </a:cubicBezTo>
                  <a:cubicBezTo>
                    <a:pt x="7777" y="7439"/>
                    <a:pt x="8029" y="7281"/>
                    <a:pt x="8174" y="7038"/>
                  </a:cubicBezTo>
                  <a:lnTo>
                    <a:pt x="8230" y="7038"/>
                  </a:lnTo>
                  <a:cubicBezTo>
                    <a:pt x="8230" y="7066"/>
                    <a:pt x="8230" y="7066"/>
                    <a:pt x="8230" y="7066"/>
                  </a:cubicBezTo>
                  <a:cubicBezTo>
                    <a:pt x="8174" y="7512"/>
                    <a:pt x="8481" y="7931"/>
                    <a:pt x="8928" y="7986"/>
                  </a:cubicBezTo>
                  <a:cubicBezTo>
                    <a:pt x="8971" y="7994"/>
                    <a:pt x="9014" y="7997"/>
                    <a:pt x="9056" y="7997"/>
                  </a:cubicBezTo>
                  <a:cubicBezTo>
                    <a:pt x="9340" y="7997"/>
                    <a:pt x="9591" y="7839"/>
                    <a:pt x="9737" y="7596"/>
                  </a:cubicBezTo>
                  <a:lnTo>
                    <a:pt x="10100" y="7596"/>
                  </a:lnTo>
                  <a:cubicBezTo>
                    <a:pt x="10239" y="7819"/>
                    <a:pt x="10434" y="7986"/>
                    <a:pt x="10713" y="8014"/>
                  </a:cubicBezTo>
                  <a:cubicBezTo>
                    <a:pt x="10759" y="8023"/>
                    <a:pt x="10804" y="8027"/>
                    <a:pt x="10849" y="8027"/>
                  </a:cubicBezTo>
                  <a:cubicBezTo>
                    <a:pt x="11101" y="8027"/>
                    <a:pt x="11324" y="7897"/>
                    <a:pt x="11467" y="7707"/>
                  </a:cubicBezTo>
                  <a:cubicBezTo>
                    <a:pt x="11746" y="7763"/>
                    <a:pt x="11997" y="7791"/>
                    <a:pt x="12220" y="7819"/>
                  </a:cubicBezTo>
                  <a:cubicBezTo>
                    <a:pt x="12256" y="7825"/>
                    <a:pt x="12290" y="7828"/>
                    <a:pt x="12324" y="7828"/>
                  </a:cubicBezTo>
                  <a:cubicBezTo>
                    <a:pt x="12770" y="7828"/>
                    <a:pt x="13085" y="7341"/>
                    <a:pt x="13447" y="6926"/>
                  </a:cubicBezTo>
                  <a:cubicBezTo>
                    <a:pt x="13531" y="6954"/>
                    <a:pt x="13587" y="6982"/>
                    <a:pt x="13671" y="7010"/>
                  </a:cubicBezTo>
                  <a:cubicBezTo>
                    <a:pt x="13708" y="7014"/>
                    <a:pt x="13745" y="7017"/>
                    <a:pt x="13781" y="7017"/>
                  </a:cubicBezTo>
                  <a:cubicBezTo>
                    <a:pt x="14204" y="7017"/>
                    <a:pt x="14540" y="6724"/>
                    <a:pt x="14591" y="6312"/>
                  </a:cubicBezTo>
                  <a:cubicBezTo>
                    <a:pt x="14591" y="6257"/>
                    <a:pt x="14591" y="6229"/>
                    <a:pt x="14591" y="6201"/>
                  </a:cubicBezTo>
                  <a:cubicBezTo>
                    <a:pt x="14675" y="6117"/>
                    <a:pt x="14759" y="6033"/>
                    <a:pt x="14814" y="5922"/>
                  </a:cubicBezTo>
                  <a:cubicBezTo>
                    <a:pt x="15205" y="5894"/>
                    <a:pt x="15345" y="5420"/>
                    <a:pt x="15372" y="5029"/>
                  </a:cubicBezTo>
                  <a:cubicBezTo>
                    <a:pt x="15428" y="4666"/>
                    <a:pt x="15428" y="4555"/>
                    <a:pt x="15121" y="4387"/>
                  </a:cubicBezTo>
                  <a:cubicBezTo>
                    <a:pt x="15121" y="4360"/>
                    <a:pt x="15121" y="4304"/>
                    <a:pt x="15093" y="4248"/>
                  </a:cubicBezTo>
                  <a:cubicBezTo>
                    <a:pt x="15289" y="3941"/>
                    <a:pt x="15679" y="3662"/>
                    <a:pt x="15512" y="3244"/>
                  </a:cubicBezTo>
                  <a:cubicBezTo>
                    <a:pt x="15540" y="3160"/>
                    <a:pt x="15568" y="3104"/>
                    <a:pt x="15568" y="3020"/>
                  </a:cubicBezTo>
                  <a:cubicBezTo>
                    <a:pt x="15596" y="2769"/>
                    <a:pt x="15456" y="2490"/>
                    <a:pt x="15233" y="2351"/>
                  </a:cubicBezTo>
                  <a:cubicBezTo>
                    <a:pt x="15261" y="2295"/>
                    <a:pt x="15289" y="2211"/>
                    <a:pt x="15289" y="2128"/>
                  </a:cubicBezTo>
                  <a:cubicBezTo>
                    <a:pt x="15345" y="1709"/>
                    <a:pt x="14563" y="1179"/>
                    <a:pt x="14117" y="1123"/>
                  </a:cubicBezTo>
                  <a:cubicBezTo>
                    <a:pt x="14080" y="1116"/>
                    <a:pt x="14042" y="1112"/>
                    <a:pt x="14005" y="1112"/>
                  </a:cubicBezTo>
                  <a:cubicBezTo>
                    <a:pt x="13905" y="1112"/>
                    <a:pt x="13808" y="1138"/>
                    <a:pt x="13726" y="1179"/>
                  </a:cubicBezTo>
                  <a:cubicBezTo>
                    <a:pt x="13726" y="1151"/>
                    <a:pt x="13699" y="1123"/>
                    <a:pt x="13671" y="1095"/>
                  </a:cubicBezTo>
                  <a:cubicBezTo>
                    <a:pt x="13783" y="690"/>
                    <a:pt x="13551" y="576"/>
                    <a:pt x="13208" y="576"/>
                  </a:cubicBezTo>
                  <a:cubicBezTo>
                    <a:pt x="13126" y="576"/>
                    <a:pt x="13037" y="582"/>
                    <a:pt x="12945" y="593"/>
                  </a:cubicBezTo>
                  <a:cubicBezTo>
                    <a:pt x="12862" y="509"/>
                    <a:pt x="12722" y="454"/>
                    <a:pt x="12583" y="454"/>
                  </a:cubicBezTo>
                  <a:cubicBezTo>
                    <a:pt x="12546" y="446"/>
                    <a:pt x="12510" y="443"/>
                    <a:pt x="12474" y="443"/>
                  </a:cubicBezTo>
                  <a:cubicBezTo>
                    <a:pt x="12234" y="443"/>
                    <a:pt x="12010" y="598"/>
                    <a:pt x="11913" y="816"/>
                  </a:cubicBezTo>
                  <a:cubicBezTo>
                    <a:pt x="11891" y="818"/>
                    <a:pt x="11871" y="819"/>
                    <a:pt x="11851" y="819"/>
                  </a:cubicBezTo>
                  <a:cubicBezTo>
                    <a:pt x="11309" y="819"/>
                    <a:pt x="11471" y="235"/>
                    <a:pt x="11128" y="235"/>
                  </a:cubicBezTo>
                  <a:cubicBezTo>
                    <a:pt x="11050" y="235"/>
                    <a:pt x="10944" y="266"/>
                    <a:pt x="10797" y="342"/>
                  </a:cubicBezTo>
                  <a:cubicBezTo>
                    <a:pt x="10657" y="171"/>
                    <a:pt x="10492" y="96"/>
                    <a:pt x="10257" y="96"/>
                  </a:cubicBezTo>
                  <a:cubicBezTo>
                    <a:pt x="10070" y="96"/>
                    <a:pt x="9839" y="144"/>
                    <a:pt x="9542" y="230"/>
                  </a:cubicBezTo>
                  <a:cubicBezTo>
                    <a:pt x="9430" y="119"/>
                    <a:pt x="9263" y="35"/>
                    <a:pt x="9095" y="7"/>
                  </a:cubicBezTo>
                  <a:cubicBezTo>
                    <a:pt x="9059" y="2"/>
                    <a:pt x="9023" y="0"/>
                    <a:pt x="8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1481728" y="3543704"/>
              <a:ext cx="587461" cy="260820"/>
            </a:xfrm>
            <a:custGeom>
              <a:rect b="b" l="l" r="r" t="t"/>
              <a:pathLst>
                <a:path extrusionOk="0" h="6677" w="15039">
                  <a:moveTo>
                    <a:pt x="8833" y="1"/>
                  </a:moveTo>
                  <a:cubicBezTo>
                    <a:pt x="8500" y="1"/>
                    <a:pt x="8226" y="192"/>
                    <a:pt x="8147" y="505"/>
                  </a:cubicBezTo>
                  <a:cubicBezTo>
                    <a:pt x="7786" y="280"/>
                    <a:pt x="7555" y="95"/>
                    <a:pt x="7300" y="95"/>
                  </a:cubicBezTo>
                  <a:cubicBezTo>
                    <a:pt x="7083" y="95"/>
                    <a:pt x="6848" y="229"/>
                    <a:pt x="6501" y="589"/>
                  </a:cubicBezTo>
                  <a:cubicBezTo>
                    <a:pt x="6459" y="533"/>
                    <a:pt x="6292" y="519"/>
                    <a:pt x="6118" y="519"/>
                  </a:cubicBezTo>
                  <a:cubicBezTo>
                    <a:pt x="5943" y="519"/>
                    <a:pt x="5762" y="533"/>
                    <a:pt x="5692" y="533"/>
                  </a:cubicBezTo>
                  <a:cubicBezTo>
                    <a:pt x="5581" y="422"/>
                    <a:pt x="5330" y="254"/>
                    <a:pt x="5134" y="226"/>
                  </a:cubicBezTo>
                  <a:cubicBezTo>
                    <a:pt x="5106" y="224"/>
                    <a:pt x="5079" y="223"/>
                    <a:pt x="5053" y="223"/>
                  </a:cubicBezTo>
                  <a:cubicBezTo>
                    <a:pt x="4776" y="223"/>
                    <a:pt x="4646" y="359"/>
                    <a:pt x="4493" y="589"/>
                  </a:cubicBezTo>
                  <a:cubicBezTo>
                    <a:pt x="4405" y="523"/>
                    <a:pt x="4351" y="388"/>
                    <a:pt x="4101" y="388"/>
                  </a:cubicBezTo>
                  <a:cubicBezTo>
                    <a:pt x="4034" y="388"/>
                    <a:pt x="3952" y="398"/>
                    <a:pt x="3851" y="422"/>
                  </a:cubicBezTo>
                  <a:cubicBezTo>
                    <a:pt x="3711" y="450"/>
                    <a:pt x="3265" y="757"/>
                    <a:pt x="3153" y="812"/>
                  </a:cubicBezTo>
                  <a:cubicBezTo>
                    <a:pt x="2982" y="670"/>
                    <a:pt x="2857" y="621"/>
                    <a:pt x="2750" y="621"/>
                  </a:cubicBezTo>
                  <a:cubicBezTo>
                    <a:pt x="2543" y="621"/>
                    <a:pt x="2407" y="803"/>
                    <a:pt x="2149" y="840"/>
                  </a:cubicBezTo>
                  <a:cubicBezTo>
                    <a:pt x="2006" y="745"/>
                    <a:pt x="1772" y="716"/>
                    <a:pt x="1489" y="716"/>
                  </a:cubicBezTo>
                  <a:cubicBezTo>
                    <a:pt x="1110" y="716"/>
                    <a:pt x="644" y="768"/>
                    <a:pt x="196" y="784"/>
                  </a:cubicBezTo>
                  <a:lnTo>
                    <a:pt x="1" y="1482"/>
                  </a:lnTo>
                  <a:cubicBezTo>
                    <a:pt x="1" y="1482"/>
                    <a:pt x="1591" y="2403"/>
                    <a:pt x="1870" y="2430"/>
                  </a:cubicBezTo>
                  <a:cubicBezTo>
                    <a:pt x="2149" y="2458"/>
                    <a:pt x="1842" y="2626"/>
                    <a:pt x="2149" y="3100"/>
                  </a:cubicBezTo>
                  <a:cubicBezTo>
                    <a:pt x="2208" y="3217"/>
                    <a:pt x="2315" y="3246"/>
                    <a:pt x="2437" y="3246"/>
                  </a:cubicBezTo>
                  <a:cubicBezTo>
                    <a:pt x="2554" y="3246"/>
                    <a:pt x="2683" y="3219"/>
                    <a:pt x="2795" y="3219"/>
                  </a:cubicBezTo>
                  <a:cubicBezTo>
                    <a:pt x="2844" y="3219"/>
                    <a:pt x="2890" y="3225"/>
                    <a:pt x="2930" y="3240"/>
                  </a:cubicBezTo>
                  <a:cubicBezTo>
                    <a:pt x="3042" y="3435"/>
                    <a:pt x="3153" y="3686"/>
                    <a:pt x="3293" y="3909"/>
                  </a:cubicBezTo>
                  <a:cubicBezTo>
                    <a:pt x="3386" y="4043"/>
                    <a:pt x="3531" y="4080"/>
                    <a:pt x="3671" y="4080"/>
                  </a:cubicBezTo>
                  <a:cubicBezTo>
                    <a:pt x="3817" y="4080"/>
                    <a:pt x="3958" y="4040"/>
                    <a:pt x="4035" y="4023"/>
                  </a:cubicBezTo>
                  <a:lnTo>
                    <a:pt x="4035" y="4023"/>
                  </a:lnTo>
                  <a:cubicBezTo>
                    <a:pt x="4027" y="4026"/>
                    <a:pt x="4018" y="4033"/>
                    <a:pt x="4018" y="4049"/>
                  </a:cubicBezTo>
                  <a:cubicBezTo>
                    <a:pt x="3963" y="4411"/>
                    <a:pt x="4242" y="4746"/>
                    <a:pt x="4632" y="4802"/>
                  </a:cubicBezTo>
                  <a:cubicBezTo>
                    <a:pt x="4744" y="4858"/>
                    <a:pt x="4883" y="4886"/>
                    <a:pt x="5078" y="4941"/>
                  </a:cubicBezTo>
                  <a:cubicBezTo>
                    <a:pt x="5609" y="5053"/>
                    <a:pt x="5664" y="5193"/>
                    <a:pt x="5832" y="5304"/>
                  </a:cubicBezTo>
                  <a:cubicBezTo>
                    <a:pt x="5915" y="5527"/>
                    <a:pt x="6111" y="5667"/>
                    <a:pt x="6362" y="5723"/>
                  </a:cubicBezTo>
                  <a:cubicBezTo>
                    <a:pt x="6529" y="5723"/>
                    <a:pt x="6669" y="5695"/>
                    <a:pt x="6780" y="5639"/>
                  </a:cubicBezTo>
                  <a:cubicBezTo>
                    <a:pt x="6808" y="5639"/>
                    <a:pt x="6836" y="5667"/>
                    <a:pt x="6836" y="5667"/>
                  </a:cubicBezTo>
                  <a:cubicBezTo>
                    <a:pt x="6920" y="5918"/>
                    <a:pt x="7143" y="6113"/>
                    <a:pt x="7422" y="6169"/>
                  </a:cubicBezTo>
                  <a:cubicBezTo>
                    <a:pt x="7448" y="6171"/>
                    <a:pt x="7474" y="6173"/>
                    <a:pt x="7500" y="6173"/>
                  </a:cubicBezTo>
                  <a:cubicBezTo>
                    <a:pt x="7775" y="6173"/>
                    <a:pt x="8020" y="6038"/>
                    <a:pt x="8147" y="5834"/>
                  </a:cubicBezTo>
                  <a:cubicBezTo>
                    <a:pt x="8175" y="5834"/>
                    <a:pt x="8175" y="5834"/>
                    <a:pt x="8203" y="5862"/>
                  </a:cubicBezTo>
                  <a:cubicBezTo>
                    <a:pt x="8147" y="6225"/>
                    <a:pt x="8426" y="6560"/>
                    <a:pt x="8817" y="6615"/>
                  </a:cubicBezTo>
                  <a:cubicBezTo>
                    <a:pt x="8859" y="6624"/>
                    <a:pt x="8900" y="6628"/>
                    <a:pt x="8941" y="6628"/>
                  </a:cubicBezTo>
                  <a:cubicBezTo>
                    <a:pt x="9176" y="6628"/>
                    <a:pt x="9396" y="6498"/>
                    <a:pt x="9514" y="6308"/>
                  </a:cubicBezTo>
                  <a:lnTo>
                    <a:pt x="9849" y="6308"/>
                  </a:lnTo>
                  <a:cubicBezTo>
                    <a:pt x="9961" y="6504"/>
                    <a:pt x="10156" y="6643"/>
                    <a:pt x="10379" y="6671"/>
                  </a:cubicBezTo>
                  <a:cubicBezTo>
                    <a:pt x="10411" y="6675"/>
                    <a:pt x="10442" y="6676"/>
                    <a:pt x="10473" y="6676"/>
                  </a:cubicBezTo>
                  <a:cubicBezTo>
                    <a:pt x="10692" y="6676"/>
                    <a:pt x="10902" y="6591"/>
                    <a:pt x="11049" y="6420"/>
                  </a:cubicBezTo>
                  <a:cubicBezTo>
                    <a:pt x="11272" y="6448"/>
                    <a:pt x="11495" y="6476"/>
                    <a:pt x="11691" y="6504"/>
                  </a:cubicBezTo>
                  <a:cubicBezTo>
                    <a:pt x="11718" y="6507"/>
                    <a:pt x="11744" y="6509"/>
                    <a:pt x="11770" y="6509"/>
                  </a:cubicBezTo>
                  <a:cubicBezTo>
                    <a:pt x="12171" y="6509"/>
                    <a:pt x="12438" y="6119"/>
                    <a:pt x="12779" y="5778"/>
                  </a:cubicBezTo>
                  <a:cubicBezTo>
                    <a:pt x="12834" y="5806"/>
                    <a:pt x="12890" y="5834"/>
                    <a:pt x="12974" y="5834"/>
                  </a:cubicBezTo>
                  <a:cubicBezTo>
                    <a:pt x="13011" y="5839"/>
                    <a:pt x="13047" y="5842"/>
                    <a:pt x="13083" y="5842"/>
                  </a:cubicBezTo>
                  <a:cubicBezTo>
                    <a:pt x="13430" y="5842"/>
                    <a:pt x="13730" y="5605"/>
                    <a:pt x="13755" y="5276"/>
                  </a:cubicBezTo>
                  <a:cubicBezTo>
                    <a:pt x="13755" y="5248"/>
                    <a:pt x="13755" y="5220"/>
                    <a:pt x="13755" y="5193"/>
                  </a:cubicBezTo>
                  <a:cubicBezTo>
                    <a:pt x="13839" y="5109"/>
                    <a:pt x="13895" y="5053"/>
                    <a:pt x="13950" y="4969"/>
                  </a:cubicBezTo>
                  <a:cubicBezTo>
                    <a:pt x="14285" y="4941"/>
                    <a:pt x="14564" y="4718"/>
                    <a:pt x="14592" y="4383"/>
                  </a:cubicBezTo>
                  <a:cubicBezTo>
                    <a:pt x="14648" y="4104"/>
                    <a:pt x="14480" y="3825"/>
                    <a:pt x="14229" y="3686"/>
                  </a:cubicBezTo>
                  <a:cubicBezTo>
                    <a:pt x="14201" y="3658"/>
                    <a:pt x="14201" y="3602"/>
                    <a:pt x="14201" y="3574"/>
                  </a:cubicBezTo>
                  <a:cubicBezTo>
                    <a:pt x="14369" y="3323"/>
                    <a:pt x="15038" y="3156"/>
                    <a:pt x="14871" y="2821"/>
                  </a:cubicBezTo>
                  <a:cubicBezTo>
                    <a:pt x="14899" y="2765"/>
                    <a:pt x="14927" y="2709"/>
                    <a:pt x="14927" y="2654"/>
                  </a:cubicBezTo>
                  <a:cubicBezTo>
                    <a:pt x="14955" y="2430"/>
                    <a:pt x="14899" y="1956"/>
                    <a:pt x="14676" y="1845"/>
                  </a:cubicBezTo>
                  <a:cubicBezTo>
                    <a:pt x="14704" y="1789"/>
                    <a:pt x="14508" y="1733"/>
                    <a:pt x="14508" y="1649"/>
                  </a:cubicBezTo>
                  <a:cubicBezTo>
                    <a:pt x="14564" y="1287"/>
                    <a:pt x="14062" y="1091"/>
                    <a:pt x="13671" y="1036"/>
                  </a:cubicBezTo>
                  <a:cubicBezTo>
                    <a:pt x="13661" y="1033"/>
                    <a:pt x="13653" y="1032"/>
                    <a:pt x="13646" y="1032"/>
                  </a:cubicBezTo>
                  <a:cubicBezTo>
                    <a:pt x="13573" y="1032"/>
                    <a:pt x="13633" y="1150"/>
                    <a:pt x="13532" y="1175"/>
                  </a:cubicBezTo>
                  <a:cubicBezTo>
                    <a:pt x="13532" y="1147"/>
                    <a:pt x="12946" y="952"/>
                    <a:pt x="12946" y="952"/>
                  </a:cubicBezTo>
                  <a:cubicBezTo>
                    <a:pt x="13035" y="618"/>
                    <a:pt x="12823" y="515"/>
                    <a:pt x="12536" y="515"/>
                  </a:cubicBezTo>
                  <a:cubicBezTo>
                    <a:pt x="12462" y="515"/>
                    <a:pt x="12384" y="522"/>
                    <a:pt x="12304" y="533"/>
                  </a:cubicBezTo>
                  <a:cubicBezTo>
                    <a:pt x="12221" y="478"/>
                    <a:pt x="12109" y="422"/>
                    <a:pt x="11997" y="394"/>
                  </a:cubicBezTo>
                  <a:cubicBezTo>
                    <a:pt x="11974" y="391"/>
                    <a:pt x="11950" y="390"/>
                    <a:pt x="11927" y="390"/>
                  </a:cubicBezTo>
                  <a:cubicBezTo>
                    <a:pt x="11681" y="390"/>
                    <a:pt x="11486" y="522"/>
                    <a:pt x="11384" y="701"/>
                  </a:cubicBezTo>
                  <a:cubicBezTo>
                    <a:pt x="11372" y="701"/>
                    <a:pt x="11361" y="701"/>
                    <a:pt x="11351" y="701"/>
                  </a:cubicBezTo>
                  <a:cubicBezTo>
                    <a:pt x="10869" y="701"/>
                    <a:pt x="10997" y="214"/>
                    <a:pt x="10703" y="214"/>
                  </a:cubicBezTo>
                  <a:cubicBezTo>
                    <a:pt x="10633" y="214"/>
                    <a:pt x="10539" y="242"/>
                    <a:pt x="10407" y="310"/>
                  </a:cubicBezTo>
                  <a:cubicBezTo>
                    <a:pt x="10281" y="153"/>
                    <a:pt x="10129" y="84"/>
                    <a:pt x="9915" y="84"/>
                  </a:cubicBezTo>
                  <a:cubicBezTo>
                    <a:pt x="9750" y="84"/>
                    <a:pt x="9547" y="126"/>
                    <a:pt x="9291" y="199"/>
                  </a:cubicBezTo>
                  <a:cubicBezTo>
                    <a:pt x="9208" y="115"/>
                    <a:pt x="9068" y="31"/>
                    <a:pt x="8901" y="3"/>
                  </a:cubicBezTo>
                  <a:cubicBezTo>
                    <a:pt x="8878" y="2"/>
                    <a:pt x="8855" y="1"/>
                    <a:pt x="8833"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1533603" y="3562337"/>
              <a:ext cx="289297" cy="148516"/>
            </a:xfrm>
            <a:custGeom>
              <a:rect b="b" l="l" r="r" t="t"/>
              <a:pathLst>
                <a:path extrusionOk="0" h="3802" w="7406">
                  <a:moveTo>
                    <a:pt x="4197" y="1"/>
                  </a:moveTo>
                  <a:cubicBezTo>
                    <a:pt x="3974" y="1"/>
                    <a:pt x="3806" y="112"/>
                    <a:pt x="3750" y="280"/>
                  </a:cubicBezTo>
                  <a:cubicBezTo>
                    <a:pt x="3555" y="159"/>
                    <a:pt x="3424" y="55"/>
                    <a:pt x="3274" y="55"/>
                  </a:cubicBezTo>
                  <a:cubicBezTo>
                    <a:pt x="3147" y="55"/>
                    <a:pt x="3007" y="130"/>
                    <a:pt x="2802" y="335"/>
                  </a:cubicBezTo>
                  <a:cubicBezTo>
                    <a:pt x="2788" y="307"/>
                    <a:pt x="2690" y="300"/>
                    <a:pt x="2589" y="300"/>
                  </a:cubicBezTo>
                  <a:cubicBezTo>
                    <a:pt x="2488" y="300"/>
                    <a:pt x="2383" y="307"/>
                    <a:pt x="2356" y="307"/>
                  </a:cubicBezTo>
                  <a:cubicBezTo>
                    <a:pt x="2272" y="252"/>
                    <a:pt x="2132" y="140"/>
                    <a:pt x="2021" y="140"/>
                  </a:cubicBezTo>
                  <a:cubicBezTo>
                    <a:pt x="1996" y="136"/>
                    <a:pt x="1972" y="135"/>
                    <a:pt x="1950" y="135"/>
                  </a:cubicBezTo>
                  <a:cubicBezTo>
                    <a:pt x="1804" y="135"/>
                    <a:pt x="1731" y="214"/>
                    <a:pt x="1658" y="335"/>
                  </a:cubicBezTo>
                  <a:cubicBezTo>
                    <a:pt x="1613" y="313"/>
                    <a:pt x="1586" y="236"/>
                    <a:pt x="1432" y="236"/>
                  </a:cubicBezTo>
                  <a:cubicBezTo>
                    <a:pt x="1395" y="236"/>
                    <a:pt x="1350" y="241"/>
                    <a:pt x="1295" y="252"/>
                  </a:cubicBezTo>
                  <a:cubicBezTo>
                    <a:pt x="1212" y="252"/>
                    <a:pt x="961" y="447"/>
                    <a:pt x="877" y="475"/>
                  </a:cubicBezTo>
                  <a:cubicBezTo>
                    <a:pt x="849" y="450"/>
                    <a:pt x="818" y="439"/>
                    <a:pt x="785" y="439"/>
                  </a:cubicBezTo>
                  <a:cubicBezTo>
                    <a:pt x="484" y="439"/>
                    <a:pt x="1" y="1370"/>
                    <a:pt x="152" y="1396"/>
                  </a:cubicBezTo>
                  <a:cubicBezTo>
                    <a:pt x="319" y="1423"/>
                    <a:pt x="124" y="1507"/>
                    <a:pt x="291" y="1786"/>
                  </a:cubicBezTo>
                  <a:cubicBezTo>
                    <a:pt x="337" y="1855"/>
                    <a:pt x="402" y="1872"/>
                    <a:pt x="471" y="1872"/>
                  </a:cubicBezTo>
                  <a:cubicBezTo>
                    <a:pt x="540" y="1872"/>
                    <a:pt x="613" y="1856"/>
                    <a:pt x="679" y="1856"/>
                  </a:cubicBezTo>
                  <a:cubicBezTo>
                    <a:pt x="710" y="1856"/>
                    <a:pt x="739" y="1859"/>
                    <a:pt x="765" y="1870"/>
                  </a:cubicBezTo>
                  <a:cubicBezTo>
                    <a:pt x="821" y="1981"/>
                    <a:pt x="877" y="2121"/>
                    <a:pt x="961" y="2232"/>
                  </a:cubicBezTo>
                  <a:cubicBezTo>
                    <a:pt x="1016" y="2316"/>
                    <a:pt x="1107" y="2344"/>
                    <a:pt x="1191" y="2344"/>
                  </a:cubicBezTo>
                  <a:cubicBezTo>
                    <a:pt x="1274" y="2344"/>
                    <a:pt x="1351" y="2316"/>
                    <a:pt x="1379" y="2288"/>
                  </a:cubicBezTo>
                  <a:cubicBezTo>
                    <a:pt x="1379" y="2316"/>
                    <a:pt x="1379" y="2316"/>
                    <a:pt x="1379" y="2316"/>
                  </a:cubicBezTo>
                  <a:cubicBezTo>
                    <a:pt x="1351" y="2539"/>
                    <a:pt x="1491" y="2735"/>
                    <a:pt x="1714" y="2763"/>
                  </a:cubicBezTo>
                  <a:cubicBezTo>
                    <a:pt x="1798" y="2790"/>
                    <a:pt x="1853" y="2790"/>
                    <a:pt x="1993" y="2818"/>
                  </a:cubicBezTo>
                  <a:cubicBezTo>
                    <a:pt x="2272" y="2902"/>
                    <a:pt x="2300" y="2958"/>
                    <a:pt x="2411" y="3042"/>
                  </a:cubicBezTo>
                  <a:cubicBezTo>
                    <a:pt x="2467" y="3153"/>
                    <a:pt x="2579" y="3237"/>
                    <a:pt x="2718" y="3265"/>
                  </a:cubicBezTo>
                  <a:cubicBezTo>
                    <a:pt x="2743" y="3273"/>
                    <a:pt x="2767" y="3276"/>
                    <a:pt x="2791" y="3276"/>
                  </a:cubicBezTo>
                  <a:cubicBezTo>
                    <a:pt x="2849" y="3276"/>
                    <a:pt x="2902" y="3257"/>
                    <a:pt x="2941" y="3237"/>
                  </a:cubicBezTo>
                  <a:lnTo>
                    <a:pt x="2969" y="3237"/>
                  </a:lnTo>
                  <a:cubicBezTo>
                    <a:pt x="3025" y="3376"/>
                    <a:pt x="3137" y="3488"/>
                    <a:pt x="3304" y="3516"/>
                  </a:cubicBezTo>
                  <a:cubicBezTo>
                    <a:pt x="3326" y="3519"/>
                    <a:pt x="3347" y="3521"/>
                    <a:pt x="3369" y="3521"/>
                  </a:cubicBezTo>
                  <a:cubicBezTo>
                    <a:pt x="3513" y="3521"/>
                    <a:pt x="3650" y="3442"/>
                    <a:pt x="3723" y="3321"/>
                  </a:cubicBezTo>
                  <a:cubicBezTo>
                    <a:pt x="3723" y="3348"/>
                    <a:pt x="3750" y="3348"/>
                    <a:pt x="3750" y="3348"/>
                  </a:cubicBezTo>
                  <a:cubicBezTo>
                    <a:pt x="3723" y="3572"/>
                    <a:pt x="3862" y="3767"/>
                    <a:pt x="4085" y="3795"/>
                  </a:cubicBezTo>
                  <a:cubicBezTo>
                    <a:pt x="4253" y="3795"/>
                    <a:pt x="4420" y="3739"/>
                    <a:pt x="4504" y="3600"/>
                  </a:cubicBezTo>
                  <a:lnTo>
                    <a:pt x="4671" y="3600"/>
                  </a:lnTo>
                  <a:cubicBezTo>
                    <a:pt x="4755" y="3711"/>
                    <a:pt x="4839" y="3795"/>
                    <a:pt x="4978" y="3795"/>
                  </a:cubicBezTo>
                  <a:cubicBezTo>
                    <a:pt x="5007" y="3800"/>
                    <a:pt x="5035" y="3802"/>
                    <a:pt x="5062" y="3802"/>
                  </a:cubicBezTo>
                  <a:cubicBezTo>
                    <a:pt x="5192" y="3802"/>
                    <a:pt x="5299" y="3748"/>
                    <a:pt x="5369" y="3655"/>
                  </a:cubicBezTo>
                  <a:cubicBezTo>
                    <a:pt x="5480" y="3683"/>
                    <a:pt x="5620" y="3711"/>
                    <a:pt x="5731" y="3711"/>
                  </a:cubicBezTo>
                  <a:cubicBezTo>
                    <a:pt x="5746" y="3713"/>
                    <a:pt x="5760" y="3714"/>
                    <a:pt x="5774" y="3714"/>
                  </a:cubicBezTo>
                  <a:cubicBezTo>
                    <a:pt x="6002" y="3714"/>
                    <a:pt x="6161" y="3503"/>
                    <a:pt x="6345" y="3293"/>
                  </a:cubicBezTo>
                  <a:cubicBezTo>
                    <a:pt x="6373" y="3321"/>
                    <a:pt x="6401" y="3321"/>
                    <a:pt x="6457" y="3321"/>
                  </a:cubicBezTo>
                  <a:cubicBezTo>
                    <a:pt x="6486" y="3328"/>
                    <a:pt x="6515" y="3331"/>
                    <a:pt x="6544" y="3331"/>
                  </a:cubicBezTo>
                  <a:cubicBezTo>
                    <a:pt x="6729" y="3331"/>
                    <a:pt x="6879" y="3183"/>
                    <a:pt x="6903" y="3014"/>
                  </a:cubicBezTo>
                  <a:cubicBezTo>
                    <a:pt x="6903" y="2986"/>
                    <a:pt x="6903" y="2986"/>
                    <a:pt x="6903" y="2958"/>
                  </a:cubicBezTo>
                  <a:cubicBezTo>
                    <a:pt x="6959" y="2930"/>
                    <a:pt x="6987" y="2874"/>
                    <a:pt x="7015" y="2846"/>
                  </a:cubicBezTo>
                  <a:cubicBezTo>
                    <a:pt x="7210" y="2818"/>
                    <a:pt x="7377" y="2679"/>
                    <a:pt x="7405" y="2511"/>
                  </a:cubicBezTo>
                  <a:cubicBezTo>
                    <a:pt x="7405" y="2344"/>
                    <a:pt x="7322" y="2177"/>
                    <a:pt x="7182" y="2121"/>
                  </a:cubicBezTo>
                  <a:cubicBezTo>
                    <a:pt x="7182" y="2093"/>
                    <a:pt x="7182" y="2065"/>
                    <a:pt x="7182" y="2037"/>
                  </a:cubicBezTo>
                  <a:cubicBezTo>
                    <a:pt x="7266" y="1898"/>
                    <a:pt x="7377" y="1758"/>
                    <a:pt x="7294" y="1563"/>
                  </a:cubicBezTo>
                  <a:cubicBezTo>
                    <a:pt x="7322" y="1535"/>
                    <a:pt x="7322" y="1479"/>
                    <a:pt x="7322" y="1451"/>
                  </a:cubicBezTo>
                  <a:cubicBezTo>
                    <a:pt x="7349" y="1340"/>
                    <a:pt x="7266" y="1172"/>
                    <a:pt x="7126" y="1117"/>
                  </a:cubicBezTo>
                  <a:cubicBezTo>
                    <a:pt x="7154" y="1061"/>
                    <a:pt x="7043" y="1033"/>
                    <a:pt x="7043" y="1005"/>
                  </a:cubicBezTo>
                  <a:cubicBezTo>
                    <a:pt x="7070" y="782"/>
                    <a:pt x="6931" y="586"/>
                    <a:pt x="6708" y="559"/>
                  </a:cubicBezTo>
                  <a:cubicBezTo>
                    <a:pt x="6624" y="559"/>
                    <a:pt x="6568" y="559"/>
                    <a:pt x="6512" y="586"/>
                  </a:cubicBezTo>
                  <a:cubicBezTo>
                    <a:pt x="6512" y="559"/>
                    <a:pt x="6485" y="559"/>
                    <a:pt x="6485" y="559"/>
                  </a:cubicBezTo>
                  <a:cubicBezTo>
                    <a:pt x="6530" y="356"/>
                    <a:pt x="6411" y="299"/>
                    <a:pt x="6247" y="299"/>
                  </a:cubicBezTo>
                  <a:cubicBezTo>
                    <a:pt x="6207" y="299"/>
                    <a:pt x="6165" y="302"/>
                    <a:pt x="6122" y="307"/>
                  </a:cubicBezTo>
                  <a:cubicBezTo>
                    <a:pt x="6066" y="280"/>
                    <a:pt x="6010" y="252"/>
                    <a:pt x="5955" y="224"/>
                  </a:cubicBezTo>
                  <a:cubicBezTo>
                    <a:pt x="5787" y="224"/>
                    <a:pt x="5676" y="280"/>
                    <a:pt x="5592" y="419"/>
                  </a:cubicBezTo>
                  <a:cubicBezTo>
                    <a:pt x="5294" y="419"/>
                    <a:pt x="5391" y="119"/>
                    <a:pt x="5204" y="119"/>
                  </a:cubicBezTo>
                  <a:cubicBezTo>
                    <a:pt x="5163" y="119"/>
                    <a:pt x="5109" y="133"/>
                    <a:pt x="5034" y="168"/>
                  </a:cubicBezTo>
                  <a:cubicBezTo>
                    <a:pt x="4971" y="89"/>
                    <a:pt x="4890" y="55"/>
                    <a:pt x="4772" y="55"/>
                  </a:cubicBezTo>
                  <a:cubicBezTo>
                    <a:pt x="4680" y="55"/>
                    <a:pt x="4566" y="76"/>
                    <a:pt x="4420" y="112"/>
                  </a:cubicBezTo>
                  <a:cubicBezTo>
                    <a:pt x="4364" y="56"/>
                    <a:pt x="4281" y="28"/>
                    <a:pt x="4197"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77"/>
          <p:cNvGrpSpPr/>
          <p:nvPr/>
        </p:nvGrpSpPr>
        <p:grpSpPr>
          <a:xfrm>
            <a:off x="1678271" y="2107225"/>
            <a:ext cx="2871973" cy="2605121"/>
            <a:chOff x="2144345" y="2674720"/>
            <a:chExt cx="2077227" cy="1884219"/>
          </a:xfrm>
        </p:grpSpPr>
        <p:sp>
          <p:nvSpPr>
            <p:cNvPr id="2638" name="Google Shape;2638;p77"/>
            <p:cNvSpPr/>
            <p:nvPr/>
          </p:nvSpPr>
          <p:spPr>
            <a:xfrm>
              <a:off x="2144345" y="3028353"/>
              <a:ext cx="763984" cy="758516"/>
            </a:xfrm>
            <a:custGeom>
              <a:rect b="b" l="l" r="r" t="t"/>
              <a:pathLst>
                <a:path extrusionOk="0" h="19418" w="19558">
                  <a:moveTo>
                    <a:pt x="949" y="0"/>
                  </a:moveTo>
                  <a:lnTo>
                    <a:pt x="949" y="0"/>
                  </a:lnTo>
                  <a:cubicBezTo>
                    <a:pt x="949" y="0"/>
                    <a:pt x="1" y="9458"/>
                    <a:pt x="5050" y="19418"/>
                  </a:cubicBezTo>
                  <a:cubicBezTo>
                    <a:pt x="16377" y="10881"/>
                    <a:pt x="19558" y="7895"/>
                    <a:pt x="19558" y="7895"/>
                  </a:cubicBezTo>
                  <a:lnTo>
                    <a:pt x="19167" y="5552"/>
                  </a:lnTo>
                  <a:lnTo>
                    <a:pt x="94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2195556" y="3127493"/>
              <a:ext cx="754180" cy="554766"/>
            </a:xfrm>
            <a:custGeom>
              <a:rect b="b" l="l" r="r" t="t"/>
              <a:pathLst>
                <a:path extrusionOk="0" h="14202" w="19307">
                  <a:moveTo>
                    <a:pt x="531" y="1"/>
                  </a:moveTo>
                  <a:lnTo>
                    <a:pt x="1" y="1089"/>
                  </a:lnTo>
                  <a:lnTo>
                    <a:pt x="18135" y="3795"/>
                  </a:lnTo>
                  <a:lnTo>
                    <a:pt x="754" y="3460"/>
                  </a:lnTo>
                  <a:lnTo>
                    <a:pt x="754" y="3460"/>
                  </a:lnTo>
                  <a:lnTo>
                    <a:pt x="921" y="3935"/>
                  </a:lnTo>
                  <a:lnTo>
                    <a:pt x="18470" y="4186"/>
                  </a:lnTo>
                  <a:lnTo>
                    <a:pt x="531" y="6752"/>
                  </a:lnTo>
                  <a:lnTo>
                    <a:pt x="698" y="7059"/>
                  </a:lnTo>
                  <a:lnTo>
                    <a:pt x="16573" y="4967"/>
                  </a:lnTo>
                  <a:lnTo>
                    <a:pt x="1758" y="10156"/>
                  </a:lnTo>
                  <a:lnTo>
                    <a:pt x="1758" y="10156"/>
                  </a:lnTo>
                  <a:lnTo>
                    <a:pt x="18163" y="4744"/>
                  </a:lnTo>
                  <a:lnTo>
                    <a:pt x="2819" y="13532"/>
                  </a:lnTo>
                  <a:lnTo>
                    <a:pt x="3042" y="14201"/>
                  </a:lnTo>
                  <a:lnTo>
                    <a:pt x="18442" y="4967"/>
                  </a:lnTo>
                  <a:lnTo>
                    <a:pt x="19307" y="3711"/>
                  </a:lnTo>
                  <a:lnTo>
                    <a:pt x="18079" y="3488"/>
                  </a:lnTo>
                  <a:lnTo>
                    <a:pt x="531"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2239150" y="3298587"/>
              <a:ext cx="674648" cy="158086"/>
            </a:xfrm>
            <a:custGeom>
              <a:rect b="b" l="l" r="r" t="t"/>
              <a:pathLst>
                <a:path extrusionOk="0" h="4047" w="17271">
                  <a:moveTo>
                    <a:pt x="17214" y="1"/>
                  </a:moveTo>
                  <a:lnTo>
                    <a:pt x="1" y="3823"/>
                  </a:lnTo>
                  <a:lnTo>
                    <a:pt x="57" y="4046"/>
                  </a:lnTo>
                  <a:lnTo>
                    <a:pt x="17270" y="252"/>
                  </a:lnTo>
                  <a:lnTo>
                    <a:pt x="17214"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2284931" y="3317142"/>
              <a:ext cx="603789" cy="281211"/>
            </a:xfrm>
            <a:custGeom>
              <a:rect b="b" l="l" r="r" t="t"/>
              <a:pathLst>
                <a:path extrusionOk="0" h="7199" w="15457">
                  <a:moveTo>
                    <a:pt x="15345" y="0"/>
                  </a:moveTo>
                  <a:lnTo>
                    <a:pt x="0" y="6947"/>
                  </a:lnTo>
                  <a:lnTo>
                    <a:pt x="112" y="7198"/>
                  </a:lnTo>
                  <a:lnTo>
                    <a:pt x="15457" y="251"/>
                  </a:lnTo>
                  <a:lnTo>
                    <a:pt x="15345"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2204267" y="3190697"/>
              <a:ext cx="718242" cy="94883"/>
            </a:xfrm>
            <a:custGeom>
              <a:rect b="b" l="l" r="r" t="t"/>
              <a:pathLst>
                <a:path extrusionOk="0" h="2429" w="18387">
                  <a:moveTo>
                    <a:pt x="29" y="1"/>
                  </a:moveTo>
                  <a:lnTo>
                    <a:pt x="1" y="224"/>
                  </a:lnTo>
                  <a:lnTo>
                    <a:pt x="18359" y="2428"/>
                  </a:lnTo>
                  <a:lnTo>
                    <a:pt x="18386" y="2177"/>
                  </a:lnTo>
                  <a:lnTo>
                    <a:pt x="29"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2337236" y="3309486"/>
              <a:ext cx="571094" cy="459961"/>
            </a:xfrm>
            <a:custGeom>
              <a:rect b="b" l="l" r="r" t="t"/>
              <a:pathLst>
                <a:path extrusionOk="0" h="11775" w="14620">
                  <a:moveTo>
                    <a:pt x="14480" y="1"/>
                  </a:moveTo>
                  <a:lnTo>
                    <a:pt x="1" y="11579"/>
                  </a:lnTo>
                  <a:lnTo>
                    <a:pt x="140" y="11774"/>
                  </a:lnTo>
                  <a:lnTo>
                    <a:pt x="14620" y="196"/>
                  </a:lnTo>
                  <a:lnTo>
                    <a:pt x="14480"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2193369" y="3065384"/>
              <a:ext cx="721523" cy="203828"/>
            </a:xfrm>
            <a:custGeom>
              <a:rect b="b" l="l" r="r" t="t"/>
              <a:pathLst>
                <a:path extrusionOk="0" h="5218" w="18471">
                  <a:moveTo>
                    <a:pt x="85" y="1"/>
                  </a:moveTo>
                  <a:lnTo>
                    <a:pt x="1" y="224"/>
                  </a:lnTo>
                  <a:lnTo>
                    <a:pt x="18414" y="5218"/>
                  </a:lnTo>
                  <a:lnTo>
                    <a:pt x="18470" y="4995"/>
                  </a:lnTo>
                  <a:lnTo>
                    <a:pt x="85"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2226064" y="3285540"/>
              <a:ext cx="690977" cy="63242"/>
            </a:xfrm>
            <a:custGeom>
              <a:rect b="b" l="l" r="r" t="t"/>
              <a:pathLst>
                <a:path extrusionOk="0" h="1619" w="17689">
                  <a:moveTo>
                    <a:pt x="17661" y="0"/>
                  </a:moveTo>
                  <a:lnTo>
                    <a:pt x="1" y="1367"/>
                  </a:lnTo>
                  <a:lnTo>
                    <a:pt x="1" y="1618"/>
                  </a:lnTo>
                  <a:lnTo>
                    <a:pt x="17689" y="251"/>
                  </a:lnTo>
                  <a:lnTo>
                    <a:pt x="17661"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3025986" y="3165853"/>
              <a:ext cx="191875" cy="116094"/>
            </a:xfrm>
            <a:custGeom>
              <a:rect b="b" l="l" r="r" t="t"/>
              <a:pathLst>
                <a:path extrusionOk="0" h="2972" w="4912">
                  <a:moveTo>
                    <a:pt x="1556" y="0"/>
                  </a:moveTo>
                  <a:cubicBezTo>
                    <a:pt x="1441" y="0"/>
                    <a:pt x="1332" y="15"/>
                    <a:pt x="1228" y="51"/>
                  </a:cubicBezTo>
                  <a:cubicBezTo>
                    <a:pt x="559" y="274"/>
                    <a:pt x="57" y="860"/>
                    <a:pt x="1" y="1446"/>
                  </a:cubicBezTo>
                  <a:cubicBezTo>
                    <a:pt x="1" y="1446"/>
                    <a:pt x="587" y="2646"/>
                    <a:pt x="1201" y="2757"/>
                  </a:cubicBezTo>
                  <a:cubicBezTo>
                    <a:pt x="1201" y="2757"/>
                    <a:pt x="2522" y="2972"/>
                    <a:pt x="3307" y="2972"/>
                  </a:cubicBezTo>
                  <a:cubicBezTo>
                    <a:pt x="3504" y="2972"/>
                    <a:pt x="3667" y="2958"/>
                    <a:pt x="3767" y="2925"/>
                  </a:cubicBezTo>
                  <a:cubicBezTo>
                    <a:pt x="4144" y="2799"/>
                    <a:pt x="4599" y="2783"/>
                    <a:pt x="4803" y="2783"/>
                  </a:cubicBezTo>
                  <a:cubicBezTo>
                    <a:pt x="4871" y="2783"/>
                    <a:pt x="4911" y="2785"/>
                    <a:pt x="4911" y="2785"/>
                  </a:cubicBezTo>
                  <a:lnTo>
                    <a:pt x="3795" y="330"/>
                  </a:lnTo>
                  <a:cubicBezTo>
                    <a:pt x="3722" y="336"/>
                    <a:pt x="3649" y="338"/>
                    <a:pt x="3578" y="338"/>
                  </a:cubicBezTo>
                  <a:cubicBezTo>
                    <a:pt x="2766" y="338"/>
                    <a:pt x="2100" y="0"/>
                    <a:pt x="1556"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3025986" y="3216868"/>
              <a:ext cx="85039" cy="65547"/>
            </a:xfrm>
            <a:custGeom>
              <a:rect b="b" l="l" r="r" t="t"/>
              <a:pathLst>
                <a:path extrusionOk="0" h="1678" w="2177">
                  <a:moveTo>
                    <a:pt x="726" y="1"/>
                  </a:moveTo>
                  <a:lnTo>
                    <a:pt x="1" y="140"/>
                  </a:lnTo>
                  <a:cubicBezTo>
                    <a:pt x="244" y="896"/>
                    <a:pt x="1217" y="1677"/>
                    <a:pt x="1609" y="1677"/>
                  </a:cubicBezTo>
                  <a:cubicBezTo>
                    <a:pt x="1622" y="1677"/>
                    <a:pt x="1635" y="1676"/>
                    <a:pt x="1647" y="1674"/>
                  </a:cubicBezTo>
                  <a:cubicBezTo>
                    <a:pt x="1982" y="1591"/>
                    <a:pt x="2177" y="1368"/>
                    <a:pt x="1898" y="1033"/>
                  </a:cubicBezTo>
                  <a:cubicBezTo>
                    <a:pt x="1619" y="698"/>
                    <a:pt x="726" y="1"/>
                    <a:pt x="726"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3042353" y="3170618"/>
              <a:ext cx="151523" cy="72539"/>
            </a:xfrm>
            <a:custGeom>
              <a:rect b="b" l="l" r="r" t="t"/>
              <a:pathLst>
                <a:path extrusionOk="0" h="1857" w="3879">
                  <a:moveTo>
                    <a:pt x="1660" y="0"/>
                  </a:moveTo>
                  <a:cubicBezTo>
                    <a:pt x="1571" y="0"/>
                    <a:pt x="1500" y="19"/>
                    <a:pt x="1451" y="69"/>
                  </a:cubicBezTo>
                  <a:cubicBezTo>
                    <a:pt x="1200" y="320"/>
                    <a:pt x="1200" y="766"/>
                    <a:pt x="614" y="1073"/>
                  </a:cubicBezTo>
                  <a:cubicBezTo>
                    <a:pt x="0" y="1380"/>
                    <a:pt x="168" y="1826"/>
                    <a:pt x="168" y="1826"/>
                  </a:cubicBezTo>
                  <a:cubicBezTo>
                    <a:pt x="168" y="1826"/>
                    <a:pt x="449" y="1856"/>
                    <a:pt x="819" y="1856"/>
                  </a:cubicBezTo>
                  <a:cubicBezTo>
                    <a:pt x="1065" y="1856"/>
                    <a:pt x="1351" y="1843"/>
                    <a:pt x="1618" y="1798"/>
                  </a:cubicBezTo>
                  <a:cubicBezTo>
                    <a:pt x="2260" y="1687"/>
                    <a:pt x="3571" y="1073"/>
                    <a:pt x="3739" y="989"/>
                  </a:cubicBezTo>
                  <a:cubicBezTo>
                    <a:pt x="3739" y="989"/>
                    <a:pt x="3878" y="264"/>
                    <a:pt x="3125" y="264"/>
                  </a:cubicBezTo>
                  <a:cubicBezTo>
                    <a:pt x="2516" y="242"/>
                    <a:pt x="1975" y="0"/>
                    <a:pt x="1660"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3146962" y="3010072"/>
              <a:ext cx="449063" cy="321055"/>
            </a:xfrm>
            <a:custGeom>
              <a:rect b="b" l="l" r="r" t="t"/>
              <a:pathLst>
                <a:path extrusionOk="0" h="8219" w="11496">
                  <a:moveTo>
                    <a:pt x="8528" y="0"/>
                  </a:moveTo>
                  <a:cubicBezTo>
                    <a:pt x="8133" y="0"/>
                    <a:pt x="7736" y="111"/>
                    <a:pt x="7478" y="440"/>
                  </a:cubicBezTo>
                  <a:cubicBezTo>
                    <a:pt x="5525" y="2560"/>
                    <a:pt x="4939" y="3509"/>
                    <a:pt x="3962" y="3983"/>
                  </a:cubicBezTo>
                  <a:cubicBezTo>
                    <a:pt x="3510" y="4186"/>
                    <a:pt x="3189" y="4319"/>
                    <a:pt x="2648" y="4319"/>
                  </a:cubicBezTo>
                  <a:cubicBezTo>
                    <a:pt x="2220" y="4319"/>
                    <a:pt x="1656" y="4236"/>
                    <a:pt x="782" y="4039"/>
                  </a:cubicBezTo>
                  <a:lnTo>
                    <a:pt x="782" y="4039"/>
                  </a:lnTo>
                  <a:cubicBezTo>
                    <a:pt x="893" y="4988"/>
                    <a:pt x="587" y="6271"/>
                    <a:pt x="1" y="7359"/>
                  </a:cubicBezTo>
                  <a:cubicBezTo>
                    <a:pt x="1526" y="7874"/>
                    <a:pt x="3016" y="8219"/>
                    <a:pt x="4325" y="8219"/>
                  </a:cubicBezTo>
                  <a:cubicBezTo>
                    <a:pt x="5003" y="8219"/>
                    <a:pt x="5633" y="8126"/>
                    <a:pt x="6194" y="7917"/>
                  </a:cubicBezTo>
                  <a:cubicBezTo>
                    <a:pt x="7952" y="7052"/>
                    <a:pt x="9235" y="4960"/>
                    <a:pt x="9235" y="4960"/>
                  </a:cubicBezTo>
                  <a:cubicBezTo>
                    <a:pt x="11495" y="1807"/>
                    <a:pt x="10268" y="747"/>
                    <a:pt x="9793" y="356"/>
                  </a:cubicBezTo>
                  <a:cubicBezTo>
                    <a:pt x="9615" y="211"/>
                    <a:pt x="9073" y="0"/>
                    <a:pt x="85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3354033" y="3084993"/>
              <a:ext cx="149336" cy="174414"/>
            </a:xfrm>
            <a:custGeom>
              <a:rect b="b" l="l" r="r" t="t"/>
              <a:pathLst>
                <a:path extrusionOk="0" h="4465" w="3823">
                  <a:moveTo>
                    <a:pt x="865" y="1"/>
                  </a:moveTo>
                  <a:cubicBezTo>
                    <a:pt x="865" y="1"/>
                    <a:pt x="391" y="503"/>
                    <a:pt x="0" y="949"/>
                  </a:cubicBezTo>
                  <a:cubicBezTo>
                    <a:pt x="503" y="1145"/>
                    <a:pt x="977" y="1424"/>
                    <a:pt x="1647" y="2288"/>
                  </a:cubicBezTo>
                  <a:cubicBezTo>
                    <a:pt x="2205" y="3014"/>
                    <a:pt x="2428" y="3739"/>
                    <a:pt x="2790" y="4465"/>
                  </a:cubicBezTo>
                  <a:cubicBezTo>
                    <a:pt x="2790" y="4465"/>
                    <a:pt x="3209" y="4130"/>
                    <a:pt x="3739" y="3293"/>
                  </a:cubicBezTo>
                  <a:cubicBezTo>
                    <a:pt x="3823" y="3181"/>
                    <a:pt x="3237" y="2065"/>
                    <a:pt x="2483" y="1256"/>
                  </a:cubicBezTo>
                  <a:cubicBezTo>
                    <a:pt x="1730" y="447"/>
                    <a:pt x="865" y="1"/>
                    <a:pt x="8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3364931" y="3094798"/>
              <a:ext cx="127539" cy="149375"/>
            </a:xfrm>
            <a:custGeom>
              <a:rect b="b" l="l" r="r" t="t"/>
              <a:pathLst>
                <a:path extrusionOk="0" h="3824" w="3265">
                  <a:moveTo>
                    <a:pt x="363" y="1"/>
                  </a:moveTo>
                  <a:cubicBezTo>
                    <a:pt x="196" y="196"/>
                    <a:pt x="0" y="419"/>
                    <a:pt x="0" y="419"/>
                  </a:cubicBezTo>
                  <a:cubicBezTo>
                    <a:pt x="196" y="503"/>
                    <a:pt x="726" y="587"/>
                    <a:pt x="1619" y="1703"/>
                  </a:cubicBezTo>
                  <a:cubicBezTo>
                    <a:pt x="2260" y="2484"/>
                    <a:pt x="2790" y="3628"/>
                    <a:pt x="2902" y="3823"/>
                  </a:cubicBezTo>
                  <a:cubicBezTo>
                    <a:pt x="3209" y="3405"/>
                    <a:pt x="3265" y="3377"/>
                    <a:pt x="3265" y="3377"/>
                  </a:cubicBezTo>
                  <a:cubicBezTo>
                    <a:pt x="3265" y="3377"/>
                    <a:pt x="2790" y="2177"/>
                    <a:pt x="1870" y="1145"/>
                  </a:cubicBezTo>
                  <a:cubicBezTo>
                    <a:pt x="1395" y="643"/>
                    <a:pt x="782" y="224"/>
                    <a:pt x="363"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3174228" y="3172181"/>
              <a:ext cx="77383" cy="148242"/>
            </a:xfrm>
            <a:custGeom>
              <a:rect b="b" l="l" r="r" t="t"/>
              <a:pathLst>
                <a:path extrusionOk="0" h="3795" w="1981">
                  <a:moveTo>
                    <a:pt x="642" y="1"/>
                  </a:moveTo>
                  <a:lnTo>
                    <a:pt x="642" y="1"/>
                  </a:lnTo>
                  <a:cubicBezTo>
                    <a:pt x="670" y="335"/>
                    <a:pt x="809" y="614"/>
                    <a:pt x="698" y="1814"/>
                  </a:cubicBezTo>
                  <a:cubicBezTo>
                    <a:pt x="586" y="2512"/>
                    <a:pt x="195" y="3293"/>
                    <a:pt x="0" y="3460"/>
                  </a:cubicBezTo>
                  <a:cubicBezTo>
                    <a:pt x="0" y="3460"/>
                    <a:pt x="447" y="3600"/>
                    <a:pt x="1200" y="3795"/>
                  </a:cubicBezTo>
                  <a:cubicBezTo>
                    <a:pt x="1367" y="3795"/>
                    <a:pt x="1702" y="3014"/>
                    <a:pt x="1814" y="2037"/>
                  </a:cubicBezTo>
                  <a:cubicBezTo>
                    <a:pt x="1981" y="1005"/>
                    <a:pt x="1674" y="140"/>
                    <a:pt x="1674" y="140"/>
                  </a:cubicBezTo>
                  <a:cubicBezTo>
                    <a:pt x="1674" y="140"/>
                    <a:pt x="1256" y="29"/>
                    <a:pt x="6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3190556" y="3173040"/>
              <a:ext cx="53438" cy="142930"/>
            </a:xfrm>
            <a:custGeom>
              <a:rect b="b" l="l" r="r" t="t"/>
              <a:pathLst>
                <a:path extrusionOk="0" h="3659" w="1368">
                  <a:moveTo>
                    <a:pt x="613" y="0"/>
                  </a:moveTo>
                  <a:cubicBezTo>
                    <a:pt x="481" y="0"/>
                    <a:pt x="531" y="62"/>
                    <a:pt x="531" y="62"/>
                  </a:cubicBezTo>
                  <a:cubicBezTo>
                    <a:pt x="531" y="62"/>
                    <a:pt x="1033" y="2127"/>
                    <a:pt x="1" y="3578"/>
                  </a:cubicBezTo>
                  <a:cubicBezTo>
                    <a:pt x="165" y="3641"/>
                    <a:pt x="290" y="3658"/>
                    <a:pt x="377" y="3658"/>
                  </a:cubicBezTo>
                  <a:cubicBezTo>
                    <a:pt x="481" y="3658"/>
                    <a:pt x="531" y="3633"/>
                    <a:pt x="531" y="3633"/>
                  </a:cubicBezTo>
                  <a:cubicBezTo>
                    <a:pt x="1061" y="2880"/>
                    <a:pt x="1368" y="1402"/>
                    <a:pt x="977" y="62"/>
                  </a:cubicBezTo>
                  <a:cubicBezTo>
                    <a:pt x="791" y="16"/>
                    <a:pt x="679" y="0"/>
                    <a:pt x="61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3484814" y="2732415"/>
              <a:ext cx="231055" cy="257813"/>
            </a:xfrm>
            <a:custGeom>
              <a:rect b="b" l="l" r="r" t="t"/>
              <a:pathLst>
                <a:path extrusionOk="0" h="6600" w="5915">
                  <a:moveTo>
                    <a:pt x="2725" y="1"/>
                  </a:moveTo>
                  <a:cubicBezTo>
                    <a:pt x="1945" y="1"/>
                    <a:pt x="1293" y="293"/>
                    <a:pt x="837" y="769"/>
                  </a:cubicBezTo>
                  <a:cubicBezTo>
                    <a:pt x="614" y="769"/>
                    <a:pt x="447" y="797"/>
                    <a:pt x="447" y="797"/>
                  </a:cubicBezTo>
                  <a:cubicBezTo>
                    <a:pt x="335" y="1327"/>
                    <a:pt x="0" y="2610"/>
                    <a:pt x="0" y="3224"/>
                  </a:cubicBezTo>
                  <a:cubicBezTo>
                    <a:pt x="28" y="3447"/>
                    <a:pt x="28" y="3838"/>
                    <a:pt x="84" y="4256"/>
                  </a:cubicBezTo>
                  <a:cubicBezTo>
                    <a:pt x="140" y="4675"/>
                    <a:pt x="224" y="5065"/>
                    <a:pt x="335" y="5400"/>
                  </a:cubicBezTo>
                  <a:cubicBezTo>
                    <a:pt x="335" y="5428"/>
                    <a:pt x="335" y="5456"/>
                    <a:pt x="363" y="5484"/>
                  </a:cubicBezTo>
                  <a:cubicBezTo>
                    <a:pt x="363" y="5511"/>
                    <a:pt x="363" y="5511"/>
                    <a:pt x="363" y="5539"/>
                  </a:cubicBezTo>
                  <a:cubicBezTo>
                    <a:pt x="475" y="5846"/>
                    <a:pt x="642" y="6125"/>
                    <a:pt x="837" y="6293"/>
                  </a:cubicBezTo>
                  <a:cubicBezTo>
                    <a:pt x="1121" y="6552"/>
                    <a:pt x="1304" y="6572"/>
                    <a:pt x="1354" y="6572"/>
                  </a:cubicBezTo>
                  <a:cubicBezTo>
                    <a:pt x="1363" y="6572"/>
                    <a:pt x="1367" y="6572"/>
                    <a:pt x="1367" y="6572"/>
                  </a:cubicBezTo>
                  <a:cubicBezTo>
                    <a:pt x="1461" y="6590"/>
                    <a:pt x="1564" y="6600"/>
                    <a:pt x="1674" y="6600"/>
                  </a:cubicBezTo>
                  <a:cubicBezTo>
                    <a:pt x="2717" y="6600"/>
                    <a:pt x="4425" y="5775"/>
                    <a:pt x="5106" y="4312"/>
                  </a:cubicBezTo>
                  <a:cubicBezTo>
                    <a:pt x="5915" y="2582"/>
                    <a:pt x="5469" y="657"/>
                    <a:pt x="3739" y="155"/>
                  </a:cubicBezTo>
                  <a:cubicBezTo>
                    <a:pt x="3383" y="50"/>
                    <a:pt x="3043" y="1"/>
                    <a:pt x="2725"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3111533" y="4356790"/>
              <a:ext cx="257734" cy="144219"/>
            </a:xfrm>
            <a:custGeom>
              <a:rect b="b" l="l" r="r" t="t"/>
              <a:pathLst>
                <a:path extrusionOk="0" h="3692" w="6598">
                  <a:moveTo>
                    <a:pt x="3753" y="1"/>
                  </a:moveTo>
                  <a:cubicBezTo>
                    <a:pt x="3753" y="1"/>
                    <a:pt x="2433" y="1575"/>
                    <a:pt x="1295" y="1575"/>
                  </a:cubicBezTo>
                  <a:cubicBezTo>
                    <a:pt x="1240" y="1575"/>
                    <a:pt x="1185" y="1571"/>
                    <a:pt x="1131" y="1563"/>
                  </a:cubicBezTo>
                  <a:cubicBezTo>
                    <a:pt x="1085" y="1557"/>
                    <a:pt x="1040" y="1553"/>
                    <a:pt x="998" y="1553"/>
                  </a:cubicBezTo>
                  <a:cubicBezTo>
                    <a:pt x="1" y="1553"/>
                    <a:pt x="187" y="3386"/>
                    <a:pt x="1633" y="3600"/>
                  </a:cubicBezTo>
                  <a:cubicBezTo>
                    <a:pt x="1842" y="3630"/>
                    <a:pt x="2058" y="3691"/>
                    <a:pt x="2461" y="3691"/>
                  </a:cubicBezTo>
                  <a:cubicBezTo>
                    <a:pt x="2812" y="3691"/>
                    <a:pt x="3306" y="3644"/>
                    <a:pt x="4060" y="3488"/>
                  </a:cubicBezTo>
                  <a:cubicBezTo>
                    <a:pt x="4241" y="3448"/>
                    <a:pt x="4418" y="3433"/>
                    <a:pt x="4586" y="3433"/>
                  </a:cubicBezTo>
                  <a:cubicBezTo>
                    <a:pt x="4886" y="3433"/>
                    <a:pt x="5157" y="3481"/>
                    <a:pt x="5372" y="3516"/>
                  </a:cubicBezTo>
                  <a:cubicBezTo>
                    <a:pt x="5426" y="3525"/>
                    <a:pt x="5479" y="3529"/>
                    <a:pt x="5530" y="3529"/>
                  </a:cubicBezTo>
                  <a:cubicBezTo>
                    <a:pt x="6281" y="3529"/>
                    <a:pt x="6597" y="2577"/>
                    <a:pt x="6571" y="1061"/>
                  </a:cubicBezTo>
                  <a:lnTo>
                    <a:pt x="3753"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3192744" y="3526361"/>
              <a:ext cx="328086" cy="937891"/>
            </a:xfrm>
            <a:custGeom>
              <a:rect b="b" l="l" r="r" t="t"/>
              <a:pathLst>
                <a:path extrusionOk="0" h="24010" w="8399">
                  <a:moveTo>
                    <a:pt x="3237" y="1"/>
                  </a:moveTo>
                  <a:cubicBezTo>
                    <a:pt x="2930" y="2958"/>
                    <a:pt x="1591" y="11244"/>
                    <a:pt x="1591" y="12583"/>
                  </a:cubicBezTo>
                  <a:cubicBezTo>
                    <a:pt x="1591" y="13895"/>
                    <a:pt x="0" y="22627"/>
                    <a:pt x="0" y="22627"/>
                  </a:cubicBezTo>
                  <a:cubicBezTo>
                    <a:pt x="0" y="22627"/>
                    <a:pt x="594" y="22460"/>
                    <a:pt x="1380" y="22460"/>
                  </a:cubicBezTo>
                  <a:cubicBezTo>
                    <a:pt x="2381" y="22460"/>
                    <a:pt x="3695" y="22731"/>
                    <a:pt x="4492" y="23966"/>
                  </a:cubicBezTo>
                  <a:cubicBezTo>
                    <a:pt x="4510" y="23995"/>
                    <a:pt x="4530" y="24009"/>
                    <a:pt x="4551" y="24009"/>
                  </a:cubicBezTo>
                  <a:cubicBezTo>
                    <a:pt x="5070" y="24009"/>
                    <a:pt x="6339" y="15328"/>
                    <a:pt x="6473" y="14202"/>
                  </a:cubicBezTo>
                  <a:cubicBezTo>
                    <a:pt x="6640" y="13030"/>
                    <a:pt x="7812" y="7980"/>
                    <a:pt x="8119" y="5330"/>
                  </a:cubicBezTo>
                  <a:cubicBezTo>
                    <a:pt x="8398" y="2679"/>
                    <a:pt x="8119" y="587"/>
                    <a:pt x="8119" y="587"/>
                  </a:cubicBezTo>
                  <a:lnTo>
                    <a:pt x="32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3251572" y="3674876"/>
              <a:ext cx="225664" cy="787695"/>
            </a:xfrm>
            <a:custGeom>
              <a:rect b="b" l="l" r="r" t="t"/>
              <a:pathLst>
                <a:path extrusionOk="0" h="20165" w="5777">
                  <a:moveTo>
                    <a:pt x="5036" y="1"/>
                  </a:moveTo>
                  <a:cubicBezTo>
                    <a:pt x="4444" y="1"/>
                    <a:pt x="2958" y="551"/>
                    <a:pt x="2958" y="551"/>
                  </a:cubicBezTo>
                  <a:cubicBezTo>
                    <a:pt x="2707" y="2616"/>
                    <a:pt x="1284" y="8279"/>
                    <a:pt x="1229" y="8977"/>
                  </a:cubicBezTo>
                  <a:cubicBezTo>
                    <a:pt x="1173" y="9646"/>
                    <a:pt x="1340" y="9507"/>
                    <a:pt x="1480" y="10455"/>
                  </a:cubicBezTo>
                  <a:cubicBezTo>
                    <a:pt x="1619" y="11376"/>
                    <a:pt x="1535" y="13357"/>
                    <a:pt x="1089" y="14584"/>
                  </a:cubicBezTo>
                  <a:cubicBezTo>
                    <a:pt x="643" y="15812"/>
                    <a:pt x="252" y="16314"/>
                    <a:pt x="336" y="16621"/>
                  </a:cubicBezTo>
                  <a:cubicBezTo>
                    <a:pt x="447" y="16900"/>
                    <a:pt x="1" y="18630"/>
                    <a:pt x="1" y="18630"/>
                  </a:cubicBezTo>
                  <a:cubicBezTo>
                    <a:pt x="1" y="18630"/>
                    <a:pt x="3098" y="19662"/>
                    <a:pt x="2986" y="20164"/>
                  </a:cubicBezTo>
                  <a:cubicBezTo>
                    <a:pt x="3405" y="19969"/>
                    <a:pt x="4046" y="18100"/>
                    <a:pt x="4130" y="16844"/>
                  </a:cubicBezTo>
                  <a:cubicBezTo>
                    <a:pt x="4242" y="15617"/>
                    <a:pt x="5664" y="7749"/>
                    <a:pt x="5720" y="6103"/>
                  </a:cubicBezTo>
                  <a:cubicBezTo>
                    <a:pt x="5776" y="4485"/>
                    <a:pt x="5330" y="495"/>
                    <a:pt x="5274" y="105"/>
                  </a:cubicBezTo>
                  <a:cubicBezTo>
                    <a:pt x="5263" y="31"/>
                    <a:pt x="5174" y="1"/>
                    <a:pt x="5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3198173" y="4326673"/>
              <a:ext cx="208203" cy="104297"/>
            </a:xfrm>
            <a:custGeom>
              <a:rect b="b" l="l" r="r" t="t"/>
              <a:pathLst>
                <a:path extrusionOk="0" h="2670" w="5330">
                  <a:moveTo>
                    <a:pt x="828" y="1"/>
                  </a:moveTo>
                  <a:cubicBezTo>
                    <a:pt x="537" y="1"/>
                    <a:pt x="331" y="30"/>
                    <a:pt x="196" y="75"/>
                  </a:cubicBezTo>
                  <a:cubicBezTo>
                    <a:pt x="196" y="75"/>
                    <a:pt x="85" y="772"/>
                    <a:pt x="1" y="1246"/>
                  </a:cubicBezTo>
                  <a:cubicBezTo>
                    <a:pt x="3" y="1251"/>
                    <a:pt x="10" y="1253"/>
                    <a:pt x="20" y="1253"/>
                  </a:cubicBezTo>
                  <a:cubicBezTo>
                    <a:pt x="101" y="1253"/>
                    <a:pt x="431" y="1112"/>
                    <a:pt x="944" y="1112"/>
                  </a:cubicBezTo>
                  <a:cubicBezTo>
                    <a:pt x="1105" y="1112"/>
                    <a:pt x="1284" y="1126"/>
                    <a:pt x="1480" y="1163"/>
                  </a:cubicBezTo>
                  <a:cubicBezTo>
                    <a:pt x="3181" y="1386"/>
                    <a:pt x="4883" y="2669"/>
                    <a:pt x="4883" y="2669"/>
                  </a:cubicBezTo>
                  <a:cubicBezTo>
                    <a:pt x="4883" y="2669"/>
                    <a:pt x="5079" y="2083"/>
                    <a:pt x="5330" y="1246"/>
                  </a:cubicBezTo>
                  <a:cubicBezTo>
                    <a:pt x="5106" y="1163"/>
                    <a:pt x="3879" y="465"/>
                    <a:pt x="1786" y="75"/>
                  </a:cubicBezTo>
                  <a:cubicBezTo>
                    <a:pt x="1397" y="23"/>
                    <a:pt x="1081" y="1"/>
                    <a:pt x="8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3201455" y="4342454"/>
              <a:ext cx="201641" cy="71055"/>
            </a:xfrm>
            <a:custGeom>
              <a:rect b="b" l="l" r="r" t="t"/>
              <a:pathLst>
                <a:path extrusionOk="0" h="1819" w="5162">
                  <a:moveTo>
                    <a:pt x="784" y="0"/>
                  </a:moveTo>
                  <a:cubicBezTo>
                    <a:pt x="544" y="0"/>
                    <a:pt x="310" y="19"/>
                    <a:pt x="84" y="61"/>
                  </a:cubicBezTo>
                  <a:cubicBezTo>
                    <a:pt x="29" y="173"/>
                    <a:pt x="1" y="480"/>
                    <a:pt x="1" y="480"/>
                  </a:cubicBezTo>
                  <a:cubicBezTo>
                    <a:pt x="14" y="480"/>
                    <a:pt x="29" y="481"/>
                    <a:pt x="44" y="481"/>
                  </a:cubicBezTo>
                  <a:cubicBezTo>
                    <a:pt x="216" y="481"/>
                    <a:pt x="509" y="436"/>
                    <a:pt x="920" y="436"/>
                  </a:cubicBezTo>
                  <a:cubicBezTo>
                    <a:pt x="1775" y="436"/>
                    <a:pt x="3137" y="629"/>
                    <a:pt x="4967" y="1819"/>
                  </a:cubicBezTo>
                  <a:cubicBezTo>
                    <a:pt x="5162" y="1428"/>
                    <a:pt x="5078" y="1289"/>
                    <a:pt x="5078" y="1289"/>
                  </a:cubicBezTo>
                  <a:cubicBezTo>
                    <a:pt x="5078" y="1289"/>
                    <a:pt x="2768" y="0"/>
                    <a:pt x="78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3346416" y="2993470"/>
              <a:ext cx="458828" cy="736523"/>
            </a:xfrm>
            <a:custGeom>
              <a:rect b="b" l="l" r="r" t="t"/>
              <a:pathLst>
                <a:path extrusionOk="0" h="18855" w="11746">
                  <a:moveTo>
                    <a:pt x="8900" y="0"/>
                  </a:moveTo>
                  <a:cubicBezTo>
                    <a:pt x="8900" y="0"/>
                    <a:pt x="7113" y="240"/>
                    <a:pt x="5815" y="240"/>
                  </a:cubicBezTo>
                  <a:cubicBezTo>
                    <a:pt x="5515" y="240"/>
                    <a:pt x="5242" y="227"/>
                    <a:pt x="5022" y="196"/>
                  </a:cubicBezTo>
                  <a:cubicBezTo>
                    <a:pt x="5021" y="195"/>
                    <a:pt x="5020" y="195"/>
                    <a:pt x="5018" y="195"/>
                  </a:cubicBezTo>
                  <a:cubicBezTo>
                    <a:pt x="4641" y="195"/>
                    <a:pt x="1813" y="4497"/>
                    <a:pt x="1479" y="5915"/>
                  </a:cubicBezTo>
                  <a:cubicBezTo>
                    <a:pt x="1144" y="7366"/>
                    <a:pt x="0" y="18023"/>
                    <a:pt x="0" y="18023"/>
                  </a:cubicBezTo>
                  <a:cubicBezTo>
                    <a:pt x="354" y="18259"/>
                    <a:pt x="5221" y="18855"/>
                    <a:pt x="8057" y="18855"/>
                  </a:cubicBezTo>
                  <a:cubicBezTo>
                    <a:pt x="9247" y="18855"/>
                    <a:pt x="10080" y="18750"/>
                    <a:pt x="10072" y="18469"/>
                  </a:cubicBezTo>
                  <a:cubicBezTo>
                    <a:pt x="9932" y="11690"/>
                    <a:pt x="8760" y="12806"/>
                    <a:pt x="9123" y="10518"/>
                  </a:cubicBezTo>
                  <a:cubicBezTo>
                    <a:pt x="9430" y="8537"/>
                    <a:pt x="10853" y="6194"/>
                    <a:pt x="11132" y="5608"/>
                  </a:cubicBezTo>
                  <a:cubicBezTo>
                    <a:pt x="11746" y="4352"/>
                    <a:pt x="11746" y="3376"/>
                    <a:pt x="11746" y="3376"/>
                  </a:cubicBezTo>
                  <a:cubicBezTo>
                    <a:pt x="11746" y="3376"/>
                    <a:pt x="11662" y="1842"/>
                    <a:pt x="8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3242861" y="2979290"/>
              <a:ext cx="318281" cy="706250"/>
            </a:xfrm>
            <a:custGeom>
              <a:rect b="b" l="l" r="r" t="t"/>
              <a:pathLst>
                <a:path extrusionOk="0" h="18080" w="8148">
                  <a:moveTo>
                    <a:pt x="7952" y="1"/>
                  </a:moveTo>
                  <a:lnTo>
                    <a:pt x="7952" y="1"/>
                  </a:lnTo>
                  <a:cubicBezTo>
                    <a:pt x="6948" y="419"/>
                    <a:pt x="6306" y="447"/>
                    <a:pt x="5692" y="782"/>
                  </a:cubicBezTo>
                  <a:cubicBezTo>
                    <a:pt x="5218" y="893"/>
                    <a:pt x="3572" y="5608"/>
                    <a:pt x="3432" y="6278"/>
                  </a:cubicBezTo>
                  <a:cubicBezTo>
                    <a:pt x="3293" y="6808"/>
                    <a:pt x="2679" y="8817"/>
                    <a:pt x="2065" y="11160"/>
                  </a:cubicBezTo>
                  <a:cubicBezTo>
                    <a:pt x="2010" y="11383"/>
                    <a:pt x="1675" y="11802"/>
                    <a:pt x="1591" y="11997"/>
                  </a:cubicBezTo>
                  <a:cubicBezTo>
                    <a:pt x="726" y="14145"/>
                    <a:pt x="308" y="15764"/>
                    <a:pt x="112" y="16684"/>
                  </a:cubicBezTo>
                  <a:cubicBezTo>
                    <a:pt x="1" y="17186"/>
                    <a:pt x="2344" y="18079"/>
                    <a:pt x="2344" y="18079"/>
                  </a:cubicBezTo>
                  <a:cubicBezTo>
                    <a:pt x="2344" y="18079"/>
                    <a:pt x="3795" y="11244"/>
                    <a:pt x="4269" y="8872"/>
                  </a:cubicBezTo>
                  <a:cubicBezTo>
                    <a:pt x="4827" y="6250"/>
                    <a:pt x="5274" y="3962"/>
                    <a:pt x="7729" y="949"/>
                  </a:cubicBezTo>
                  <a:cubicBezTo>
                    <a:pt x="8147" y="419"/>
                    <a:pt x="7952" y="1"/>
                    <a:pt x="7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3496806" y="2934603"/>
              <a:ext cx="211445" cy="101797"/>
            </a:xfrm>
            <a:custGeom>
              <a:rect b="b" l="l" r="r" t="t"/>
              <a:pathLst>
                <a:path extrusionOk="0" h="2606" w="5413">
                  <a:moveTo>
                    <a:pt x="5134" y="1"/>
                  </a:moveTo>
                  <a:cubicBezTo>
                    <a:pt x="5134" y="1"/>
                    <a:pt x="4548" y="252"/>
                    <a:pt x="4046" y="363"/>
                  </a:cubicBezTo>
                  <a:cubicBezTo>
                    <a:pt x="2496" y="760"/>
                    <a:pt x="1343" y="824"/>
                    <a:pt x="760" y="824"/>
                  </a:cubicBezTo>
                  <a:cubicBezTo>
                    <a:pt x="483" y="824"/>
                    <a:pt x="335" y="810"/>
                    <a:pt x="335" y="810"/>
                  </a:cubicBezTo>
                  <a:cubicBezTo>
                    <a:pt x="335" y="810"/>
                    <a:pt x="0" y="1870"/>
                    <a:pt x="335" y="2233"/>
                  </a:cubicBezTo>
                  <a:cubicBezTo>
                    <a:pt x="607" y="2505"/>
                    <a:pt x="1074" y="2606"/>
                    <a:pt x="1618" y="2606"/>
                  </a:cubicBezTo>
                  <a:cubicBezTo>
                    <a:pt x="3193" y="2606"/>
                    <a:pt x="5413" y="1758"/>
                    <a:pt x="5413" y="1758"/>
                  </a:cubicBezTo>
                  <a:lnTo>
                    <a:pt x="5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3524033" y="2812532"/>
              <a:ext cx="223477" cy="161367"/>
            </a:xfrm>
            <a:custGeom>
              <a:rect b="b" l="l" r="r" t="t"/>
              <a:pathLst>
                <a:path extrusionOk="0" h="4131" w="5721">
                  <a:moveTo>
                    <a:pt x="280" y="1"/>
                  </a:moveTo>
                  <a:lnTo>
                    <a:pt x="280" y="1"/>
                  </a:lnTo>
                  <a:cubicBezTo>
                    <a:pt x="391" y="336"/>
                    <a:pt x="1" y="782"/>
                    <a:pt x="838" y="1619"/>
                  </a:cubicBezTo>
                  <a:cubicBezTo>
                    <a:pt x="1643" y="2451"/>
                    <a:pt x="2035" y="4082"/>
                    <a:pt x="2659" y="4082"/>
                  </a:cubicBezTo>
                  <a:cubicBezTo>
                    <a:pt x="2684" y="4082"/>
                    <a:pt x="2709" y="4080"/>
                    <a:pt x="2735" y="4074"/>
                  </a:cubicBezTo>
                  <a:cubicBezTo>
                    <a:pt x="3432" y="3907"/>
                    <a:pt x="4716" y="4130"/>
                    <a:pt x="4883" y="3684"/>
                  </a:cubicBezTo>
                  <a:cubicBezTo>
                    <a:pt x="4967" y="3460"/>
                    <a:pt x="5720" y="2233"/>
                    <a:pt x="5413" y="1787"/>
                  </a:cubicBezTo>
                  <a:cubicBezTo>
                    <a:pt x="5106" y="1340"/>
                    <a:pt x="280" y="1"/>
                    <a:pt x="2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3420517" y="2771126"/>
              <a:ext cx="172227" cy="123242"/>
            </a:xfrm>
            <a:custGeom>
              <a:rect b="b" l="l" r="r" t="t"/>
              <a:pathLst>
                <a:path extrusionOk="0" h="3155" w="4409">
                  <a:moveTo>
                    <a:pt x="698" y="1"/>
                  </a:moveTo>
                  <a:lnTo>
                    <a:pt x="0" y="2372"/>
                  </a:lnTo>
                  <a:cubicBezTo>
                    <a:pt x="0" y="2372"/>
                    <a:pt x="1121" y="3155"/>
                    <a:pt x="2166" y="3155"/>
                  </a:cubicBezTo>
                  <a:cubicBezTo>
                    <a:pt x="2321" y="3155"/>
                    <a:pt x="2475" y="3137"/>
                    <a:pt x="2623" y="3098"/>
                  </a:cubicBezTo>
                  <a:cubicBezTo>
                    <a:pt x="3767" y="2791"/>
                    <a:pt x="4408" y="1507"/>
                    <a:pt x="4408" y="1507"/>
                  </a:cubicBezTo>
                  <a:lnTo>
                    <a:pt x="69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3445595" y="2753587"/>
              <a:ext cx="355313" cy="164023"/>
            </a:xfrm>
            <a:custGeom>
              <a:rect b="b" l="l" r="r" t="t"/>
              <a:pathLst>
                <a:path extrusionOk="0" h="4199" w="9096">
                  <a:moveTo>
                    <a:pt x="724" y="0"/>
                  </a:moveTo>
                  <a:cubicBezTo>
                    <a:pt x="458" y="0"/>
                    <a:pt x="0" y="173"/>
                    <a:pt x="0" y="561"/>
                  </a:cubicBezTo>
                  <a:cubicBezTo>
                    <a:pt x="0" y="980"/>
                    <a:pt x="837" y="1287"/>
                    <a:pt x="1674" y="1538"/>
                  </a:cubicBezTo>
                  <a:cubicBezTo>
                    <a:pt x="2483" y="1817"/>
                    <a:pt x="4910" y="2933"/>
                    <a:pt x="5719" y="3519"/>
                  </a:cubicBezTo>
                  <a:cubicBezTo>
                    <a:pt x="6308" y="3925"/>
                    <a:pt x="7622" y="4198"/>
                    <a:pt x="8369" y="4198"/>
                  </a:cubicBezTo>
                  <a:cubicBezTo>
                    <a:pt x="8647" y="4198"/>
                    <a:pt x="8847" y="4160"/>
                    <a:pt x="8900" y="4077"/>
                  </a:cubicBezTo>
                  <a:cubicBezTo>
                    <a:pt x="9095" y="3770"/>
                    <a:pt x="8788" y="3435"/>
                    <a:pt x="8453" y="3240"/>
                  </a:cubicBezTo>
                  <a:cubicBezTo>
                    <a:pt x="8453" y="3240"/>
                    <a:pt x="1060" y="31"/>
                    <a:pt x="781" y="3"/>
                  </a:cubicBezTo>
                  <a:cubicBezTo>
                    <a:pt x="763" y="1"/>
                    <a:pt x="744" y="0"/>
                    <a:pt x="7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3451025" y="2751634"/>
              <a:ext cx="340664" cy="150000"/>
            </a:xfrm>
            <a:custGeom>
              <a:rect b="b" l="l" r="r" t="t"/>
              <a:pathLst>
                <a:path extrusionOk="0" h="3840" w="8721">
                  <a:moveTo>
                    <a:pt x="983" y="0"/>
                  </a:moveTo>
                  <a:cubicBezTo>
                    <a:pt x="489" y="0"/>
                    <a:pt x="98" y="86"/>
                    <a:pt x="56" y="416"/>
                  </a:cubicBezTo>
                  <a:cubicBezTo>
                    <a:pt x="0" y="863"/>
                    <a:pt x="1423" y="1225"/>
                    <a:pt x="2344" y="1616"/>
                  </a:cubicBezTo>
                  <a:cubicBezTo>
                    <a:pt x="3237" y="2006"/>
                    <a:pt x="5134" y="2927"/>
                    <a:pt x="6027" y="3429"/>
                  </a:cubicBezTo>
                  <a:cubicBezTo>
                    <a:pt x="6554" y="3717"/>
                    <a:pt x="7393" y="3840"/>
                    <a:pt x="7982" y="3840"/>
                  </a:cubicBezTo>
                  <a:cubicBezTo>
                    <a:pt x="8421" y="3840"/>
                    <a:pt x="8721" y="3772"/>
                    <a:pt x="8649" y="3652"/>
                  </a:cubicBezTo>
                  <a:cubicBezTo>
                    <a:pt x="8482" y="3373"/>
                    <a:pt x="7450" y="2453"/>
                    <a:pt x="7450" y="2453"/>
                  </a:cubicBezTo>
                  <a:cubicBezTo>
                    <a:pt x="7450" y="2453"/>
                    <a:pt x="2288" y="81"/>
                    <a:pt x="1535" y="26"/>
                  </a:cubicBezTo>
                  <a:cubicBezTo>
                    <a:pt x="1345" y="11"/>
                    <a:pt x="1158" y="0"/>
                    <a:pt x="9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3479345" y="2674720"/>
              <a:ext cx="269219" cy="197813"/>
            </a:xfrm>
            <a:custGeom>
              <a:rect b="b" l="l" r="r" t="t"/>
              <a:pathLst>
                <a:path extrusionOk="0" h="5064" w="6892">
                  <a:moveTo>
                    <a:pt x="3214" y="1"/>
                  </a:moveTo>
                  <a:cubicBezTo>
                    <a:pt x="2412" y="1"/>
                    <a:pt x="1730" y="295"/>
                    <a:pt x="1368" y="516"/>
                  </a:cubicBezTo>
                  <a:cubicBezTo>
                    <a:pt x="922" y="795"/>
                    <a:pt x="1" y="2301"/>
                    <a:pt x="336" y="2385"/>
                  </a:cubicBezTo>
                  <a:cubicBezTo>
                    <a:pt x="1842" y="2776"/>
                    <a:pt x="6529" y="5063"/>
                    <a:pt x="6529" y="5063"/>
                  </a:cubicBezTo>
                  <a:cubicBezTo>
                    <a:pt x="6529" y="5063"/>
                    <a:pt x="6892" y="4310"/>
                    <a:pt x="6836" y="2720"/>
                  </a:cubicBezTo>
                  <a:cubicBezTo>
                    <a:pt x="6752" y="1130"/>
                    <a:pt x="4939" y="376"/>
                    <a:pt x="4186" y="153"/>
                  </a:cubicBezTo>
                  <a:cubicBezTo>
                    <a:pt x="3851" y="44"/>
                    <a:pt x="3524" y="1"/>
                    <a:pt x="3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3621025" y="2681790"/>
              <a:ext cx="126484" cy="190742"/>
            </a:xfrm>
            <a:custGeom>
              <a:rect b="b" l="l" r="r" t="t"/>
              <a:pathLst>
                <a:path extrusionOk="0" h="4883" w="3238">
                  <a:moveTo>
                    <a:pt x="642" y="0"/>
                  </a:moveTo>
                  <a:lnTo>
                    <a:pt x="642" y="0"/>
                  </a:lnTo>
                  <a:cubicBezTo>
                    <a:pt x="1145" y="893"/>
                    <a:pt x="670" y="2455"/>
                    <a:pt x="1" y="3543"/>
                  </a:cubicBezTo>
                  <a:cubicBezTo>
                    <a:pt x="1479" y="4213"/>
                    <a:pt x="2874" y="4882"/>
                    <a:pt x="2874" y="4882"/>
                  </a:cubicBezTo>
                  <a:cubicBezTo>
                    <a:pt x="2874" y="4882"/>
                    <a:pt x="3237" y="4129"/>
                    <a:pt x="3181" y="2539"/>
                  </a:cubicBezTo>
                  <a:cubicBezTo>
                    <a:pt x="3098" y="1032"/>
                    <a:pt x="1452" y="279"/>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3550517" y="4397142"/>
              <a:ext cx="255820" cy="161797"/>
            </a:xfrm>
            <a:custGeom>
              <a:rect b="b" l="l" r="r" t="t"/>
              <a:pathLst>
                <a:path extrusionOk="0" h="4142" w="6549">
                  <a:moveTo>
                    <a:pt x="3340" y="0"/>
                  </a:moveTo>
                  <a:cubicBezTo>
                    <a:pt x="3340" y="0"/>
                    <a:pt x="2029" y="1563"/>
                    <a:pt x="969" y="2009"/>
                  </a:cubicBezTo>
                  <a:cubicBezTo>
                    <a:pt x="0" y="2424"/>
                    <a:pt x="761" y="4130"/>
                    <a:pt x="2271" y="4130"/>
                  </a:cubicBezTo>
                  <a:cubicBezTo>
                    <a:pt x="2283" y="4130"/>
                    <a:pt x="2296" y="4130"/>
                    <a:pt x="2308" y="4129"/>
                  </a:cubicBezTo>
                  <a:cubicBezTo>
                    <a:pt x="2407" y="4129"/>
                    <a:pt x="2535" y="4142"/>
                    <a:pt x="2694" y="4142"/>
                  </a:cubicBezTo>
                  <a:cubicBezTo>
                    <a:pt x="3119" y="4142"/>
                    <a:pt x="3766" y="4053"/>
                    <a:pt x="4679" y="3404"/>
                  </a:cubicBezTo>
                  <a:cubicBezTo>
                    <a:pt x="5021" y="3153"/>
                    <a:pt x="5177" y="3089"/>
                    <a:pt x="5390" y="3089"/>
                  </a:cubicBezTo>
                  <a:cubicBezTo>
                    <a:pt x="5438" y="3089"/>
                    <a:pt x="5488" y="3092"/>
                    <a:pt x="5544" y="3097"/>
                  </a:cubicBezTo>
                  <a:cubicBezTo>
                    <a:pt x="6409" y="3097"/>
                    <a:pt x="6549" y="2176"/>
                    <a:pt x="6270" y="586"/>
                  </a:cubicBezTo>
                  <a:lnTo>
                    <a:pt x="334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3357314" y="3467532"/>
              <a:ext cx="486094" cy="1014648"/>
            </a:xfrm>
            <a:custGeom>
              <a:rect b="b" l="l" r="r" t="t"/>
              <a:pathLst>
                <a:path extrusionOk="0" h="25975" w="12444">
                  <a:moveTo>
                    <a:pt x="7142" y="0"/>
                  </a:moveTo>
                  <a:cubicBezTo>
                    <a:pt x="7142" y="0"/>
                    <a:pt x="0" y="1144"/>
                    <a:pt x="140" y="1730"/>
                  </a:cubicBezTo>
                  <a:cubicBezTo>
                    <a:pt x="279" y="2316"/>
                    <a:pt x="3571" y="13643"/>
                    <a:pt x="3990" y="15094"/>
                  </a:cubicBezTo>
                  <a:cubicBezTo>
                    <a:pt x="4436" y="16572"/>
                    <a:pt x="6947" y="24858"/>
                    <a:pt x="6947" y="24858"/>
                  </a:cubicBezTo>
                  <a:cubicBezTo>
                    <a:pt x="6947" y="24858"/>
                    <a:pt x="7337" y="24777"/>
                    <a:pt x="7936" y="24777"/>
                  </a:cubicBezTo>
                  <a:cubicBezTo>
                    <a:pt x="8868" y="24777"/>
                    <a:pt x="10306" y="24973"/>
                    <a:pt x="11578" y="25974"/>
                  </a:cubicBezTo>
                  <a:cubicBezTo>
                    <a:pt x="12443" y="24998"/>
                    <a:pt x="10937" y="16489"/>
                    <a:pt x="9486" y="13727"/>
                  </a:cubicBezTo>
                  <a:cubicBezTo>
                    <a:pt x="9486" y="12973"/>
                    <a:pt x="8593" y="8035"/>
                    <a:pt x="8593" y="6696"/>
                  </a:cubicBezTo>
                  <a:cubicBezTo>
                    <a:pt x="8593" y="5385"/>
                    <a:pt x="7728" y="1897"/>
                    <a:pt x="7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3439033" y="3763939"/>
              <a:ext cx="296484" cy="680273"/>
            </a:xfrm>
            <a:custGeom>
              <a:rect b="b" l="l" r="r" t="t"/>
              <a:pathLst>
                <a:path extrusionOk="0" h="17415" w="7590">
                  <a:moveTo>
                    <a:pt x="1" y="1"/>
                  </a:moveTo>
                  <a:lnTo>
                    <a:pt x="1" y="1"/>
                  </a:lnTo>
                  <a:cubicBezTo>
                    <a:pt x="140" y="1173"/>
                    <a:pt x="1702" y="7394"/>
                    <a:pt x="1898" y="8259"/>
                  </a:cubicBezTo>
                  <a:cubicBezTo>
                    <a:pt x="2093" y="9152"/>
                    <a:pt x="2428" y="10072"/>
                    <a:pt x="2623" y="10463"/>
                  </a:cubicBezTo>
                  <a:cubicBezTo>
                    <a:pt x="2818" y="10854"/>
                    <a:pt x="4185" y="14899"/>
                    <a:pt x="4185" y="15485"/>
                  </a:cubicBezTo>
                  <a:cubicBezTo>
                    <a:pt x="4185" y="16071"/>
                    <a:pt x="4576" y="17382"/>
                    <a:pt x="4716" y="17410"/>
                  </a:cubicBezTo>
                  <a:cubicBezTo>
                    <a:pt x="4723" y="17413"/>
                    <a:pt x="4737" y="17415"/>
                    <a:pt x="4756" y="17415"/>
                  </a:cubicBezTo>
                  <a:cubicBezTo>
                    <a:pt x="4973" y="17415"/>
                    <a:pt x="5874" y="17226"/>
                    <a:pt x="6623" y="17226"/>
                  </a:cubicBezTo>
                  <a:cubicBezTo>
                    <a:pt x="6967" y="17226"/>
                    <a:pt x="7279" y="17266"/>
                    <a:pt x="7478" y="17382"/>
                  </a:cubicBezTo>
                  <a:cubicBezTo>
                    <a:pt x="7338" y="16740"/>
                    <a:pt x="5887" y="16461"/>
                    <a:pt x="5580" y="16461"/>
                  </a:cubicBezTo>
                  <a:cubicBezTo>
                    <a:pt x="6027" y="16406"/>
                    <a:pt x="7589" y="16406"/>
                    <a:pt x="7478" y="16266"/>
                  </a:cubicBezTo>
                  <a:cubicBezTo>
                    <a:pt x="7394" y="16099"/>
                    <a:pt x="5692" y="14508"/>
                    <a:pt x="5301" y="14508"/>
                  </a:cubicBezTo>
                  <a:cubicBezTo>
                    <a:pt x="5720" y="14313"/>
                    <a:pt x="6306" y="14006"/>
                    <a:pt x="6306" y="14006"/>
                  </a:cubicBezTo>
                  <a:cubicBezTo>
                    <a:pt x="6306" y="14006"/>
                    <a:pt x="5106" y="12890"/>
                    <a:pt x="4604" y="11328"/>
                  </a:cubicBezTo>
                  <a:cubicBezTo>
                    <a:pt x="4409" y="10714"/>
                    <a:pt x="3293" y="9012"/>
                    <a:pt x="2958" y="7645"/>
                  </a:cubicBezTo>
                  <a:cubicBezTo>
                    <a:pt x="2707" y="6613"/>
                    <a:pt x="1" y="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3602509" y="4353704"/>
              <a:ext cx="222344" cy="82695"/>
            </a:xfrm>
            <a:custGeom>
              <a:rect b="b" l="l" r="r" t="t"/>
              <a:pathLst>
                <a:path extrusionOk="0" h="2117" w="5692">
                  <a:moveTo>
                    <a:pt x="2780" y="0"/>
                  </a:moveTo>
                  <a:cubicBezTo>
                    <a:pt x="2355" y="0"/>
                    <a:pt x="1890" y="23"/>
                    <a:pt x="1395" y="80"/>
                  </a:cubicBezTo>
                  <a:cubicBezTo>
                    <a:pt x="614" y="192"/>
                    <a:pt x="196" y="387"/>
                    <a:pt x="28" y="554"/>
                  </a:cubicBezTo>
                  <a:cubicBezTo>
                    <a:pt x="28" y="554"/>
                    <a:pt x="0" y="861"/>
                    <a:pt x="279" y="1782"/>
                  </a:cubicBezTo>
                  <a:cubicBezTo>
                    <a:pt x="281" y="1785"/>
                    <a:pt x="284" y="1786"/>
                    <a:pt x="287" y="1786"/>
                  </a:cubicBezTo>
                  <a:cubicBezTo>
                    <a:pt x="346" y="1786"/>
                    <a:pt x="689" y="1362"/>
                    <a:pt x="1479" y="1335"/>
                  </a:cubicBezTo>
                  <a:cubicBezTo>
                    <a:pt x="1649" y="1313"/>
                    <a:pt x="1826" y="1303"/>
                    <a:pt x="2006" y="1303"/>
                  </a:cubicBezTo>
                  <a:cubicBezTo>
                    <a:pt x="3626" y="1303"/>
                    <a:pt x="5524" y="2117"/>
                    <a:pt x="5524" y="2117"/>
                  </a:cubicBezTo>
                  <a:cubicBezTo>
                    <a:pt x="5524" y="2117"/>
                    <a:pt x="5692" y="1642"/>
                    <a:pt x="5441" y="303"/>
                  </a:cubicBezTo>
                  <a:cubicBezTo>
                    <a:pt x="5225" y="260"/>
                    <a:pt x="4227" y="0"/>
                    <a:pt x="27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3605791" y="4372103"/>
              <a:ext cx="216914" cy="43594"/>
            </a:xfrm>
            <a:custGeom>
              <a:rect b="b" l="l" r="r" t="t"/>
              <a:pathLst>
                <a:path extrusionOk="0" h="1116" w="5553">
                  <a:moveTo>
                    <a:pt x="2270" y="0"/>
                  </a:moveTo>
                  <a:cubicBezTo>
                    <a:pt x="1433" y="0"/>
                    <a:pt x="598" y="117"/>
                    <a:pt x="0" y="474"/>
                  </a:cubicBezTo>
                  <a:cubicBezTo>
                    <a:pt x="28" y="613"/>
                    <a:pt x="84" y="892"/>
                    <a:pt x="84" y="892"/>
                  </a:cubicBezTo>
                  <a:cubicBezTo>
                    <a:pt x="338" y="842"/>
                    <a:pt x="962" y="482"/>
                    <a:pt x="2212" y="482"/>
                  </a:cubicBezTo>
                  <a:cubicBezTo>
                    <a:pt x="3021" y="482"/>
                    <a:pt x="4093" y="633"/>
                    <a:pt x="5496" y="1116"/>
                  </a:cubicBezTo>
                  <a:cubicBezTo>
                    <a:pt x="5552" y="585"/>
                    <a:pt x="5440" y="418"/>
                    <a:pt x="5440" y="418"/>
                  </a:cubicBezTo>
                  <a:cubicBezTo>
                    <a:pt x="5440" y="418"/>
                    <a:pt x="3852" y="0"/>
                    <a:pt x="227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3003095" y="3185267"/>
              <a:ext cx="89414" cy="68711"/>
            </a:xfrm>
            <a:custGeom>
              <a:rect b="b" l="l" r="r" t="t"/>
              <a:pathLst>
                <a:path extrusionOk="0" h="1759" w="2289">
                  <a:moveTo>
                    <a:pt x="2289" y="0"/>
                  </a:moveTo>
                  <a:lnTo>
                    <a:pt x="1480" y="140"/>
                  </a:lnTo>
                  <a:lnTo>
                    <a:pt x="1" y="1758"/>
                  </a:lnTo>
                  <a:lnTo>
                    <a:pt x="782" y="1702"/>
                  </a:lnTo>
                  <a:lnTo>
                    <a:pt x="228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3386728" y="3126634"/>
              <a:ext cx="201641" cy="115352"/>
            </a:xfrm>
            <a:custGeom>
              <a:rect b="b" l="l" r="r" t="t"/>
              <a:pathLst>
                <a:path extrusionOk="0" h="2953" w="5162">
                  <a:moveTo>
                    <a:pt x="1134" y="1"/>
                  </a:moveTo>
                  <a:cubicBezTo>
                    <a:pt x="903" y="1"/>
                    <a:pt x="697" y="33"/>
                    <a:pt x="531" y="107"/>
                  </a:cubicBezTo>
                  <a:cubicBezTo>
                    <a:pt x="363" y="553"/>
                    <a:pt x="0" y="1501"/>
                    <a:pt x="0" y="1501"/>
                  </a:cubicBezTo>
                  <a:cubicBezTo>
                    <a:pt x="0" y="1501"/>
                    <a:pt x="3376" y="1892"/>
                    <a:pt x="4297" y="2952"/>
                  </a:cubicBezTo>
                  <a:lnTo>
                    <a:pt x="5162" y="1474"/>
                  </a:lnTo>
                  <a:cubicBezTo>
                    <a:pt x="4970" y="1233"/>
                    <a:pt x="2565" y="1"/>
                    <a:pt x="1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3392158" y="3143861"/>
              <a:ext cx="183125" cy="80664"/>
            </a:xfrm>
            <a:custGeom>
              <a:rect b="b" l="l" r="r" t="t"/>
              <a:pathLst>
                <a:path extrusionOk="0" h="2065" w="4688">
                  <a:moveTo>
                    <a:pt x="252" y="0"/>
                  </a:moveTo>
                  <a:cubicBezTo>
                    <a:pt x="252" y="0"/>
                    <a:pt x="224" y="168"/>
                    <a:pt x="1" y="670"/>
                  </a:cubicBezTo>
                  <a:cubicBezTo>
                    <a:pt x="44" y="669"/>
                    <a:pt x="87" y="668"/>
                    <a:pt x="131" y="668"/>
                  </a:cubicBezTo>
                  <a:cubicBezTo>
                    <a:pt x="2207" y="668"/>
                    <a:pt x="4246" y="1956"/>
                    <a:pt x="4437" y="2065"/>
                  </a:cubicBezTo>
                  <a:cubicBezTo>
                    <a:pt x="4437" y="2065"/>
                    <a:pt x="4576" y="1842"/>
                    <a:pt x="4688" y="1591"/>
                  </a:cubicBezTo>
                  <a:cubicBezTo>
                    <a:pt x="3181" y="279"/>
                    <a:pt x="252" y="0"/>
                    <a:pt x="25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3319150" y="3389056"/>
              <a:ext cx="438164" cy="95313"/>
            </a:xfrm>
            <a:custGeom>
              <a:rect b="b" l="l" r="r" t="t"/>
              <a:pathLst>
                <a:path extrusionOk="0" h="2440" w="11217">
                  <a:moveTo>
                    <a:pt x="224" y="1"/>
                  </a:moveTo>
                  <a:lnTo>
                    <a:pt x="1" y="838"/>
                  </a:lnTo>
                  <a:cubicBezTo>
                    <a:pt x="1" y="838"/>
                    <a:pt x="2873" y="2439"/>
                    <a:pt x="8934" y="2439"/>
                  </a:cubicBezTo>
                  <a:cubicBezTo>
                    <a:pt x="9222" y="2439"/>
                    <a:pt x="9518" y="2435"/>
                    <a:pt x="9821" y="2428"/>
                  </a:cubicBezTo>
                  <a:cubicBezTo>
                    <a:pt x="11216" y="2400"/>
                    <a:pt x="9403" y="1507"/>
                    <a:pt x="9403" y="1507"/>
                  </a:cubicBezTo>
                  <a:cubicBezTo>
                    <a:pt x="9342" y="1529"/>
                    <a:pt x="9213" y="1540"/>
                    <a:pt x="9030" y="1540"/>
                  </a:cubicBezTo>
                  <a:cubicBezTo>
                    <a:pt x="7354" y="1540"/>
                    <a:pt x="1104" y="679"/>
                    <a:pt x="224"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3083759" y="3231048"/>
              <a:ext cx="1137813" cy="1288164"/>
            </a:xfrm>
            <a:custGeom>
              <a:rect b="b" l="l" r="r" t="t"/>
              <a:pathLst>
                <a:path extrusionOk="0" h="32977" w="29128">
                  <a:moveTo>
                    <a:pt x="2260" y="0"/>
                  </a:moveTo>
                  <a:cubicBezTo>
                    <a:pt x="1730" y="0"/>
                    <a:pt x="1200" y="28"/>
                    <a:pt x="614" y="112"/>
                  </a:cubicBezTo>
                  <a:cubicBezTo>
                    <a:pt x="252" y="168"/>
                    <a:pt x="1" y="530"/>
                    <a:pt x="56" y="893"/>
                  </a:cubicBezTo>
                  <a:cubicBezTo>
                    <a:pt x="105" y="1212"/>
                    <a:pt x="370" y="1466"/>
                    <a:pt x="699" y="1466"/>
                  </a:cubicBezTo>
                  <a:cubicBezTo>
                    <a:pt x="744" y="1466"/>
                    <a:pt x="790" y="1461"/>
                    <a:pt x="837" y="1451"/>
                  </a:cubicBezTo>
                  <a:cubicBezTo>
                    <a:pt x="1340" y="1395"/>
                    <a:pt x="1814" y="1339"/>
                    <a:pt x="2260" y="1339"/>
                  </a:cubicBezTo>
                  <a:cubicBezTo>
                    <a:pt x="2282" y="1339"/>
                    <a:pt x="2303" y="1339"/>
                    <a:pt x="2325" y="1339"/>
                  </a:cubicBezTo>
                  <a:cubicBezTo>
                    <a:pt x="5806" y="1339"/>
                    <a:pt x="8255" y="3573"/>
                    <a:pt x="12248" y="3795"/>
                  </a:cubicBezTo>
                  <a:cubicBezTo>
                    <a:pt x="12918" y="3822"/>
                    <a:pt x="13587" y="4185"/>
                    <a:pt x="14285" y="4910"/>
                  </a:cubicBezTo>
                  <a:cubicBezTo>
                    <a:pt x="16740" y="7393"/>
                    <a:pt x="18665" y="14145"/>
                    <a:pt x="20618" y="20311"/>
                  </a:cubicBezTo>
                  <a:cubicBezTo>
                    <a:pt x="21594" y="23408"/>
                    <a:pt x="22599" y="26365"/>
                    <a:pt x="23798" y="28653"/>
                  </a:cubicBezTo>
                  <a:cubicBezTo>
                    <a:pt x="24970" y="30940"/>
                    <a:pt x="26337" y="32670"/>
                    <a:pt x="28290" y="32977"/>
                  </a:cubicBezTo>
                  <a:lnTo>
                    <a:pt x="28402" y="32977"/>
                  </a:lnTo>
                  <a:cubicBezTo>
                    <a:pt x="28737" y="32977"/>
                    <a:pt x="29016" y="32754"/>
                    <a:pt x="29071" y="32419"/>
                  </a:cubicBezTo>
                  <a:cubicBezTo>
                    <a:pt x="29127" y="32028"/>
                    <a:pt x="28876" y="31694"/>
                    <a:pt x="28485" y="31638"/>
                  </a:cubicBezTo>
                  <a:cubicBezTo>
                    <a:pt x="27174" y="31498"/>
                    <a:pt x="25751" y="29796"/>
                    <a:pt x="24524" y="27062"/>
                  </a:cubicBezTo>
                  <a:cubicBezTo>
                    <a:pt x="22655" y="23017"/>
                    <a:pt x="21120" y="17019"/>
                    <a:pt x="19362" y="11997"/>
                  </a:cubicBezTo>
                  <a:cubicBezTo>
                    <a:pt x="18470" y="9486"/>
                    <a:pt x="17549" y="7198"/>
                    <a:pt x="16433" y="5468"/>
                  </a:cubicBezTo>
                  <a:cubicBezTo>
                    <a:pt x="15345" y="3767"/>
                    <a:pt x="14034" y="2539"/>
                    <a:pt x="12304" y="2455"/>
                  </a:cubicBezTo>
                  <a:cubicBezTo>
                    <a:pt x="8872" y="2344"/>
                    <a:pt x="6361" y="28"/>
                    <a:pt x="2260" y="0"/>
                  </a:cubicBezTo>
                  <a:close/>
                </a:path>
              </a:pathLst>
            </a:custGeom>
            <a:solidFill>
              <a:srgbClr val="D1A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2888681" y="3240423"/>
              <a:ext cx="58906" cy="102500"/>
            </a:xfrm>
            <a:custGeom>
              <a:rect b="b" l="l" r="r" t="t"/>
              <a:pathLst>
                <a:path extrusionOk="0" h="2624" w="1508">
                  <a:moveTo>
                    <a:pt x="678" y="1"/>
                  </a:moveTo>
                  <a:cubicBezTo>
                    <a:pt x="639" y="1"/>
                    <a:pt x="599" y="4"/>
                    <a:pt x="559" y="11"/>
                  </a:cubicBezTo>
                  <a:lnTo>
                    <a:pt x="475" y="39"/>
                  </a:lnTo>
                  <a:cubicBezTo>
                    <a:pt x="168" y="67"/>
                    <a:pt x="1" y="541"/>
                    <a:pt x="56" y="765"/>
                  </a:cubicBezTo>
                  <a:lnTo>
                    <a:pt x="335" y="2466"/>
                  </a:lnTo>
                  <a:cubicBezTo>
                    <a:pt x="362" y="2586"/>
                    <a:pt x="421" y="2624"/>
                    <a:pt x="508" y="2624"/>
                  </a:cubicBezTo>
                  <a:cubicBezTo>
                    <a:pt x="603" y="2624"/>
                    <a:pt x="733" y="2579"/>
                    <a:pt x="893" y="2550"/>
                  </a:cubicBezTo>
                  <a:lnTo>
                    <a:pt x="977" y="2550"/>
                  </a:lnTo>
                  <a:cubicBezTo>
                    <a:pt x="1284" y="2494"/>
                    <a:pt x="1507" y="2243"/>
                    <a:pt x="1451" y="2020"/>
                  </a:cubicBezTo>
                  <a:lnTo>
                    <a:pt x="1172" y="346"/>
                  </a:lnTo>
                  <a:cubicBezTo>
                    <a:pt x="1148" y="152"/>
                    <a:pt x="934" y="1"/>
                    <a:pt x="6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3076142" y="3228665"/>
              <a:ext cx="39258" cy="65078"/>
            </a:xfrm>
            <a:custGeom>
              <a:rect b="b" l="l" r="r" t="t"/>
              <a:pathLst>
                <a:path extrusionOk="0" h="1666" w="1005">
                  <a:moveTo>
                    <a:pt x="465" y="0"/>
                  </a:moveTo>
                  <a:cubicBezTo>
                    <a:pt x="440" y="0"/>
                    <a:pt x="416" y="2"/>
                    <a:pt x="391" y="5"/>
                  </a:cubicBezTo>
                  <a:lnTo>
                    <a:pt x="335" y="5"/>
                  </a:lnTo>
                  <a:cubicBezTo>
                    <a:pt x="140" y="33"/>
                    <a:pt x="0" y="201"/>
                    <a:pt x="28" y="340"/>
                  </a:cubicBezTo>
                  <a:lnTo>
                    <a:pt x="196" y="1428"/>
                  </a:lnTo>
                  <a:cubicBezTo>
                    <a:pt x="218" y="1566"/>
                    <a:pt x="355" y="1666"/>
                    <a:pt x="511" y="1666"/>
                  </a:cubicBezTo>
                  <a:cubicBezTo>
                    <a:pt x="545" y="1666"/>
                    <a:pt x="579" y="1661"/>
                    <a:pt x="614" y="1651"/>
                  </a:cubicBezTo>
                  <a:lnTo>
                    <a:pt x="670" y="1651"/>
                  </a:lnTo>
                  <a:cubicBezTo>
                    <a:pt x="865" y="1624"/>
                    <a:pt x="1005" y="1456"/>
                    <a:pt x="977" y="1317"/>
                  </a:cubicBezTo>
                  <a:lnTo>
                    <a:pt x="809" y="229"/>
                  </a:lnTo>
                  <a:cubicBezTo>
                    <a:pt x="785" y="83"/>
                    <a:pt x="633" y="0"/>
                    <a:pt x="4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2930087" y="3247259"/>
              <a:ext cx="82891" cy="80820"/>
            </a:xfrm>
            <a:custGeom>
              <a:rect b="b" l="l" r="r" t="t"/>
              <a:pathLst>
                <a:path extrusionOk="0" h="2069" w="2122">
                  <a:moveTo>
                    <a:pt x="417" y="1"/>
                  </a:moveTo>
                  <a:cubicBezTo>
                    <a:pt x="252" y="1"/>
                    <a:pt x="103" y="13"/>
                    <a:pt x="1" y="32"/>
                  </a:cubicBezTo>
                  <a:cubicBezTo>
                    <a:pt x="1" y="32"/>
                    <a:pt x="57" y="2068"/>
                    <a:pt x="140" y="2068"/>
                  </a:cubicBezTo>
                  <a:cubicBezTo>
                    <a:pt x="2121" y="1622"/>
                    <a:pt x="1563" y="1343"/>
                    <a:pt x="1563" y="1343"/>
                  </a:cubicBezTo>
                  <a:cubicBezTo>
                    <a:pt x="1563" y="1343"/>
                    <a:pt x="1507" y="1064"/>
                    <a:pt x="1368" y="199"/>
                  </a:cubicBezTo>
                  <a:cubicBezTo>
                    <a:pt x="1145" y="50"/>
                    <a:pt x="748" y="1"/>
                    <a:pt x="4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2948642" y="3235384"/>
              <a:ext cx="152578" cy="70898"/>
            </a:xfrm>
            <a:custGeom>
              <a:rect b="b" l="l" r="r" t="t"/>
              <a:pathLst>
                <a:path extrusionOk="0" h="1815" w="3906">
                  <a:moveTo>
                    <a:pt x="3543" y="1"/>
                  </a:moveTo>
                  <a:lnTo>
                    <a:pt x="0" y="615"/>
                  </a:lnTo>
                  <a:lnTo>
                    <a:pt x="586" y="1814"/>
                  </a:lnTo>
                  <a:lnTo>
                    <a:pt x="3906" y="1284"/>
                  </a:lnTo>
                  <a:lnTo>
                    <a:pt x="354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2886884" y="3227611"/>
              <a:ext cx="223086" cy="62305"/>
            </a:xfrm>
            <a:custGeom>
              <a:rect b="b" l="l" r="r" t="t"/>
              <a:pathLst>
                <a:path extrusionOk="0" h="1595" w="5711">
                  <a:moveTo>
                    <a:pt x="5297" y="0"/>
                  </a:moveTo>
                  <a:cubicBezTo>
                    <a:pt x="5277" y="0"/>
                    <a:pt x="5256" y="2"/>
                    <a:pt x="5236" y="5"/>
                  </a:cubicBezTo>
                  <a:lnTo>
                    <a:pt x="5180" y="32"/>
                  </a:lnTo>
                  <a:cubicBezTo>
                    <a:pt x="5013" y="60"/>
                    <a:pt x="4901" y="172"/>
                    <a:pt x="4873" y="284"/>
                  </a:cubicBezTo>
                  <a:lnTo>
                    <a:pt x="2418" y="674"/>
                  </a:lnTo>
                  <a:cubicBezTo>
                    <a:pt x="2175" y="532"/>
                    <a:pt x="1785" y="494"/>
                    <a:pt x="1462" y="494"/>
                  </a:cubicBezTo>
                  <a:cubicBezTo>
                    <a:pt x="1339" y="494"/>
                    <a:pt x="1226" y="499"/>
                    <a:pt x="1135" y="507"/>
                  </a:cubicBezTo>
                  <a:cubicBezTo>
                    <a:pt x="1065" y="390"/>
                    <a:pt x="898" y="332"/>
                    <a:pt x="716" y="332"/>
                  </a:cubicBezTo>
                  <a:cubicBezTo>
                    <a:pt x="679" y="332"/>
                    <a:pt x="642" y="335"/>
                    <a:pt x="605" y="339"/>
                  </a:cubicBezTo>
                  <a:lnTo>
                    <a:pt x="521" y="367"/>
                  </a:lnTo>
                  <a:cubicBezTo>
                    <a:pt x="459" y="373"/>
                    <a:pt x="401" y="374"/>
                    <a:pt x="348" y="374"/>
                  </a:cubicBezTo>
                  <a:cubicBezTo>
                    <a:pt x="313" y="374"/>
                    <a:pt x="279" y="373"/>
                    <a:pt x="248" y="373"/>
                  </a:cubicBezTo>
                  <a:cubicBezTo>
                    <a:pt x="93" y="373"/>
                    <a:pt x="0" y="386"/>
                    <a:pt x="19" y="535"/>
                  </a:cubicBezTo>
                  <a:lnTo>
                    <a:pt x="186" y="1595"/>
                  </a:lnTo>
                  <a:lnTo>
                    <a:pt x="5710" y="674"/>
                  </a:lnTo>
                  <a:lnTo>
                    <a:pt x="5654" y="228"/>
                  </a:lnTo>
                  <a:cubicBezTo>
                    <a:pt x="5629" y="103"/>
                    <a:pt x="5470" y="0"/>
                    <a:pt x="5297"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3236337" y="3220540"/>
              <a:ext cx="197305" cy="146094"/>
            </a:xfrm>
            <a:custGeom>
              <a:rect b="b" l="l" r="r" t="t"/>
              <a:pathLst>
                <a:path extrusionOk="0" h="3740" w="5051">
                  <a:moveTo>
                    <a:pt x="1296" y="1"/>
                  </a:moveTo>
                  <a:cubicBezTo>
                    <a:pt x="1220" y="1"/>
                    <a:pt x="1188" y="79"/>
                    <a:pt x="1256" y="325"/>
                  </a:cubicBezTo>
                  <a:cubicBezTo>
                    <a:pt x="1395" y="827"/>
                    <a:pt x="2149" y="1078"/>
                    <a:pt x="2149" y="1078"/>
                  </a:cubicBezTo>
                  <a:cubicBezTo>
                    <a:pt x="2149" y="1078"/>
                    <a:pt x="1814" y="1580"/>
                    <a:pt x="1228" y="1859"/>
                  </a:cubicBezTo>
                  <a:cubicBezTo>
                    <a:pt x="849" y="2038"/>
                    <a:pt x="648" y="2056"/>
                    <a:pt x="411" y="2056"/>
                  </a:cubicBezTo>
                  <a:cubicBezTo>
                    <a:pt x="352" y="2056"/>
                    <a:pt x="291" y="2055"/>
                    <a:pt x="224" y="2055"/>
                  </a:cubicBezTo>
                  <a:cubicBezTo>
                    <a:pt x="0" y="2083"/>
                    <a:pt x="698" y="3589"/>
                    <a:pt x="2177" y="3729"/>
                  </a:cubicBezTo>
                  <a:cubicBezTo>
                    <a:pt x="2230" y="3736"/>
                    <a:pt x="2290" y="3740"/>
                    <a:pt x="2355" y="3740"/>
                  </a:cubicBezTo>
                  <a:cubicBezTo>
                    <a:pt x="2768" y="3740"/>
                    <a:pt x="3389" y="3602"/>
                    <a:pt x="3823" y="3506"/>
                  </a:cubicBezTo>
                  <a:cubicBezTo>
                    <a:pt x="3840" y="3503"/>
                    <a:pt x="3858" y="3502"/>
                    <a:pt x="3876" y="3502"/>
                  </a:cubicBezTo>
                  <a:cubicBezTo>
                    <a:pt x="4031" y="3502"/>
                    <a:pt x="4172" y="3593"/>
                    <a:pt x="4327" y="3593"/>
                  </a:cubicBezTo>
                  <a:cubicBezTo>
                    <a:pt x="4345" y="3593"/>
                    <a:pt x="4363" y="3592"/>
                    <a:pt x="4381" y="3589"/>
                  </a:cubicBezTo>
                  <a:cubicBezTo>
                    <a:pt x="5050" y="3450"/>
                    <a:pt x="4408" y="576"/>
                    <a:pt x="4408" y="576"/>
                  </a:cubicBezTo>
                  <a:lnTo>
                    <a:pt x="4408" y="576"/>
                  </a:lnTo>
                  <a:lnTo>
                    <a:pt x="3906" y="716"/>
                  </a:lnTo>
                  <a:cubicBezTo>
                    <a:pt x="3516" y="688"/>
                    <a:pt x="2874" y="492"/>
                    <a:pt x="2567" y="437"/>
                  </a:cubicBezTo>
                  <a:cubicBezTo>
                    <a:pt x="2288" y="353"/>
                    <a:pt x="1842" y="297"/>
                    <a:pt x="1619" y="158"/>
                  </a:cubicBezTo>
                  <a:cubicBezTo>
                    <a:pt x="1505" y="86"/>
                    <a:pt x="1376" y="1"/>
                    <a:pt x="1296"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3382353" y="3053822"/>
              <a:ext cx="457773" cy="350156"/>
            </a:xfrm>
            <a:custGeom>
              <a:rect b="b" l="l" r="r" t="t"/>
              <a:pathLst>
                <a:path extrusionOk="0" h="8964" w="11719">
                  <a:moveTo>
                    <a:pt x="9253" y="1"/>
                  </a:moveTo>
                  <a:cubicBezTo>
                    <a:pt x="8729" y="1"/>
                    <a:pt x="7959" y="226"/>
                    <a:pt x="7255" y="855"/>
                  </a:cubicBezTo>
                  <a:cubicBezTo>
                    <a:pt x="5134" y="2584"/>
                    <a:pt x="4632" y="3923"/>
                    <a:pt x="3823" y="4370"/>
                  </a:cubicBezTo>
                  <a:cubicBezTo>
                    <a:pt x="2986" y="4844"/>
                    <a:pt x="2149" y="4649"/>
                    <a:pt x="475" y="4816"/>
                  </a:cubicBezTo>
                  <a:cubicBezTo>
                    <a:pt x="615" y="5848"/>
                    <a:pt x="531" y="7216"/>
                    <a:pt x="1" y="8415"/>
                  </a:cubicBezTo>
                  <a:cubicBezTo>
                    <a:pt x="1318" y="8766"/>
                    <a:pt x="2557" y="8964"/>
                    <a:pt x="3685" y="8964"/>
                  </a:cubicBezTo>
                  <a:cubicBezTo>
                    <a:pt x="4707" y="8964"/>
                    <a:pt x="5636" y="8801"/>
                    <a:pt x="6446" y="8443"/>
                  </a:cubicBezTo>
                  <a:cubicBezTo>
                    <a:pt x="8259" y="7383"/>
                    <a:pt x="9487" y="5095"/>
                    <a:pt x="9487" y="5095"/>
                  </a:cubicBezTo>
                  <a:cubicBezTo>
                    <a:pt x="11718" y="1580"/>
                    <a:pt x="10324" y="548"/>
                    <a:pt x="9793" y="129"/>
                  </a:cubicBezTo>
                  <a:cubicBezTo>
                    <a:pt x="9687" y="49"/>
                    <a:pt x="9497" y="1"/>
                    <a:pt x="9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3577431" y="3129681"/>
              <a:ext cx="179883" cy="184219"/>
            </a:xfrm>
            <a:custGeom>
              <a:rect b="b" l="l" r="r" t="t"/>
              <a:pathLst>
                <a:path extrusionOk="0" h="4716" w="4605">
                  <a:moveTo>
                    <a:pt x="1089" y="1"/>
                  </a:moveTo>
                  <a:cubicBezTo>
                    <a:pt x="1089" y="1"/>
                    <a:pt x="475" y="587"/>
                    <a:pt x="1" y="1228"/>
                  </a:cubicBezTo>
                  <a:cubicBezTo>
                    <a:pt x="531" y="1396"/>
                    <a:pt x="1256" y="1619"/>
                    <a:pt x="2010" y="2484"/>
                  </a:cubicBezTo>
                  <a:cubicBezTo>
                    <a:pt x="2651" y="3237"/>
                    <a:pt x="2930" y="3990"/>
                    <a:pt x="3377" y="4716"/>
                  </a:cubicBezTo>
                  <a:cubicBezTo>
                    <a:pt x="3377" y="4716"/>
                    <a:pt x="3962" y="4046"/>
                    <a:pt x="4493" y="3153"/>
                  </a:cubicBezTo>
                  <a:cubicBezTo>
                    <a:pt x="4604" y="3014"/>
                    <a:pt x="3823" y="1954"/>
                    <a:pt x="2958" y="1144"/>
                  </a:cubicBezTo>
                  <a:cubicBezTo>
                    <a:pt x="2093" y="308"/>
                    <a:pt x="1089" y="1"/>
                    <a:pt x="1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3589423" y="3146048"/>
              <a:ext cx="148242" cy="151523"/>
            </a:xfrm>
            <a:custGeom>
              <a:rect b="b" l="l" r="r" t="t"/>
              <a:pathLst>
                <a:path extrusionOk="0" h="3879" w="3795">
                  <a:moveTo>
                    <a:pt x="419" y="0"/>
                  </a:moveTo>
                  <a:cubicBezTo>
                    <a:pt x="168" y="140"/>
                    <a:pt x="1" y="419"/>
                    <a:pt x="1" y="419"/>
                  </a:cubicBezTo>
                  <a:cubicBezTo>
                    <a:pt x="196" y="502"/>
                    <a:pt x="893" y="586"/>
                    <a:pt x="1926" y="1590"/>
                  </a:cubicBezTo>
                  <a:cubicBezTo>
                    <a:pt x="2651" y="2372"/>
                    <a:pt x="3349" y="3515"/>
                    <a:pt x="3460" y="3878"/>
                  </a:cubicBezTo>
                  <a:cubicBezTo>
                    <a:pt x="3767" y="3432"/>
                    <a:pt x="3795" y="3404"/>
                    <a:pt x="3795" y="3404"/>
                  </a:cubicBezTo>
                  <a:cubicBezTo>
                    <a:pt x="3795" y="3404"/>
                    <a:pt x="3321" y="2093"/>
                    <a:pt x="2261" y="1060"/>
                  </a:cubicBezTo>
                  <a:cubicBezTo>
                    <a:pt x="1730" y="530"/>
                    <a:pt x="893" y="140"/>
                    <a:pt x="41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3405244" y="3238665"/>
              <a:ext cx="79609" cy="161328"/>
            </a:xfrm>
            <a:custGeom>
              <a:rect b="b" l="l" r="r" t="t"/>
              <a:pathLst>
                <a:path extrusionOk="0" h="4130" w="2038">
                  <a:moveTo>
                    <a:pt x="1591" y="1"/>
                  </a:moveTo>
                  <a:cubicBezTo>
                    <a:pt x="1591" y="1"/>
                    <a:pt x="866" y="1"/>
                    <a:pt x="224" y="56"/>
                  </a:cubicBezTo>
                  <a:cubicBezTo>
                    <a:pt x="280" y="391"/>
                    <a:pt x="587" y="670"/>
                    <a:pt x="559" y="1953"/>
                  </a:cubicBezTo>
                  <a:cubicBezTo>
                    <a:pt x="531" y="2735"/>
                    <a:pt x="168" y="3655"/>
                    <a:pt x="1" y="3823"/>
                  </a:cubicBezTo>
                  <a:cubicBezTo>
                    <a:pt x="1" y="3823"/>
                    <a:pt x="754" y="3990"/>
                    <a:pt x="1535" y="4130"/>
                  </a:cubicBezTo>
                  <a:cubicBezTo>
                    <a:pt x="1703" y="4102"/>
                    <a:pt x="1926" y="3181"/>
                    <a:pt x="1926" y="2065"/>
                  </a:cubicBezTo>
                  <a:cubicBezTo>
                    <a:pt x="2037" y="921"/>
                    <a:pt x="1591" y="1"/>
                    <a:pt x="15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3424853" y="3239134"/>
              <a:ext cx="50195" cy="157578"/>
            </a:xfrm>
            <a:custGeom>
              <a:rect b="b" l="l" r="r" t="t"/>
              <a:pathLst>
                <a:path extrusionOk="0" h="4034" w="1285">
                  <a:moveTo>
                    <a:pt x="446" y="1"/>
                  </a:moveTo>
                  <a:cubicBezTo>
                    <a:pt x="161" y="1"/>
                    <a:pt x="196" y="72"/>
                    <a:pt x="196" y="72"/>
                  </a:cubicBezTo>
                  <a:cubicBezTo>
                    <a:pt x="196" y="72"/>
                    <a:pt x="949" y="2220"/>
                    <a:pt x="1" y="3922"/>
                  </a:cubicBezTo>
                  <a:cubicBezTo>
                    <a:pt x="503" y="3950"/>
                    <a:pt x="643" y="4034"/>
                    <a:pt x="643" y="4034"/>
                  </a:cubicBezTo>
                  <a:cubicBezTo>
                    <a:pt x="1117" y="3113"/>
                    <a:pt x="1284" y="1383"/>
                    <a:pt x="726" y="16"/>
                  </a:cubicBezTo>
                  <a:cubicBezTo>
                    <a:pt x="609" y="5"/>
                    <a:pt x="518" y="1"/>
                    <a:pt x="446"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77"/>
          <p:cNvGrpSpPr/>
          <p:nvPr/>
        </p:nvGrpSpPr>
        <p:grpSpPr>
          <a:xfrm>
            <a:off x="-346945" y="-2"/>
            <a:ext cx="3955285" cy="1056654"/>
            <a:chOff x="2458504" y="-1409252"/>
            <a:chExt cx="3809019" cy="1017579"/>
          </a:xfrm>
        </p:grpSpPr>
        <p:sp>
          <p:nvSpPr>
            <p:cNvPr id="2691" name="Google Shape;2691;p77"/>
            <p:cNvSpPr/>
            <p:nvPr/>
          </p:nvSpPr>
          <p:spPr>
            <a:xfrm>
              <a:off x="4129572" y="-609931"/>
              <a:ext cx="109160" cy="85038"/>
            </a:xfrm>
            <a:custGeom>
              <a:rect b="b" l="l" r="r" t="t"/>
              <a:pathLst>
                <a:path extrusionOk="0" h="1389" w="1783">
                  <a:moveTo>
                    <a:pt x="1526" y="292"/>
                  </a:moveTo>
                  <a:cubicBezTo>
                    <a:pt x="1269" y="1"/>
                    <a:pt x="429" y="515"/>
                    <a:pt x="1" y="703"/>
                  </a:cubicBezTo>
                  <a:cubicBezTo>
                    <a:pt x="703" y="1389"/>
                    <a:pt x="1372" y="1252"/>
                    <a:pt x="1577" y="943"/>
                  </a:cubicBezTo>
                  <a:cubicBezTo>
                    <a:pt x="1783" y="618"/>
                    <a:pt x="1629" y="464"/>
                    <a:pt x="1629" y="4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3456124" y="-1374662"/>
              <a:ext cx="59876" cy="75610"/>
            </a:xfrm>
            <a:custGeom>
              <a:rect b="b" l="l" r="r" t="t"/>
              <a:pathLst>
                <a:path extrusionOk="0" h="1235" w="978">
                  <a:moveTo>
                    <a:pt x="977" y="704"/>
                  </a:moveTo>
                  <a:cubicBezTo>
                    <a:pt x="857" y="275"/>
                    <a:pt x="1" y="1"/>
                    <a:pt x="1" y="1"/>
                  </a:cubicBezTo>
                  <a:cubicBezTo>
                    <a:pt x="1" y="1"/>
                    <a:pt x="223" y="686"/>
                    <a:pt x="634" y="1012"/>
                  </a:cubicBezTo>
                  <a:cubicBezTo>
                    <a:pt x="926" y="1235"/>
                    <a:pt x="977" y="704"/>
                    <a:pt x="977" y="7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7"/>
            <p:cNvSpPr/>
            <p:nvPr/>
          </p:nvSpPr>
          <p:spPr>
            <a:xfrm>
              <a:off x="3858968" y="-1246645"/>
              <a:ext cx="101813" cy="121710"/>
            </a:xfrm>
            <a:custGeom>
              <a:rect b="b" l="l" r="r" t="t"/>
              <a:pathLst>
                <a:path extrusionOk="0" h="1988" w="1663">
                  <a:moveTo>
                    <a:pt x="411" y="52"/>
                  </a:moveTo>
                  <a:cubicBezTo>
                    <a:pt x="960" y="103"/>
                    <a:pt x="1628" y="1234"/>
                    <a:pt x="1662" y="1645"/>
                  </a:cubicBezTo>
                  <a:cubicBezTo>
                    <a:pt x="840" y="1988"/>
                    <a:pt x="206" y="909"/>
                    <a:pt x="103" y="446"/>
                  </a:cubicBezTo>
                  <a:cubicBezTo>
                    <a:pt x="0" y="0"/>
                    <a:pt x="411" y="52"/>
                    <a:pt x="411"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7"/>
            <p:cNvSpPr/>
            <p:nvPr/>
          </p:nvSpPr>
          <p:spPr>
            <a:xfrm>
              <a:off x="3897783" y="-1315888"/>
              <a:ext cx="96548" cy="87120"/>
            </a:xfrm>
            <a:custGeom>
              <a:rect b="b" l="l" r="r" t="t"/>
              <a:pathLst>
                <a:path extrusionOk="0" h="1423" w="1577">
                  <a:moveTo>
                    <a:pt x="411" y="155"/>
                  </a:moveTo>
                  <a:cubicBezTo>
                    <a:pt x="1148" y="1"/>
                    <a:pt x="1576" y="258"/>
                    <a:pt x="1559" y="309"/>
                  </a:cubicBezTo>
                  <a:cubicBezTo>
                    <a:pt x="1457" y="532"/>
                    <a:pt x="411" y="1423"/>
                    <a:pt x="206" y="1131"/>
                  </a:cubicBezTo>
                  <a:cubicBezTo>
                    <a:pt x="0" y="840"/>
                    <a:pt x="411" y="155"/>
                    <a:pt x="4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3612425" y="-1279155"/>
              <a:ext cx="131200" cy="124894"/>
            </a:xfrm>
            <a:custGeom>
              <a:rect b="b" l="l" r="r" t="t"/>
              <a:pathLst>
                <a:path extrusionOk="0" h="2040" w="2143">
                  <a:moveTo>
                    <a:pt x="1183" y="1268"/>
                  </a:moveTo>
                  <a:cubicBezTo>
                    <a:pt x="1131" y="1799"/>
                    <a:pt x="600" y="1936"/>
                    <a:pt x="292" y="2039"/>
                  </a:cubicBezTo>
                  <a:cubicBezTo>
                    <a:pt x="138" y="1354"/>
                    <a:pt x="497" y="1182"/>
                    <a:pt x="497" y="1182"/>
                  </a:cubicBezTo>
                  <a:cubicBezTo>
                    <a:pt x="497" y="1182"/>
                    <a:pt x="292" y="1508"/>
                    <a:pt x="35" y="1542"/>
                  </a:cubicBezTo>
                  <a:cubicBezTo>
                    <a:pt x="1" y="1097"/>
                    <a:pt x="652" y="309"/>
                    <a:pt x="652" y="309"/>
                  </a:cubicBezTo>
                  <a:cubicBezTo>
                    <a:pt x="652" y="309"/>
                    <a:pt x="1971" y="0"/>
                    <a:pt x="2142" y="360"/>
                  </a:cubicBezTo>
                  <a:cubicBezTo>
                    <a:pt x="1611" y="994"/>
                    <a:pt x="857" y="549"/>
                    <a:pt x="857" y="5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3905130" y="-1349438"/>
              <a:ext cx="95507" cy="51427"/>
            </a:xfrm>
            <a:custGeom>
              <a:rect b="b" l="l" r="r" t="t"/>
              <a:pathLst>
                <a:path extrusionOk="0" h="840" w="1560">
                  <a:moveTo>
                    <a:pt x="360" y="788"/>
                  </a:moveTo>
                  <a:cubicBezTo>
                    <a:pt x="617" y="840"/>
                    <a:pt x="1439" y="806"/>
                    <a:pt x="1559" y="531"/>
                  </a:cubicBezTo>
                  <a:cubicBezTo>
                    <a:pt x="1251" y="0"/>
                    <a:pt x="480" y="0"/>
                    <a:pt x="240" y="257"/>
                  </a:cubicBezTo>
                  <a:cubicBezTo>
                    <a:pt x="0" y="531"/>
                    <a:pt x="360" y="788"/>
                    <a:pt x="360" y="7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3670097" y="-1389294"/>
              <a:ext cx="96609" cy="93426"/>
            </a:xfrm>
            <a:custGeom>
              <a:rect b="b" l="l" r="r" t="t"/>
              <a:pathLst>
                <a:path extrusionOk="0" h="1526" w="1578">
                  <a:moveTo>
                    <a:pt x="224" y="377"/>
                  </a:moveTo>
                  <a:cubicBezTo>
                    <a:pt x="1" y="0"/>
                    <a:pt x="1303" y="685"/>
                    <a:pt x="1577" y="1234"/>
                  </a:cubicBezTo>
                  <a:cubicBezTo>
                    <a:pt x="583" y="1525"/>
                    <a:pt x="275" y="480"/>
                    <a:pt x="224" y="3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7"/>
            <p:cNvSpPr/>
            <p:nvPr/>
          </p:nvSpPr>
          <p:spPr>
            <a:xfrm>
              <a:off x="3712096" y="-1378825"/>
              <a:ext cx="114364" cy="51488"/>
            </a:xfrm>
            <a:custGeom>
              <a:rect b="b" l="l" r="r" t="t"/>
              <a:pathLst>
                <a:path extrusionOk="0" h="841" w="1868">
                  <a:moveTo>
                    <a:pt x="326" y="292"/>
                  </a:moveTo>
                  <a:cubicBezTo>
                    <a:pt x="566" y="172"/>
                    <a:pt x="1525" y="0"/>
                    <a:pt x="1868" y="275"/>
                  </a:cubicBezTo>
                  <a:cubicBezTo>
                    <a:pt x="1731" y="720"/>
                    <a:pt x="531" y="840"/>
                    <a:pt x="257" y="634"/>
                  </a:cubicBezTo>
                  <a:cubicBezTo>
                    <a:pt x="0" y="412"/>
                    <a:pt x="326" y="292"/>
                    <a:pt x="326"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7"/>
            <p:cNvSpPr/>
            <p:nvPr/>
          </p:nvSpPr>
          <p:spPr>
            <a:xfrm>
              <a:off x="3713136" y="-1300154"/>
              <a:ext cx="70345" cy="106037"/>
            </a:xfrm>
            <a:custGeom>
              <a:rect b="b" l="l" r="r" t="t"/>
              <a:pathLst>
                <a:path extrusionOk="0" h="1732" w="1149">
                  <a:moveTo>
                    <a:pt x="343" y="275"/>
                  </a:moveTo>
                  <a:cubicBezTo>
                    <a:pt x="549" y="1"/>
                    <a:pt x="1148" y="1217"/>
                    <a:pt x="1148" y="1731"/>
                  </a:cubicBezTo>
                  <a:cubicBezTo>
                    <a:pt x="0" y="1063"/>
                    <a:pt x="257" y="395"/>
                    <a:pt x="343" y="2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3592467" y="-1320112"/>
              <a:ext cx="46223" cy="82956"/>
            </a:xfrm>
            <a:custGeom>
              <a:rect b="b" l="l" r="r" t="t"/>
              <a:pathLst>
                <a:path extrusionOk="0" h="1355" w="755">
                  <a:moveTo>
                    <a:pt x="755" y="823"/>
                  </a:moveTo>
                  <a:cubicBezTo>
                    <a:pt x="635" y="395"/>
                    <a:pt x="18" y="1"/>
                    <a:pt x="18" y="1"/>
                  </a:cubicBezTo>
                  <a:cubicBezTo>
                    <a:pt x="18" y="1"/>
                    <a:pt x="1" y="806"/>
                    <a:pt x="429" y="1132"/>
                  </a:cubicBezTo>
                  <a:cubicBezTo>
                    <a:pt x="721" y="1355"/>
                    <a:pt x="755" y="823"/>
                    <a:pt x="755" y="8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4295362" y="-1223565"/>
              <a:ext cx="101813" cy="121710"/>
            </a:xfrm>
            <a:custGeom>
              <a:rect b="b" l="l" r="r" t="t"/>
              <a:pathLst>
                <a:path extrusionOk="0" h="1988" w="1663">
                  <a:moveTo>
                    <a:pt x="428" y="35"/>
                  </a:moveTo>
                  <a:cubicBezTo>
                    <a:pt x="960" y="103"/>
                    <a:pt x="1628" y="1234"/>
                    <a:pt x="1662" y="1628"/>
                  </a:cubicBezTo>
                  <a:cubicBezTo>
                    <a:pt x="840" y="1988"/>
                    <a:pt x="206" y="908"/>
                    <a:pt x="103" y="446"/>
                  </a:cubicBezTo>
                  <a:cubicBezTo>
                    <a:pt x="0" y="0"/>
                    <a:pt x="428" y="35"/>
                    <a:pt x="428" y="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7"/>
            <p:cNvSpPr/>
            <p:nvPr/>
          </p:nvSpPr>
          <p:spPr>
            <a:xfrm>
              <a:off x="4200896" y="-1207830"/>
              <a:ext cx="55712" cy="103895"/>
            </a:xfrm>
            <a:custGeom>
              <a:rect b="b" l="l" r="r" t="t"/>
              <a:pathLst>
                <a:path extrusionOk="0" h="1697" w="910">
                  <a:moveTo>
                    <a:pt x="18" y="189"/>
                  </a:moveTo>
                  <a:cubicBezTo>
                    <a:pt x="35" y="0"/>
                    <a:pt x="789" y="326"/>
                    <a:pt x="841" y="1011"/>
                  </a:cubicBezTo>
                  <a:lnTo>
                    <a:pt x="909" y="1697"/>
                  </a:lnTo>
                  <a:cubicBezTo>
                    <a:pt x="155" y="1234"/>
                    <a:pt x="1" y="326"/>
                    <a:pt x="18"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7"/>
            <p:cNvSpPr/>
            <p:nvPr/>
          </p:nvSpPr>
          <p:spPr>
            <a:xfrm>
              <a:off x="4130613" y="-1352622"/>
              <a:ext cx="114425" cy="52529"/>
            </a:xfrm>
            <a:custGeom>
              <a:rect b="b" l="l" r="r" t="t"/>
              <a:pathLst>
                <a:path extrusionOk="0" h="858" w="1869">
                  <a:moveTo>
                    <a:pt x="326" y="292"/>
                  </a:moveTo>
                  <a:cubicBezTo>
                    <a:pt x="566" y="189"/>
                    <a:pt x="1526" y="1"/>
                    <a:pt x="1869" y="292"/>
                  </a:cubicBezTo>
                  <a:cubicBezTo>
                    <a:pt x="1749" y="720"/>
                    <a:pt x="532" y="858"/>
                    <a:pt x="275" y="635"/>
                  </a:cubicBezTo>
                  <a:cubicBezTo>
                    <a:pt x="1" y="412"/>
                    <a:pt x="326" y="292"/>
                    <a:pt x="326"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4510376" y="-1157505"/>
              <a:ext cx="71385" cy="107078"/>
            </a:xfrm>
            <a:custGeom>
              <a:rect b="b" l="l" r="r" t="t"/>
              <a:pathLst>
                <a:path extrusionOk="0" h="1749" w="1166">
                  <a:moveTo>
                    <a:pt x="360" y="275"/>
                  </a:moveTo>
                  <a:cubicBezTo>
                    <a:pt x="566" y="1"/>
                    <a:pt x="1166" y="1234"/>
                    <a:pt x="1166" y="1749"/>
                  </a:cubicBezTo>
                  <a:cubicBezTo>
                    <a:pt x="1" y="1080"/>
                    <a:pt x="258" y="412"/>
                    <a:pt x="360" y="2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4217732" y="-1321153"/>
              <a:ext cx="75549" cy="58835"/>
            </a:xfrm>
            <a:custGeom>
              <a:rect b="b" l="l" r="r" t="t"/>
              <a:pathLst>
                <a:path extrusionOk="0" h="961" w="1234">
                  <a:moveTo>
                    <a:pt x="137" y="1"/>
                  </a:moveTo>
                  <a:cubicBezTo>
                    <a:pt x="514" y="69"/>
                    <a:pt x="1165" y="292"/>
                    <a:pt x="1234" y="652"/>
                  </a:cubicBezTo>
                  <a:cubicBezTo>
                    <a:pt x="548" y="960"/>
                    <a:pt x="274" y="618"/>
                    <a:pt x="137" y="412"/>
                  </a:cubicBezTo>
                  <a:cubicBezTo>
                    <a:pt x="0" y="206"/>
                    <a:pt x="137" y="1"/>
                    <a:pt x="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7"/>
            <p:cNvSpPr/>
            <p:nvPr/>
          </p:nvSpPr>
          <p:spPr>
            <a:xfrm>
              <a:off x="4080288" y="-1170056"/>
              <a:ext cx="35754" cy="79773"/>
            </a:xfrm>
            <a:custGeom>
              <a:rect b="b" l="l" r="r" t="t"/>
              <a:pathLst>
                <a:path extrusionOk="0" h="1303" w="584">
                  <a:moveTo>
                    <a:pt x="292" y="0"/>
                  </a:moveTo>
                  <a:cubicBezTo>
                    <a:pt x="480" y="394"/>
                    <a:pt x="583" y="977"/>
                    <a:pt x="412" y="1302"/>
                  </a:cubicBezTo>
                  <a:cubicBezTo>
                    <a:pt x="52" y="806"/>
                    <a:pt x="0" y="737"/>
                    <a:pt x="69" y="394"/>
                  </a:cubicBezTo>
                  <a:cubicBezTo>
                    <a:pt x="120" y="52"/>
                    <a:pt x="292" y="0"/>
                    <a:pt x="2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7"/>
            <p:cNvSpPr/>
            <p:nvPr/>
          </p:nvSpPr>
          <p:spPr>
            <a:xfrm>
              <a:off x="3906171" y="-1387212"/>
              <a:ext cx="116506" cy="90242"/>
            </a:xfrm>
            <a:custGeom>
              <a:rect b="b" l="l" r="r" t="t"/>
              <a:pathLst>
                <a:path extrusionOk="0" h="1474" w="1903">
                  <a:moveTo>
                    <a:pt x="1628" y="309"/>
                  </a:moveTo>
                  <a:cubicBezTo>
                    <a:pt x="1354" y="0"/>
                    <a:pt x="463" y="532"/>
                    <a:pt x="0" y="754"/>
                  </a:cubicBezTo>
                  <a:cubicBezTo>
                    <a:pt x="754" y="1474"/>
                    <a:pt x="1474" y="1320"/>
                    <a:pt x="1679" y="994"/>
                  </a:cubicBezTo>
                  <a:cubicBezTo>
                    <a:pt x="1902" y="651"/>
                    <a:pt x="1731" y="480"/>
                    <a:pt x="1731" y="4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3638629" y="-1293848"/>
              <a:ext cx="103956" cy="55651"/>
            </a:xfrm>
            <a:custGeom>
              <a:rect b="b" l="l" r="r" t="t"/>
              <a:pathLst>
                <a:path extrusionOk="0" h="909" w="1698">
                  <a:moveTo>
                    <a:pt x="1320" y="292"/>
                  </a:moveTo>
                  <a:cubicBezTo>
                    <a:pt x="875" y="0"/>
                    <a:pt x="1" y="172"/>
                    <a:pt x="1" y="172"/>
                  </a:cubicBezTo>
                  <a:cubicBezTo>
                    <a:pt x="1" y="172"/>
                    <a:pt x="652" y="908"/>
                    <a:pt x="1269" y="840"/>
                  </a:cubicBezTo>
                  <a:cubicBezTo>
                    <a:pt x="1697" y="789"/>
                    <a:pt x="1320" y="292"/>
                    <a:pt x="1320"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7"/>
            <p:cNvSpPr/>
            <p:nvPr/>
          </p:nvSpPr>
          <p:spPr>
            <a:xfrm>
              <a:off x="3745646" y="-1127078"/>
              <a:ext cx="80814" cy="60916"/>
            </a:xfrm>
            <a:custGeom>
              <a:rect b="b" l="l" r="r" t="t"/>
              <a:pathLst>
                <a:path extrusionOk="0" h="995" w="1320">
                  <a:moveTo>
                    <a:pt x="1080" y="69"/>
                  </a:moveTo>
                  <a:cubicBezTo>
                    <a:pt x="840" y="1"/>
                    <a:pt x="52" y="755"/>
                    <a:pt x="1" y="875"/>
                  </a:cubicBezTo>
                  <a:cubicBezTo>
                    <a:pt x="532" y="994"/>
                    <a:pt x="1029" y="994"/>
                    <a:pt x="1166" y="755"/>
                  </a:cubicBezTo>
                  <a:cubicBezTo>
                    <a:pt x="1320" y="515"/>
                    <a:pt x="1080" y="69"/>
                    <a:pt x="1080" y="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7"/>
            <p:cNvSpPr/>
            <p:nvPr/>
          </p:nvSpPr>
          <p:spPr>
            <a:xfrm>
              <a:off x="3803317" y="-1284420"/>
              <a:ext cx="81916" cy="104935"/>
            </a:xfrm>
            <a:custGeom>
              <a:rect b="b" l="l" r="r" t="t"/>
              <a:pathLst>
                <a:path extrusionOk="0" h="1714" w="1338">
                  <a:moveTo>
                    <a:pt x="1063" y="926"/>
                  </a:moveTo>
                  <a:cubicBezTo>
                    <a:pt x="1337" y="635"/>
                    <a:pt x="1337" y="275"/>
                    <a:pt x="1218" y="52"/>
                  </a:cubicBezTo>
                  <a:cubicBezTo>
                    <a:pt x="858" y="395"/>
                    <a:pt x="669" y="326"/>
                    <a:pt x="669" y="326"/>
                  </a:cubicBezTo>
                  <a:cubicBezTo>
                    <a:pt x="669" y="326"/>
                    <a:pt x="532" y="155"/>
                    <a:pt x="395" y="1"/>
                  </a:cubicBezTo>
                  <a:cubicBezTo>
                    <a:pt x="121" y="189"/>
                    <a:pt x="1" y="943"/>
                    <a:pt x="1" y="943"/>
                  </a:cubicBezTo>
                  <a:cubicBezTo>
                    <a:pt x="1" y="943"/>
                    <a:pt x="772" y="1714"/>
                    <a:pt x="1063" y="1628"/>
                  </a:cubicBezTo>
                  <a:cubicBezTo>
                    <a:pt x="1166" y="1029"/>
                    <a:pt x="498" y="840"/>
                    <a:pt x="498"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3785501" y="-1372519"/>
              <a:ext cx="95507" cy="89201"/>
            </a:xfrm>
            <a:custGeom>
              <a:rect b="b" l="l" r="r" t="t"/>
              <a:pathLst>
                <a:path extrusionOk="0" h="1457" w="1560">
                  <a:moveTo>
                    <a:pt x="686" y="309"/>
                  </a:moveTo>
                  <a:cubicBezTo>
                    <a:pt x="1234" y="651"/>
                    <a:pt x="892" y="1371"/>
                    <a:pt x="686" y="1457"/>
                  </a:cubicBezTo>
                  <a:cubicBezTo>
                    <a:pt x="549" y="1011"/>
                    <a:pt x="532" y="514"/>
                    <a:pt x="532" y="514"/>
                  </a:cubicBezTo>
                  <a:cubicBezTo>
                    <a:pt x="532" y="514"/>
                    <a:pt x="618" y="1011"/>
                    <a:pt x="69" y="943"/>
                  </a:cubicBezTo>
                  <a:cubicBezTo>
                    <a:pt x="1" y="617"/>
                    <a:pt x="395" y="17"/>
                    <a:pt x="395" y="17"/>
                  </a:cubicBezTo>
                  <a:cubicBezTo>
                    <a:pt x="395" y="17"/>
                    <a:pt x="1406" y="0"/>
                    <a:pt x="1560" y="257"/>
                  </a:cubicBezTo>
                  <a:cubicBezTo>
                    <a:pt x="1252" y="737"/>
                    <a:pt x="566" y="223"/>
                    <a:pt x="566" y="2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4059288" y="-1322194"/>
              <a:ext cx="55651" cy="99731"/>
            </a:xfrm>
            <a:custGeom>
              <a:rect b="b" l="l" r="r" t="t"/>
              <a:pathLst>
                <a:path extrusionOk="0" h="1629" w="909">
                  <a:moveTo>
                    <a:pt x="1" y="635"/>
                  </a:moveTo>
                  <a:cubicBezTo>
                    <a:pt x="155" y="1166"/>
                    <a:pt x="909" y="1628"/>
                    <a:pt x="909" y="1628"/>
                  </a:cubicBezTo>
                  <a:cubicBezTo>
                    <a:pt x="909" y="1628"/>
                    <a:pt x="909" y="635"/>
                    <a:pt x="395" y="275"/>
                  </a:cubicBezTo>
                  <a:cubicBezTo>
                    <a:pt x="35" y="1"/>
                    <a:pt x="1" y="635"/>
                    <a:pt x="1" y="6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4056166" y="-1364131"/>
              <a:ext cx="80814" cy="53570"/>
            </a:xfrm>
            <a:custGeom>
              <a:rect b="b" l="l" r="r" t="t"/>
              <a:pathLst>
                <a:path extrusionOk="0" h="875" w="1320">
                  <a:moveTo>
                    <a:pt x="0" y="669"/>
                  </a:moveTo>
                  <a:cubicBezTo>
                    <a:pt x="137" y="874"/>
                    <a:pt x="1200" y="857"/>
                    <a:pt x="1320" y="789"/>
                  </a:cubicBezTo>
                  <a:cubicBezTo>
                    <a:pt x="994" y="343"/>
                    <a:pt x="634" y="0"/>
                    <a:pt x="377" y="86"/>
                  </a:cubicBezTo>
                  <a:cubicBezTo>
                    <a:pt x="103" y="172"/>
                    <a:pt x="0" y="669"/>
                    <a:pt x="0"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3968067" y="-1350479"/>
              <a:ext cx="103895" cy="79773"/>
            </a:xfrm>
            <a:custGeom>
              <a:rect b="b" l="l" r="r" t="t"/>
              <a:pathLst>
                <a:path extrusionOk="0" h="1303" w="1697">
                  <a:moveTo>
                    <a:pt x="1457" y="274"/>
                  </a:moveTo>
                  <a:cubicBezTo>
                    <a:pt x="1217" y="0"/>
                    <a:pt x="411" y="480"/>
                    <a:pt x="0" y="668"/>
                  </a:cubicBezTo>
                  <a:cubicBezTo>
                    <a:pt x="685" y="1302"/>
                    <a:pt x="1319" y="1182"/>
                    <a:pt x="1508" y="874"/>
                  </a:cubicBezTo>
                  <a:cubicBezTo>
                    <a:pt x="1696" y="583"/>
                    <a:pt x="1542" y="428"/>
                    <a:pt x="1542" y="4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7"/>
            <p:cNvSpPr/>
            <p:nvPr/>
          </p:nvSpPr>
          <p:spPr>
            <a:xfrm>
              <a:off x="3585181" y="-1244564"/>
              <a:ext cx="71385" cy="85038"/>
            </a:xfrm>
            <a:custGeom>
              <a:rect b="b" l="l" r="r" t="t"/>
              <a:pathLst>
                <a:path extrusionOk="0" h="1389" w="1166">
                  <a:moveTo>
                    <a:pt x="565" y="189"/>
                  </a:moveTo>
                  <a:cubicBezTo>
                    <a:pt x="394" y="378"/>
                    <a:pt x="0" y="1114"/>
                    <a:pt x="154" y="1389"/>
                  </a:cubicBezTo>
                  <a:cubicBezTo>
                    <a:pt x="737" y="1389"/>
                    <a:pt x="1165" y="703"/>
                    <a:pt x="1062" y="360"/>
                  </a:cubicBezTo>
                  <a:cubicBezTo>
                    <a:pt x="977" y="1"/>
                    <a:pt x="565" y="189"/>
                    <a:pt x="565"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7"/>
            <p:cNvSpPr/>
            <p:nvPr/>
          </p:nvSpPr>
          <p:spPr>
            <a:xfrm>
              <a:off x="3580957" y="-1268686"/>
              <a:ext cx="68263" cy="78732"/>
            </a:xfrm>
            <a:custGeom>
              <a:rect b="b" l="l" r="r" t="t"/>
              <a:pathLst>
                <a:path extrusionOk="0" h="1286" w="1115">
                  <a:moveTo>
                    <a:pt x="120" y="1"/>
                  </a:moveTo>
                  <a:cubicBezTo>
                    <a:pt x="463" y="52"/>
                    <a:pt x="1046" y="600"/>
                    <a:pt x="1114" y="1097"/>
                  </a:cubicBezTo>
                  <a:cubicBezTo>
                    <a:pt x="806" y="1286"/>
                    <a:pt x="395" y="977"/>
                    <a:pt x="206" y="617"/>
                  </a:cubicBezTo>
                  <a:cubicBezTo>
                    <a:pt x="1" y="275"/>
                    <a:pt x="120" y="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7"/>
            <p:cNvSpPr/>
            <p:nvPr/>
          </p:nvSpPr>
          <p:spPr>
            <a:xfrm>
              <a:off x="4261751" y="-1181627"/>
              <a:ext cx="69304" cy="60916"/>
            </a:xfrm>
            <a:custGeom>
              <a:rect b="b" l="l" r="r" t="t"/>
              <a:pathLst>
                <a:path extrusionOk="0" h="995" w="1132">
                  <a:moveTo>
                    <a:pt x="292" y="104"/>
                  </a:moveTo>
                  <a:cubicBezTo>
                    <a:pt x="823" y="1"/>
                    <a:pt x="1132" y="172"/>
                    <a:pt x="1097" y="206"/>
                  </a:cubicBezTo>
                  <a:cubicBezTo>
                    <a:pt x="1029" y="378"/>
                    <a:pt x="292" y="995"/>
                    <a:pt x="138" y="789"/>
                  </a:cubicBezTo>
                  <a:cubicBezTo>
                    <a:pt x="1" y="583"/>
                    <a:pt x="292" y="104"/>
                    <a:pt x="292" y="1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4242895" y="-1232993"/>
              <a:ext cx="67161" cy="36733"/>
            </a:xfrm>
            <a:custGeom>
              <a:rect b="b" l="l" r="r" t="t"/>
              <a:pathLst>
                <a:path extrusionOk="0" h="600" w="1097">
                  <a:moveTo>
                    <a:pt x="257" y="566"/>
                  </a:moveTo>
                  <a:cubicBezTo>
                    <a:pt x="429" y="600"/>
                    <a:pt x="1011" y="566"/>
                    <a:pt x="1097" y="377"/>
                  </a:cubicBezTo>
                  <a:cubicBezTo>
                    <a:pt x="891" y="0"/>
                    <a:pt x="326" y="0"/>
                    <a:pt x="155" y="189"/>
                  </a:cubicBezTo>
                  <a:cubicBezTo>
                    <a:pt x="0" y="377"/>
                    <a:pt x="257" y="566"/>
                    <a:pt x="257"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4411746" y="-1264461"/>
              <a:ext cx="69304" cy="66120"/>
            </a:xfrm>
            <a:custGeom>
              <a:rect b="b" l="l" r="r" t="t"/>
              <a:pathLst>
                <a:path extrusionOk="0" h="1080" w="1132">
                  <a:moveTo>
                    <a:pt x="155" y="257"/>
                  </a:moveTo>
                  <a:cubicBezTo>
                    <a:pt x="1" y="0"/>
                    <a:pt x="926" y="480"/>
                    <a:pt x="1132" y="874"/>
                  </a:cubicBezTo>
                  <a:cubicBezTo>
                    <a:pt x="429" y="1080"/>
                    <a:pt x="207" y="343"/>
                    <a:pt x="155" y="2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3246315" y="-1252951"/>
              <a:ext cx="48305" cy="76651"/>
            </a:xfrm>
            <a:custGeom>
              <a:rect b="b" l="l" r="r" t="t"/>
              <a:pathLst>
                <a:path extrusionOk="0" h="1252" w="789">
                  <a:moveTo>
                    <a:pt x="703" y="138"/>
                  </a:moveTo>
                  <a:cubicBezTo>
                    <a:pt x="720" y="463"/>
                    <a:pt x="566" y="669"/>
                    <a:pt x="395" y="960"/>
                  </a:cubicBezTo>
                  <a:cubicBezTo>
                    <a:pt x="223" y="1251"/>
                    <a:pt x="103" y="1251"/>
                    <a:pt x="103" y="1251"/>
                  </a:cubicBezTo>
                  <a:cubicBezTo>
                    <a:pt x="103" y="1251"/>
                    <a:pt x="1" y="549"/>
                    <a:pt x="258" y="275"/>
                  </a:cubicBezTo>
                  <a:cubicBezTo>
                    <a:pt x="532" y="1"/>
                    <a:pt x="789" y="155"/>
                    <a:pt x="789"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7"/>
            <p:cNvSpPr/>
            <p:nvPr/>
          </p:nvSpPr>
          <p:spPr>
            <a:xfrm>
              <a:off x="4262792" y="-1324276"/>
              <a:ext cx="54610" cy="106037"/>
            </a:xfrm>
            <a:custGeom>
              <a:rect b="b" l="l" r="r" t="t"/>
              <a:pathLst>
                <a:path extrusionOk="0" h="1732" w="892">
                  <a:moveTo>
                    <a:pt x="892" y="1114"/>
                  </a:moveTo>
                  <a:cubicBezTo>
                    <a:pt x="823" y="583"/>
                    <a:pt x="172" y="0"/>
                    <a:pt x="172" y="0"/>
                  </a:cubicBezTo>
                  <a:cubicBezTo>
                    <a:pt x="172" y="0"/>
                    <a:pt x="1" y="960"/>
                    <a:pt x="446" y="1405"/>
                  </a:cubicBezTo>
                  <a:cubicBezTo>
                    <a:pt x="755" y="1731"/>
                    <a:pt x="892" y="1114"/>
                    <a:pt x="892"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7"/>
            <p:cNvSpPr/>
            <p:nvPr/>
          </p:nvSpPr>
          <p:spPr>
            <a:xfrm>
              <a:off x="4415971" y="-1372519"/>
              <a:ext cx="76651" cy="56692"/>
            </a:xfrm>
            <a:custGeom>
              <a:rect b="b" l="l" r="r" t="t"/>
              <a:pathLst>
                <a:path extrusionOk="0" h="926" w="1252">
                  <a:moveTo>
                    <a:pt x="1251" y="411"/>
                  </a:moveTo>
                  <a:cubicBezTo>
                    <a:pt x="1148" y="172"/>
                    <a:pt x="120" y="0"/>
                    <a:pt x="0" y="52"/>
                  </a:cubicBezTo>
                  <a:cubicBezTo>
                    <a:pt x="240" y="549"/>
                    <a:pt x="532" y="926"/>
                    <a:pt x="806" y="891"/>
                  </a:cubicBezTo>
                  <a:cubicBezTo>
                    <a:pt x="1080" y="857"/>
                    <a:pt x="1251" y="411"/>
                    <a:pt x="1251" y="4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4257588" y="-1153281"/>
              <a:ext cx="101813" cy="78732"/>
            </a:xfrm>
            <a:custGeom>
              <a:rect b="b" l="l" r="r" t="t"/>
              <a:pathLst>
                <a:path extrusionOk="0" h="1286" w="1663">
                  <a:moveTo>
                    <a:pt x="1422" y="274"/>
                  </a:moveTo>
                  <a:cubicBezTo>
                    <a:pt x="1182" y="0"/>
                    <a:pt x="394" y="463"/>
                    <a:pt x="0" y="669"/>
                  </a:cubicBezTo>
                  <a:cubicBezTo>
                    <a:pt x="651" y="1285"/>
                    <a:pt x="1285" y="1165"/>
                    <a:pt x="1474" y="874"/>
                  </a:cubicBezTo>
                  <a:cubicBezTo>
                    <a:pt x="1662" y="583"/>
                    <a:pt x="1525" y="429"/>
                    <a:pt x="1525"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4351993" y="-1213095"/>
              <a:ext cx="39917" cy="70345"/>
            </a:xfrm>
            <a:custGeom>
              <a:rect b="b" l="l" r="r" t="t"/>
              <a:pathLst>
                <a:path extrusionOk="0" h="1149" w="652">
                  <a:moveTo>
                    <a:pt x="0" y="446"/>
                  </a:moveTo>
                  <a:cubicBezTo>
                    <a:pt x="103" y="823"/>
                    <a:pt x="651" y="1149"/>
                    <a:pt x="651" y="1149"/>
                  </a:cubicBezTo>
                  <a:cubicBezTo>
                    <a:pt x="651" y="1149"/>
                    <a:pt x="634" y="446"/>
                    <a:pt x="274" y="189"/>
                  </a:cubicBezTo>
                  <a:cubicBezTo>
                    <a:pt x="17" y="1"/>
                    <a:pt x="0" y="446"/>
                    <a:pt x="0"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4349912" y="-1243523"/>
              <a:ext cx="56692" cy="38876"/>
            </a:xfrm>
            <a:custGeom>
              <a:rect b="b" l="l" r="r" t="t"/>
              <a:pathLst>
                <a:path extrusionOk="0" h="635" w="926">
                  <a:moveTo>
                    <a:pt x="0" y="481"/>
                  </a:moveTo>
                  <a:cubicBezTo>
                    <a:pt x="103" y="635"/>
                    <a:pt x="857" y="618"/>
                    <a:pt x="925" y="566"/>
                  </a:cubicBezTo>
                  <a:cubicBezTo>
                    <a:pt x="703" y="241"/>
                    <a:pt x="445" y="1"/>
                    <a:pt x="257" y="69"/>
                  </a:cubicBezTo>
                  <a:cubicBezTo>
                    <a:pt x="69" y="121"/>
                    <a:pt x="0" y="481"/>
                    <a:pt x="0" y="4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4341463" y="-1276032"/>
              <a:ext cx="72487" cy="59876"/>
            </a:xfrm>
            <a:custGeom>
              <a:rect b="b" l="l" r="r" t="t"/>
              <a:pathLst>
                <a:path extrusionOk="0" h="978" w="1184">
                  <a:moveTo>
                    <a:pt x="207" y="823"/>
                  </a:moveTo>
                  <a:cubicBezTo>
                    <a:pt x="412" y="977"/>
                    <a:pt x="909" y="549"/>
                    <a:pt x="1183" y="360"/>
                  </a:cubicBezTo>
                  <a:cubicBezTo>
                    <a:pt x="635" y="1"/>
                    <a:pt x="207" y="172"/>
                    <a:pt x="104" y="395"/>
                  </a:cubicBezTo>
                  <a:cubicBezTo>
                    <a:pt x="1" y="635"/>
                    <a:pt x="138" y="720"/>
                    <a:pt x="138" y="7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7"/>
            <p:cNvSpPr/>
            <p:nvPr/>
          </p:nvSpPr>
          <p:spPr>
            <a:xfrm>
              <a:off x="4325729" y="-1320112"/>
              <a:ext cx="38876" cy="75610"/>
            </a:xfrm>
            <a:custGeom>
              <a:rect b="b" l="l" r="r" t="t"/>
              <a:pathLst>
                <a:path extrusionOk="0" h="1235" w="635">
                  <a:moveTo>
                    <a:pt x="635" y="806"/>
                  </a:moveTo>
                  <a:cubicBezTo>
                    <a:pt x="583" y="412"/>
                    <a:pt x="121" y="1"/>
                    <a:pt x="121" y="1"/>
                  </a:cubicBezTo>
                  <a:cubicBezTo>
                    <a:pt x="121" y="1"/>
                    <a:pt x="1" y="686"/>
                    <a:pt x="326" y="1012"/>
                  </a:cubicBezTo>
                  <a:cubicBezTo>
                    <a:pt x="532" y="1235"/>
                    <a:pt x="635" y="806"/>
                    <a:pt x="635"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4577537" y="-1154322"/>
              <a:ext cx="55651" cy="101813"/>
            </a:xfrm>
            <a:custGeom>
              <a:rect b="b" l="l" r="r" t="t"/>
              <a:pathLst>
                <a:path extrusionOk="0" h="1663" w="909">
                  <a:moveTo>
                    <a:pt x="0" y="617"/>
                  </a:moveTo>
                  <a:cubicBezTo>
                    <a:pt x="137" y="1148"/>
                    <a:pt x="857" y="1662"/>
                    <a:pt x="857" y="1662"/>
                  </a:cubicBezTo>
                  <a:cubicBezTo>
                    <a:pt x="857" y="1662"/>
                    <a:pt x="908" y="668"/>
                    <a:pt x="411" y="274"/>
                  </a:cubicBezTo>
                  <a:cubicBezTo>
                    <a:pt x="69" y="0"/>
                    <a:pt x="0" y="617"/>
                    <a:pt x="0" y="6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4565966" y="-1158546"/>
              <a:ext cx="79773" cy="51488"/>
            </a:xfrm>
            <a:custGeom>
              <a:rect b="b" l="l" r="r" t="t"/>
              <a:pathLst>
                <a:path extrusionOk="0" h="841" w="1303">
                  <a:moveTo>
                    <a:pt x="343" y="1"/>
                  </a:moveTo>
                  <a:cubicBezTo>
                    <a:pt x="566" y="1"/>
                    <a:pt x="1234" y="206"/>
                    <a:pt x="1303" y="463"/>
                  </a:cubicBezTo>
                  <a:cubicBezTo>
                    <a:pt x="943" y="840"/>
                    <a:pt x="292" y="686"/>
                    <a:pt x="138" y="412"/>
                  </a:cubicBezTo>
                  <a:cubicBezTo>
                    <a:pt x="1" y="155"/>
                    <a:pt x="343" y="1"/>
                    <a:pt x="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4680329" y="-1349438"/>
              <a:ext cx="57733" cy="68202"/>
            </a:xfrm>
            <a:custGeom>
              <a:rect b="b" l="l" r="r" t="t"/>
              <a:pathLst>
                <a:path extrusionOk="0" h="1114" w="943">
                  <a:moveTo>
                    <a:pt x="103" y="0"/>
                  </a:moveTo>
                  <a:cubicBezTo>
                    <a:pt x="394" y="52"/>
                    <a:pt x="891" y="514"/>
                    <a:pt x="943" y="943"/>
                  </a:cubicBezTo>
                  <a:cubicBezTo>
                    <a:pt x="686" y="1114"/>
                    <a:pt x="343" y="840"/>
                    <a:pt x="172" y="549"/>
                  </a:cubicBezTo>
                  <a:cubicBezTo>
                    <a:pt x="0" y="240"/>
                    <a:pt x="103" y="0"/>
                    <a:pt x="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4317341" y="-1222524"/>
              <a:ext cx="82956" cy="79773"/>
            </a:xfrm>
            <a:custGeom>
              <a:rect b="b" l="l" r="r" t="t"/>
              <a:pathLst>
                <a:path extrusionOk="0" h="1303" w="1355">
                  <a:moveTo>
                    <a:pt x="172" y="326"/>
                  </a:moveTo>
                  <a:cubicBezTo>
                    <a:pt x="1" y="0"/>
                    <a:pt x="1115" y="583"/>
                    <a:pt x="1354" y="1046"/>
                  </a:cubicBezTo>
                  <a:cubicBezTo>
                    <a:pt x="498" y="1303"/>
                    <a:pt x="241" y="412"/>
                    <a:pt x="172"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4493601" y="-1368356"/>
              <a:ext cx="97589" cy="45182"/>
            </a:xfrm>
            <a:custGeom>
              <a:rect b="b" l="l" r="r" t="t"/>
              <a:pathLst>
                <a:path extrusionOk="0" h="738" w="1594">
                  <a:moveTo>
                    <a:pt x="275" y="258"/>
                  </a:moveTo>
                  <a:cubicBezTo>
                    <a:pt x="480" y="155"/>
                    <a:pt x="1303" y="1"/>
                    <a:pt x="1594" y="241"/>
                  </a:cubicBezTo>
                  <a:cubicBezTo>
                    <a:pt x="1491" y="618"/>
                    <a:pt x="446" y="738"/>
                    <a:pt x="223" y="549"/>
                  </a:cubicBezTo>
                  <a:cubicBezTo>
                    <a:pt x="0" y="361"/>
                    <a:pt x="275" y="258"/>
                    <a:pt x="275" y="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4567007" y="-1274991"/>
              <a:ext cx="60916" cy="91344"/>
            </a:xfrm>
            <a:custGeom>
              <a:rect b="b" l="l" r="r" t="t"/>
              <a:pathLst>
                <a:path extrusionOk="0" h="1492" w="995">
                  <a:moveTo>
                    <a:pt x="292" y="241"/>
                  </a:moveTo>
                  <a:cubicBezTo>
                    <a:pt x="481" y="1"/>
                    <a:pt x="995" y="1046"/>
                    <a:pt x="995" y="1491"/>
                  </a:cubicBezTo>
                  <a:cubicBezTo>
                    <a:pt x="1" y="926"/>
                    <a:pt x="224" y="343"/>
                    <a:pt x="292" y="2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4579618" y="-1326357"/>
              <a:ext cx="64039" cy="50386"/>
            </a:xfrm>
            <a:custGeom>
              <a:rect b="b" l="l" r="r" t="t"/>
              <a:pathLst>
                <a:path extrusionOk="0" h="823" w="1046">
                  <a:moveTo>
                    <a:pt x="103" y="0"/>
                  </a:moveTo>
                  <a:cubicBezTo>
                    <a:pt x="429" y="52"/>
                    <a:pt x="994" y="240"/>
                    <a:pt x="1046" y="531"/>
                  </a:cubicBezTo>
                  <a:cubicBezTo>
                    <a:pt x="463" y="823"/>
                    <a:pt x="223" y="514"/>
                    <a:pt x="120" y="343"/>
                  </a:cubicBezTo>
                  <a:cubicBezTo>
                    <a:pt x="0" y="172"/>
                    <a:pt x="103" y="0"/>
                    <a:pt x="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2623192" y="-1309582"/>
              <a:ext cx="127037" cy="62998"/>
            </a:xfrm>
            <a:custGeom>
              <a:rect b="b" l="l" r="r" t="t"/>
              <a:pathLst>
                <a:path extrusionOk="0" h="1029" w="2075">
                  <a:moveTo>
                    <a:pt x="86" y="566"/>
                  </a:moveTo>
                  <a:cubicBezTo>
                    <a:pt x="463" y="189"/>
                    <a:pt x="875" y="155"/>
                    <a:pt x="1423" y="69"/>
                  </a:cubicBezTo>
                  <a:cubicBezTo>
                    <a:pt x="1954" y="0"/>
                    <a:pt x="2074" y="137"/>
                    <a:pt x="2074" y="137"/>
                  </a:cubicBezTo>
                  <a:cubicBezTo>
                    <a:pt x="2074" y="137"/>
                    <a:pt x="1354" y="1028"/>
                    <a:pt x="738" y="977"/>
                  </a:cubicBezTo>
                  <a:cubicBezTo>
                    <a:pt x="104" y="926"/>
                    <a:pt x="1" y="446"/>
                    <a:pt x="1"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2605376" y="-1294889"/>
              <a:ext cx="116506" cy="147975"/>
            </a:xfrm>
            <a:custGeom>
              <a:rect b="b" l="l" r="r" t="t"/>
              <a:pathLst>
                <a:path extrusionOk="0" h="2417" w="1903">
                  <a:moveTo>
                    <a:pt x="926" y="686"/>
                  </a:moveTo>
                  <a:cubicBezTo>
                    <a:pt x="515" y="1080"/>
                    <a:pt x="1" y="1954"/>
                    <a:pt x="138" y="2262"/>
                  </a:cubicBezTo>
                  <a:cubicBezTo>
                    <a:pt x="686" y="1834"/>
                    <a:pt x="926" y="1919"/>
                    <a:pt x="926" y="1919"/>
                  </a:cubicBezTo>
                  <a:cubicBezTo>
                    <a:pt x="926" y="1919"/>
                    <a:pt x="1114" y="2193"/>
                    <a:pt x="1286" y="2416"/>
                  </a:cubicBezTo>
                  <a:cubicBezTo>
                    <a:pt x="1680" y="2159"/>
                    <a:pt x="1902" y="1131"/>
                    <a:pt x="1902" y="1131"/>
                  </a:cubicBezTo>
                  <a:cubicBezTo>
                    <a:pt x="1902" y="1131"/>
                    <a:pt x="874" y="0"/>
                    <a:pt x="463" y="86"/>
                  </a:cubicBezTo>
                  <a:cubicBezTo>
                    <a:pt x="292" y="908"/>
                    <a:pt x="1200" y="1234"/>
                    <a:pt x="1200"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2523583" y="-1230911"/>
              <a:ext cx="78732" cy="85038"/>
            </a:xfrm>
            <a:custGeom>
              <a:rect b="b" l="l" r="r" t="t"/>
              <a:pathLst>
                <a:path extrusionOk="0" h="1389" w="1286">
                  <a:moveTo>
                    <a:pt x="1251" y="189"/>
                  </a:moveTo>
                  <a:cubicBezTo>
                    <a:pt x="1285" y="0"/>
                    <a:pt x="480" y="120"/>
                    <a:pt x="240" y="754"/>
                  </a:cubicBezTo>
                  <a:lnTo>
                    <a:pt x="0" y="1388"/>
                  </a:lnTo>
                  <a:cubicBezTo>
                    <a:pt x="857" y="1148"/>
                    <a:pt x="1234" y="326"/>
                    <a:pt x="1251"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2574949" y="-1230911"/>
              <a:ext cx="64039" cy="90242"/>
            </a:xfrm>
            <a:custGeom>
              <a:rect b="b" l="l" r="r" t="t"/>
              <a:pathLst>
                <a:path extrusionOk="0" h="1474" w="1046">
                  <a:moveTo>
                    <a:pt x="360" y="446"/>
                  </a:moveTo>
                  <a:cubicBezTo>
                    <a:pt x="155" y="600"/>
                    <a:pt x="1" y="1285"/>
                    <a:pt x="18" y="1474"/>
                  </a:cubicBezTo>
                  <a:cubicBezTo>
                    <a:pt x="635" y="1234"/>
                    <a:pt x="977" y="737"/>
                    <a:pt x="1012" y="377"/>
                  </a:cubicBezTo>
                  <a:cubicBezTo>
                    <a:pt x="1046" y="0"/>
                    <a:pt x="360" y="446"/>
                    <a:pt x="360"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2458504" y="-1301195"/>
              <a:ext cx="123853" cy="43039"/>
            </a:xfrm>
            <a:custGeom>
              <a:rect b="b" l="l" r="r" t="t"/>
              <a:pathLst>
                <a:path extrusionOk="0" h="703" w="2023">
                  <a:moveTo>
                    <a:pt x="1697" y="360"/>
                  </a:moveTo>
                  <a:cubicBezTo>
                    <a:pt x="1097" y="703"/>
                    <a:pt x="155" y="652"/>
                    <a:pt x="86" y="600"/>
                  </a:cubicBezTo>
                  <a:cubicBezTo>
                    <a:pt x="1" y="566"/>
                    <a:pt x="806" y="0"/>
                    <a:pt x="1560" y="103"/>
                  </a:cubicBezTo>
                  <a:cubicBezTo>
                    <a:pt x="2023" y="155"/>
                    <a:pt x="1697" y="360"/>
                    <a:pt x="1697" y="3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2530869" y="-1314847"/>
              <a:ext cx="128077" cy="57794"/>
            </a:xfrm>
            <a:custGeom>
              <a:rect b="b" l="l" r="r" t="t"/>
              <a:pathLst>
                <a:path extrusionOk="0" h="944" w="2092">
                  <a:moveTo>
                    <a:pt x="1526" y="69"/>
                  </a:moveTo>
                  <a:cubicBezTo>
                    <a:pt x="995" y="223"/>
                    <a:pt x="35" y="840"/>
                    <a:pt x="1" y="943"/>
                  </a:cubicBezTo>
                  <a:cubicBezTo>
                    <a:pt x="549" y="926"/>
                    <a:pt x="1372" y="909"/>
                    <a:pt x="1732" y="446"/>
                  </a:cubicBezTo>
                  <a:cubicBezTo>
                    <a:pt x="2091" y="1"/>
                    <a:pt x="1526" y="69"/>
                    <a:pt x="1526" y="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2603295" y="-1379866"/>
              <a:ext cx="114364" cy="48305"/>
            </a:xfrm>
            <a:custGeom>
              <a:rect b="b" l="l" r="r" t="t"/>
              <a:pathLst>
                <a:path extrusionOk="0" h="789" w="1868">
                  <a:moveTo>
                    <a:pt x="1542" y="566"/>
                  </a:moveTo>
                  <a:cubicBezTo>
                    <a:pt x="1285" y="651"/>
                    <a:pt x="309" y="789"/>
                    <a:pt x="0" y="497"/>
                  </a:cubicBezTo>
                  <a:cubicBezTo>
                    <a:pt x="137" y="52"/>
                    <a:pt x="1371" y="0"/>
                    <a:pt x="1611" y="223"/>
                  </a:cubicBezTo>
                  <a:cubicBezTo>
                    <a:pt x="1868" y="463"/>
                    <a:pt x="1542" y="566"/>
                    <a:pt x="1542"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2545562" y="-1078835"/>
              <a:ext cx="150118" cy="87181"/>
            </a:xfrm>
            <a:custGeom>
              <a:rect b="b" l="l" r="r" t="t"/>
              <a:pathLst>
                <a:path extrusionOk="0" h="1424" w="2452">
                  <a:moveTo>
                    <a:pt x="2211" y="618"/>
                  </a:moveTo>
                  <a:cubicBezTo>
                    <a:pt x="1920" y="1183"/>
                    <a:pt x="446" y="1423"/>
                    <a:pt x="1" y="1286"/>
                  </a:cubicBezTo>
                  <a:cubicBezTo>
                    <a:pt x="1" y="224"/>
                    <a:pt x="1406" y="1"/>
                    <a:pt x="1937" y="87"/>
                  </a:cubicBezTo>
                  <a:cubicBezTo>
                    <a:pt x="2451" y="172"/>
                    <a:pt x="2211" y="618"/>
                    <a:pt x="2211" y="6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2465850" y="-1244564"/>
              <a:ext cx="144852" cy="146934"/>
            </a:xfrm>
            <a:custGeom>
              <a:rect b="b" l="l" r="r" t="t"/>
              <a:pathLst>
                <a:path extrusionOk="0" h="2400" w="2366">
                  <a:moveTo>
                    <a:pt x="1611" y="1132"/>
                  </a:moveTo>
                  <a:cubicBezTo>
                    <a:pt x="994" y="2074"/>
                    <a:pt x="172" y="1508"/>
                    <a:pt x="1" y="1149"/>
                  </a:cubicBezTo>
                  <a:cubicBezTo>
                    <a:pt x="772" y="943"/>
                    <a:pt x="1457" y="875"/>
                    <a:pt x="1457" y="875"/>
                  </a:cubicBezTo>
                  <a:cubicBezTo>
                    <a:pt x="1457" y="875"/>
                    <a:pt x="600" y="1166"/>
                    <a:pt x="600" y="189"/>
                  </a:cubicBezTo>
                  <a:cubicBezTo>
                    <a:pt x="1114" y="1"/>
                    <a:pt x="2177" y="737"/>
                    <a:pt x="2177" y="737"/>
                  </a:cubicBezTo>
                  <a:cubicBezTo>
                    <a:pt x="2297" y="1149"/>
                    <a:pt x="2365" y="2228"/>
                    <a:pt x="2177" y="2399"/>
                  </a:cubicBezTo>
                  <a:cubicBezTo>
                    <a:pt x="1320" y="1971"/>
                    <a:pt x="1680" y="892"/>
                    <a:pt x="1680" y="8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2489972" y="-1157505"/>
              <a:ext cx="132241" cy="68263"/>
            </a:xfrm>
            <a:custGeom>
              <a:rect b="b" l="l" r="r" t="t"/>
              <a:pathLst>
                <a:path extrusionOk="0" h="1115" w="2160">
                  <a:moveTo>
                    <a:pt x="1971" y="326"/>
                  </a:moveTo>
                  <a:cubicBezTo>
                    <a:pt x="2160" y="429"/>
                    <a:pt x="1474" y="1115"/>
                    <a:pt x="738" y="875"/>
                  </a:cubicBezTo>
                  <a:lnTo>
                    <a:pt x="1" y="635"/>
                  </a:lnTo>
                  <a:cubicBezTo>
                    <a:pt x="823" y="1"/>
                    <a:pt x="1834" y="241"/>
                    <a:pt x="1971"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2534052" y="-1142812"/>
              <a:ext cx="80814" cy="97650"/>
            </a:xfrm>
            <a:custGeom>
              <a:rect b="b" l="l" r="r" t="t"/>
              <a:pathLst>
                <a:path extrusionOk="0" h="1595" w="1320">
                  <a:moveTo>
                    <a:pt x="1320" y="532"/>
                  </a:moveTo>
                  <a:cubicBezTo>
                    <a:pt x="1200" y="823"/>
                    <a:pt x="617" y="1594"/>
                    <a:pt x="275" y="1543"/>
                  </a:cubicBezTo>
                  <a:cubicBezTo>
                    <a:pt x="0" y="892"/>
                    <a:pt x="514" y="121"/>
                    <a:pt x="926" y="52"/>
                  </a:cubicBezTo>
                  <a:cubicBezTo>
                    <a:pt x="1320" y="1"/>
                    <a:pt x="1320" y="532"/>
                    <a:pt x="1320" y="53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2605376" y="-1047366"/>
              <a:ext cx="79773" cy="122812"/>
            </a:xfrm>
            <a:custGeom>
              <a:rect b="b" l="l" r="r" t="t"/>
              <a:pathLst>
                <a:path extrusionOk="0" h="2006" w="1303">
                  <a:moveTo>
                    <a:pt x="1303" y="755"/>
                  </a:moveTo>
                  <a:cubicBezTo>
                    <a:pt x="1149" y="1646"/>
                    <a:pt x="686" y="2006"/>
                    <a:pt x="635" y="1954"/>
                  </a:cubicBezTo>
                  <a:cubicBezTo>
                    <a:pt x="446" y="1749"/>
                    <a:pt x="1" y="189"/>
                    <a:pt x="395" y="87"/>
                  </a:cubicBezTo>
                  <a:cubicBezTo>
                    <a:pt x="789" y="1"/>
                    <a:pt x="1303" y="755"/>
                    <a:pt x="1303" y="7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2826696" y="-1024285"/>
              <a:ext cx="101813" cy="132241"/>
            </a:xfrm>
            <a:custGeom>
              <a:rect b="b" l="l" r="r" t="t"/>
              <a:pathLst>
                <a:path extrusionOk="0" h="2160" w="1663">
                  <a:moveTo>
                    <a:pt x="1" y="1303"/>
                  </a:moveTo>
                  <a:cubicBezTo>
                    <a:pt x="121" y="1646"/>
                    <a:pt x="1097" y="2160"/>
                    <a:pt x="1097" y="2160"/>
                  </a:cubicBezTo>
                  <a:cubicBezTo>
                    <a:pt x="1097" y="2160"/>
                    <a:pt x="1663" y="566"/>
                    <a:pt x="1149" y="275"/>
                  </a:cubicBezTo>
                  <a:cubicBezTo>
                    <a:pt x="652" y="1"/>
                    <a:pt x="87" y="943"/>
                    <a:pt x="87"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2994568" y="-769355"/>
              <a:ext cx="111241" cy="167872"/>
            </a:xfrm>
            <a:custGeom>
              <a:rect b="b" l="l" r="r" t="t"/>
              <a:pathLst>
                <a:path extrusionOk="0" h="2742" w="1817">
                  <a:moveTo>
                    <a:pt x="309" y="463"/>
                  </a:moveTo>
                  <a:cubicBezTo>
                    <a:pt x="0" y="1029"/>
                    <a:pt x="600" y="2434"/>
                    <a:pt x="960" y="2742"/>
                  </a:cubicBezTo>
                  <a:cubicBezTo>
                    <a:pt x="1817" y="2159"/>
                    <a:pt x="1234" y="823"/>
                    <a:pt x="891" y="412"/>
                  </a:cubicBezTo>
                  <a:cubicBezTo>
                    <a:pt x="549" y="1"/>
                    <a:pt x="309" y="463"/>
                    <a:pt x="309"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2967263" y="-917268"/>
              <a:ext cx="171056" cy="152199"/>
            </a:xfrm>
            <a:custGeom>
              <a:rect b="b" l="l" r="r" t="t"/>
              <a:pathLst>
                <a:path extrusionOk="0" h="2486" w="2794">
                  <a:moveTo>
                    <a:pt x="823" y="943"/>
                  </a:moveTo>
                  <a:cubicBezTo>
                    <a:pt x="1063" y="1560"/>
                    <a:pt x="1800" y="2485"/>
                    <a:pt x="2194" y="2434"/>
                  </a:cubicBezTo>
                  <a:cubicBezTo>
                    <a:pt x="1937" y="1663"/>
                    <a:pt x="2126" y="1423"/>
                    <a:pt x="2126" y="1423"/>
                  </a:cubicBezTo>
                  <a:cubicBezTo>
                    <a:pt x="2126" y="1423"/>
                    <a:pt x="2485" y="1303"/>
                    <a:pt x="2794" y="1200"/>
                  </a:cubicBezTo>
                  <a:cubicBezTo>
                    <a:pt x="2674" y="652"/>
                    <a:pt x="1646" y="1"/>
                    <a:pt x="1646" y="1"/>
                  </a:cubicBezTo>
                  <a:cubicBezTo>
                    <a:pt x="1646" y="1"/>
                    <a:pt x="52" y="720"/>
                    <a:pt x="1" y="1217"/>
                  </a:cubicBezTo>
                  <a:cubicBezTo>
                    <a:pt x="806" y="1731"/>
                    <a:pt x="1492" y="840"/>
                    <a:pt x="1492"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2877082" y="-1057835"/>
              <a:ext cx="76651" cy="120731"/>
            </a:xfrm>
            <a:custGeom>
              <a:rect b="b" l="l" r="r" t="t"/>
              <a:pathLst>
                <a:path extrusionOk="0" h="1972" w="1252">
                  <a:moveTo>
                    <a:pt x="377" y="103"/>
                  </a:moveTo>
                  <a:cubicBezTo>
                    <a:pt x="189" y="1"/>
                    <a:pt x="0" y="960"/>
                    <a:pt x="583" y="1474"/>
                  </a:cubicBezTo>
                  <a:lnTo>
                    <a:pt x="1183" y="1971"/>
                  </a:lnTo>
                  <a:cubicBezTo>
                    <a:pt x="1251" y="926"/>
                    <a:pt x="514" y="189"/>
                    <a:pt x="377" y="1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2695618" y="-1021102"/>
              <a:ext cx="77691" cy="107017"/>
            </a:xfrm>
            <a:custGeom>
              <a:rect b="b" l="l" r="r" t="t"/>
              <a:pathLst>
                <a:path extrusionOk="0" h="1748" w="1269">
                  <a:moveTo>
                    <a:pt x="497" y="292"/>
                  </a:moveTo>
                  <a:cubicBezTo>
                    <a:pt x="326" y="549"/>
                    <a:pt x="0" y="1474"/>
                    <a:pt x="240" y="1748"/>
                  </a:cubicBezTo>
                  <a:cubicBezTo>
                    <a:pt x="908" y="1628"/>
                    <a:pt x="1268" y="771"/>
                    <a:pt x="1097" y="377"/>
                  </a:cubicBezTo>
                  <a:cubicBezTo>
                    <a:pt x="925" y="0"/>
                    <a:pt x="497" y="292"/>
                    <a:pt x="497"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2923244" y="-1065182"/>
              <a:ext cx="72426" cy="106037"/>
            </a:xfrm>
            <a:custGeom>
              <a:rect b="b" l="l" r="r" t="t"/>
              <a:pathLst>
                <a:path extrusionOk="0" h="1732" w="1183">
                  <a:moveTo>
                    <a:pt x="223" y="943"/>
                  </a:moveTo>
                  <a:cubicBezTo>
                    <a:pt x="309" y="1234"/>
                    <a:pt x="960" y="1680"/>
                    <a:pt x="1183" y="1731"/>
                  </a:cubicBezTo>
                  <a:cubicBezTo>
                    <a:pt x="1148" y="943"/>
                    <a:pt x="771" y="360"/>
                    <a:pt x="377" y="189"/>
                  </a:cubicBezTo>
                  <a:cubicBezTo>
                    <a:pt x="0" y="1"/>
                    <a:pt x="223" y="943"/>
                    <a:pt x="223"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2657844" y="-1015898"/>
              <a:ext cx="101813" cy="62998"/>
            </a:xfrm>
            <a:custGeom>
              <a:rect b="b" l="l" r="r" t="t"/>
              <a:pathLst>
                <a:path extrusionOk="0" h="1029" w="1663">
                  <a:moveTo>
                    <a:pt x="1662" y="275"/>
                  </a:moveTo>
                  <a:cubicBezTo>
                    <a:pt x="1440" y="618"/>
                    <a:pt x="617" y="1029"/>
                    <a:pt x="69" y="875"/>
                  </a:cubicBezTo>
                  <a:cubicBezTo>
                    <a:pt x="0" y="464"/>
                    <a:pt x="514" y="138"/>
                    <a:pt x="960" y="69"/>
                  </a:cubicBezTo>
                  <a:cubicBezTo>
                    <a:pt x="1422" y="1"/>
                    <a:pt x="1662" y="275"/>
                    <a:pt x="1662" y="2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2759596" y="-1063100"/>
              <a:ext cx="52468" cy="149016"/>
            </a:xfrm>
            <a:custGeom>
              <a:rect b="b" l="l" r="r" t="t"/>
              <a:pathLst>
                <a:path extrusionOk="0" h="2434" w="857">
                  <a:moveTo>
                    <a:pt x="737" y="446"/>
                  </a:moveTo>
                  <a:cubicBezTo>
                    <a:pt x="857" y="1252"/>
                    <a:pt x="446" y="2297"/>
                    <a:pt x="360" y="2365"/>
                  </a:cubicBezTo>
                  <a:cubicBezTo>
                    <a:pt x="292" y="2434"/>
                    <a:pt x="0" y="1303"/>
                    <a:pt x="394" y="498"/>
                  </a:cubicBezTo>
                  <a:cubicBezTo>
                    <a:pt x="651" y="1"/>
                    <a:pt x="737" y="446"/>
                    <a:pt x="737"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2843532" y="-1109262"/>
              <a:ext cx="53508" cy="167933"/>
            </a:xfrm>
            <a:custGeom>
              <a:rect b="b" l="l" r="r" t="t"/>
              <a:pathLst>
                <a:path extrusionOk="0" h="2743" w="874">
                  <a:moveTo>
                    <a:pt x="34" y="669"/>
                  </a:moveTo>
                  <a:cubicBezTo>
                    <a:pt x="0" y="1320"/>
                    <a:pt x="291" y="2657"/>
                    <a:pt x="394" y="2742"/>
                  </a:cubicBezTo>
                  <a:cubicBezTo>
                    <a:pt x="583" y="2109"/>
                    <a:pt x="874" y="1183"/>
                    <a:pt x="531" y="584"/>
                  </a:cubicBezTo>
                  <a:cubicBezTo>
                    <a:pt x="189" y="1"/>
                    <a:pt x="34" y="669"/>
                    <a:pt x="34"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2700822" y="-1187933"/>
              <a:ext cx="121772" cy="75610"/>
            </a:xfrm>
            <a:custGeom>
              <a:rect b="b" l="l" r="r" t="t"/>
              <a:pathLst>
                <a:path extrusionOk="0" h="1235" w="1989">
                  <a:moveTo>
                    <a:pt x="1509" y="87"/>
                  </a:moveTo>
                  <a:cubicBezTo>
                    <a:pt x="1988" y="18"/>
                    <a:pt x="686" y="1149"/>
                    <a:pt x="1" y="1235"/>
                  </a:cubicBezTo>
                  <a:cubicBezTo>
                    <a:pt x="138" y="1"/>
                    <a:pt x="1354" y="104"/>
                    <a:pt x="1509" y="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2723903" y="-1166934"/>
              <a:ext cx="66182" cy="131200"/>
            </a:xfrm>
            <a:custGeom>
              <a:rect b="b" l="l" r="r" t="t"/>
              <a:pathLst>
                <a:path extrusionOk="0" h="2143" w="1081">
                  <a:moveTo>
                    <a:pt x="1080" y="429"/>
                  </a:moveTo>
                  <a:cubicBezTo>
                    <a:pt x="1080" y="737"/>
                    <a:pt x="840" y="1885"/>
                    <a:pt x="395" y="2142"/>
                  </a:cubicBezTo>
                  <a:cubicBezTo>
                    <a:pt x="1" y="1800"/>
                    <a:pt x="395" y="395"/>
                    <a:pt x="738" y="206"/>
                  </a:cubicBezTo>
                  <a:cubicBezTo>
                    <a:pt x="1080" y="1"/>
                    <a:pt x="1080" y="429"/>
                    <a:pt x="1080"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2573908" y="-1131241"/>
              <a:ext cx="128016" cy="74508"/>
            </a:xfrm>
            <a:custGeom>
              <a:rect b="b" l="l" r="r" t="t"/>
              <a:pathLst>
                <a:path extrusionOk="0" h="1217" w="2091">
                  <a:moveTo>
                    <a:pt x="1885" y="737"/>
                  </a:moveTo>
                  <a:cubicBezTo>
                    <a:pt x="2091" y="1080"/>
                    <a:pt x="549" y="1217"/>
                    <a:pt x="1" y="977"/>
                  </a:cubicBezTo>
                  <a:cubicBezTo>
                    <a:pt x="1217" y="0"/>
                    <a:pt x="1800" y="583"/>
                    <a:pt x="1885" y="7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2657844" y="-1068304"/>
              <a:ext cx="72426" cy="77691"/>
            </a:xfrm>
            <a:custGeom>
              <a:rect b="b" l="l" r="r" t="t"/>
              <a:pathLst>
                <a:path extrusionOk="0" h="1269" w="1183">
                  <a:moveTo>
                    <a:pt x="1183" y="240"/>
                  </a:moveTo>
                  <a:cubicBezTo>
                    <a:pt x="943" y="634"/>
                    <a:pt x="429" y="1268"/>
                    <a:pt x="35" y="1182"/>
                  </a:cubicBezTo>
                  <a:cubicBezTo>
                    <a:pt x="0" y="274"/>
                    <a:pt x="480" y="120"/>
                    <a:pt x="754" y="69"/>
                  </a:cubicBezTo>
                  <a:cubicBezTo>
                    <a:pt x="1028" y="0"/>
                    <a:pt x="1183" y="240"/>
                    <a:pt x="1183"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2735474" y="-1289685"/>
              <a:ext cx="62998" cy="119690"/>
            </a:xfrm>
            <a:custGeom>
              <a:rect b="b" l="l" r="r" t="t"/>
              <a:pathLst>
                <a:path extrusionOk="0" h="1955" w="1029">
                  <a:moveTo>
                    <a:pt x="17" y="224"/>
                  </a:moveTo>
                  <a:cubicBezTo>
                    <a:pt x="34" y="1"/>
                    <a:pt x="908" y="395"/>
                    <a:pt x="960" y="1166"/>
                  </a:cubicBezTo>
                  <a:lnTo>
                    <a:pt x="1028" y="1954"/>
                  </a:lnTo>
                  <a:cubicBezTo>
                    <a:pt x="154" y="1423"/>
                    <a:pt x="0" y="378"/>
                    <a:pt x="17" y="2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3442472" y="-1300154"/>
              <a:ext cx="79773" cy="123853"/>
            </a:xfrm>
            <a:custGeom>
              <a:rect b="b" l="l" r="r" t="t"/>
              <a:pathLst>
                <a:path extrusionOk="0" h="2023" w="1303">
                  <a:moveTo>
                    <a:pt x="1149" y="223"/>
                  </a:moveTo>
                  <a:cubicBezTo>
                    <a:pt x="1183" y="754"/>
                    <a:pt x="943" y="1097"/>
                    <a:pt x="652" y="1560"/>
                  </a:cubicBezTo>
                  <a:cubicBezTo>
                    <a:pt x="361" y="2022"/>
                    <a:pt x="172" y="2022"/>
                    <a:pt x="172" y="2022"/>
                  </a:cubicBezTo>
                  <a:cubicBezTo>
                    <a:pt x="172" y="2022"/>
                    <a:pt x="1" y="892"/>
                    <a:pt x="446" y="446"/>
                  </a:cubicBezTo>
                  <a:cubicBezTo>
                    <a:pt x="875" y="1"/>
                    <a:pt x="1303" y="240"/>
                    <a:pt x="1303"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3601956" y="-1257114"/>
              <a:ext cx="83936" cy="102854"/>
            </a:xfrm>
            <a:custGeom>
              <a:rect b="b" l="l" r="r" t="t"/>
              <a:pathLst>
                <a:path extrusionOk="0" h="1680" w="1371">
                  <a:moveTo>
                    <a:pt x="17" y="1474"/>
                  </a:moveTo>
                  <a:cubicBezTo>
                    <a:pt x="0" y="1679"/>
                    <a:pt x="908" y="1508"/>
                    <a:pt x="1148" y="754"/>
                  </a:cubicBezTo>
                  <a:lnTo>
                    <a:pt x="1371" y="0"/>
                  </a:lnTo>
                  <a:cubicBezTo>
                    <a:pt x="411" y="326"/>
                    <a:pt x="34" y="1319"/>
                    <a:pt x="17" y="14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3567304" y="-1225646"/>
              <a:ext cx="69304" cy="108058"/>
            </a:xfrm>
            <a:custGeom>
              <a:rect b="b" l="l" r="r" t="t"/>
              <a:pathLst>
                <a:path extrusionOk="0" h="1765" w="1132">
                  <a:moveTo>
                    <a:pt x="755" y="1199"/>
                  </a:moveTo>
                  <a:cubicBezTo>
                    <a:pt x="977" y="1011"/>
                    <a:pt x="1132" y="223"/>
                    <a:pt x="1080" y="0"/>
                  </a:cubicBezTo>
                  <a:cubicBezTo>
                    <a:pt x="395" y="326"/>
                    <a:pt x="18" y="908"/>
                    <a:pt x="18" y="1337"/>
                  </a:cubicBezTo>
                  <a:cubicBezTo>
                    <a:pt x="1" y="1765"/>
                    <a:pt x="755" y="1199"/>
                    <a:pt x="755" y="119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3293517" y="-1222524"/>
              <a:ext cx="90303" cy="96548"/>
            </a:xfrm>
            <a:custGeom>
              <a:rect b="b" l="l" r="r" t="t"/>
              <a:pathLst>
                <a:path extrusionOk="0" h="1577" w="1475">
                  <a:moveTo>
                    <a:pt x="1474" y="1046"/>
                  </a:moveTo>
                  <a:cubicBezTo>
                    <a:pt x="1389" y="0"/>
                    <a:pt x="1" y="257"/>
                    <a:pt x="1" y="257"/>
                  </a:cubicBezTo>
                  <a:cubicBezTo>
                    <a:pt x="1" y="257"/>
                    <a:pt x="618" y="1286"/>
                    <a:pt x="1029" y="1423"/>
                  </a:cubicBezTo>
                  <a:cubicBezTo>
                    <a:pt x="1457" y="1577"/>
                    <a:pt x="1474" y="1046"/>
                    <a:pt x="1474" y="10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3362760" y="-1262380"/>
              <a:ext cx="40958" cy="93426"/>
            </a:xfrm>
            <a:custGeom>
              <a:rect b="b" l="l" r="r" t="t"/>
              <a:pathLst>
                <a:path extrusionOk="0" h="1526" w="669">
                  <a:moveTo>
                    <a:pt x="326" y="0"/>
                  </a:moveTo>
                  <a:cubicBezTo>
                    <a:pt x="566" y="463"/>
                    <a:pt x="669" y="1148"/>
                    <a:pt x="480" y="1525"/>
                  </a:cubicBezTo>
                  <a:cubicBezTo>
                    <a:pt x="52" y="943"/>
                    <a:pt x="1" y="874"/>
                    <a:pt x="69" y="463"/>
                  </a:cubicBezTo>
                  <a:cubicBezTo>
                    <a:pt x="138" y="69"/>
                    <a:pt x="326" y="0"/>
                    <a:pt x="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2990344" y="-1238258"/>
              <a:ext cx="83997" cy="101813"/>
            </a:xfrm>
            <a:custGeom>
              <a:rect b="b" l="l" r="r" t="t"/>
              <a:pathLst>
                <a:path extrusionOk="0" h="1663" w="1372">
                  <a:moveTo>
                    <a:pt x="18" y="1457"/>
                  </a:moveTo>
                  <a:cubicBezTo>
                    <a:pt x="1" y="1662"/>
                    <a:pt x="909" y="1491"/>
                    <a:pt x="1149" y="737"/>
                  </a:cubicBezTo>
                  <a:lnTo>
                    <a:pt x="1372" y="0"/>
                  </a:lnTo>
                  <a:cubicBezTo>
                    <a:pt x="412" y="309"/>
                    <a:pt x="35" y="1303"/>
                    <a:pt x="18"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2947365" y="-1241380"/>
              <a:ext cx="69304" cy="108058"/>
            </a:xfrm>
            <a:custGeom>
              <a:rect b="b" l="l" r="r" t="t"/>
              <a:pathLst>
                <a:path extrusionOk="0" h="1765" w="1132">
                  <a:moveTo>
                    <a:pt x="754" y="1199"/>
                  </a:moveTo>
                  <a:cubicBezTo>
                    <a:pt x="994" y="1011"/>
                    <a:pt x="1131" y="223"/>
                    <a:pt x="1097" y="0"/>
                  </a:cubicBezTo>
                  <a:cubicBezTo>
                    <a:pt x="394" y="326"/>
                    <a:pt x="35" y="908"/>
                    <a:pt x="17" y="1337"/>
                  </a:cubicBezTo>
                  <a:cubicBezTo>
                    <a:pt x="0" y="1765"/>
                    <a:pt x="754" y="1199"/>
                    <a:pt x="754" y="119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4211426" y="-1219401"/>
              <a:ext cx="140628" cy="48366"/>
            </a:xfrm>
            <a:custGeom>
              <a:rect b="b" l="l" r="r" t="t"/>
              <a:pathLst>
                <a:path extrusionOk="0" h="790" w="2297">
                  <a:moveTo>
                    <a:pt x="360" y="412"/>
                  </a:moveTo>
                  <a:cubicBezTo>
                    <a:pt x="1045" y="1"/>
                    <a:pt x="2125" y="1"/>
                    <a:pt x="2211" y="35"/>
                  </a:cubicBezTo>
                  <a:cubicBezTo>
                    <a:pt x="2296" y="69"/>
                    <a:pt x="1405" y="789"/>
                    <a:pt x="531" y="721"/>
                  </a:cubicBezTo>
                  <a:cubicBezTo>
                    <a:pt x="0" y="669"/>
                    <a:pt x="360" y="412"/>
                    <a:pt x="360"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3083708" y="-1215177"/>
              <a:ext cx="143812" cy="75610"/>
            </a:xfrm>
            <a:custGeom>
              <a:rect b="b" l="l" r="r" t="t"/>
              <a:pathLst>
                <a:path extrusionOk="0" h="1235" w="2349">
                  <a:moveTo>
                    <a:pt x="635" y="1114"/>
                  </a:moveTo>
                  <a:cubicBezTo>
                    <a:pt x="1234" y="909"/>
                    <a:pt x="2314" y="120"/>
                    <a:pt x="2348" y="0"/>
                  </a:cubicBezTo>
                  <a:cubicBezTo>
                    <a:pt x="1714" y="52"/>
                    <a:pt x="772" y="137"/>
                    <a:pt x="378" y="686"/>
                  </a:cubicBezTo>
                  <a:cubicBezTo>
                    <a:pt x="1" y="1234"/>
                    <a:pt x="635" y="1114"/>
                    <a:pt x="635"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2675660" y="-1365172"/>
              <a:ext cx="79773" cy="124894"/>
            </a:xfrm>
            <a:custGeom>
              <a:rect b="b" l="l" r="r" t="t"/>
              <a:pathLst>
                <a:path extrusionOk="0" h="2040" w="1303">
                  <a:moveTo>
                    <a:pt x="1251" y="309"/>
                  </a:moveTo>
                  <a:cubicBezTo>
                    <a:pt x="1286" y="840"/>
                    <a:pt x="943" y="1097"/>
                    <a:pt x="652" y="1559"/>
                  </a:cubicBezTo>
                  <a:cubicBezTo>
                    <a:pt x="360" y="2022"/>
                    <a:pt x="172" y="2039"/>
                    <a:pt x="172" y="2039"/>
                  </a:cubicBezTo>
                  <a:cubicBezTo>
                    <a:pt x="172" y="2039"/>
                    <a:pt x="1" y="891"/>
                    <a:pt x="446" y="446"/>
                  </a:cubicBezTo>
                  <a:cubicBezTo>
                    <a:pt x="874" y="0"/>
                    <a:pt x="1303" y="240"/>
                    <a:pt x="1303"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3533754" y="-1274991"/>
              <a:ext cx="53570" cy="104997"/>
            </a:xfrm>
            <a:custGeom>
              <a:rect b="b" l="l" r="r" t="t"/>
              <a:pathLst>
                <a:path extrusionOk="0" h="1715" w="875">
                  <a:moveTo>
                    <a:pt x="874" y="1114"/>
                  </a:moveTo>
                  <a:cubicBezTo>
                    <a:pt x="823" y="583"/>
                    <a:pt x="172" y="1"/>
                    <a:pt x="172" y="1"/>
                  </a:cubicBezTo>
                  <a:cubicBezTo>
                    <a:pt x="172" y="1"/>
                    <a:pt x="0" y="943"/>
                    <a:pt x="429" y="1406"/>
                  </a:cubicBezTo>
                  <a:cubicBezTo>
                    <a:pt x="737" y="1714"/>
                    <a:pt x="874" y="1114"/>
                    <a:pt x="874"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3483430" y="-1179546"/>
              <a:ext cx="75549" cy="56753"/>
            </a:xfrm>
            <a:custGeom>
              <a:rect b="b" l="l" r="r" t="t"/>
              <a:pathLst>
                <a:path extrusionOk="0" h="927" w="1234">
                  <a:moveTo>
                    <a:pt x="1234" y="412"/>
                  </a:moveTo>
                  <a:cubicBezTo>
                    <a:pt x="1148" y="172"/>
                    <a:pt x="120" y="1"/>
                    <a:pt x="0" y="35"/>
                  </a:cubicBezTo>
                  <a:cubicBezTo>
                    <a:pt x="223" y="532"/>
                    <a:pt x="514" y="926"/>
                    <a:pt x="788" y="892"/>
                  </a:cubicBezTo>
                  <a:cubicBezTo>
                    <a:pt x="1045" y="858"/>
                    <a:pt x="1234" y="412"/>
                    <a:pt x="1234"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2985140" y="-1343132"/>
              <a:ext cx="81854" cy="161566"/>
            </a:xfrm>
            <a:custGeom>
              <a:rect b="b" l="l" r="r" t="t"/>
              <a:pathLst>
                <a:path extrusionOk="0" h="2639" w="1337">
                  <a:moveTo>
                    <a:pt x="1337" y="1713"/>
                  </a:moveTo>
                  <a:cubicBezTo>
                    <a:pt x="1234" y="891"/>
                    <a:pt x="240" y="0"/>
                    <a:pt x="240" y="0"/>
                  </a:cubicBezTo>
                  <a:cubicBezTo>
                    <a:pt x="240" y="0"/>
                    <a:pt x="0" y="1474"/>
                    <a:pt x="668" y="2159"/>
                  </a:cubicBezTo>
                  <a:cubicBezTo>
                    <a:pt x="1131" y="2639"/>
                    <a:pt x="1337" y="1713"/>
                    <a:pt x="1337" y="17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3191766" y="-1211014"/>
              <a:ext cx="58835" cy="93426"/>
            </a:xfrm>
            <a:custGeom>
              <a:rect b="b" l="l" r="r" t="t"/>
              <a:pathLst>
                <a:path extrusionOk="0" h="1526" w="961">
                  <a:moveTo>
                    <a:pt x="635" y="1029"/>
                  </a:moveTo>
                  <a:cubicBezTo>
                    <a:pt x="840" y="875"/>
                    <a:pt x="960" y="207"/>
                    <a:pt x="943" y="1"/>
                  </a:cubicBezTo>
                  <a:cubicBezTo>
                    <a:pt x="343" y="292"/>
                    <a:pt x="35" y="789"/>
                    <a:pt x="18" y="1149"/>
                  </a:cubicBezTo>
                  <a:cubicBezTo>
                    <a:pt x="1" y="1526"/>
                    <a:pt x="635" y="1029"/>
                    <a:pt x="635" y="10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2898081" y="-1149118"/>
              <a:ext cx="113323" cy="137506"/>
            </a:xfrm>
            <a:custGeom>
              <a:rect b="b" l="l" r="r" t="t"/>
              <a:pathLst>
                <a:path extrusionOk="0" h="2246" w="1851">
                  <a:moveTo>
                    <a:pt x="565" y="1166"/>
                  </a:moveTo>
                  <a:cubicBezTo>
                    <a:pt x="1354" y="635"/>
                    <a:pt x="1833" y="1354"/>
                    <a:pt x="1851" y="1697"/>
                  </a:cubicBezTo>
                  <a:cubicBezTo>
                    <a:pt x="1182" y="1594"/>
                    <a:pt x="617" y="1440"/>
                    <a:pt x="617" y="1440"/>
                  </a:cubicBezTo>
                  <a:cubicBezTo>
                    <a:pt x="617" y="1440"/>
                    <a:pt x="1371" y="1474"/>
                    <a:pt x="1079" y="2245"/>
                  </a:cubicBezTo>
                  <a:cubicBezTo>
                    <a:pt x="617" y="2228"/>
                    <a:pt x="0" y="1303"/>
                    <a:pt x="0" y="1303"/>
                  </a:cubicBezTo>
                  <a:cubicBezTo>
                    <a:pt x="0" y="1303"/>
                    <a:pt x="120" y="138"/>
                    <a:pt x="514" y="1"/>
                  </a:cubicBezTo>
                  <a:cubicBezTo>
                    <a:pt x="1062" y="618"/>
                    <a:pt x="446" y="1337"/>
                    <a:pt x="446" y="13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3739340" y="-1289685"/>
              <a:ext cx="80875" cy="73528"/>
            </a:xfrm>
            <a:custGeom>
              <a:rect b="b" l="l" r="r" t="t"/>
              <a:pathLst>
                <a:path extrusionOk="0" h="1201" w="1321">
                  <a:moveTo>
                    <a:pt x="172" y="618"/>
                  </a:moveTo>
                  <a:cubicBezTo>
                    <a:pt x="343" y="429"/>
                    <a:pt x="1029" y="1"/>
                    <a:pt x="1303" y="155"/>
                  </a:cubicBezTo>
                  <a:cubicBezTo>
                    <a:pt x="1320" y="755"/>
                    <a:pt x="669" y="1200"/>
                    <a:pt x="343" y="1115"/>
                  </a:cubicBezTo>
                  <a:cubicBezTo>
                    <a:pt x="1" y="1029"/>
                    <a:pt x="172" y="618"/>
                    <a:pt x="172" y="6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3560998" y="-1375702"/>
              <a:ext cx="63059" cy="110201"/>
            </a:xfrm>
            <a:custGeom>
              <a:rect b="b" l="l" r="r" t="t"/>
              <a:pathLst>
                <a:path extrusionOk="0" h="1800" w="1030">
                  <a:moveTo>
                    <a:pt x="69" y="1423"/>
                  </a:moveTo>
                  <a:cubicBezTo>
                    <a:pt x="224" y="738"/>
                    <a:pt x="875" y="52"/>
                    <a:pt x="943" y="18"/>
                  </a:cubicBezTo>
                  <a:cubicBezTo>
                    <a:pt x="1029" y="1"/>
                    <a:pt x="909" y="978"/>
                    <a:pt x="361" y="1492"/>
                  </a:cubicBezTo>
                  <a:cubicBezTo>
                    <a:pt x="1" y="1800"/>
                    <a:pt x="69" y="1423"/>
                    <a:pt x="69" y="14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3610344" y="-1310623"/>
              <a:ext cx="86079" cy="89201"/>
            </a:xfrm>
            <a:custGeom>
              <a:rect b="b" l="l" r="r" t="t"/>
              <a:pathLst>
                <a:path extrusionOk="0" h="1457" w="1406">
                  <a:moveTo>
                    <a:pt x="137" y="1131"/>
                  </a:moveTo>
                  <a:cubicBezTo>
                    <a:pt x="240" y="874"/>
                    <a:pt x="771" y="52"/>
                    <a:pt x="1183" y="0"/>
                  </a:cubicBezTo>
                  <a:cubicBezTo>
                    <a:pt x="1405" y="394"/>
                    <a:pt x="669" y="1371"/>
                    <a:pt x="343" y="1405"/>
                  </a:cubicBezTo>
                  <a:cubicBezTo>
                    <a:pt x="0" y="1457"/>
                    <a:pt x="137" y="1131"/>
                    <a:pt x="137" y="11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3676403" y="-1259257"/>
              <a:ext cx="98691" cy="70345"/>
            </a:xfrm>
            <a:custGeom>
              <a:rect b="b" l="l" r="r" t="t"/>
              <a:pathLst>
                <a:path extrusionOk="0" h="1149" w="1612">
                  <a:moveTo>
                    <a:pt x="52" y="343"/>
                  </a:moveTo>
                  <a:cubicBezTo>
                    <a:pt x="1" y="1"/>
                    <a:pt x="1269" y="412"/>
                    <a:pt x="1611" y="755"/>
                  </a:cubicBezTo>
                  <a:cubicBezTo>
                    <a:pt x="361" y="1149"/>
                    <a:pt x="69" y="498"/>
                    <a:pt x="52" y="3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3700525" y="-1320112"/>
              <a:ext cx="73528" cy="56753"/>
            </a:xfrm>
            <a:custGeom>
              <a:rect b="b" l="l" r="r" t="t"/>
              <a:pathLst>
                <a:path extrusionOk="0" h="927" w="1201">
                  <a:moveTo>
                    <a:pt x="1" y="566"/>
                  </a:moveTo>
                  <a:cubicBezTo>
                    <a:pt x="326" y="344"/>
                    <a:pt x="909" y="1"/>
                    <a:pt x="1200" y="207"/>
                  </a:cubicBezTo>
                  <a:cubicBezTo>
                    <a:pt x="960" y="926"/>
                    <a:pt x="515" y="892"/>
                    <a:pt x="292" y="841"/>
                  </a:cubicBezTo>
                  <a:cubicBezTo>
                    <a:pt x="52" y="806"/>
                    <a:pt x="1" y="566"/>
                    <a:pt x="1"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3156134" y="-1305419"/>
              <a:ext cx="161566" cy="108119"/>
            </a:xfrm>
            <a:custGeom>
              <a:rect b="b" l="l" r="r" t="t"/>
              <a:pathLst>
                <a:path extrusionOk="0" h="1766" w="2639">
                  <a:moveTo>
                    <a:pt x="2228" y="361"/>
                  </a:moveTo>
                  <a:cubicBezTo>
                    <a:pt x="1696" y="1"/>
                    <a:pt x="326" y="498"/>
                    <a:pt x="0" y="840"/>
                  </a:cubicBezTo>
                  <a:cubicBezTo>
                    <a:pt x="480" y="1766"/>
                    <a:pt x="1799" y="1286"/>
                    <a:pt x="2210" y="960"/>
                  </a:cubicBezTo>
                  <a:cubicBezTo>
                    <a:pt x="2639" y="635"/>
                    <a:pt x="2228" y="361"/>
                    <a:pt x="2228" y="3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3197031" y="-1359968"/>
              <a:ext cx="98629" cy="81916"/>
            </a:xfrm>
            <a:custGeom>
              <a:rect b="b" l="l" r="r" t="t"/>
              <a:pathLst>
                <a:path extrusionOk="0" h="1338" w="1611">
                  <a:moveTo>
                    <a:pt x="1371" y="583"/>
                  </a:moveTo>
                  <a:cubicBezTo>
                    <a:pt x="1131" y="378"/>
                    <a:pt x="274" y="1"/>
                    <a:pt x="0" y="206"/>
                  </a:cubicBezTo>
                  <a:cubicBezTo>
                    <a:pt x="52" y="909"/>
                    <a:pt x="857" y="1337"/>
                    <a:pt x="1234" y="1183"/>
                  </a:cubicBezTo>
                  <a:cubicBezTo>
                    <a:pt x="1611" y="1029"/>
                    <a:pt x="1371" y="583"/>
                    <a:pt x="1371" y="5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3296701" y="-1376743"/>
              <a:ext cx="55651" cy="103956"/>
            </a:xfrm>
            <a:custGeom>
              <a:rect b="b" l="l" r="r" t="t"/>
              <a:pathLst>
                <a:path extrusionOk="0" h="1698" w="909">
                  <a:moveTo>
                    <a:pt x="634" y="1697"/>
                  </a:moveTo>
                  <a:cubicBezTo>
                    <a:pt x="309" y="1457"/>
                    <a:pt x="0" y="600"/>
                    <a:pt x="171" y="35"/>
                  </a:cubicBezTo>
                  <a:cubicBezTo>
                    <a:pt x="583" y="1"/>
                    <a:pt x="840" y="549"/>
                    <a:pt x="874" y="1012"/>
                  </a:cubicBezTo>
                  <a:cubicBezTo>
                    <a:pt x="908" y="1491"/>
                    <a:pt x="634" y="1697"/>
                    <a:pt x="634" y="16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3191766" y="-1291766"/>
              <a:ext cx="140628" cy="53570"/>
            </a:xfrm>
            <a:custGeom>
              <a:rect b="b" l="l" r="r" t="t"/>
              <a:pathLst>
                <a:path extrusionOk="0" h="875" w="2297">
                  <a:moveTo>
                    <a:pt x="1851" y="806"/>
                  </a:moveTo>
                  <a:cubicBezTo>
                    <a:pt x="1080" y="874"/>
                    <a:pt x="103" y="360"/>
                    <a:pt x="52" y="292"/>
                  </a:cubicBezTo>
                  <a:cubicBezTo>
                    <a:pt x="1" y="223"/>
                    <a:pt x="1080" y="1"/>
                    <a:pt x="1834" y="463"/>
                  </a:cubicBezTo>
                  <a:cubicBezTo>
                    <a:pt x="2297" y="755"/>
                    <a:pt x="1851" y="806"/>
                    <a:pt x="1851"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3210683" y="-1202565"/>
              <a:ext cx="160525" cy="54610"/>
            </a:xfrm>
            <a:custGeom>
              <a:rect b="b" l="l" r="r" t="t"/>
              <a:pathLst>
                <a:path extrusionOk="0" h="892" w="2622">
                  <a:moveTo>
                    <a:pt x="2005" y="86"/>
                  </a:moveTo>
                  <a:cubicBezTo>
                    <a:pt x="1371" y="0"/>
                    <a:pt x="86" y="189"/>
                    <a:pt x="0" y="274"/>
                  </a:cubicBezTo>
                  <a:cubicBezTo>
                    <a:pt x="583" y="531"/>
                    <a:pt x="1456" y="891"/>
                    <a:pt x="2039" y="583"/>
                  </a:cubicBezTo>
                  <a:cubicBezTo>
                    <a:pt x="2622" y="291"/>
                    <a:pt x="2005" y="86"/>
                    <a:pt x="2005"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3386882" y="-1341051"/>
              <a:ext cx="71385" cy="129057"/>
            </a:xfrm>
            <a:custGeom>
              <a:rect b="b" l="l" r="r" t="t"/>
              <a:pathLst>
                <a:path extrusionOk="0" h="2108" w="1166">
                  <a:moveTo>
                    <a:pt x="977" y="1611"/>
                  </a:moveTo>
                  <a:cubicBezTo>
                    <a:pt x="994" y="2108"/>
                    <a:pt x="18" y="703"/>
                    <a:pt x="1" y="0"/>
                  </a:cubicBezTo>
                  <a:cubicBezTo>
                    <a:pt x="1166" y="240"/>
                    <a:pt x="960" y="1457"/>
                    <a:pt x="977"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3310292" y="-1322194"/>
              <a:ext cx="120731" cy="76651"/>
            </a:xfrm>
            <a:custGeom>
              <a:rect b="b" l="l" r="r" t="t"/>
              <a:pathLst>
                <a:path extrusionOk="0" h="1252" w="1972">
                  <a:moveTo>
                    <a:pt x="1577" y="1200"/>
                  </a:moveTo>
                  <a:cubicBezTo>
                    <a:pt x="1269" y="1166"/>
                    <a:pt x="189" y="857"/>
                    <a:pt x="1" y="378"/>
                  </a:cubicBezTo>
                  <a:cubicBezTo>
                    <a:pt x="344" y="1"/>
                    <a:pt x="1646" y="515"/>
                    <a:pt x="1817" y="875"/>
                  </a:cubicBezTo>
                  <a:cubicBezTo>
                    <a:pt x="1971" y="1252"/>
                    <a:pt x="1577" y="1200"/>
                    <a:pt x="1577"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3334414" y="-1374662"/>
              <a:ext cx="70345" cy="76651"/>
            </a:xfrm>
            <a:custGeom>
              <a:rect b="b" l="l" r="r" t="t"/>
              <a:pathLst>
                <a:path extrusionOk="0" h="1252" w="1149">
                  <a:moveTo>
                    <a:pt x="926" y="1252"/>
                  </a:moveTo>
                  <a:cubicBezTo>
                    <a:pt x="566" y="978"/>
                    <a:pt x="1" y="412"/>
                    <a:pt x="121" y="1"/>
                  </a:cubicBezTo>
                  <a:cubicBezTo>
                    <a:pt x="978" y="35"/>
                    <a:pt x="1080" y="549"/>
                    <a:pt x="1115" y="823"/>
                  </a:cubicBezTo>
                  <a:cubicBezTo>
                    <a:pt x="1149" y="1115"/>
                    <a:pt x="926" y="1252"/>
                    <a:pt x="926" y="12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3947068" y="-1248727"/>
              <a:ext cx="95507" cy="141669"/>
            </a:xfrm>
            <a:custGeom>
              <a:rect b="b" l="l" r="r" t="t"/>
              <a:pathLst>
                <a:path extrusionOk="0" h="2314" w="1560">
                  <a:moveTo>
                    <a:pt x="1303" y="1919"/>
                  </a:moveTo>
                  <a:cubicBezTo>
                    <a:pt x="1560" y="1439"/>
                    <a:pt x="1028" y="257"/>
                    <a:pt x="737" y="0"/>
                  </a:cubicBezTo>
                  <a:cubicBezTo>
                    <a:pt x="0" y="497"/>
                    <a:pt x="497" y="1628"/>
                    <a:pt x="806" y="1971"/>
                  </a:cubicBezTo>
                  <a:cubicBezTo>
                    <a:pt x="1114" y="2313"/>
                    <a:pt x="1303" y="1919"/>
                    <a:pt x="1303" y="191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3862091" y="-1226748"/>
              <a:ext cx="65080" cy="101813"/>
            </a:xfrm>
            <a:custGeom>
              <a:rect b="b" l="l" r="r" t="t"/>
              <a:pathLst>
                <a:path extrusionOk="0" h="1663" w="1063">
                  <a:moveTo>
                    <a:pt x="754" y="1577"/>
                  </a:moveTo>
                  <a:cubicBezTo>
                    <a:pt x="909" y="1663"/>
                    <a:pt x="1063" y="841"/>
                    <a:pt x="566" y="429"/>
                  </a:cubicBezTo>
                  <a:lnTo>
                    <a:pt x="52" y="1"/>
                  </a:lnTo>
                  <a:cubicBezTo>
                    <a:pt x="1" y="892"/>
                    <a:pt x="634" y="1509"/>
                    <a:pt x="754" y="15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4023657" y="-1231952"/>
              <a:ext cx="65080" cy="91283"/>
            </a:xfrm>
            <a:custGeom>
              <a:rect b="b" l="l" r="r" t="t"/>
              <a:pathLst>
                <a:path extrusionOk="0" h="1491" w="1063">
                  <a:moveTo>
                    <a:pt x="668" y="1234"/>
                  </a:moveTo>
                  <a:cubicBezTo>
                    <a:pt x="806" y="1011"/>
                    <a:pt x="1063" y="223"/>
                    <a:pt x="857" y="0"/>
                  </a:cubicBezTo>
                  <a:cubicBezTo>
                    <a:pt x="291" y="103"/>
                    <a:pt x="0" y="840"/>
                    <a:pt x="154" y="1165"/>
                  </a:cubicBezTo>
                  <a:cubicBezTo>
                    <a:pt x="309" y="1491"/>
                    <a:pt x="668" y="1234"/>
                    <a:pt x="668"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3825357" y="-1213095"/>
              <a:ext cx="61957" cy="89262"/>
            </a:xfrm>
            <a:custGeom>
              <a:rect b="b" l="l" r="r" t="t"/>
              <a:pathLst>
                <a:path extrusionOk="0" h="1458" w="1012">
                  <a:moveTo>
                    <a:pt x="823" y="669"/>
                  </a:moveTo>
                  <a:cubicBezTo>
                    <a:pt x="755" y="412"/>
                    <a:pt x="189" y="52"/>
                    <a:pt x="1" y="1"/>
                  </a:cubicBezTo>
                  <a:cubicBezTo>
                    <a:pt x="35" y="686"/>
                    <a:pt x="361" y="1166"/>
                    <a:pt x="686" y="1320"/>
                  </a:cubicBezTo>
                  <a:cubicBezTo>
                    <a:pt x="1012" y="1457"/>
                    <a:pt x="823" y="669"/>
                    <a:pt x="823"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4091798" y="-1222524"/>
              <a:ext cx="86079" cy="53570"/>
            </a:xfrm>
            <a:custGeom>
              <a:rect b="b" l="l" r="r" t="t"/>
              <a:pathLst>
                <a:path extrusionOk="0" h="875" w="1406">
                  <a:moveTo>
                    <a:pt x="1" y="652"/>
                  </a:moveTo>
                  <a:cubicBezTo>
                    <a:pt x="172" y="343"/>
                    <a:pt x="875" y="0"/>
                    <a:pt x="1337" y="120"/>
                  </a:cubicBezTo>
                  <a:cubicBezTo>
                    <a:pt x="1406" y="463"/>
                    <a:pt x="978" y="737"/>
                    <a:pt x="584" y="806"/>
                  </a:cubicBezTo>
                  <a:cubicBezTo>
                    <a:pt x="189" y="874"/>
                    <a:pt x="1" y="652"/>
                    <a:pt x="1"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3975414" y="-1209912"/>
              <a:ext cx="45121" cy="126975"/>
            </a:xfrm>
            <a:custGeom>
              <a:rect b="b" l="l" r="r" t="t"/>
              <a:pathLst>
                <a:path extrusionOk="0" h="2074" w="737">
                  <a:moveTo>
                    <a:pt x="120" y="1696"/>
                  </a:moveTo>
                  <a:cubicBezTo>
                    <a:pt x="0" y="1011"/>
                    <a:pt x="343" y="120"/>
                    <a:pt x="411" y="69"/>
                  </a:cubicBezTo>
                  <a:cubicBezTo>
                    <a:pt x="463" y="0"/>
                    <a:pt x="737" y="960"/>
                    <a:pt x="411" y="1645"/>
                  </a:cubicBezTo>
                  <a:cubicBezTo>
                    <a:pt x="206" y="2073"/>
                    <a:pt x="120" y="1696"/>
                    <a:pt x="120" y="16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2956794" y="-1304378"/>
              <a:ext cx="45182" cy="141730"/>
            </a:xfrm>
            <a:custGeom>
              <a:rect b="b" l="l" r="r" t="t"/>
              <a:pathLst>
                <a:path extrusionOk="0" h="2315" w="738">
                  <a:moveTo>
                    <a:pt x="703" y="1749"/>
                  </a:moveTo>
                  <a:cubicBezTo>
                    <a:pt x="737" y="1200"/>
                    <a:pt x="480" y="70"/>
                    <a:pt x="395" y="1"/>
                  </a:cubicBezTo>
                  <a:cubicBezTo>
                    <a:pt x="240" y="532"/>
                    <a:pt x="1" y="1337"/>
                    <a:pt x="292" y="1834"/>
                  </a:cubicBezTo>
                  <a:cubicBezTo>
                    <a:pt x="600" y="2314"/>
                    <a:pt x="703" y="1749"/>
                    <a:pt x="703" y="17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3107830" y="-1262380"/>
              <a:ext cx="61957" cy="66120"/>
            </a:xfrm>
            <a:custGeom>
              <a:rect b="b" l="l" r="r" t="t"/>
              <a:pathLst>
                <a:path extrusionOk="0" h="1080" w="1012">
                  <a:moveTo>
                    <a:pt x="1" y="874"/>
                  </a:moveTo>
                  <a:cubicBezTo>
                    <a:pt x="207" y="549"/>
                    <a:pt x="635" y="0"/>
                    <a:pt x="978" y="69"/>
                  </a:cubicBezTo>
                  <a:cubicBezTo>
                    <a:pt x="1012" y="840"/>
                    <a:pt x="601" y="960"/>
                    <a:pt x="378" y="1028"/>
                  </a:cubicBezTo>
                  <a:cubicBezTo>
                    <a:pt x="138" y="1080"/>
                    <a:pt x="1" y="874"/>
                    <a:pt x="1"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3493899" y="-1314847"/>
              <a:ext cx="46223" cy="82956"/>
            </a:xfrm>
            <a:custGeom>
              <a:rect b="b" l="l" r="r" t="t"/>
              <a:pathLst>
                <a:path extrusionOk="0" h="1355" w="755">
                  <a:moveTo>
                    <a:pt x="754" y="840"/>
                  </a:moveTo>
                  <a:cubicBezTo>
                    <a:pt x="634" y="412"/>
                    <a:pt x="35" y="1"/>
                    <a:pt x="35" y="1"/>
                  </a:cubicBezTo>
                  <a:cubicBezTo>
                    <a:pt x="35" y="1"/>
                    <a:pt x="0" y="823"/>
                    <a:pt x="429" y="1132"/>
                  </a:cubicBezTo>
                  <a:cubicBezTo>
                    <a:pt x="720" y="1354"/>
                    <a:pt x="754" y="840"/>
                    <a:pt x="754"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3495980" y="-1372519"/>
              <a:ext cx="45182" cy="82895"/>
            </a:xfrm>
            <a:custGeom>
              <a:rect b="b" l="l" r="r" t="t"/>
              <a:pathLst>
                <a:path extrusionOk="0" h="1354" w="738">
                  <a:moveTo>
                    <a:pt x="737" y="840"/>
                  </a:moveTo>
                  <a:cubicBezTo>
                    <a:pt x="617" y="394"/>
                    <a:pt x="18" y="0"/>
                    <a:pt x="18" y="0"/>
                  </a:cubicBezTo>
                  <a:cubicBezTo>
                    <a:pt x="18" y="0"/>
                    <a:pt x="1" y="823"/>
                    <a:pt x="412" y="1131"/>
                  </a:cubicBezTo>
                  <a:cubicBezTo>
                    <a:pt x="703" y="1354"/>
                    <a:pt x="737" y="840"/>
                    <a:pt x="737"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3883090" y="-1178444"/>
              <a:ext cx="101813" cy="121710"/>
            </a:xfrm>
            <a:custGeom>
              <a:rect b="b" l="l" r="r" t="t"/>
              <a:pathLst>
                <a:path extrusionOk="0" h="1988" w="1663">
                  <a:moveTo>
                    <a:pt x="429" y="34"/>
                  </a:moveTo>
                  <a:cubicBezTo>
                    <a:pt x="960" y="103"/>
                    <a:pt x="1628" y="1234"/>
                    <a:pt x="1662" y="1628"/>
                  </a:cubicBezTo>
                  <a:cubicBezTo>
                    <a:pt x="840" y="1988"/>
                    <a:pt x="206" y="908"/>
                    <a:pt x="103" y="446"/>
                  </a:cubicBezTo>
                  <a:cubicBezTo>
                    <a:pt x="0" y="0"/>
                    <a:pt x="429" y="34"/>
                    <a:pt x="429" y="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3921905" y="-1247686"/>
              <a:ext cx="97589" cy="86079"/>
            </a:xfrm>
            <a:custGeom>
              <a:rect b="b" l="l" r="r" t="t"/>
              <a:pathLst>
                <a:path extrusionOk="0" h="1406" w="1594">
                  <a:moveTo>
                    <a:pt x="411" y="154"/>
                  </a:moveTo>
                  <a:cubicBezTo>
                    <a:pt x="1165" y="0"/>
                    <a:pt x="1594" y="257"/>
                    <a:pt x="1559" y="309"/>
                  </a:cubicBezTo>
                  <a:cubicBezTo>
                    <a:pt x="1457" y="531"/>
                    <a:pt x="411" y="1405"/>
                    <a:pt x="206" y="1114"/>
                  </a:cubicBezTo>
                  <a:cubicBezTo>
                    <a:pt x="0" y="823"/>
                    <a:pt x="411" y="154"/>
                    <a:pt x="411" y="1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3793889" y="-1361009"/>
              <a:ext cx="121772" cy="42060"/>
            </a:xfrm>
            <a:custGeom>
              <a:rect b="b" l="l" r="r" t="t"/>
              <a:pathLst>
                <a:path extrusionOk="0" h="687" w="1989">
                  <a:moveTo>
                    <a:pt x="309" y="361"/>
                  </a:moveTo>
                  <a:cubicBezTo>
                    <a:pt x="909" y="1"/>
                    <a:pt x="1834" y="1"/>
                    <a:pt x="1920" y="35"/>
                  </a:cubicBezTo>
                  <a:cubicBezTo>
                    <a:pt x="1988" y="69"/>
                    <a:pt x="1217" y="686"/>
                    <a:pt x="463" y="635"/>
                  </a:cubicBezTo>
                  <a:cubicBezTo>
                    <a:pt x="1" y="583"/>
                    <a:pt x="309" y="361"/>
                    <a:pt x="309" y="3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3737258" y="-1232993"/>
              <a:ext cx="70345" cy="107017"/>
            </a:xfrm>
            <a:custGeom>
              <a:rect b="b" l="l" r="r" t="t"/>
              <a:pathLst>
                <a:path extrusionOk="0" h="1748" w="1149">
                  <a:moveTo>
                    <a:pt x="343" y="291"/>
                  </a:moveTo>
                  <a:cubicBezTo>
                    <a:pt x="549" y="0"/>
                    <a:pt x="1149" y="1234"/>
                    <a:pt x="1149" y="1748"/>
                  </a:cubicBezTo>
                  <a:cubicBezTo>
                    <a:pt x="1" y="1080"/>
                    <a:pt x="258" y="411"/>
                    <a:pt x="343" y="2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3643894" y="-1278114"/>
              <a:ext cx="70345" cy="109160"/>
            </a:xfrm>
            <a:custGeom>
              <a:rect b="b" l="l" r="r" t="t"/>
              <a:pathLst>
                <a:path extrusionOk="0" h="1783" w="1149">
                  <a:moveTo>
                    <a:pt x="1029" y="189"/>
                  </a:moveTo>
                  <a:cubicBezTo>
                    <a:pt x="1046" y="651"/>
                    <a:pt x="840" y="960"/>
                    <a:pt x="583" y="1371"/>
                  </a:cubicBezTo>
                  <a:cubicBezTo>
                    <a:pt x="326" y="1765"/>
                    <a:pt x="155" y="1782"/>
                    <a:pt x="155" y="1782"/>
                  </a:cubicBezTo>
                  <a:cubicBezTo>
                    <a:pt x="155" y="1782"/>
                    <a:pt x="1" y="789"/>
                    <a:pt x="395" y="394"/>
                  </a:cubicBezTo>
                  <a:cubicBezTo>
                    <a:pt x="772" y="0"/>
                    <a:pt x="1149" y="206"/>
                    <a:pt x="1149"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3616650" y="-1252951"/>
              <a:ext cx="46162" cy="82956"/>
            </a:xfrm>
            <a:custGeom>
              <a:rect b="b" l="l" r="r" t="t"/>
              <a:pathLst>
                <a:path extrusionOk="0" h="1355" w="754">
                  <a:moveTo>
                    <a:pt x="754" y="840"/>
                  </a:moveTo>
                  <a:cubicBezTo>
                    <a:pt x="634" y="412"/>
                    <a:pt x="17" y="1"/>
                    <a:pt x="17" y="1"/>
                  </a:cubicBezTo>
                  <a:cubicBezTo>
                    <a:pt x="17" y="1"/>
                    <a:pt x="0" y="823"/>
                    <a:pt x="428" y="1131"/>
                  </a:cubicBezTo>
                  <a:cubicBezTo>
                    <a:pt x="720" y="1354"/>
                    <a:pt x="754" y="840"/>
                    <a:pt x="754"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4319484" y="-1156465"/>
              <a:ext cx="101813" cy="122812"/>
            </a:xfrm>
            <a:custGeom>
              <a:rect b="b" l="l" r="r" t="t"/>
              <a:pathLst>
                <a:path extrusionOk="0" h="2006" w="1663">
                  <a:moveTo>
                    <a:pt x="428" y="52"/>
                  </a:moveTo>
                  <a:cubicBezTo>
                    <a:pt x="960" y="121"/>
                    <a:pt x="1628" y="1235"/>
                    <a:pt x="1662" y="1646"/>
                  </a:cubicBezTo>
                  <a:cubicBezTo>
                    <a:pt x="840" y="2006"/>
                    <a:pt x="223" y="926"/>
                    <a:pt x="103" y="464"/>
                  </a:cubicBezTo>
                  <a:cubicBezTo>
                    <a:pt x="0" y="1"/>
                    <a:pt x="428" y="52"/>
                    <a:pt x="428"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4316300" y="-1249829"/>
              <a:ext cx="97650" cy="86079"/>
            </a:xfrm>
            <a:custGeom>
              <a:rect b="b" l="l" r="r" t="t"/>
              <a:pathLst>
                <a:path extrusionOk="0" h="1406" w="1595">
                  <a:moveTo>
                    <a:pt x="412" y="155"/>
                  </a:moveTo>
                  <a:cubicBezTo>
                    <a:pt x="1166" y="1"/>
                    <a:pt x="1594" y="241"/>
                    <a:pt x="1560" y="309"/>
                  </a:cubicBezTo>
                  <a:cubicBezTo>
                    <a:pt x="1457" y="532"/>
                    <a:pt x="412" y="1406"/>
                    <a:pt x="206" y="1115"/>
                  </a:cubicBezTo>
                  <a:cubicBezTo>
                    <a:pt x="1" y="823"/>
                    <a:pt x="412" y="155"/>
                    <a:pt x="412"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4328912" y="-1345275"/>
              <a:ext cx="95507" cy="52529"/>
            </a:xfrm>
            <a:custGeom>
              <a:rect b="b" l="l" r="r" t="t"/>
              <a:pathLst>
                <a:path extrusionOk="0" h="858" w="1560">
                  <a:moveTo>
                    <a:pt x="360" y="806"/>
                  </a:moveTo>
                  <a:cubicBezTo>
                    <a:pt x="617" y="857"/>
                    <a:pt x="1422" y="806"/>
                    <a:pt x="1560" y="532"/>
                  </a:cubicBezTo>
                  <a:cubicBezTo>
                    <a:pt x="1251" y="18"/>
                    <a:pt x="463" y="1"/>
                    <a:pt x="240" y="275"/>
                  </a:cubicBezTo>
                  <a:cubicBezTo>
                    <a:pt x="0" y="549"/>
                    <a:pt x="360" y="806"/>
                    <a:pt x="360"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3066933" y="-1374662"/>
              <a:ext cx="59876" cy="94528"/>
            </a:xfrm>
            <a:custGeom>
              <a:rect b="b" l="l" r="r" t="t"/>
              <a:pathLst>
                <a:path extrusionOk="0" h="1544" w="978">
                  <a:moveTo>
                    <a:pt x="652" y="1046"/>
                  </a:moveTo>
                  <a:cubicBezTo>
                    <a:pt x="857" y="875"/>
                    <a:pt x="977" y="207"/>
                    <a:pt x="943" y="1"/>
                  </a:cubicBezTo>
                  <a:cubicBezTo>
                    <a:pt x="343" y="292"/>
                    <a:pt x="18" y="789"/>
                    <a:pt x="18" y="1166"/>
                  </a:cubicBezTo>
                  <a:cubicBezTo>
                    <a:pt x="1" y="1543"/>
                    <a:pt x="652" y="1046"/>
                    <a:pt x="652" y="10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4125409" y="-1247686"/>
              <a:ext cx="97589" cy="92385"/>
            </a:xfrm>
            <a:custGeom>
              <a:rect b="b" l="l" r="r" t="t"/>
              <a:pathLst>
                <a:path extrusionOk="0" h="1509" w="1594">
                  <a:moveTo>
                    <a:pt x="223" y="360"/>
                  </a:moveTo>
                  <a:cubicBezTo>
                    <a:pt x="0" y="0"/>
                    <a:pt x="1302" y="686"/>
                    <a:pt x="1594" y="1217"/>
                  </a:cubicBezTo>
                  <a:cubicBezTo>
                    <a:pt x="583" y="1508"/>
                    <a:pt x="292" y="480"/>
                    <a:pt x="223" y="3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4535538" y="-1089304"/>
              <a:ext cx="70345" cy="106037"/>
            </a:xfrm>
            <a:custGeom>
              <a:rect b="b" l="l" r="r" t="t"/>
              <a:pathLst>
                <a:path extrusionOk="0" h="1732" w="1149">
                  <a:moveTo>
                    <a:pt x="343" y="275"/>
                  </a:moveTo>
                  <a:cubicBezTo>
                    <a:pt x="549" y="1"/>
                    <a:pt x="1149" y="1234"/>
                    <a:pt x="1149" y="1731"/>
                  </a:cubicBezTo>
                  <a:cubicBezTo>
                    <a:pt x="1" y="1063"/>
                    <a:pt x="258" y="395"/>
                    <a:pt x="343" y="2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4242895" y="-1252951"/>
              <a:ext cx="74508" cy="58835"/>
            </a:xfrm>
            <a:custGeom>
              <a:rect b="b" l="l" r="r" t="t"/>
              <a:pathLst>
                <a:path extrusionOk="0" h="961" w="1217">
                  <a:moveTo>
                    <a:pt x="120" y="1"/>
                  </a:moveTo>
                  <a:cubicBezTo>
                    <a:pt x="497" y="69"/>
                    <a:pt x="1148" y="275"/>
                    <a:pt x="1217" y="635"/>
                  </a:cubicBezTo>
                  <a:cubicBezTo>
                    <a:pt x="531" y="960"/>
                    <a:pt x="257" y="617"/>
                    <a:pt x="120" y="412"/>
                  </a:cubicBezTo>
                  <a:cubicBezTo>
                    <a:pt x="0" y="206"/>
                    <a:pt x="120" y="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4104409" y="-1102956"/>
              <a:ext cx="35754" cy="79773"/>
            </a:xfrm>
            <a:custGeom>
              <a:rect b="b" l="l" r="r" t="t"/>
              <a:pathLst>
                <a:path extrusionOk="0" h="1303" w="584">
                  <a:moveTo>
                    <a:pt x="292" y="1"/>
                  </a:moveTo>
                  <a:cubicBezTo>
                    <a:pt x="480" y="412"/>
                    <a:pt x="583" y="977"/>
                    <a:pt x="412" y="1303"/>
                  </a:cubicBezTo>
                  <a:cubicBezTo>
                    <a:pt x="52" y="806"/>
                    <a:pt x="1" y="755"/>
                    <a:pt x="69" y="412"/>
                  </a:cubicBezTo>
                  <a:cubicBezTo>
                    <a:pt x="138" y="69"/>
                    <a:pt x="292" y="1"/>
                    <a:pt x="2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3941802" y="-1351581"/>
              <a:ext cx="88222" cy="65141"/>
            </a:xfrm>
            <a:custGeom>
              <a:rect b="b" l="l" r="r" t="t"/>
              <a:pathLst>
                <a:path extrusionOk="0" h="1064" w="1441">
                  <a:moveTo>
                    <a:pt x="1440" y="464"/>
                  </a:moveTo>
                  <a:cubicBezTo>
                    <a:pt x="1320" y="189"/>
                    <a:pt x="138" y="1"/>
                    <a:pt x="1" y="52"/>
                  </a:cubicBezTo>
                  <a:cubicBezTo>
                    <a:pt x="275" y="618"/>
                    <a:pt x="600" y="1063"/>
                    <a:pt x="926" y="1012"/>
                  </a:cubicBezTo>
                  <a:cubicBezTo>
                    <a:pt x="1234" y="978"/>
                    <a:pt x="1440" y="464"/>
                    <a:pt x="1440" y="4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3584079" y="-990674"/>
              <a:ext cx="103956" cy="55651"/>
            </a:xfrm>
            <a:custGeom>
              <a:rect b="b" l="l" r="r" t="t"/>
              <a:pathLst>
                <a:path extrusionOk="0" h="909" w="1698">
                  <a:moveTo>
                    <a:pt x="1320" y="291"/>
                  </a:moveTo>
                  <a:cubicBezTo>
                    <a:pt x="858" y="0"/>
                    <a:pt x="1" y="172"/>
                    <a:pt x="1" y="172"/>
                  </a:cubicBezTo>
                  <a:cubicBezTo>
                    <a:pt x="1" y="172"/>
                    <a:pt x="635" y="908"/>
                    <a:pt x="1252" y="823"/>
                  </a:cubicBezTo>
                  <a:cubicBezTo>
                    <a:pt x="1697" y="771"/>
                    <a:pt x="1320" y="291"/>
                    <a:pt x="1320" y="2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3687974" y="-1188974"/>
              <a:ext cx="79773" cy="60916"/>
            </a:xfrm>
            <a:custGeom>
              <a:rect b="b" l="l" r="r" t="t"/>
              <a:pathLst>
                <a:path extrusionOk="0" h="995" w="1303">
                  <a:moveTo>
                    <a:pt x="1063" y="69"/>
                  </a:moveTo>
                  <a:cubicBezTo>
                    <a:pt x="823" y="1"/>
                    <a:pt x="52" y="738"/>
                    <a:pt x="0" y="875"/>
                  </a:cubicBezTo>
                  <a:cubicBezTo>
                    <a:pt x="531" y="977"/>
                    <a:pt x="1011" y="995"/>
                    <a:pt x="1165" y="738"/>
                  </a:cubicBezTo>
                  <a:cubicBezTo>
                    <a:pt x="1302" y="498"/>
                    <a:pt x="1063" y="69"/>
                    <a:pt x="1063" y="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3827500" y="-1217259"/>
              <a:ext cx="81854" cy="105976"/>
            </a:xfrm>
            <a:custGeom>
              <a:rect b="b" l="l" r="r" t="t"/>
              <a:pathLst>
                <a:path extrusionOk="0" h="1731" w="1337">
                  <a:moveTo>
                    <a:pt x="1062" y="943"/>
                  </a:moveTo>
                  <a:cubicBezTo>
                    <a:pt x="1337" y="651"/>
                    <a:pt x="1337" y="291"/>
                    <a:pt x="1234" y="69"/>
                  </a:cubicBezTo>
                  <a:cubicBezTo>
                    <a:pt x="857" y="411"/>
                    <a:pt x="685" y="343"/>
                    <a:pt x="685" y="343"/>
                  </a:cubicBezTo>
                  <a:cubicBezTo>
                    <a:pt x="685" y="343"/>
                    <a:pt x="531" y="171"/>
                    <a:pt x="411" y="0"/>
                  </a:cubicBezTo>
                  <a:cubicBezTo>
                    <a:pt x="137" y="206"/>
                    <a:pt x="0" y="960"/>
                    <a:pt x="0" y="960"/>
                  </a:cubicBezTo>
                  <a:cubicBezTo>
                    <a:pt x="0" y="960"/>
                    <a:pt x="788" y="1731"/>
                    <a:pt x="1062" y="1645"/>
                  </a:cubicBezTo>
                  <a:cubicBezTo>
                    <a:pt x="1165" y="1045"/>
                    <a:pt x="514" y="857"/>
                    <a:pt x="514" y="8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3618731" y="-1381947"/>
              <a:ext cx="58774" cy="90242"/>
            </a:xfrm>
            <a:custGeom>
              <a:rect b="b" l="l" r="r" t="t"/>
              <a:pathLst>
                <a:path extrusionOk="0" h="1474" w="960">
                  <a:moveTo>
                    <a:pt x="857" y="154"/>
                  </a:moveTo>
                  <a:cubicBezTo>
                    <a:pt x="874" y="548"/>
                    <a:pt x="686" y="805"/>
                    <a:pt x="463" y="1131"/>
                  </a:cubicBezTo>
                  <a:cubicBezTo>
                    <a:pt x="240" y="1474"/>
                    <a:pt x="120" y="1474"/>
                    <a:pt x="120" y="1474"/>
                  </a:cubicBezTo>
                  <a:cubicBezTo>
                    <a:pt x="120" y="1474"/>
                    <a:pt x="0" y="634"/>
                    <a:pt x="326" y="308"/>
                  </a:cubicBezTo>
                  <a:cubicBezTo>
                    <a:pt x="651" y="0"/>
                    <a:pt x="960" y="171"/>
                    <a:pt x="960" y="1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3810664" y="-1304378"/>
              <a:ext cx="94528" cy="88222"/>
            </a:xfrm>
            <a:custGeom>
              <a:rect b="b" l="l" r="r" t="t"/>
              <a:pathLst>
                <a:path extrusionOk="0" h="1441" w="1544">
                  <a:moveTo>
                    <a:pt x="686" y="309"/>
                  </a:moveTo>
                  <a:cubicBezTo>
                    <a:pt x="1217" y="635"/>
                    <a:pt x="892" y="1372"/>
                    <a:pt x="669" y="1440"/>
                  </a:cubicBezTo>
                  <a:cubicBezTo>
                    <a:pt x="549" y="1012"/>
                    <a:pt x="515" y="515"/>
                    <a:pt x="515" y="515"/>
                  </a:cubicBezTo>
                  <a:cubicBezTo>
                    <a:pt x="515" y="515"/>
                    <a:pt x="601" y="1012"/>
                    <a:pt x="52" y="943"/>
                  </a:cubicBezTo>
                  <a:cubicBezTo>
                    <a:pt x="1" y="618"/>
                    <a:pt x="378" y="18"/>
                    <a:pt x="378" y="18"/>
                  </a:cubicBezTo>
                  <a:cubicBezTo>
                    <a:pt x="378" y="18"/>
                    <a:pt x="1406" y="1"/>
                    <a:pt x="1543" y="258"/>
                  </a:cubicBezTo>
                  <a:cubicBezTo>
                    <a:pt x="1235" y="721"/>
                    <a:pt x="549" y="224"/>
                    <a:pt x="549" y="2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4083410" y="-1253992"/>
              <a:ext cx="55651" cy="99731"/>
            </a:xfrm>
            <a:custGeom>
              <a:rect b="b" l="l" r="r" t="t"/>
              <a:pathLst>
                <a:path extrusionOk="0" h="1629" w="909">
                  <a:moveTo>
                    <a:pt x="1" y="634"/>
                  </a:moveTo>
                  <a:cubicBezTo>
                    <a:pt x="172" y="1166"/>
                    <a:pt x="909" y="1628"/>
                    <a:pt x="909" y="1628"/>
                  </a:cubicBezTo>
                  <a:cubicBezTo>
                    <a:pt x="909" y="1628"/>
                    <a:pt x="909" y="634"/>
                    <a:pt x="395" y="257"/>
                  </a:cubicBezTo>
                  <a:cubicBezTo>
                    <a:pt x="35" y="0"/>
                    <a:pt x="1" y="634"/>
                    <a:pt x="1" y="6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4080288" y="-1295930"/>
              <a:ext cx="80814" cy="53508"/>
            </a:xfrm>
            <a:custGeom>
              <a:rect b="b" l="l" r="r" t="t"/>
              <a:pathLst>
                <a:path extrusionOk="0" h="874" w="1320">
                  <a:moveTo>
                    <a:pt x="0" y="651"/>
                  </a:moveTo>
                  <a:cubicBezTo>
                    <a:pt x="155" y="874"/>
                    <a:pt x="1217" y="857"/>
                    <a:pt x="1320" y="788"/>
                  </a:cubicBezTo>
                  <a:cubicBezTo>
                    <a:pt x="994" y="343"/>
                    <a:pt x="634" y="0"/>
                    <a:pt x="377" y="86"/>
                  </a:cubicBezTo>
                  <a:cubicBezTo>
                    <a:pt x="103" y="171"/>
                    <a:pt x="0" y="651"/>
                    <a:pt x="0" y="6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4069819" y="-1342091"/>
              <a:ext cx="100772" cy="83936"/>
            </a:xfrm>
            <a:custGeom>
              <a:rect b="b" l="l" r="r" t="t"/>
              <a:pathLst>
                <a:path extrusionOk="0" h="1371" w="1646">
                  <a:moveTo>
                    <a:pt x="291" y="1148"/>
                  </a:moveTo>
                  <a:cubicBezTo>
                    <a:pt x="583" y="1371"/>
                    <a:pt x="1285" y="771"/>
                    <a:pt x="1645" y="497"/>
                  </a:cubicBezTo>
                  <a:cubicBezTo>
                    <a:pt x="891" y="0"/>
                    <a:pt x="274" y="223"/>
                    <a:pt x="137" y="566"/>
                  </a:cubicBezTo>
                  <a:cubicBezTo>
                    <a:pt x="0" y="891"/>
                    <a:pt x="171" y="1011"/>
                    <a:pt x="171" y="10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4020473" y="-1319010"/>
              <a:ext cx="77691" cy="56692"/>
            </a:xfrm>
            <a:custGeom>
              <a:rect b="b" l="l" r="r" t="t"/>
              <a:pathLst>
                <a:path extrusionOk="0" h="926" w="1269">
                  <a:moveTo>
                    <a:pt x="1269" y="394"/>
                  </a:moveTo>
                  <a:cubicBezTo>
                    <a:pt x="1166" y="154"/>
                    <a:pt x="121" y="0"/>
                    <a:pt x="1" y="34"/>
                  </a:cubicBezTo>
                  <a:cubicBezTo>
                    <a:pt x="241" y="531"/>
                    <a:pt x="532" y="925"/>
                    <a:pt x="806" y="891"/>
                  </a:cubicBezTo>
                  <a:cubicBezTo>
                    <a:pt x="1097" y="857"/>
                    <a:pt x="1269" y="394"/>
                    <a:pt x="1269" y="39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3975414" y="-1301195"/>
              <a:ext cx="103895" cy="79773"/>
            </a:xfrm>
            <a:custGeom>
              <a:rect b="b" l="l" r="r" t="t"/>
              <a:pathLst>
                <a:path extrusionOk="0" h="1303" w="1697">
                  <a:moveTo>
                    <a:pt x="1456" y="275"/>
                  </a:moveTo>
                  <a:cubicBezTo>
                    <a:pt x="1199" y="0"/>
                    <a:pt x="411" y="480"/>
                    <a:pt x="0" y="669"/>
                  </a:cubicBezTo>
                  <a:cubicBezTo>
                    <a:pt x="668" y="1303"/>
                    <a:pt x="1319" y="1183"/>
                    <a:pt x="1508" y="874"/>
                  </a:cubicBezTo>
                  <a:cubicBezTo>
                    <a:pt x="1696" y="583"/>
                    <a:pt x="1542" y="429"/>
                    <a:pt x="1542"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3609303" y="-1176362"/>
              <a:ext cx="71385" cy="85038"/>
            </a:xfrm>
            <a:custGeom>
              <a:rect b="b" l="l" r="r" t="t"/>
              <a:pathLst>
                <a:path extrusionOk="0" h="1389" w="1166">
                  <a:moveTo>
                    <a:pt x="583" y="189"/>
                  </a:moveTo>
                  <a:cubicBezTo>
                    <a:pt x="394" y="377"/>
                    <a:pt x="0" y="1114"/>
                    <a:pt x="154" y="1371"/>
                  </a:cubicBezTo>
                  <a:cubicBezTo>
                    <a:pt x="754" y="1388"/>
                    <a:pt x="1165" y="703"/>
                    <a:pt x="1080" y="360"/>
                  </a:cubicBezTo>
                  <a:cubicBezTo>
                    <a:pt x="977" y="0"/>
                    <a:pt x="583" y="189"/>
                    <a:pt x="583"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3605079" y="-1201524"/>
              <a:ext cx="68263" cy="79773"/>
            </a:xfrm>
            <a:custGeom>
              <a:rect b="b" l="l" r="r" t="t"/>
              <a:pathLst>
                <a:path extrusionOk="0" h="1303" w="1115">
                  <a:moveTo>
                    <a:pt x="138" y="0"/>
                  </a:moveTo>
                  <a:cubicBezTo>
                    <a:pt x="463" y="69"/>
                    <a:pt x="1046" y="600"/>
                    <a:pt x="1114" y="1114"/>
                  </a:cubicBezTo>
                  <a:cubicBezTo>
                    <a:pt x="806" y="1302"/>
                    <a:pt x="412" y="994"/>
                    <a:pt x="206" y="634"/>
                  </a:cubicBezTo>
                  <a:cubicBezTo>
                    <a:pt x="1" y="274"/>
                    <a:pt x="138" y="0"/>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4285873" y="-1102956"/>
              <a:ext cx="69304" cy="50447"/>
            </a:xfrm>
            <a:custGeom>
              <a:rect b="b" l="l" r="r" t="t"/>
              <a:pathLst>
                <a:path extrusionOk="0" h="824" w="1132">
                  <a:moveTo>
                    <a:pt x="206" y="806"/>
                  </a:moveTo>
                  <a:cubicBezTo>
                    <a:pt x="738" y="686"/>
                    <a:pt x="1132" y="1"/>
                    <a:pt x="1115" y="35"/>
                  </a:cubicBezTo>
                  <a:cubicBezTo>
                    <a:pt x="1046" y="189"/>
                    <a:pt x="292" y="823"/>
                    <a:pt x="155" y="618"/>
                  </a:cubicBezTo>
                  <a:cubicBezTo>
                    <a:pt x="1" y="412"/>
                    <a:pt x="206" y="806"/>
                    <a:pt x="206"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4267016" y="-1165893"/>
              <a:ext cx="68263" cy="37836"/>
            </a:xfrm>
            <a:custGeom>
              <a:rect b="b" l="l" r="r" t="t"/>
              <a:pathLst>
                <a:path extrusionOk="0" h="618" w="1115">
                  <a:moveTo>
                    <a:pt x="257" y="566"/>
                  </a:moveTo>
                  <a:cubicBezTo>
                    <a:pt x="429" y="618"/>
                    <a:pt x="1011" y="583"/>
                    <a:pt x="1114" y="378"/>
                  </a:cubicBezTo>
                  <a:cubicBezTo>
                    <a:pt x="891" y="18"/>
                    <a:pt x="326" y="1"/>
                    <a:pt x="172" y="206"/>
                  </a:cubicBezTo>
                  <a:cubicBezTo>
                    <a:pt x="0" y="395"/>
                    <a:pt x="257" y="566"/>
                    <a:pt x="257"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4436970" y="-1196321"/>
              <a:ext cx="68202" cy="65141"/>
            </a:xfrm>
            <a:custGeom>
              <a:rect b="b" l="l" r="r" t="t"/>
              <a:pathLst>
                <a:path extrusionOk="0" h="1064" w="1114">
                  <a:moveTo>
                    <a:pt x="137" y="258"/>
                  </a:moveTo>
                  <a:cubicBezTo>
                    <a:pt x="0" y="1"/>
                    <a:pt x="908" y="481"/>
                    <a:pt x="1114" y="858"/>
                  </a:cubicBezTo>
                  <a:cubicBezTo>
                    <a:pt x="411" y="1063"/>
                    <a:pt x="189" y="344"/>
                    <a:pt x="137" y="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3270437" y="-1184749"/>
              <a:ext cx="49407" cy="76651"/>
            </a:xfrm>
            <a:custGeom>
              <a:rect b="b" l="l" r="r" t="t"/>
              <a:pathLst>
                <a:path extrusionOk="0" h="1252" w="807">
                  <a:moveTo>
                    <a:pt x="703" y="137"/>
                  </a:moveTo>
                  <a:cubicBezTo>
                    <a:pt x="738" y="463"/>
                    <a:pt x="583" y="669"/>
                    <a:pt x="395" y="960"/>
                  </a:cubicBezTo>
                  <a:cubicBezTo>
                    <a:pt x="223" y="1234"/>
                    <a:pt x="104" y="1251"/>
                    <a:pt x="104" y="1251"/>
                  </a:cubicBezTo>
                  <a:cubicBezTo>
                    <a:pt x="104" y="1251"/>
                    <a:pt x="1" y="549"/>
                    <a:pt x="275" y="274"/>
                  </a:cubicBezTo>
                  <a:cubicBezTo>
                    <a:pt x="532" y="0"/>
                    <a:pt x="806" y="137"/>
                    <a:pt x="806" y="1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4288016" y="-1256074"/>
              <a:ext cx="53508" cy="104935"/>
            </a:xfrm>
            <a:custGeom>
              <a:rect b="b" l="l" r="r" t="t"/>
              <a:pathLst>
                <a:path extrusionOk="0" h="1714" w="874">
                  <a:moveTo>
                    <a:pt x="874" y="1114"/>
                  </a:moveTo>
                  <a:cubicBezTo>
                    <a:pt x="805" y="566"/>
                    <a:pt x="154" y="0"/>
                    <a:pt x="154" y="0"/>
                  </a:cubicBezTo>
                  <a:cubicBezTo>
                    <a:pt x="154" y="0"/>
                    <a:pt x="0" y="960"/>
                    <a:pt x="446" y="1405"/>
                  </a:cubicBezTo>
                  <a:cubicBezTo>
                    <a:pt x="737" y="1714"/>
                    <a:pt x="874" y="1114"/>
                    <a:pt x="874"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4440092" y="-1304378"/>
              <a:ext cx="76651" cy="56753"/>
            </a:xfrm>
            <a:custGeom>
              <a:rect b="b" l="l" r="r" t="t"/>
              <a:pathLst>
                <a:path extrusionOk="0" h="927" w="1252">
                  <a:moveTo>
                    <a:pt x="1251" y="395"/>
                  </a:moveTo>
                  <a:cubicBezTo>
                    <a:pt x="1149" y="155"/>
                    <a:pt x="121" y="1"/>
                    <a:pt x="1" y="35"/>
                  </a:cubicBezTo>
                  <a:cubicBezTo>
                    <a:pt x="240" y="532"/>
                    <a:pt x="532" y="926"/>
                    <a:pt x="806" y="892"/>
                  </a:cubicBezTo>
                  <a:cubicBezTo>
                    <a:pt x="1080" y="858"/>
                    <a:pt x="1251" y="395"/>
                    <a:pt x="1251" y="39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4270139" y="-1001204"/>
              <a:ext cx="101813" cy="79834"/>
            </a:xfrm>
            <a:custGeom>
              <a:rect b="b" l="l" r="r" t="t"/>
              <a:pathLst>
                <a:path extrusionOk="0" h="1304" w="1663">
                  <a:moveTo>
                    <a:pt x="1423" y="275"/>
                  </a:moveTo>
                  <a:cubicBezTo>
                    <a:pt x="1183" y="1"/>
                    <a:pt x="412" y="481"/>
                    <a:pt x="1" y="669"/>
                  </a:cubicBezTo>
                  <a:cubicBezTo>
                    <a:pt x="669" y="1303"/>
                    <a:pt x="1286" y="1166"/>
                    <a:pt x="1474" y="875"/>
                  </a:cubicBezTo>
                  <a:cubicBezTo>
                    <a:pt x="1663" y="583"/>
                    <a:pt x="1526" y="429"/>
                    <a:pt x="1526"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4366687" y="-1208871"/>
              <a:ext cx="71385" cy="60916"/>
            </a:xfrm>
            <a:custGeom>
              <a:rect b="b" l="l" r="r" t="t"/>
              <a:pathLst>
                <a:path extrusionOk="0" h="995" w="1166">
                  <a:moveTo>
                    <a:pt x="206" y="823"/>
                  </a:moveTo>
                  <a:cubicBezTo>
                    <a:pt x="394" y="994"/>
                    <a:pt x="908" y="566"/>
                    <a:pt x="1165" y="377"/>
                  </a:cubicBezTo>
                  <a:cubicBezTo>
                    <a:pt x="617" y="0"/>
                    <a:pt x="189" y="172"/>
                    <a:pt x="86" y="411"/>
                  </a:cubicBezTo>
                  <a:cubicBezTo>
                    <a:pt x="0" y="651"/>
                    <a:pt x="120" y="737"/>
                    <a:pt x="120" y="7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4345687" y="-1330581"/>
              <a:ext cx="55651" cy="40958"/>
            </a:xfrm>
            <a:custGeom>
              <a:rect b="b" l="l" r="r" t="t"/>
              <a:pathLst>
                <a:path extrusionOk="0" h="669" w="909">
                  <a:moveTo>
                    <a:pt x="909" y="292"/>
                  </a:moveTo>
                  <a:cubicBezTo>
                    <a:pt x="840" y="121"/>
                    <a:pt x="86" y="1"/>
                    <a:pt x="0" y="35"/>
                  </a:cubicBezTo>
                  <a:cubicBezTo>
                    <a:pt x="172" y="378"/>
                    <a:pt x="395" y="669"/>
                    <a:pt x="583" y="635"/>
                  </a:cubicBezTo>
                  <a:cubicBezTo>
                    <a:pt x="789" y="617"/>
                    <a:pt x="909" y="292"/>
                    <a:pt x="909"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4421236" y="-1108160"/>
              <a:ext cx="91283" cy="80814"/>
            </a:xfrm>
            <a:custGeom>
              <a:rect b="b" l="l" r="r" t="t"/>
              <a:pathLst>
                <a:path extrusionOk="0" h="1320" w="1491">
                  <a:moveTo>
                    <a:pt x="394" y="154"/>
                  </a:moveTo>
                  <a:cubicBezTo>
                    <a:pt x="1097" y="0"/>
                    <a:pt x="1491" y="240"/>
                    <a:pt x="1474" y="291"/>
                  </a:cubicBezTo>
                  <a:cubicBezTo>
                    <a:pt x="1371" y="497"/>
                    <a:pt x="394" y="1319"/>
                    <a:pt x="189" y="1062"/>
                  </a:cubicBezTo>
                  <a:cubicBezTo>
                    <a:pt x="0" y="788"/>
                    <a:pt x="394" y="154"/>
                    <a:pt x="394" y="1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4601659" y="-1087222"/>
              <a:ext cx="55651" cy="101813"/>
            </a:xfrm>
            <a:custGeom>
              <a:rect b="b" l="l" r="r" t="t"/>
              <a:pathLst>
                <a:path extrusionOk="0" h="1663" w="909">
                  <a:moveTo>
                    <a:pt x="0" y="635"/>
                  </a:moveTo>
                  <a:cubicBezTo>
                    <a:pt x="137" y="1166"/>
                    <a:pt x="857" y="1663"/>
                    <a:pt x="857" y="1663"/>
                  </a:cubicBezTo>
                  <a:cubicBezTo>
                    <a:pt x="857" y="1663"/>
                    <a:pt x="908" y="686"/>
                    <a:pt x="411" y="275"/>
                  </a:cubicBezTo>
                  <a:cubicBezTo>
                    <a:pt x="69" y="1"/>
                    <a:pt x="0" y="635"/>
                    <a:pt x="0" y="6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4590087" y="-1090344"/>
              <a:ext cx="79773" cy="50386"/>
            </a:xfrm>
            <a:custGeom>
              <a:rect b="b" l="l" r="r" t="t"/>
              <a:pathLst>
                <a:path extrusionOk="0" h="823" w="1303">
                  <a:moveTo>
                    <a:pt x="343" y="0"/>
                  </a:moveTo>
                  <a:cubicBezTo>
                    <a:pt x="566" y="0"/>
                    <a:pt x="1234" y="189"/>
                    <a:pt x="1303" y="463"/>
                  </a:cubicBezTo>
                  <a:cubicBezTo>
                    <a:pt x="943" y="823"/>
                    <a:pt x="292" y="686"/>
                    <a:pt x="155" y="412"/>
                  </a:cubicBezTo>
                  <a:cubicBezTo>
                    <a:pt x="1" y="137"/>
                    <a:pt x="343" y="0"/>
                    <a:pt x="3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4617393" y="-1331622"/>
              <a:ext cx="81854" cy="45182"/>
            </a:xfrm>
            <a:custGeom>
              <a:rect b="b" l="l" r="r" t="t"/>
              <a:pathLst>
                <a:path extrusionOk="0" h="738" w="1337">
                  <a:moveTo>
                    <a:pt x="309" y="686"/>
                  </a:moveTo>
                  <a:cubicBezTo>
                    <a:pt x="531" y="737"/>
                    <a:pt x="1217" y="686"/>
                    <a:pt x="1337" y="463"/>
                  </a:cubicBezTo>
                  <a:cubicBezTo>
                    <a:pt x="1080" y="18"/>
                    <a:pt x="411" y="1"/>
                    <a:pt x="206" y="240"/>
                  </a:cubicBezTo>
                  <a:cubicBezTo>
                    <a:pt x="0" y="463"/>
                    <a:pt x="309" y="686"/>
                    <a:pt x="309" y="6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4617393" y="-1306460"/>
              <a:ext cx="57733" cy="68263"/>
            </a:xfrm>
            <a:custGeom>
              <a:rect b="b" l="l" r="r" t="t"/>
              <a:pathLst>
                <a:path extrusionOk="0" h="1115" w="943">
                  <a:moveTo>
                    <a:pt x="103" y="1"/>
                  </a:moveTo>
                  <a:cubicBezTo>
                    <a:pt x="394" y="52"/>
                    <a:pt x="891" y="515"/>
                    <a:pt x="943" y="943"/>
                  </a:cubicBezTo>
                  <a:cubicBezTo>
                    <a:pt x="686" y="1114"/>
                    <a:pt x="343" y="840"/>
                    <a:pt x="172" y="532"/>
                  </a:cubicBezTo>
                  <a:cubicBezTo>
                    <a:pt x="0" y="241"/>
                    <a:pt x="103"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4581700" y="-1357825"/>
              <a:ext cx="103895" cy="35693"/>
            </a:xfrm>
            <a:custGeom>
              <a:rect b="b" l="l" r="r" t="t"/>
              <a:pathLst>
                <a:path extrusionOk="0" h="583" w="1697">
                  <a:moveTo>
                    <a:pt x="275" y="326"/>
                  </a:moveTo>
                  <a:cubicBezTo>
                    <a:pt x="772" y="0"/>
                    <a:pt x="1577" y="0"/>
                    <a:pt x="1628" y="34"/>
                  </a:cubicBezTo>
                  <a:cubicBezTo>
                    <a:pt x="1697" y="69"/>
                    <a:pt x="1046" y="583"/>
                    <a:pt x="395" y="548"/>
                  </a:cubicBezTo>
                  <a:cubicBezTo>
                    <a:pt x="1" y="497"/>
                    <a:pt x="275" y="326"/>
                    <a:pt x="275"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4341463" y="-1154322"/>
              <a:ext cx="82956" cy="78732"/>
            </a:xfrm>
            <a:custGeom>
              <a:rect b="b" l="l" r="r" t="t"/>
              <a:pathLst>
                <a:path extrusionOk="0" h="1286" w="1355">
                  <a:moveTo>
                    <a:pt x="189" y="309"/>
                  </a:moveTo>
                  <a:cubicBezTo>
                    <a:pt x="1" y="0"/>
                    <a:pt x="1115" y="583"/>
                    <a:pt x="1355" y="1045"/>
                  </a:cubicBezTo>
                  <a:cubicBezTo>
                    <a:pt x="498" y="1285"/>
                    <a:pt x="241" y="411"/>
                    <a:pt x="189" y="3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4517722" y="-1300154"/>
              <a:ext cx="97589" cy="44141"/>
            </a:xfrm>
            <a:custGeom>
              <a:rect b="b" l="l" r="r" t="t"/>
              <a:pathLst>
                <a:path extrusionOk="0" h="721" w="1594">
                  <a:moveTo>
                    <a:pt x="275" y="240"/>
                  </a:moveTo>
                  <a:cubicBezTo>
                    <a:pt x="497" y="155"/>
                    <a:pt x="1320" y="1"/>
                    <a:pt x="1594" y="240"/>
                  </a:cubicBezTo>
                  <a:cubicBezTo>
                    <a:pt x="1491" y="617"/>
                    <a:pt x="446" y="720"/>
                    <a:pt x="223" y="532"/>
                  </a:cubicBezTo>
                  <a:cubicBezTo>
                    <a:pt x="1" y="360"/>
                    <a:pt x="275" y="240"/>
                    <a:pt x="275"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4591128" y="-1206790"/>
              <a:ext cx="60916" cy="91344"/>
            </a:xfrm>
            <a:custGeom>
              <a:rect b="b" l="l" r="r" t="t"/>
              <a:pathLst>
                <a:path extrusionOk="0" h="1492" w="995">
                  <a:moveTo>
                    <a:pt x="309" y="240"/>
                  </a:moveTo>
                  <a:cubicBezTo>
                    <a:pt x="481" y="0"/>
                    <a:pt x="995" y="1046"/>
                    <a:pt x="995" y="1491"/>
                  </a:cubicBezTo>
                  <a:cubicBezTo>
                    <a:pt x="1" y="909"/>
                    <a:pt x="224" y="343"/>
                    <a:pt x="309"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4603740" y="-1259257"/>
              <a:ext cx="65080" cy="50447"/>
            </a:xfrm>
            <a:custGeom>
              <a:rect b="b" l="l" r="r" t="t"/>
              <a:pathLst>
                <a:path extrusionOk="0" h="824" w="1063">
                  <a:moveTo>
                    <a:pt x="103" y="1"/>
                  </a:moveTo>
                  <a:cubicBezTo>
                    <a:pt x="446" y="69"/>
                    <a:pt x="994" y="241"/>
                    <a:pt x="1063" y="549"/>
                  </a:cubicBezTo>
                  <a:cubicBezTo>
                    <a:pt x="463" y="823"/>
                    <a:pt x="240" y="532"/>
                    <a:pt x="120" y="361"/>
                  </a:cubicBezTo>
                  <a:cubicBezTo>
                    <a:pt x="1" y="172"/>
                    <a:pt x="103"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2759596" y="-1221483"/>
              <a:ext cx="64039" cy="119629"/>
            </a:xfrm>
            <a:custGeom>
              <a:rect b="b" l="l" r="r" t="t"/>
              <a:pathLst>
                <a:path extrusionOk="0" h="1954" w="1046">
                  <a:moveTo>
                    <a:pt x="17" y="223"/>
                  </a:moveTo>
                  <a:cubicBezTo>
                    <a:pt x="52" y="1"/>
                    <a:pt x="908" y="378"/>
                    <a:pt x="977" y="1166"/>
                  </a:cubicBezTo>
                  <a:lnTo>
                    <a:pt x="1045" y="1954"/>
                  </a:lnTo>
                  <a:cubicBezTo>
                    <a:pt x="155" y="1423"/>
                    <a:pt x="0" y="378"/>
                    <a:pt x="17" y="2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2797370" y="-1206790"/>
              <a:ext cx="108058" cy="68263"/>
            </a:xfrm>
            <a:custGeom>
              <a:rect b="b" l="l" r="r" t="t"/>
              <a:pathLst>
                <a:path extrusionOk="0" h="1115" w="1765">
                  <a:moveTo>
                    <a:pt x="463" y="0"/>
                  </a:moveTo>
                  <a:cubicBezTo>
                    <a:pt x="771" y="0"/>
                    <a:pt x="1679" y="258"/>
                    <a:pt x="1765" y="600"/>
                  </a:cubicBezTo>
                  <a:cubicBezTo>
                    <a:pt x="1285" y="1114"/>
                    <a:pt x="394" y="909"/>
                    <a:pt x="206" y="549"/>
                  </a:cubicBezTo>
                  <a:cubicBezTo>
                    <a:pt x="0" y="189"/>
                    <a:pt x="463" y="0"/>
                    <a:pt x="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3466593" y="-1231952"/>
              <a:ext cx="79834" cy="123853"/>
            </a:xfrm>
            <a:custGeom>
              <a:rect b="b" l="l" r="r" t="t"/>
              <a:pathLst>
                <a:path extrusionOk="0" h="2023" w="1304">
                  <a:moveTo>
                    <a:pt x="1166" y="206"/>
                  </a:moveTo>
                  <a:cubicBezTo>
                    <a:pt x="1200" y="737"/>
                    <a:pt x="943" y="1080"/>
                    <a:pt x="652" y="1542"/>
                  </a:cubicBezTo>
                  <a:cubicBezTo>
                    <a:pt x="361" y="2005"/>
                    <a:pt x="189" y="2022"/>
                    <a:pt x="189" y="2022"/>
                  </a:cubicBezTo>
                  <a:cubicBezTo>
                    <a:pt x="189" y="2022"/>
                    <a:pt x="1" y="891"/>
                    <a:pt x="446" y="429"/>
                  </a:cubicBezTo>
                  <a:cubicBezTo>
                    <a:pt x="892" y="0"/>
                    <a:pt x="1303" y="223"/>
                    <a:pt x="1303" y="2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3591426" y="-1157505"/>
              <a:ext cx="69304" cy="108119"/>
            </a:xfrm>
            <a:custGeom>
              <a:rect b="b" l="l" r="r" t="t"/>
              <a:pathLst>
                <a:path extrusionOk="0" h="1766" w="1132">
                  <a:moveTo>
                    <a:pt x="755" y="1200"/>
                  </a:moveTo>
                  <a:cubicBezTo>
                    <a:pt x="978" y="1012"/>
                    <a:pt x="1132" y="224"/>
                    <a:pt x="1097" y="1"/>
                  </a:cubicBezTo>
                  <a:cubicBezTo>
                    <a:pt x="395" y="326"/>
                    <a:pt x="35" y="892"/>
                    <a:pt x="18" y="1337"/>
                  </a:cubicBezTo>
                  <a:cubicBezTo>
                    <a:pt x="1" y="1766"/>
                    <a:pt x="755" y="1200"/>
                    <a:pt x="755"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3318680" y="-1154322"/>
              <a:ext cx="89262" cy="96548"/>
            </a:xfrm>
            <a:custGeom>
              <a:rect b="b" l="l" r="r" t="t"/>
              <a:pathLst>
                <a:path extrusionOk="0" h="1577" w="1458">
                  <a:moveTo>
                    <a:pt x="1457" y="1045"/>
                  </a:moveTo>
                  <a:cubicBezTo>
                    <a:pt x="1372" y="0"/>
                    <a:pt x="1" y="257"/>
                    <a:pt x="1" y="257"/>
                  </a:cubicBezTo>
                  <a:cubicBezTo>
                    <a:pt x="1" y="257"/>
                    <a:pt x="601" y="1285"/>
                    <a:pt x="1012" y="1422"/>
                  </a:cubicBezTo>
                  <a:cubicBezTo>
                    <a:pt x="1440" y="1577"/>
                    <a:pt x="1457" y="1045"/>
                    <a:pt x="1457" y="104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3386882" y="-1195280"/>
              <a:ext cx="40958" cy="94528"/>
            </a:xfrm>
            <a:custGeom>
              <a:rect b="b" l="l" r="r" t="t"/>
              <a:pathLst>
                <a:path extrusionOk="0" h="1544" w="669">
                  <a:moveTo>
                    <a:pt x="343" y="1"/>
                  </a:moveTo>
                  <a:cubicBezTo>
                    <a:pt x="566" y="481"/>
                    <a:pt x="669" y="1149"/>
                    <a:pt x="480" y="1543"/>
                  </a:cubicBezTo>
                  <a:cubicBezTo>
                    <a:pt x="52" y="960"/>
                    <a:pt x="1" y="892"/>
                    <a:pt x="69" y="481"/>
                  </a:cubicBezTo>
                  <a:cubicBezTo>
                    <a:pt x="155" y="87"/>
                    <a:pt x="343" y="1"/>
                    <a:pt x="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3094238" y="-891065"/>
              <a:ext cx="85038" cy="102915"/>
            </a:xfrm>
            <a:custGeom>
              <a:rect b="b" l="l" r="r" t="t"/>
              <a:pathLst>
                <a:path extrusionOk="0" h="1681" w="1389">
                  <a:moveTo>
                    <a:pt x="17" y="1457"/>
                  </a:moveTo>
                  <a:cubicBezTo>
                    <a:pt x="0" y="1680"/>
                    <a:pt x="925" y="1509"/>
                    <a:pt x="1148" y="755"/>
                  </a:cubicBezTo>
                  <a:lnTo>
                    <a:pt x="1388" y="1"/>
                  </a:lnTo>
                  <a:cubicBezTo>
                    <a:pt x="411" y="326"/>
                    <a:pt x="34" y="1303"/>
                    <a:pt x="17"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2972528" y="-1173240"/>
              <a:ext cx="69304" cy="108119"/>
            </a:xfrm>
            <a:custGeom>
              <a:rect b="b" l="l" r="r" t="t"/>
              <a:pathLst>
                <a:path extrusionOk="0" h="1766" w="1132">
                  <a:moveTo>
                    <a:pt x="737" y="1200"/>
                  </a:moveTo>
                  <a:cubicBezTo>
                    <a:pt x="977" y="1012"/>
                    <a:pt x="1131" y="224"/>
                    <a:pt x="1080" y="1"/>
                  </a:cubicBezTo>
                  <a:cubicBezTo>
                    <a:pt x="395" y="326"/>
                    <a:pt x="35" y="892"/>
                    <a:pt x="18" y="1337"/>
                  </a:cubicBezTo>
                  <a:cubicBezTo>
                    <a:pt x="1" y="1766"/>
                    <a:pt x="737" y="1200"/>
                    <a:pt x="737"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3107830" y="-1146975"/>
              <a:ext cx="144852" cy="74508"/>
            </a:xfrm>
            <a:custGeom>
              <a:rect b="b" l="l" r="r" t="t"/>
              <a:pathLst>
                <a:path extrusionOk="0" h="1217" w="2366">
                  <a:moveTo>
                    <a:pt x="652" y="1114"/>
                  </a:moveTo>
                  <a:cubicBezTo>
                    <a:pt x="1235" y="891"/>
                    <a:pt x="2314" y="120"/>
                    <a:pt x="2365" y="0"/>
                  </a:cubicBezTo>
                  <a:cubicBezTo>
                    <a:pt x="1714" y="52"/>
                    <a:pt x="772" y="137"/>
                    <a:pt x="395" y="668"/>
                  </a:cubicBezTo>
                  <a:cubicBezTo>
                    <a:pt x="1" y="1217"/>
                    <a:pt x="652" y="1114"/>
                    <a:pt x="652"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2705047" y="-1268686"/>
              <a:ext cx="79773" cy="124894"/>
            </a:xfrm>
            <a:custGeom>
              <a:rect b="b" l="l" r="r" t="t"/>
              <a:pathLst>
                <a:path extrusionOk="0" h="2040" w="1303">
                  <a:moveTo>
                    <a:pt x="1268" y="292"/>
                  </a:moveTo>
                  <a:cubicBezTo>
                    <a:pt x="1303" y="823"/>
                    <a:pt x="943" y="1097"/>
                    <a:pt x="651" y="1560"/>
                  </a:cubicBezTo>
                  <a:cubicBezTo>
                    <a:pt x="360" y="2022"/>
                    <a:pt x="189" y="2040"/>
                    <a:pt x="189" y="2040"/>
                  </a:cubicBezTo>
                  <a:cubicBezTo>
                    <a:pt x="189" y="2040"/>
                    <a:pt x="0" y="892"/>
                    <a:pt x="446" y="446"/>
                  </a:cubicBezTo>
                  <a:cubicBezTo>
                    <a:pt x="891" y="1"/>
                    <a:pt x="1303" y="240"/>
                    <a:pt x="1303"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3557876" y="-1207830"/>
              <a:ext cx="53570" cy="105976"/>
            </a:xfrm>
            <a:custGeom>
              <a:rect b="b" l="l" r="r" t="t"/>
              <a:pathLst>
                <a:path extrusionOk="0" h="1731" w="875">
                  <a:moveTo>
                    <a:pt x="874" y="1131"/>
                  </a:moveTo>
                  <a:cubicBezTo>
                    <a:pt x="823" y="600"/>
                    <a:pt x="189" y="0"/>
                    <a:pt x="189" y="0"/>
                  </a:cubicBezTo>
                  <a:cubicBezTo>
                    <a:pt x="189" y="0"/>
                    <a:pt x="1" y="960"/>
                    <a:pt x="429" y="1423"/>
                  </a:cubicBezTo>
                  <a:cubicBezTo>
                    <a:pt x="737" y="1731"/>
                    <a:pt x="874" y="1131"/>
                    <a:pt x="874" y="11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3507551" y="-1111344"/>
              <a:ext cx="76589" cy="56692"/>
            </a:xfrm>
            <a:custGeom>
              <a:rect b="b" l="l" r="r" t="t"/>
              <a:pathLst>
                <a:path extrusionOk="0" h="926" w="1251">
                  <a:moveTo>
                    <a:pt x="1251" y="412"/>
                  </a:moveTo>
                  <a:cubicBezTo>
                    <a:pt x="1148" y="172"/>
                    <a:pt x="120" y="1"/>
                    <a:pt x="0" y="35"/>
                  </a:cubicBezTo>
                  <a:cubicBezTo>
                    <a:pt x="223" y="515"/>
                    <a:pt x="514" y="926"/>
                    <a:pt x="788" y="892"/>
                  </a:cubicBezTo>
                  <a:cubicBezTo>
                    <a:pt x="1062" y="857"/>
                    <a:pt x="1251" y="412"/>
                    <a:pt x="1251"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3009261" y="-1274991"/>
              <a:ext cx="82895" cy="160587"/>
            </a:xfrm>
            <a:custGeom>
              <a:rect b="b" l="l" r="r" t="t"/>
              <a:pathLst>
                <a:path extrusionOk="0" h="2623" w="1354">
                  <a:moveTo>
                    <a:pt x="1354" y="1697"/>
                  </a:moveTo>
                  <a:cubicBezTo>
                    <a:pt x="1234" y="875"/>
                    <a:pt x="240" y="1"/>
                    <a:pt x="240" y="1"/>
                  </a:cubicBezTo>
                  <a:cubicBezTo>
                    <a:pt x="240" y="1"/>
                    <a:pt x="0" y="1457"/>
                    <a:pt x="669" y="2143"/>
                  </a:cubicBezTo>
                  <a:cubicBezTo>
                    <a:pt x="1148" y="2622"/>
                    <a:pt x="1354" y="1697"/>
                    <a:pt x="1354" y="16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3081626" y="-1153281"/>
              <a:ext cx="88160" cy="60916"/>
            </a:xfrm>
            <a:custGeom>
              <a:rect b="b" l="l" r="r" t="t"/>
              <a:pathLst>
                <a:path extrusionOk="0" h="995" w="1440">
                  <a:moveTo>
                    <a:pt x="1" y="771"/>
                  </a:moveTo>
                  <a:cubicBezTo>
                    <a:pt x="172" y="994"/>
                    <a:pt x="1320" y="857"/>
                    <a:pt x="1440" y="789"/>
                  </a:cubicBezTo>
                  <a:cubicBezTo>
                    <a:pt x="1046" y="343"/>
                    <a:pt x="617" y="0"/>
                    <a:pt x="343" y="120"/>
                  </a:cubicBezTo>
                  <a:cubicBezTo>
                    <a:pt x="69" y="240"/>
                    <a:pt x="1" y="771"/>
                    <a:pt x="1" y="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2934754" y="-1158546"/>
              <a:ext cx="85038" cy="61957"/>
            </a:xfrm>
            <a:custGeom>
              <a:rect b="b" l="l" r="r" t="t"/>
              <a:pathLst>
                <a:path extrusionOk="0" h="1012" w="1389">
                  <a:moveTo>
                    <a:pt x="1389" y="429"/>
                  </a:moveTo>
                  <a:cubicBezTo>
                    <a:pt x="1269" y="172"/>
                    <a:pt x="138" y="1"/>
                    <a:pt x="1" y="35"/>
                  </a:cubicBezTo>
                  <a:cubicBezTo>
                    <a:pt x="258" y="583"/>
                    <a:pt x="583" y="1012"/>
                    <a:pt x="892" y="960"/>
                  </a:cubicBezTo>
                  <a:cubicBezTo>
                    <a:pt x="1183" y="926"/>
                    <a:pt x="1389" y="429"/>
                    <a:pt x="1389"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3215887" y="-1142812"/>
              <a:ext cx="59876" cy="92385"/>
            </a:xfrm>
            <a:custGeom>
              <a:rect b="b" l="l" r="r" t="t"/>
              <a:pathLst>
                <a:path extrusionOk="0" h="1509" w="978">
                  <a:moveTo>
                    <a:pt x="652" y="1029"/>
                  </a:moveTo>
                  <a:cubicBezTo>
                    <a:pt x="840" y="875"/>
                    <a:pt x="977" y="189"/>
                    <a:pt x="943" y="1"/>
                  </a:cubicBezTo>
                  <a:cubicBezTo>
                    <a:pt x="343" y="275"/>
                    <a:pt x="35" y="772"/>
                    <a:pt x="18" y="1149"/>
                  </a:cubicBezTo>
                  <a:cubicBezTo>
                    <a:pt x="1" y="1509"/>
                    <a:pt x="652" y="1029"/>
                    <a:pt x="652" y="10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2772147" y="-1374662"/>
              <a:ext cx="113384" cy="137506"/>
            </a:xfrm>
            <a:custGeom>
              <a:rect b="b" l="l" r="r" t="t"/>
              <a:pathLst>
                <a:path extrusionOk="0" h="2246" w="1852">
                  <a:moveTo>
                    <a:pt x="566" y="1183"/>
                  </a:moveTo>
                  <a:cubicBezTo>
                    <a:pt x="1355" y="635"/>
                    <a:pt x="1817" y="1355"/>
                    <a:pt x="1851" y="1697"/>
                  </a:cubicBezTo>
                  <a:cubicBezTo>
                    <a:pt x="1183" y="1594"/>
                    <a:pt x="618" y="1440"/>
                    <a:pt x="618" y="1440"/>
                  </a:cubicBezTo>
                  <a:cubicBezTo>
                    <a:pt x="618" y="1440"/>
                    <a:pt x="1372" y="1492"/>
                    <a:pt x="1080" y="2246"/>
                  </a:cubicBezTo>
                  <a:cubicBezTo>
                    <a:pt x="618" y="2228"/>
                    <a:pt x="1" y="1303"/>
                    <a:pt x="1" y="1303"/>
                  </a:cubicBezTo>
                  <a:cubicBezTo>
                    <a:pt x="1" y="1303"/>
                    <a:pt x="121" y="138"/>
                    <a:pt x="515" y="1"/>
                  </a:cubicBezTo>
                  <a:cubicBezTo>
                    <a:pt x="1063" y="618"/>
                    <a:pt x="446" y="1355"/>
                    <a:pt x="446" y="13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3771849" y="-1178444"/>
              <a:ext cx="79834" cy="73467"/>
            </a:xfrm>
            <a:custGeom>
              <a:rect b="b" l="l" r="r" t="t"/>
              <a:pathLst>
                <a:path extrusionOk="0" h="1200" w="1304">
                  <a:moveTo>
                    <a:pt x="155" y="617"/>
                  </a:moveTo>
                  <a:cubicBezTo>
                    <a:pt x="344" y="428"/>
                    <a:pt x="1029" y="0"/>
                    <a:pt x="1286" y="171"/>
                  </a:cubicBezTo>
                  <a:cubicBezTo>
                    <a:pt x="1303" y="771"/>
                    <a:pt x="669" y="1200"/>
                    <a:pt x="327" y="1114"/>
                  </a:cubicBezTo>
                  <a:cubicBezTo>
                    <a:pt x="1" y="1028"/>
                    <a:pt x="155" y="617"/>
                    <a:pt x="155" y="6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3529530" y="-1349438"/>
              <a:ext cx="46223" cy="107017"/>
            </a:xfrm>
            <a:custGeom>
              <a:rect b="b" l="l" r="r" t="t"/>
              <a:pathLst>
                <a:path extrusionOk="0" h="1748" w="755">
                  <a:moveTo>
                    <a:pt x="738" y="925"/>
                  </a:moveTo>
                  <a:cubicBezTo>
                    <a:pt x="755" y="668"/>
                    <a:pt x="378" y="103"/>
                    <a:pt x="224" y="0"/>
                  </a:cubicBezTo>
                  <a:cubicBezTo>
                    <a:pt x="1" y="634"/>
                    <a:pt x="121" y="1200"/>
                    <a:pt x="378" y="1474"/>
                  </a:cubicBezTo>
                  <a:cubicBezTo>
                    <a:pt x="618" y="1748"/>
                    <a:pt x="738" y="925"/>
                    <a:pt x="738" y="9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3725748" y="-1215177"/>
              <a:ext cx="98629" cy="70345"/>
            </a:xfrm>
            <a:custGeom>
              <a:rect b="b" l="l" r="r" t="t"/>
              <a:pathLst>
                <a:path extrusionOk="0" h="1149" w="1611">
                  <a:moveTo>
                    <a:pt x="51" y="343"/>
                  </a:moveTo>
                  <a:cubicBezTo>
                    <a:pt x="0" y="0"/>
                    <a:pt x="1268" y="395"/>
                    <a:pt x="1611" y="754"/>
                  </a:cubicBezTo>
                  <a:cubicBezTo>
                    <a:pt x="360" y="1148"/>
                    <a:pt x="69" y="497"/>
                    <a:pt x="51" y="3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3662750" y="-1209912"/>
              <a:ext cx="73528" cy="56692"/>
            </a:xfrm>
            <a:custGeom>
              <a:rect b="b" l="l" r="r" t="t"/>
              <a:pathLst>
                <a:path extrusionOk="0" h="926" w="1201">
                  <a:moveTo>
                    <a:pt x="1" y="566"/>
                  </a:moveTo>
                  <a:cubicBezTo>
                    <a:pt x="309" y="326"/>
                    <a:pt x="909" y="0"/>
                    <a:pt x="1200" y="189"/>
                  </a:cubicBezTo>
                  <a:cubicBezTo>
                    <a:pt x="943" y="925"/>
                    <a:pt x="515" y="874"/>
                    <a:pt x="292" y="840"/>
                  </a:cubicBezTo>
                  <a:cubicBezTo>
                    <a:pt x="52" y="788"/>
                    <a:pt x="1" y="566"/>
                    <a:pt x="1"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3012384" y="-1376743"/>
              <a:ext cx="79773" cy="58835"/>
            </a:xfrm>
            <a:custGeom>
              <a:rect b="b" l="l" r="r" t="t"/>
              <a:pathLst>
                <a:path extrusionOk="0" h="961" w="1303">
                  <a:moveTo>
                    <a:pt x="1303" y="412"/>
                  </a:moveTo>
                  <a:cubicBezTo>
                    <a:pt x="1200" y="172"/>
                    <a:pt x="138" y="1"/>
                    <a:pt x="1" y="52"/>
                  </a:cubicBezTo>
                  <a:cubicBezTo>
                    <a:pt x="258" y="549"/>
                    <a:pt x="566" y="960"/>
                    <a:pt x="840" y="926"/>
                  </a:cubicBezTo>
                  <a:cubicBezTo>
                    <a:pt x="1114" y="892"/>
                    <a:pt x="1303" y="412"/>
                    <a:pt x="1303"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2845614" y="-1374662"/>
              <a:ext cx="138547" cy="128077"/>
            </a:xfrm>
            <a:custGeom>
              <a:rect b="b" l="l" r="r" t="t"/>
              <a:pathLst>
                <a:path extrusionOk="0" h="2092" w="2263">
                  <a:moveTo>
                    <a:pt x="1542" y="1629"/>
                  </a:moveTo>
                  <a:cubicBezTo>
                    <a:pt x="1525" y="1063"/>
                    <a:pt x="1234" y="87"/>
                    <a:pt x="908" y="1"/>
                  </a:cubicBezTo>
                  <a:cubicBezTo>
                    <a:pt x="874" y="704"/>
                    <a:pt x="651" y="823"/>
                    <a:pt x="651" y="823"/>
                  </a:cubicBezTo>
                  <a:cubicBezTo>
                    <a:pt x="651" y="823"/>
                    <a:pt x="326" y="806"/>
                    <a:pt x="69" y="789"/>
                  </a:cubicBezTo>
                  <a:cubicBezTo>
                    <a:pt x="0" y="1252"/>
                    <a:pt x="600" y="2091"/>
                    <a:pt x="600" y="2091"/>
                  </a:cubicBezTo>
                  <a:cubicBezTo>
                    <a:pt x="600" y="2091"/>
                    <a:pt x="2074" y="2040"/>
                    <a:pt x="2262" y="1680"/>
                  </a:cubicBezTo>
                  <a:cubicBezTo>
                    <a:pt x="1782" y="1012"/>
                    <a:pt x="463" y="1218"/>
                    <a:pt x="463" y="12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3109972" y="-1370437"/>
              <a:ext cx="74508" cy="78732"/>
            </a:xfrm>
            <a:custGeom>
              <a:rect b="b" l="l" r="r" t="t"/>
              <a:pathLst>
                <a:path extrusionOk="0" h="1286" w="1217">
                  <a:moveTo>
                    <a:pt x="463" y="1200"/>
                  </a:moveTo>
                  <a:cubicBezTo>
                    <a:pt x="686" y="1046"/>
                    <a:pt x="1217" y="429"/>
                    <a:pt x="1114" y="138"/>
                  </a:cubicBezTo>
                  <a:cubicBezTo>
                    <a:pt x="548" y="1"/>
                    <a:pt x="0" y="566"/>
                    <a:pt x="17" y="926"/>
                  </a:cubicBezTo>
                  <a:cubicBezTo>
                    <a:pt x="52" y="1286"/>
                    <a:pt x="463" y="1200"/>
                    <a:pt x="463"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2984099" y="-1368356"/>
              <a:ext cx="55651" cy="135424"/>
            </a:xfrm>
            <a:custGeom>
              <a:rect b="b" l="l" r="r" t="t"/>
              <a:pathLst>
                <a:path extrusionOk="0" h="2212" w="909">
                  <a:moveTo>
                    <a:pt x="497" y="1749"/>
                  </a:moveTo>
                  <a:cubicBezTo>
                    <a:pt x="720" y="1234"/>
                    <a:pt x="908" y="104"/>
                    <a:pt x="857" y="1"/>
                  </a:cubicBezTo>
                  <a:cubicBezTo>
                    <a:pt x="514" y="429"/>
                    <a:pt x="0" y="1080"/>
                    <a:pt x="86" y="1646"/>
                  </a:cubicBezTo>
                  <a:cubicBezTo>
                    <a:pt x="189" y="2211"/>
                    <a:pt x="497" y="1749"/>
                    <a:pt x="497" y="17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3221152" y="-1292807"/>
              <a:ext cx="98691" cy="81854"/>
            </a:xfrm>
            <a:custGeom>
              <a:rect b="b" l="l" r="r" t="t"/>
              <a:pathLst>
                <a:path extrusionOk="0" h="1337" w="1612">
                  <a:moveTo>
                    <a:pt x="1371" y="600"/>
                  </a:moveTo>
                  <a:cubicBezTo>
                    <a:pt x="1131" y="395"/>
                    <a:pt x="292" y="0"/>
                    <a:pt x="0" y="223"/>
                  </a:cubicBezTo>
                  <a:cubicBezTo>
                    <a:pt x="69" y="926"/>
                    <a:pt x="857" y="1337"/>
                    <a:pt x="1234" y="1200"/>
                  </a:cubicBezTo>
                  <a:cubicBezTo>
                    <a:pt x="1611" y="1046"/>
                    <a:pt x="1371" y="600"/>
                    <a:pt x="1371" y="6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5461835" y="-1286501"/>
              <a:ext cx="107078" cy="67161"/>
            </a:xfrm>
            <a:custGeom>
              <a:rect b="b" l="l" r="r" t="t"/>
              <a:pathLst>
                <a:path extrusionOk="0" h="1097" w="1749">
                  <a:moveTo>
                    <a:pt x="840" y="154"/>
                  </a:moveTo>
                  <a:cubicBezTo>
                    <a:pt x="549" y="223"/>
                    <a:pt x="69" y="857"/>
                    <a:pt x="0" y="1063"/>
                  </a:cubicBezTo>
                  <a:cubicBezTo>
                    <a:pt x="772" y="1097"/>
                    <a:pt x="1337" y="754"/>
                    <a:pt x="1543" y="377"/>
                  </a:cubicBezTo>
                  <a:cubicBezTo>
                    <a:pt x="1748" y="0"/>
                    <a:pt x="840" y="154"/>
                    <a:pt x="840" y="1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3258927" y="-1326357"/>
              <a:ext cx="56692" cy="103895"/>
            </a:xfrm>
            <a:custGeom>
              <a:rect b="b" l="l" r="r" t="t"/>
              <a:pathLst>
                <a:path extrusionOk="0" h="1697" w="926">
                  <a:moveTo>
                    <a:pt x="651" y="1696"/>
                  </a:moveTo>
                  <a:cubicBezTo>
                    <a:pt x="326" y="1457"/>
                    <a:pt x="0" y="583"/>
                    <a:pt x="189" y="34"/>
                  </a:cubicBezTo>
                  <a:cubicBezTo>
                    <a:pt x="600" y="0"/>
                    <a:pt x="857" y="531"/>
                    <a:pt x="891" y="1011"/>
                  </a:cubicBezTo>
                  <a:cubicBezTo>
                    <a:pt x="926" y="1474"/>
                    <a:pt x="651" y="1696"/>
                    <a:pt x="651" y="16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3215887" y="-1223565"/>
              <a:ext cx="140628" cy="52529"/>
            </a:xfrm>
            <a:custGeom>
              <a:rect b="b" l="l" r="r" t="t"/>
              <a:pathLst>
                <a:path extrusionOk="0" h="858" w="2297">
                  <a:moveTo>
                    <a:pt x="1868" y="806"/>
                  </a:moveTo>
                  <a:cubicBezTo>
                    <a:pt x="1080" y="857"/>
                    <a:pt x="121" y="360"/>
                    <a:pt x="52" y="292"/>
                  </a:cubicBezTo>
                  <a:cubicBezTo>
                    <a:pt x="1" y="206"/>
                    <a:pt x="1097" y="0"/>
                    <a:pt x="1834" y="463"/>
                  </a:cubicBezTo>
                  <a:cubicBezTo>
                    <a:pt x="2297" y="754"/>
                    <a:pt x="1868" y="806"/>
                    <a:pt x="1868"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3234805" y="-1134425"/>
              <a:ext cx="160525" cy="54610"/>
            </a:xfrm>
            <a:custGeom>
              <a:rect b="b" l="l" r="r" t="t"/>
              <a:pathLst>
                <a:path extrusionOk="0" h="892" w="2622">
                  <a:moveTo>
                    <a:pt x="2005" y="86"/>
                  </a:moveTo>
                  <a:cubicBezTo>
                    <a:pt x="1388" y="1"/>
                    <a:pt x="86" y="189"/>
                    <a:pt x="0" y="275"/>
                  </a:cubicBezTo>
                  <a:cubicBezTo>
                    <a:pt x="583" y="515"/>
                    <a:pt x="1457" y="892"/>
                    <a:pt x="2039" y="583"/>
                  </a:cubicBezTo>
                  <a:cubicBezTo>
                    <a:pt x="2622" y="275"/>
                    <a:pt x="2005" y="86"/>
                    <a:pt x="2005"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3411003" y="-1272849"/>
              <a:ext cx="71385" cy="128016"/>
            </a:xfrm>
            <a:custGeom>
              <a:rect b="b" l="l" r="r" t="t"/>
              <a:pathLst>
                <a:path extrusionOk="0" h="2091" w="1166">
                  <a:moveTo>
                    <a:pt x="977" y="1611"/>
                  </a:moveTo>
                  <a:cubicBezTo>
                    <a:pt x="1012" y="2090"/>
                    <a:pt x="18" y="703"/>
                    <a:pt x="1" y="0"/>
                  </a:cubicBezTo>
                  <a:cubicBezTo>
                    <a:pt x="1166" y="240"/>
                    <a:pt x="960" y="1456"/>
                    <a:pt x="977"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3334414" y="-1253992"/>
              <a:ext cx="120731" cy="75610"/>
            </a:xfrm>
            <a:custGeom>
              <a:rect b="b" l="l" r="r" t="t"/>
              <a:pathLst>
                <a:path extrusionOk="0" h="1235" w="1972">
                  <a:moveTo>
                    <a:pt x="1577" y="1200"/>
                  </a:moveTo>
                  <a:cubicBezTo>
                    <a:pt x="1286" y="1166"/>
                    <a:pt x="207" y="840"/>
                    <a:pt x="1" y="377"/>
                  </a:cubicBezTo>
                  <a:cubicBezTo>
                    <a:pt x="344" y="0"/>
                    <a:pt x="1663" y="514"/>
                    <a:pt x="1817" y="874"/>
                  </a:cubicBezTo>
                  <a:cubicBezTo>
                    <a:pt x="1971" y="1234"/>
                    <a:pt x="1577" y="1200"/>
                    <a:pt x="1577"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3296701" y="-1324276"/>
              <a:ext cx="70345" cy="76651"/>
            </a:xfrm>
            <a:custGeom>
              <a:rect b="b" l="l" r="r" t="t"/>
              <a:pathLst>
                <a:path extrusionOk="0" h="1252" w="1149">
                  <a:moveTo>
                    <a:pt x="925" y="1251"/>
                  </a:moveTo>
                  <a:cubicBezTo>
                    <a:pt x="566" y="977"/>
                    <a:pt x="0" y="412"/>
                    <a:pt x="103" y="0"/>
                  </a:cubicBezTo>
                  <a:cubicBezTo>
                    <a:pt x="977" y="35"/>
                    <a:pt x="1080" y="549"/>
                    <a:pt x="1114" y="823"/>
                  </a:cubicBezTo>
                  <a:cubicBezTo>
                    <a:pt x="1148" y="1114"/>
                    <a:pt x="925" y="1251"/>
                    <a:pt x="925"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2642110" y="-1204708"/>
              <a:ext cx="64039" cy="125935"/>
            </a:xfrm>
            <a:custGeom>
              <a:rect b="b" l="l" r="r" t="t"/>
              <a:pathLst>
                <a:path extrusionOk="0" h="2057" w="1046">
                  <a:moveTo>
                    <a:pt x="1045" y="1320"/>
                  </a:moveTo>
                  <a:cubicBezTo>
                    <a:pt x="960" y="686"/>
                    <a:pt x="172" y="1"/>
                    <a:pt x="172" y="1"/>
                  </a:cubicBezTo>
                  <a:cubicBezTo>
                    <a:pt x="172" y="1"/>
                    <a:pt x="0" y="1149"/>
                    <a:pt x="514" y="1680"/>
                  </a:cubicBezTo>
                  <a:cubicBezTo>
                    <a:pt x="891" y="2057"/>
                    <a:pt x="1045" y="1320"/>
                    <a:pt x="1045" y="13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5817476" y="-1093528"/>
              <a:ext cx="61896" cy="114425"/>
            </a:xfrm>
            <a:custGeom>
              <a:rect b="b" l="l" r="r" t="t"/>
              <a:pathLst>
                <a:path extrusionOk="0" h="1869" w="1011">
                  <a:moveTo>
                    <a:pt x="0" y="704"/>
                  </a:moveTo>
                  <a:cubicBezTo>
                    <a:pt x="137" y="1303"/>
                    <a:pt x="960" y="1869"/>
                    <a:pt x="960" y="1869"/>
                  </a:cubicBezTo>
                  <a:cubicBezTo>
                    <a:pt x="960" y="1869"/>
                    <a:pt x="1011" y="772"/>
                    <a:pt x="463" y="327"/>
                  </a:cubicBezTo>
                  <a:cubicBezTo>
                    <a:pt x="69" y="1"/>
                    <a:pt x="0" y="704"/>
                    <a:pt x="0" y="7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5813252" y="-1014796"/>
              <a:ext cx="61957" cy="114364"/>
            </a:xfrm>
            <a:custGeom>
              <a:rect b="b" l="l" r="r" t="t"/>
              <a:pathLst>
                <a:path extrusionOk="0" h="1868" w="1012">
                  <a:moveTo>
                    <a:pt x="0" y="703"/>
                  </a:moveTo>
                  <a:cubicBezTo>
                    <a:pt x="155" y="1302"/>
                    <a:pt x="960" y="1868"/>
                    <a:pt x="960" y="1868"/>
                  </a:cubicBezTo>
                  <a:cubicBezTo>
                    <a:pt x="960" y="1868"/>
                    <a:pt x="1011" y="771"/>
                    <a:pt x="463" y="308"/>
                  </a:cubicBezTo>
                  <a:cubicBezTo>
                    <a:pt x="86" y="0"/>
                    <a:pt x="0" y="703"/>
                    <a:pt x="0" y="7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5580361" y="-1182668"/>
              <a:ext cx="96548" cy="147975"/>
            </a:xfrm>
            <a:custGeom>
              <a:rect b="b" l="l" r="r" t="t"/>
              <a:pathLst>
                <a:path extrusionOk="0" h="2417" w="1577">
                  <a:moveTo>
                    <a:pt x="172" y="2142"/>
                  </a:moveTo>
                  <a:cubicBezTo>
                    <a:pt x="155" y="1508"/>
                    <a:pt x="463" y="1097"/>
                    <a:pt x="823" y="566"/>
                  </a:cubicBezTo>
                  <a:cubicBezTo>
                    <a:pt x="1183" y="18"/>
                    <a:pt x="1406" y="1"/>
                    <a:pt x="1406" y="1"/>
                  </a:cubicBezTo>
                  <a:cubicBezTo>
                    <a:pt x="1406" y="1"/>
                    <a:pt x="1577" y="1371"/>
                    <a:pt x="1046" y="1885"/>
                  </a:cubicBezTo>
                  <a:cubicBezTo>
                    <a:pt x="515" y="2417"/>
                    <a:pt x="1" y="2108"/>
                    <a:pt x="1" y="21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5652726" y="-1181627"/>
              <a:ext cx="61957" cy="114425"/>
            </a:xfrm>
            <a:custGeom>
              <a:rect b="b" l="l" r="r" t="t"/>
              <a:pathLst>
                <a:path extrusionOk="0" h="1869" w="1012">
                  <a:moveTo>
                    <a:pt x="1" y="703"/>
                  </a:moveTo>
                  <a:cubicBezTo>
                    <a:pt x="155" y="1303"/>
                    <a:pt x="960" y="1868"/>
                    <a:pt x="960" y="1868"/>
                  </a:cubicBezTo>
                  <a:cubicBezTo>
                    <a:pt x="960" y="1868"/>
                    <a:pt x="1012" y="755"/>
                    <a:pt x="464" y="309"/>
                  </a:cubicBezTo>
                  <a:cubicBezTo>
                    <a:pt x="69" y="1"/>
                    <a:pt x="1" y="703"/>
                    <a:pt x="1" y="7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5512160" y="-1182668"/>
              <a:ext cx="139587" cy="74569"/>
            </a:xfrm>
            <a:custGeom>
              <a:rect b="b" l="l" r="r" t="t"/>
              <a:pathLst>
                <a:path extrusionOk="0" h="1218" w="2280">
                  <a:moveTo>
                    <a:pt x="498" y="823"/>
                  </a:moveTo>
                  <a:cubicBezTo>
                    <a:pt x="1098" y="1217"/>
                    <a:pt x="2280" y="1029"/>
                    <a:pt x="2280" y="1029"/>
                  </a:cubicBezTo>
                  <a:cubicBezTo>
                    <a:pt x="2280" y="1029"/>
                    <a:pt x="1440" y="1"/>
                    <a:pt x="583" y="86"/>
                  </a:cubicBezTo>
                  <a:cubicBezTo>
                    <a:pt x="1" y="138"/>
                    <a:pt x="498" y="823"/>
                    <a:pt x="498" y="8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5511119" y="-1241380"/>
              <a:ext cx="110200" cy="82895"/>
            </a:xfrm>
            <a:custGeom>
              <a:rect b="b" l="l" r="r" t="t"/>
              <a:pathLst>
                <a:path extrusionOk="0" h="1354" w="1800">
                  <a:moveTo>
                    <a:pt x="326" y="1268"/>
                  </a:moveTo>
                  <a:cubicBezTo>
                    <a:pt x="652" y="1354"/>
                    <a:pt x="1731" y="377"/>
                    <a:pt x="1800" y="206"/>
                  </a:cubicBezTo>
                  <a:cubicBezTo>
                    <a:pt x="1080" y="34"/>
                    <a:pt x="429" y="0"/>
                    <a:pt x="224" y="343"/>
                  </a:cubicBezTo>
                  <a:cubicBezTo>
                    <a:pt x="1" y="668"/>
                    <a:pt x="326" y="1268"/>
                    <a:pt x="326" y="126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5630748" y="-1286501"/>
              <a:ext cx="98629" cy="113323"/>
            </a:xfrm>
            <a:custGeom>
              <a:rect b="b" l="l" r="r" t="t"/>
              <a:pathLst>
                <a:path extrusionOk="0" h="1851" w="1611">
                  <a:moveTo>
                    <a:pt x="788" y="1628"/>
                  </a:moveTo>
                  <a:cubicBezTo>
                    <a:pt x="1045" y="1371"/>
                    <a:pt x="1611" y="394"/>
                    <a:pt x="1405" y="17"/>
                  </a:cubicBezTo>
                  <a:cubicBezTo>
                    <a:pt x="600" y="0"/>
                    <a:pt x="0" y="891"/>
                    <a:pt x="120" y="1371"/>
                  </a:cubicBezTo>
                  <a:cubicBezTo>
                    <a:pt x="240" y="1851"/>
                    <a:pt x="788" y="1628"/>
                    <a:pt x="788" y="16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5641217" y="-1246645"/>
              <a:ext cx="90242" cy="110201"/>
            </a:xfrm>
            <a:custGeom>
              <a:rect b="b" l="l" r="r" t="t"/>
              <a:pathLst>
                <a:path extrusionOk="0" h="1800" w="1474">
                  <a:moveTo>
                    <a:pt x="1286" y="1799"/>
                  </a:moveTo>
                  <a:cubicBezTo>
                    <a:pt x="840" y="1697"/>
                    <a:pt x="69" y="943"/>
                    <a:pt x="0" y="257"/>
                  </a:cubicBezTo>
                  <a:cubicBezTo>
                    <a:pt x="412" y="0"/>
                    <a:pt x="960" y="446"/>
                    <a:pt x="1217" y="943"/>
                  </a:cubicBezTo>
                  <a:cubicBezTo>
                    <a:pt x="1474" y="1423"/>
                    <a:pt x="1286" y="1799"/>
                    <a:pt x="1286" y="179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5796477" y="-1283379"/>
              <a:ext cx="109160" cy="166893"/>
            </a:xfrm>
            <a:custGeom>
              <a:rect b="b" l="l" r="r" t="t"/>
              <a:pathLst>
                <a:path extrusionOk="0" h="2726" w="1783">
                  <a:moveTo>
                    <a:pt x="206" y="2417"/>
                  </a:moveTo>
                  <a:cubicBezTo>
                    <a:pt x="172" y="1697"/>
                    <a:pt x="514" y="1234"/>
                    <a:pt x="926" y="618"/>
                  </a:cubicBezTo>
                  <a:cubicBezTo>
                    <a:pt x="1337" y="1"/>
                    <a:pt x="1594" y="1"/>
                    <a:pt x="1594" y="1"/>
                  </a:cubicBezTo>
                  <a:cubicBezTo>
                    <a:pt x="1594" y="1"/>
                    <a:pt x="1782" y="1543"/>
                    <a:pt x="1183" y="2142"/>
                  </a:cubicBezTo>
                  <a:cubicBezTo>
                    <a:pt x="566" y="2725"/>
                    <a:pt x="0" y="2382"/>
                    <a:pt x="0" y="2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7"/>
            <p:cNvSpPr/>
            <p:nvPr/>
          </p:nvSpPr>
          <p:spPr>
            <a:xfrm>
              <a:off x="5876189" y="-1385131"/>
              <a:ext cx="119629" cy="131200"/>
            </a:xfrm>
            <a:custGeom>
              <a:rect b="b" l="l" r="r" t="t"/>
              <a:pathLst>
                <a:path extrusionOk="0" h="2143" w="1954">
                  <a:moveTo>
                    <a:pt x="1" y="720"/>
                  </a:moveTo>
                  <a:cubicBezTo>
                    <a:pt x="69" y="2142"/>
                    <a:pt x="1954" y="1834"/>
                    <a:pt x="1954" y="1834"/>
                  </a:cubicBezTo>
                  <a:cubicBezTo>
                    <a:pt x="1954" y="1834"/>
                    <a:pt x="1166" y="429"/>
                    <a:pt x="600" y="223"/>
                  </a:cubicBezTo>
                  <a:cubicBezTo>
                    <a:pt x="52" y="1"/>
                    <a:pt x="1" y="720"/>
                    <a:pt x="1" y="7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7"/>
            <p:cNvSpPr/>
            <p:nvPr/>
          </p:nvSpPr>
          <p:spPr>
            <a:xfrm>
              <a:off x="5870923" y="-1333704"/>
              <a:ext cx="55651" cy="128016"/>
            </a:xfrm>
            <a:custGeom>
              <a:rect b="b" l="l" r="r" t="t"/>
              <a:pathLst>
                <a:path extrusionOk="0" h="2091" w="909">
                  <a:moveTo>
                    <a:pt x="412" y="2091"/>
                  </a:moveTo>
                  <a:cubicBezTo>
                    <a:pt x="121" y="1440"/>
                    <a:pt x="1" y="531"/>
                    <a:pt x="275" y="0"/>
                  </a:cubicBezTo>
                  <a:cubicBezTo>
                    <a:pt x="840" y="823"/>
                    <a:pt x="909" y="908"/>
                    <a:pt x="789" y="1457"/>
                  </a:cubicBezTo>
                  <a:cubicBezTo>
                    <a:pt x="686" y="1988"/>
                    <a:pt x="412" y="2091"/>
                    <a:pt x="412" y="20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5385245" y="-1344234"/>
              <a:ext cx="109160" cy="166893"/>
            </a:xfrm>
            <a:custGeom>
              <a:rect b="b" l="l" r="r" t="t"/>
              <a:pathLst>
                <a:path extrusionOk="0" h="2726" w="1783">
                  <a:moveTo>
                    <a:pt x="52" y="2314"/>
                  </a:moveTo>
                  <a:cubicBezTo>
                    <a:pt x="35" y="1577"/>
                    <a:pt x="515" y="1235"/>
                    <a:pt x="926" y="618"/>
                  </a:cubicBezTo>
                  <a:cubicBezTo>
                    <a:pt x="1337" y="1"/>
                    <a:pt x="1577" y="1"/>
                    <a:pt x="1577" y="1"/>
                  </a:cubicBezTo>
                  <a:cubicBezTo>
                    <a:pt x="1577" y="1"/>
                    <a:pt x="1783" y="1543"/>
                    <a:pt x="1166" y="2143"/>
                  </a:cubicBezTo>
                  <a:cubicBezTo>
                    <a:pt x="566" y="2725"/>
                    <a:pt x="1" y="2383"/>
                    <a:pt x="1" y="23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5724112" y="-1271808"/>
              <a:ext cx="72426" cy="144791"/>
            </a:xfrm>
            <a:custGeom>
              <a:rect b="b" l="l" r="r" t="t"/>
              <a:pathLst>
                <a:path extrusionOk="0" h="2365" w="1183">
                  <a:moveTo>
                    <a:pt x="0" y="805"/>
                  </a:moveTo>
                  <a:cubicBezTo>
                    <a:pt x="69" y="1542"/>
                    <a:pt x="908" y="2365"/>
                    <a:pt x="908" y="2365"/>
                  </a:cubicBezTo>
                  <a:cubicBezTo>
                    <a:pt x="908" y="2365"/>
                    <a:pt x="1182" y="1080"/>
                    <a:pt x="617" y="446"/>
                  </a:cubicBezTo>
                  <a:cubicBezTo>
                    <a:pt x="223" y="0"/>
                    <a:pt x="0" y="805"/>
                    <a:pt x="0" y="8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5763968" y="-1332663"/>
              <a:ext cx="102854" cy="77691"/>
            </a:xfrm>
            <a:custGeom>
              <a:rect b="b" l="l" r="r" t="t"/>
              <a:pathLst>
                <a:path extrusionOk="0" h="1269" w="1680">
                  <a:moveTo>
                    <a:pt x="0" y="669"/>
                  </a:moveTo>
                  <a:cubicBezTo>
                    <a:pt x="137" y="994"/>
                    <a:pt x="1525" y="1268"/>
                    <a:pt x="1679" y="1234"/>
                  </a:cubicBezTo>
                  <a:cubicBezTo>
                    <a:pt x="1388" y="549"/>
                    <a:pt x="1011" y="0"/>
                    <a:pt x="651" y="35"/>
                  </a:cubicBezTo>
                  <a:cubicBezTo>
                    <a:pt x="274" y="69"/>
                    <a:pt x="0" y="669"/>
                    <a:pt x="0"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5698888" y="-1166934"/>
              <a:ext cx="188871" cy="173137"/>
            </a:xfrm>
            <a:custGeom>
              <a:rect b="b" l="l" r="r" t="t"/>
              <a:pathLst>
                <a:path extrusionOk="0" h="2828" w="3085">
                  <a:moveTo>
                    <a:pt x="1012" y="600"/>
                  </a:moveTo>
                  <a:cubicBezTo>
                    <a:pt x="995" y="1371"/>
                    <a:pt x="1372" y="2708"/>
                    <a:pt x="1800" y="2828"/>
                  </a:cubicBezTo>
                  <a:cubicBezTo>
                    <a:pt x="1868" y="1885"/>
                    <a:pt x="2177" y="1731"/>
                    <a:pt x="2177" y="1731"/>
                  </a:cubicBezTo>
                  <a:cubicBezTo>
                    <a:pt x="2177" y="1731"/>
                    <a:pt x="2605" y="1765"/>
                    <a:pt x="2965" y="1817"/>
                  </a:cubicBezTo>
                  <a:cubicBezTo>
                    <a:pt x="3085" y="1183"/>
                    <a:pt x="2297" y="1"/>
                    <a:pt x="2297" y="1"/>
                  </a:cubicBezTo>
                  <a:cubicBezTo>
                    <a:pt x="2297" y="1"/>
                    <a:pt x="292" y="18"/>
                    <a:pt x="1" y="532"/>
                  </a:cubicBezTo>
                  <a:cubicBezTo>
                    <a:pt x="635" y="1440"/>
                    <a:pt x="2434" y="1200"/>
                    <a:pt x="2434"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5767090" y="-1078835"/>
              <a:ext cx="62998" cy="145893"/>
            </a:xfrm>
            <a:custGeom>
              <a:rect b="b" l="l" r="r" t="t"/>
              <a:pathLst>
                <a:path extrusionOk="0" h="2383" w="1029">
                  <a:moveTo>
                    <a:pt x="52" y="1097"/>
                  </a:moveTo>
                  <a:cubicBezTo>
                    <a:pt x="1" y="1457"/>
                    <a:pt x="497" y="2228"/>
                    <a:pt x="720" y="2383"/>
                  </a:cubicBezTo>
                  <a:cubicBezTo>
                    <a:pt x="1029" y="1526"/>
                    <a:pt x="874" y="738"/>
                    <a:pt x="549" y="378"/>
                  </a:cubicBezTo>
                  <a:cubicBezTo>
                    <a:pt x="223" y="1"/>
                    <a:pt x="52" y="1097"/>
                    <a:pt x="52" y="10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5670603" y="-1111344"/>
              <a:ext cx="77691" cy="183667"/>
            </a:xfrm>
            <a:custGeom>
              <a:rect b="b" l="l" r="r" t="t"/>
              <a:pathLst>
                <a:path extrusionOk="0" h="3000" w="1269">
                  <a:moveTo>
                    <a:pt x="617" y="635"/>
                  </a:moveTo>
                  <a:cubicBezTo>
                    <a:pt x="274" y="1320"/>
                    <a:pt x="0" y="2862"/>
                    <a:pt x="52" y="2999"/>
                  </a:cubicBezTo>
                  <a:cubicBezTo>
                    <a:pt x="548" y="2417"/>
                    <a:pt x="1268" y="1560"/>
                    <a:pt x="1165" y="789"/>
                  </a:cubicBezTo>
                  <a:cubicBezTo>
                    <a:pt x="1045" y="1"/>
                    <a:pt x="617" y="635"/>
                    <a:pt x="617" y="6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5568852" y="-1338969"/>
              <a:ext cx="119629" cy="118588"/>
            </a:xfrm>
            <a:custGeom>
              <a:rect b="b" l="l" r="r" t="t"/>
              <a:pathLst>
                <a:path extrusionOk="0" h="1937" w="1954">
                  <a:moveTo>
                    <a:pt x="1748" y="429"/>
                  </a:moveTo>
                  <a:cubicBezTo>
                    <a:pt x="1611" y="772"/>
                    <a:pt x="857" y="1868"/>
                    <a:pt x="291" y="1937"/>
                  </a:cubicBezTo>
                  <a:cubicBezTo>
                    <a:pt x="0" y="1388"/>
                    <a:pt x="1045" y="86"/>
                    <a:pt x="1491" y="52"/>
                  </a:cubicBezTo>
                  <a:cubicBezTo>
                    <a:pt x="1953" y="1"/>
                    <a:pt x="1748" y="429"/>
                    <a:pt x="1748"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5987369" y="-1409252"/>
              <a:ext cx="219299" cy="142710"/>
            </a:xfrm>
            <a:custGeom>
              <a:rect b="b" l="l" r="r" t="t"/>
              <a:pathLst>
                <a:path extrusionOk="0" h="2331" w="3582">
                  <a:moveTo>
                    <a:pt x="549" y="1834"/>
                  </a:moveTo>
                  <a:cubicBezTo>
                    <a:pt x="1252" y="2331"/>
                    <a:pt x="3136" y="1714"/>
                    <a:pt x="3582" y="1269"/>
                  </a:cubicBezTo>
                  <a:cubicBezTo>
                    <a:pt x="2965" y="1"/>
                    <a:pt x="1149" y="600"/>
                    <a:pt x="583" y="1029"/>
                  </a:cubicBezTo>
                  <a:cubicBezTo>
                    <a:pt x="1" y="1440"/>
                    <a:pt x="549" y="1834"/>
                    <a:pt x="549"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6135282" y="-1292807"/>
              <a:ext cx="132241" cy="113323"/>
            </a:xfrm>
            <a:custGeom>
              <a:rect b="b" l="l" r="r" t="t"/>
              <a:pathLst>
                <a:path extrusionOk="0" h="1851" w="2160">
                  <a:moveTo>
                    <a:pt x="309" y="1011"/>
                  </a:moveTo>
                  <a:cubicBezTo>
                    <a:pt x="635" y="1286"/>
                    <a:pt x="1766" y="1851"/>
                    <a:pt x="2160" y="1560"/>
                  </a:cubicBezTo>
                  <a:cubicBezTo>
                    <a:pt x="2108" y="617"/>
                    <a:pt x="1046" y="0"/>
                    <a:pt x="515" y="189"/>
                  </a:cubicBezTo>
                  <a:cubicBezTo>
                    <a:pt x="1" y="377"/>
                    <a:pt x="309" y="1011"/>
                    <a:pt x="309" y="10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6062917" y="-1267645"/>
              <a:ext cx="73467" cy="140628"/>
            </a:xfrm>
            <a:custGeom>
              <a:rect b="b" l="l" r="r" t="t"/>
              <a:pathLst>
                <a:path extrusionOk="0" h="2297" w="1200">
                  <a:moveTo>
                    <a:pt x="377" y="1"/>
                  </a:moveTo>
                  <a:cubicBezTo>
                    <a:pt x="789" y="326"/>
                    <a:pt x="1200" y="1526"/>
                    <a:pt x="943" y="2262"/>
                  </a:cubicBezTo>
                  <a:cubicBezTo>
                    <a:pt x="377" y="2297"/>
                    <a:pt x="52" y="1560"/>
                    <a:pt x="35" y="909"/>
                  </a:cubicBezTo>
                  <a:cubicBezTo>
                    <a:pt x="0" y="275"/>
                    <a:pt x="377" y="1"/>
                    <a:pt x="3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5817476" y="-1321153"/>
              <a:ext cx="96548" cy="176321"/>
            </a:xfrm>
            <a:custGeom>
              <a:rect b="b" l="l" r="r" t="t"/>
              <a:pathLst>
                <a:path extrusionOk="0" h="2880" w="1577">
                  <a:moveTo>
                    <a:pt x="308" y="669"/>
                  </a:moveTo>
                  <a:cubicBezTo>
                    <a:pt x="291" y="1"/>
                    <a:pt x="1576" y="1920"/>
                    <a:pt x="1576" y="2879"/>
                  </a:cubicBezTo>
                  <a:cubicBezTo>
                    <a:pt x="0" y="2520"/>
                    <a:pt x="326" y="875"/>
                    <a:pt x="308"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5857332" y="-1274991"/>
              <a:ext cx="162607" cy="107078"/>
            </a:xfrm>
            <a:custGeom>
              <a:rect b="b" l="l" r="r" t="t"/>
              <a:pathLst>
                <a:path extrusionOk="0" h="1749" w="2656">
                  <a:moveTo>
                    <a:pt x="531" y="69"/>
                  </a:moveTo>
                  <a:cubicBezTo>
                    <a:pt x="943" y="121"/>
                    <a:pt x="2399" y="600"/>
                    <a:pt x="2656" y="1234"/>
                  </a:cubicBezTo>
                  <a:cubicBezTo>
                    <a:pt x="2159" y="1748"/>
                    <a:pt x="411" y="995"/>
                    <a:pt x="206" y="498"/>
                  </a:cubicBezTo>
                  <a:cubicBezTo>
                    <a:pt x="0" y="1"/>
                    <a:pt x="531" y="69"/>
                    <a:pt x="531" y="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6004144" y="-1216218"/>
              <a:ext cx="94466" cy="104935"/>
            </a:xfrm>
            <a:custGeom>
              <a:rect b="b" l="l" r="r" t="t"/>
              <a:pathLst>
                <a:path extrusionOk="0" h="1714" w="1543">
                  <a:moveTo>
                    <a:pt x="326" y="0"/>
                  </a:moveTo>
                  <a:cubicBezTo>
                    <a:pt x="806" y="377"/>
                    <a:pt x="1543" y="1165"/>
                    <a:pt x="1372" y="1714"/>
                  </a:cubicBezTo>
                  <a:cubicBezTo>
                    <a:pt x="207" y="1628"/>
                    <a:pt x="87" y="943"/>
                    <a:pt x="35" y="549"/>
                  </a:cubicBezTo>
                  <a:cubicBezTo>
                    <a:pt x="1" y="172"/>
                    <a:pt x="326" y="0"/>
                    <a:pt x="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5948554" y="-1192096"/>
              <a:ext cx="87120" cy="173137"/>
            </a:xfrm>
            <a:custGeom>
              <a:rect b="b" l="l" r="r" t="t"/>
              <a:pathLst>
                <a:path extrusionOk="0" h="2828" w="1423">
                  <a:moveTo>
                    <a:pt x="1" y="977"/>
                  </a:moveTo>
                  <a:cubicBezTo>
                    <a:pt x="86" y="1851"/>
                    <a:pt x="1115" y="2828"/>
                    <a:pt x="1115" y="2828"/>
                  </a:cubicBezTo>
                  <a:cubicBezTo>
                    <a:pt x="1115" y="2828"/>
                    <a:pt x="1423" y="1268"/>
                    <a:pt x="720" y="532"/>
                  </a:cubicBezTo>
                  <a:cubicBezTo>
                    <a:pt x="241" y="0"/>
                    <a:pt x="1" y="977"/>
                    <a:pt x="1" y="9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5576198" y="-1253992"/>
              <a:ext cx="112282" cy="64039"/>
            </a:xfrm>
            <a:custGeom>
              <a:rect b="b" l="l" r="r" t="t"/>
              <a:pathLst>
                <a:path extrusionOk="0" h="1046" w="1834">
                  <a:moveTo>
                    <a:pt x="685" y="1046"/>
                  </a:moveTo>
                  <a:cubicBezTo>
                    <a:pt x="1268" y="909"/>
                    <a:pt x="1833" y="69"/>
                    <a:pt x="1833" y="69"/>
                  </a:cubicBezTo>
                  <a:cubicBezTo>
                    <a:pt x="1833" y="69"/>
                    <a:pt x="754" y="0"/>
                    <a:pt x="309" y="566"/>
                  </a:cubicBezTo>
                  <a:cubicBezTo>
                    <a:pt x="0" y="960"/>
                    <a:pt x="685" y="1046"/>
                    <a:pt x="685" y="10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5652726" y="-1249829"/>
              <a:ext cx="111303" cy="64100"/>
            </a:xfrm>
            <a:custGeom>
              <a:rect b="b" l="l" r="r" t="t"/>
              <a:pathLst>
                <a:path extrusionOk="0" h="1047" w="1818">
                  <a:moveTo>
                    <a:pt x="686" y="1046"/>
                  </a:moveTo>
                  <a:cubicBezTo>
                    <a:pt x="1269" y="909"/>
                    <a:pt x="1817" y="70"/>
                    <a:pt x="1817" y="70"/>
                  </a:cubicBezTo>
                  <a:cubicBezTo>
                    <a:pt x="1817" y="70"/>
                    <a:pt x="755" y="1"/>
                    <a:pt x="309" y="566"/>
                  </a:cubicBezTo>
                  <a:cubicBezTo>
                    <a:pt x="1" y="961"/>
                    <a:pt x="686" y="1046"/>
                    <a:pt x="686" y="10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5400980" y="-1001204"/>
              <a:ext cx="158444" cy="184708"/>
            </a:xfrm>
            <a:custGeom>
              <a:rect b="b" l="l" r="r" t="t"/>
              <a:pathLst>
                <a:path extrusionOk="0" h="3017" w="2588">
                  <a:moveTo>
                    <a:pt x="977" y="1646"/>
                  </a:moveTo>
                  <a:cubicBezTo>
                    <a:pt x="275" y="1560"/>
                    <a:pt x="103" y="806"/>
                    <a:pt x="1" y="361"/>
                  </a:cubicBezTo>
                  <a:cubicBezTo>
                    <a:pt x="909" y="172"/>
                    <a:pt x="1097" y="686"/>
                    <a:pt x="1097" y="686"/>
                  </a:cubicBezTo>
                  <a:cubicBezTo>
                    <a:pt x="1097" y="686"/>
                    <a:pt x="686" y="395"/>
                    <a:pt x="652" y="18"/>
                  </a:cubicBezTo>
                  <a:cubicBezTo>
                    <a:pt x="1234" y="1"/>
                    <a:pt x="2245" y="943"/>
                    <a:pt x="2245" y="943"/>
                  </a:cubicBezTo>
                  <a:cubicBezTo>
                    <a:pt x="2245" y="943"/>
                    <a:pt x="2588" y="2811"/>
                    <a:pt x="2125" y="3016"/>
                  </a:cubicBezTo>
                  <a:cubicBezTo>
                    <a:pt x="1303" y="2263"/>
                    <a:pt x="1920" y="1234"/>
                    <a:pt x="1920"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5531077" y="-1044183"/>
              <a:ext cx="142710" cy="99731"/>
            </a:xfrm>
            <a:custGeom>
              <a:rect b="b" l="l" r="r" t="t"/>
              <a:pathLst>
                <a:path extrusionOk="0" h="1629" w="2331">
                  <a:moveTo>
                    <a:pt x="2056" y="1457"/>
                  </a:moveTo>
                  <a:cubicBezTo>
                    <a:pt x="1440" y="1474"/>
                    <a:pt x="1046" y="1165"/>
                    <a:pt x="531" y="788"/>
                  </a:cubicBezTo>
                  <a:cubicBezTo>
                    <a:pt x="0" y="412"/>
                    <a:pt x="0" y="189"/>
                    <a:pt x="0" y="189"/>
                  </a:cubicBezTo>
                  <a:cubicBezTo>
                    <a:pt x="0" y="189"/>
                    <a:pt x="1320" y="0"/>
                    <a:pt x="1817" y="566"/>
                  </a:cubicBezTo>
                  <a:cubicBezTo>
                    <a:pt x="2331" y="1131"/>
                    <a:pt x="2022" y="1628"/>
                    <a:pt x="2022" y="16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5490181" y="-1085079"/>
              <a:ext cx="111241" cy="64039"/>
            </a:xfrm>
            <a:custGeom>
              <a:rect b="b" l="l" r="r" t="t"/>
              <a:pathLst>
                <a:path extrusionOk="0" h="1046" w="1817">
                  <a:moveTo>
                    <a:pt x="685" y="1045"/>
                  </a:moveTo>
                  <a:cubicBezTo>
                    <a:pt x="1251" y="891"/>
                    <a:pt x="1816" y="51"/>
                    <a:pt x="1816" y="51"/>
                  </a:cubicBezTo>
                  <a:cubicBezTo>
                    <a:pt x="1816" y="51"/>
                    <a:pt x="737" y="0"/>
                    <a:pt x="309" y="566"/>
                  </a:cubicBezTo>
                  <a:cubicBezTo>
                    <a:pt x="0" y="977"/>
                    <a:pt x="685" y="1045"/>
                    <a:pt x="685" y="104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5488038" y="-1020061"/>
              <a:ext cx="72487" cy="143750"/>
            </a:xfrm>
            <a:custGeom>
              <a:rect b="b" l="l" r="r" t="t"/>
              <a:pathLst>
                <a:path extrusionOk="0" h="2348" w="1184">
                  <a:moveTo>
                    <a:pt x="789" y="1851"/>
                  </a:moveTo>
                  <a:cubicBezTo>
                    <a:pt x="1183" y="1217"/>
                    <a:pt x="1012" y="0"/>
                    <a:pt x="1012" y="0"/>
                  </a:cubicBezTo>
                  <a:cubicBezTo>
                    <a:pt x="1012" y="0"/>
                    <a:pt x="1" y="874"/>
                    <a:pt x="86" y="1748"/>
                  </a:cubicBezTo>
                  <a:cubicBezTo>
                    <a:pt x="138" y="2348"/>
                    <a:pt x="789" y="1851"/>
                    <a:pt x="789" y="18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5383164" y="-956083"/>
              <a:ext cx="80814" cy="113384"/>
            </a:xfrm>
            <a:custGeom>
              <a:rect b="b" l="l" r="r" t="t"/>
              <a:pathLst>
                <a:path extrusionOk="0" h="1852" w="1320">
                  <a:moveTo>
                    <a:pt x="1217" y="1526"/>
                  </a:moveTo>
                  <a:cubicBezTo>
                    <a:pt x="1320" y="1183"/>
                    <a:pt x="377" y="69"/>
                    <a:pt x="206" y="1"/>
                  </a:cubicBezTo>
                  <a:cubicBezTo>
                    <a:pt x="35" y="737"/>
                    <a:pt x="0" y="1406"/>
                    <a:pt x="326" y="1628"/>
                  </a:cubicBezTo>
                  <a:cubicBezTo>
                    <a:pt x="634" y="1851"/>
                    <a:pt x="1217" y="1526"/>
                    <a:pt x="1217" y="15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5387327" y="-1099773"/>
              <a:ext cx="110200" cy="100772"/>
            </a:xfrm>
            <a:custGeom>
              <a:rect b="b" l="l" r="r" t="t"/>
              <a:pathLst>
                <a:path extrusionOk="0" h="1646" w="1800">
                  <a:moveTo>
                    <a:pt x="1594" y="840"/>
                  </a:moveTo>
                  <a:cubicBezTo>
                    <a:pt x="1337" y="583"/>
                    <a:pt x="395" y="0"/>
                    <a:pt x="35" y="206"/>
                  </a:cubicBezTo>
                  <a:cubicBezTo>
                    <a:pt x="1" y="1028"/>
                    <a:pt x="875" y="1645"/>
                    <a:pt x="1337" y="1525"/>
                  </a:cubicBezTo>
                  <a:cubicBezTo>
                    <a:pt x="1800" y="1405"/>
                    <a:pt x="1594" y="840"/>
                    <a:pt x="1594"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5427244" y="-1102956"/>
              <a:ext cx="105976" cy="93426"/>
            </a:xfrm>
            <a:custGeom>
              <a:rect b="b" l="l" r="r" t="t"/>
              <a:pathLst>
                <a:path extrusionOk="0" h="1526" w="1731">
                  <a:moveTo>
                    <a:pt x="1731" y="206"/>
                  </a:moveTo>
                  <a:cubicBezTo>
                    <a:pt x="1645" y="669"/>
                    <a:pt x="908" y="1457"/>
                    <a:pt x="240" y="1526"/>
                  </a:cubicBezTo>
                  <a:cubicBezTo>
                    <a:pt x="0" y="1097"/>
                    <a:pt x="428" y="549"/>
                    <a:pt x="908" y="275"/>
                  </a:cubicBezTo>
                  <a:cubicBezTo>
                    <a:pt x="1388" y="1"/>
                    <a:pt x="1731" y="206"/>
                    <a:pt x="1731"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5416714" y="-1295930"/>
              <a:ext cx="161627" cy="113323"/>
            </a:xfrm>
            <a:custGeom>
              <a:rect b="b" l="l" r="r" t="t"/>
              <a:pathLst>
                <a:path extrusionOk="0" h="1851" w="2640">
                  <a:moveTo>
                    <a:pt x="2348" y="1645"/>
                  </a:moveTo>
                  <a:cubicBezTo>
                    <a:pt x="1646" y="1662"/>
                    <a:pt x="1200" y="1302"/>
                    <a:pt x="618" y="874"/>
                  </a:cubicBezTo>
                  <a:cubicBezTo>
                    <a:pt x="18" y="446"/>
                    <a:pt x="1" y="189"/>
                    <a:pt x="1" y="189"/>
                  </a:cubicBezTo>
                  <a:cubicBezTo>
                    <a:pt x="1" y="189"/>
                    <a:pt x="1509" y="0"/>
                    <a:pt x="2074" y="634"/>
                  </a:cubicBezTo>
                  <a:cubicBezTo>
                    <a:pt x="2639" y="1268"/>
                    <a:pt x="2314" y="1851"/>
                    <a:pt x="2314" y="18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5303452" y="-1041060"/>
              <a:ext cx="131139" cy="123853"/>
            </a:xfrm>
            <a:custGeom>
              <a:rect b="b" l="l" r="r" t="t"/>
              <a:pathLst>
                <a:path extrusionOk="0" h="2023" w="2142">
                  <a:moveTo>
                    <a:pt x="291" y="52"/>
                  </a:moveTo>
                  <a:cubicBezTo>
                    <a:pt x="0" y="1"/>
                    <a:pt x="189" y="1303"/>
                    <a:pt x="1165" y="1663"/>
                  </a:cubicBezTo>
                  <a:lnTo>
                    <a:pt x="2142" y="2023"/>
                  </a:lnTo>
                  <a:cubicBezTo>
                    <a:pt x="1765" y="652"/>
                    <a:pt x="480" y="86"/>
                    <a:pt x="291"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5334920" y="-1128119"/>
              <a:ext cx="139587" cy="101813"/>
            </a:xfrm>
            <a:custGeom>
              <a:rect b="b" l="l" r="r" t="t"/>
              <a:pathLst>
                <a:path extrusionOk="0" h="1663" w="2280">
                  <a:moveTo>
                    <a:pt x="703" y="1080"/>
                  </a:moveTo>
                  <a:cubicBezTo>
                    <a:pt x="943" y="1423"/>
                    <a:pt x="1988" y="1663"/>
                    <a:pt x="2279" y="1611"/>
                  </a:cubicBezTo>
                  <a:cubicBezTo>
                    <a:pt x="1885" y="617"/>
                    <a:pt x="1131" y="86"/>
                    <a:pt x="566" y="52"/>
                  </a:cubicBezTo>
                  <a:cubicBezTo>
                    <a:pt x="0" y="1"/>
                    <a:pt x="703" y="1080"/>
                    <a:pt x="703" y="10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5702072" y="-1378825"/>
              <a:ext cx="123853" cy="57733"/>
            </a:xfrm>
            <a:custGeom>
              <a:rect b="b" l="l" r="r" t="t"/>
              <a:pathLst>
                <a:path extrusionOk="0" h="943" w="2023">
                  <a:moveTo>
                    <a:pt x="2022" y="514"/>
                  </a:moveTo>
                  <a:cubicBezTo>
                    <a:pt x="1388" y="806"/>
                    <a:pt x="497" y="943"/>
                    <a:pt x="0" y="652"/>
                  </a:cubicBezTo>
                  <a:cubicBezTo>
                    <a:pt x="788" y="69"/>
                    <a:pt x="874" y="0"/>
                    <a:pt x="1405" y="120"/>
                  </a:cubicBezTo>
                  <a:cubicBezTo>
                    <a:pt x="1936" y="240"/>
                    <a:pt x="2022" y="514"/>
                    <a:pt x="2022" y="5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5362164" y="-867984"/>
              <a:ext cx="161627" cy="113384"/>
            </a:xfrm>
            <a:custGeom>
              <a:rect b="b" l="l" r="r" t="t"/>
              <a:pathLst>
                <a:path extrusionOk="0" h="1852" w="2640">
                  <a:moveTo>
                    <a:pt x="2228" y="1783"/>
                  </a:moveTo>
                  <a:cubicBezTo>
                    <a:pt x="1526" y="1817"/>
                    <a:pt x="1200" y="1320"/>
                    <a:pt x="600" y="892"/>
                  </a:cubicBezTo>
                  <a:cubicBezTo>
                    <a:pt x="1" y="464"/>
                    <a:pt x="1" y="206"/>
                    <a:pt x="1" y="206"/>
                  </a:cubicBezTo>
                  <a:cubicBezTo>
                    <a:pt x="1" y="206"/>
                    <a:pt x="1509" y="1"/>
                    <a:pt x="2074" y="635"/>
                  </a:cubicBezTo>
                  <a:cubicBezTo>
                    <a:pt x="2639" y="1269"/>
                    <a:pt x="2297" y="1851"/>
                    <a:pt x="2297" y="18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5403061" y="-1170056"/>
              <a:ext cx="140628" cy="74508"/>
            </a:xfrm>
            <a:custGeom>
              <a:rect b="b" l="l" r="r" t="t"/>
              <a:pathLst>
                <a:path extrusionOk="0" h="1217" w="2297">
                  <a:moveTo>
                    <a:pt x="789" y="1217"/>
                  </a:moveTo>
                  <a:cubicBezTo>
                    <a:pt x="1492" y="1165"/>
                    <a:pt x="2297" y="291"/>
                    <a:pt x="2297" y="291"/>
                  </a:cubicBezTo>
                  <a:cubicBezTo>
                    <a:pt x="2297" y="291"/>
                    <a:pt x="1046" y="0"/>
                    <a:pt x="429" y="583"/>
                  </a:cubicBezTo>
                  <a:cubicBezTo>
                    <a:pt x="1" y="994"/>
                    <a:pt x="789" y="1217"/>
                    <a:pt x="789" y="12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5344349" y="-1242482"/>
              <a:ext cx="75610" cy="104997"/>
            </a:xfrm>
            <a:custGeom>
              <a:rect b="b" l="l" r="r" t="t"/>
              <a:pathLst>
                <a:path extrusionOk="0" h="1715" w="1235">
                  <a:moveTo>
                    <a:pt x="634" y="1714"/>
                  </a:moveTo>
                  <a:cubicBezTo>
                    <a:pt x="960" y="1594"/>
                    <a:pt x="1234" y="172"/>
                    <a:pt x="1200" y="1"/>
                  </a:cubicBezTo>
                  <a:cubicBezTo>
                    <a:pt x="532" y="309"/>
                    <a:pt x="0" y="686"/>
                    <a:pt x="35" y="1063"/>
                  </a:cubicBezTo>
                  <a:cubicBezTo>
                    <a:pt x="52" y="1440"/>
                    <a:pt x="634" y="1714"/>
                    <a:pt x="634" y="17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5594014" y="-1366213"/>
              <a:ext cx="167872" cy="193035"/>
            </a:xfrm>
            <a:custGeom>
              <a:rect b="b" l="l" r="r" t="t"/>
              <a:pathLst>
                <a:path extrusionOk="0" h="3153" w="2742">
                  <a:moveTo>
                    <a:pt x="566" y="2125"/>
                  </a:moveTo>
                  <a:cubicBezTo>
                    <a:pt x="1320" y="2159"/>
                    <a:pt x="2605" y="1782"/>
                    <a:pt x="2742" y="1337"/>
                  </a:cubicBezTo>
                  <a:cubicBezTo>
                    <a:pt x="1817" y="1251"/>
                    <a:pt x="1662" y="925"/>
                    <a:pt x="1662" y="925"/>
                  </a:cubicBezTo>
                  <a:cubicBezTo>
                    <a:pt x="1662" y="925"/>
                    <a:pt x="1714" y="497"/>
                    <a:pt x="1765" y="120"/>
                  </a:cubicBezTo>
                  <a:cubicBezTo>
                    <a:pt x="1148" y="0"/>
                    <a:pt x="0" y="805"/>
                    <a:pt x="0" y="805"/>
                  </a:cubicBezTo>
                  <a:cubicBezTo>
                    <a:pt x="0" y="805"/>
                    <a:pt x="0" y="2862"/>
                    <a:pt x="497" y="3153"/>
                  </a:cubicBezTo>
                  <a:cubicBezTo>
                    <a:pt x="1388" y="2519"/>
                    <a:pt x="1166" y="651"/>
                    <a:pt x="1166" y="6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5590830" y="-1202565"/>
              <a:ext cx="141730" cy="64039"/>
            </a:xfrm>
            <a:custGeom>
              <a:rect b="b" l="l" r="r" t="t"/>
              <a:pathLst>
                <a:path extrusionOk="0" h="1046" w="2315">
                  <a:moveTo>
                    <a:pt x="1063" y="1011"/>
                  </a:moveTo>
                  <a:cubicBezTo>
                    <a:pt x="1406" y="1045"/>
                    <a:pt x="2160" y="548"/>
                    <a:pt x="2314" y="326"/>
                  </a:cubicBezTo>
                  <a:cubicBezTo>
                    <a:pt x="1475" y="0"/>
                    <a:pt x="721" y="154"/>
                    <a:pt x="361" y="480"/>
                  </a:cubicBezTo>
                  <a:cubicBezTo>
                    <a:pt x="1" y="822"/>
                    <a:pt x="1063" y="1011"/>
                    <a:pt x="1063" y="10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5559362" y="-1118690"/>
              <a:ext cx="176321" cy="80875"/>
            </a:xfrm>
            <a:custGeom>
              <a:rect b="b" l="l" r="r" t="t"/>
              <a:pathLst>
                <a:path extrusionOk="0" h="1321" w="2880">
                  <a:moveTo>
                    <a:pt x="601" y="669"/>
                  </a:moveTo>
                  <a:cubicBezTo>
                    <a:pt x="1252" y="1012"/>
                    <a:pt x="2760" y="1320"/>
                    <a:pt x="2880" y="1252"/>
                  </a:cubicBezTo>
                  <a:cubicBezTo>
                    <a:pt x="2331" y="755"/>
                    <a:pt x="1509" y="1"/>
                    <a:pt x="755" y="104"/>
                  </a:cubicBezTo>
                  <a:cubicBezTo>
                    <a:pt x="1" y="206"/>
                    <a:pt x="601" y="669"/>
                    <a:pt x="601"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5470222" y="-1061998"/>
              <a:ext cx="114425" cy="122751"/>
            </a:xfrm>
            <a:custGeom>
              <a:rect b="b" l="l" r="r" t="t"/>
              <a:pathLst>
                <a:path extrusionOk="0" h="2005" w="1869">
                  <a:moveTo>
                    <a:pt x="429" y="206"/>
                  </a:moveTo>
                  <a:cubicBezTo>
                    <a:pt x="754" y="343"/>
                    <a:pt x="1817" y="1131"/>
                    <a:pt x="1868" y="1731"/>
                  </a:cubicBezTo>
                  <a:cubicBezTo>
                    <a:pt x="1337" y="2005"/>
                    <a:pt x="86" y="925"/>
                    <a:pt x="35" y="463"/>
                  </a:cubicBezTo>
                  <a:cubicBezTo>
                    <a:pt x="1" y="0"/>
                    <a:pt x="429" y="206"/>
                    <a:pt x="429"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5464957" y="-1370437"/>
              <a:ext cx="172096" cy="99731"/>
            </a:xfrm>
            <a:custGeom>
              <a:rect b="b" l="l" r="r" t="t"/>
              <a:pathLst>
                <a:path extrusionOk="0" h="1629" w="2811">
                  <a:moveTo>
                    <a:pt x="652" y="1303"/>
                  </a:moveTo>
                  <a:cubicBezTo>
                    <a:pt x="1" y="1320"/>
                    <a:pt x="1886" y="1"/>
                    <a:pt x="2811" y="18"/>
                  </a:cubicBezTo>
                  <a:cubicBezTo>
                    <a:pt x="2451" y="1628"/>
                    <a:pt x="858" y="1286"/>
                    <a:pt x="652" y="13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4594312" y="-1124996"/>
              <a:ext cx="49345" cy="76651"/>
            </a:xfrm>
            <a:custGeom>
              <a:rect b="b" l="l" r="r" t="t"/>
              <a:pathLst>
                <a:path extrusionOk="0" h="1252" w="806">
                  <a:moveTo>
                    <a:pt x="86" y="138"/>
                  </a:moveTo>
                  <a:cubicBezTo>
                    <a:pt x="69" y="464"/>
                    <a:pt x="223" y="669"/>
                    <a:pt x="394" y="960"/>
                  </a:cubicBezTo>
                  <a:cubicBezTo>
                    <a:pt x="583" y="1252"/>
                    <a:pt x="686" y="1252"/>
                    <a:pt x="686" y="1252"/>
                  </a:cubicBezTo>
                  <a:cubicBezTo>
                    <a:pt x="686" y="1252"/>
                    <a:pt x="806" y="549"/>
                    <a:pt x="531" y="275"/>
                  </a:cubicBezTo>
                  <a:cubicBezTo>
                    <a:pt x="257" y="1"/>
                    <a:pt x="0" y="155"/>
                    <a:pt x="0"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5090459" y="-1160628"/>
              <a:ext cx="62998" cy="118588"/>
            </a:xfrm>
            <a:custGeom>
              <a:rect b="b" l="l" r="r" t="t"/>
              <a:pathLst>
                <a:path extrusionOk="0" h="1937" w="1029">
                  <a:moveTo>
                    <a:pt x="1012" y="206"/>
                  </a:moveTo>
                  <a:cubicBezTo>
                    <a:pt x="995" y="0"/>
                    <a:pt x="138" y="377"/>
                    <a:pt x="69" y="1148"/>
                  </a:cubicBezTo>
                  <a:lnTo>
                    <a:pt x="1" y="1937"/>
                  </a:lnTo>
                  <a:cubicBezTo>
                    <a:pt x="875" y="1405"/>
                    <a:pt x="1029" y="360"/>
                    <a:pt x="1012"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5008666" y="-1146975"/>
              <a:ext cx="108119" cy="68202"/>
            </a:xfrm>
            <a:custGeom>
              <a:rect b="b" l="l" r="r" t="t"/>
              <a:pathLst>
                <a:path extrusionOk="0" h="1114" w="1766">
                  <a:moveTo>
                    <a:pt x="1285" y="0"/>
                  </a:moveTo>
                  <a:cubicBezTo>
                    <a:pt x="977" y="0"/>
                    <a:pt x="86" y="257"/>
                    <a:pt x="0" y="617"/>
                  </a:cubicBezTo>
                  <a:cubicBezTo>
                    <a:pt x="480" y="1114"/>
                    <a:pt x="1354" y="925"/>
                    <a:pt x="1560" y="566"/>
                  </a:cubicBezTo>
                  <a:cubicBezTo>
                    <a:pt x="1765" y="189"/>
                    <a:pt x="1285" y="0"/>
                    <a:pt x="1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4505111" y="-1094569"/>
              <a:ext cx="90303" cy="96609"/>
            </a:xfrm>
            <a:custGeom>
              <a:rect b="b" l="l" r="r" t="t"/>
              <a:pathLst>
                <a:path extrusionOk="0" h="1578" w="1475">
                  <a:moveTo>
                    <a:pt x="1" y="1046"/>
                  </a:moveTo>
                  <a:cubicBezTo>
                    <a:pt x="87" y="1"/>
                    <a:pt x="1474" y="258"/>
                    <a:pt x="1474" y="258"/>
                  </a:cubicBezTo>
                  <a:cubicBezTo>
                    <a:pt x="1474" y="258"/>
                    <a:pt x="858" y="1286"/>
                    <a:pt x="446" y="1440"/>
                  </a:cubicBezTo>
                  <a:cubicBezTo>
                    <a:pt x="35" y="1577"/>
                    <a:pt x="1" y="1046"/>
                    <a:pt x="1" y="10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4485213" y="-1134425"/>
              <a:ext cx="41999" cy="93426"/>
            </a:xfrm>
            <a:custGeom>
              <a:rect b="b" l="l" r="r" t="t"/>
              <a:pathLst>
                <a:path extrusionOk="0" h="1526" w="686">
                  <a:moveTo>
                    <a:pt x="343" y="1"/>
                  </a:moveTo>
                  <a:cubicBezTo>
                    <a:pt x="120" y="463"/>
                    <a:pt x="0" y="1149"/>
                    <a:pt x="206" y="1526"/>
                  </a:cubicBezTo>
                  <a:cubicBezTo>
                    <a:pt x="634" y="943"/>
                    <a:pt x="686" y="875"/>
                    <a:pt x="600" y="481"/>
                  </a:cubicBezTo>
                  <a:cubicBezTo>
                    <a:pt x="532" y="69"/>
                    <a:pt x="343" y="1"/>
                    <a:pt x="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4880711" y="-1183709"/>
              <a:ext cx="131139" cy="170015"/>
            </a:xfrm>
            <a:custGeom>
              <a:rect b="b" l="l" r="r" t="t"/>
              <a:pathLst>
                <a:path extrusionOk="0" h="2777" w="2142">
                  <a:moveTo>
                    <a:pt x="1011" y="1971"/>
                  </a:moveTo>
                  <a:cubicBezTo>
                    <a:pt x="548" y="1508"/>
                    <a:pt x="0" y="463"/>
                    <a:pt x="188" y="120"/>
                  </a:cubicBezTo>
                  <a:cubicBezTo>
                    <a:pt x="788" y="652"/>
                    <a:pt x="1079" y="549"/>
                    <a:pt x="1079" y="549"/>
                  </a:cubicBezTo>
                  <a:cubicBezTo>
                    <a:pt x="1079" y="549"/>
                    <a:pt x="1319" y="257"/>
                    <a:pt x="1508" y="0"/>
                  </a:cubicBezTo>
                  <a:cubicBezTo>
                    <a:pt x="1953" y="326"/>
                    <a:pt x="2142" y="1543"/>
                    <a:pt x="2142" y="1543"/>
                  </a:cubicBezTo>
                  <a:cubicBezTo>
                    <a:pt x="2142" y="1543"/>
                    <a:pt x="908" y="2776"/>
                    <a:pt x="445" y="2639"/>
                  </a:cubicBezTo>
                  <a:cubicBezTo>
                    <a:pt x="291" y="1680"/>
                    <a:pt x="1336" y="1371"/>
                    <a:pt x="1336" y="13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4814590" y="-1110303"/>
              <a:ext cx="85038" cy="101813"/>
            </a:xfrm>
            <a:custGeom>
              <a:rect b="b" l="l" r="r" t="t"/>
              <a:pathLst>
                <a:path extrusionOk="0" h="1663" w="1389">
                  <a:moveTo>
                    <a:pt x="1354" y="1457"/>
                  </a:moveTo>
                  <a:cubicBezTo>
                    <a:pt x="1388" y="1663"/>
                    <a:pt x="463" y="1492"/>
                    <a:pt x="223" y="755"/>
                  </a:cubicBezTo>
                  <a:lnTo>
                    <a:pt x="1" y="1"/>
                  </a:lnTo>
                  <a:cubicBezTo>
                    <a:pt x="960" y="326"/>
                    <a:pt x="1337" y="1303"/>
                    <a:pt x="1354"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4872262" y="-1113425"/>
              <a:ext cx="69304" cy="108119"/>
            </a:xfrm>
            <a:custGeom>
              <a:rect b="b" l="l" r="r" t="t"/>
              <a:pathLst>
                <a:path extrusionOk="0" h="1766" w="1132">
                  <a:moveTo>
                    <a:pt x="378" y="1200"/>
                  </a:moveTo>
                  <a:cubicBezTo>
                    <a:pt x="155" y="1011"/>
                    <a:pt x="1" y="223"/>
                    <a:pt x="35" y="0"/>
                  </a:cubicBezTo>
                  <a:cubicBezTo>
                    <a:pt x="738" y="326"/>
                    <a:pt x="1098" y="909"/>
                    <a:pt x="1115" y="1337"/>
                  </a:cubicBezTo>
                  <a:cubicBezTo>
                    <a:pt x="1132" y="1765"/>
                    <a:pt x="378" y="1200"/>
                    <a:pt x="378"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4949892" y="-1176362"/>
              <a:ext cx="86079" cy="118588"/>
            </a:xfrm>
            <a:custGeom>
              <a:rect b="b" l="l" r="r" t="t"/>
              <a:pathLst>
                <a:path extrusionOk="0" h="1937" w="1406">
                  <a:moveTo>
                    <a:pt x="635" y="1577"/>
                  </a:moveTo>
                  <a:cubicBezTo>
                    <a:pt x="1" y="771"/>
                    <a:pt x="1166" y="0"/>
                    <a:pt x="1166" y="0"/>
                  </a:cubicBezTo>
                  <a:cubicBezTo>
                    <a:pt x="1166" y="0"/>
                    <a:pt x="1406" y="1148"/>
                    <a:pt x="1200" y="1542"/>
                  </a:cubicBezTo>
                  <a:cubicBezTo>
                    <a:pt x="1012" y="1937"/>
                    <a:pt x="635" y="1577"/>
                    <a:pt x="635" y="15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4661412" y="-1087222"/>
              <a:ext cx="144852" cy="75610"/>
            </a:xfrm>
            <a:custGeom>
              <a:rect b="b" l="l" r="r" t="t"/>
              <a:pathLst>
                <a:path extrusionOk="0" h="1235" w="2366">
                  <a:moveTo>
                    <a:pt x="1714" y="1115"/>
                  </a:moveTo>
                  <a:cubicBezTo>
                    <a:pt x="1115" y="909"/>
                    <a:pt x="35" y="121"/>
                    <a:pt x="1" y="1"/>
                  </a:cubicBezTo>
                  <a:cubicBezTo>
                    <a:pt x="635" y="69"/>
                    <a:pt x="1577" y="138"/>
                    <a:pt x="1971" y="686"/>
                  </a:cubicBezTo>
                  <a:cubicBezTo>
                    <a:pt x="2365" y="1234"/>
                    <a:pt x="1714" y="1115"/>
                    <a:pt x="1714" y="11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5128233" y="-1208871"/>
              <a:ext cx="79773" cy="124894"/>
            </a:xfrm>
            <a:custGeom>
              <a:rect b="b" l="l" r="r" t="t"/>
              <a:pathLst>
                <a:path extrusionOk="0" h="2040" w="1303">
                  <a:moveTo>
                    <a:pt x="52" y="309"/>
                  </a:moveTo>
                  <a:cubicBezTo>
                    <a:pt x="18" y="840"/>
                    <a:pt x="361" y="1097"/>
                    <a:pt x="652" y="1559"/>
                  </a:cubicBezTo>
                  <a:cubicBezTo>
                    <a:pt x="943" y="2022"/>
                    <a:pt x="1132" y="2039"/>
                    <a:pt x="1132" y="2039"/>
                  </a:cubicBezTo>
                  <a:cubicBezTo>
                    <a:pt x="1132" y="2039"/>
                    <a:pt x="1303" y="908"/>
                    <a:pt x="857" y="446"/>
                  </a:cubicBezTo>
                  <a:cubicBezTo>
                    <a:pt x="429" y="0"/>
                    <a:pt x="1" y="240"/>
                    <a:pt x="1" y="2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4821937" y="-1215177"/>
              <a:ext cx="82956" cy="161627"/>
            </a:xfrm>
            <a:custGeom>
              <a:rect b="b" l="l" r="r" t="t"/>
              <a:pathLst>
                <a:path extrusionOk="0" h="2640" w="1355">
                  <a:moveTo>
                    <a:pt x="0" y="1714"/>
                  </a:moveTo>
                  <a:cubicBezTo>
                    <a:pt x="103" y="891"/>
                    <a:pt x="1114" y="0"/>
                    <a:pt x="1114" y="0"/>
                  </a:cubicBezTo>
                  <a:cubicBezTo>
                    <a:pt x="1114" y="0"/>
                    <a:pt x="1354" y="1474"/>
                    <a:pt x="669" y="2159"/>
                  </a:cubicBezTo>
                  <a:cubicBezTo>
                    <a:pt x="206" y="2639"/>
                    <a:pt x="0" y="1714"/>
                    <a:pt x="0" y="17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4744307" y="-1092426"/>
              <a:ext cx="87120" cy="60855"/>
            </a:xfrm>
            <a:custGeom>
              <a:rect b="b" l="l" r="r" t="t"/>
              <a:pathLst>
                <a:path extrusionOk="0" h="994" w="1423">
                  <a:moveTo>
                    <a:pt x="1423" y="771"/>
                  </a:moveTo>
                  <a:cubicBezTo>
                    <a:pt x="1251" y="994"/>
                    <a:pt x="120" y="857"/>
                    <a:pt x="1" y="771"/>
                  </a:cubicBezTo>
                  <a:cubicBezTo>
                    <a:pt x="395" y="326"/>
                    <a:pt x="806" y="0"/>
                    <a:pt x="1080" y="120"/>
                  </a:cubicBezTo>
                  <a:cubicBezTo>
                    <a:pt x="1371" y="223"/>
                    <a:pt x="1423" y="771"/>
                    <a:pt x="1423" y="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4894302" y="-1098732"/>
              <a:ext cx="85038" cy="61957"/>
            </a:xfrm>
            <a:custGeom>
              <a:rect b="b" l="l" r="r" t="t"/>
              <a:pathLst>
                <a:path extrusionOk="0" h="1012" w="1389">
                  <a:moveTo>
                    <a:pt x="1" y="429"/>
                  </a:moveTo>
                  <a:cubicBezTo>
                    <a:pt x="121" y="172"/>
                    <a:pt x="1252" y="0"/>
                    <a:pt x="1389" y="35"/>
                  </a:cubicBezTo>
                  <a:cubicBezTo>
                    <a:pt x="1114" y="583"/>
                    <a:pt x="789" y="1011"/>
                    <a:pt x="498" y="977"/>
                  </a:cubicBezTo>
                  <a:cubicBezTo>
                    <a:pt x="189" y="943"/>
                    <a:pt x="1" y="429"/>
                    <a:pt x="1"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4638331" y="-1081957"/>
              <a:ext cx="58835" cy="92385"/>
            </a:xfrm>
            <a:custGeom>
              <a:rect b="b" l="l" r="r" t="t"/>
              <a:pathLst>
                <a:path extrusionOk="0" h="1509" w="961">
                  <a:moveTo>
                    <a:pt x="327" y="1029"/>
                  </a:moveTo>
                  <a:cubicBezTo>
                    <a:pt x="121" y="857"/>
                    <a:pt x="1" y="189"/>
                    <a:pt x="35" y="0"/>
                  </a:cubicBezTo>
                  <a:cubicBezTo>
                    <a:pt x="635" y="275"/>
                    <a:pt x="943" y="772"/>
                    <a:pt x="943" y="1131"/>
                  </a:cubicBezTo>
                  <a:cubicBezTo>
                    <a:pt x="960" y="1508"/>
                    <a:pt x="327" y="1029"/>
                    <a:pt x="327" y="10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7"/>
            <p:cNvSpPr/>
            <p:nvPr/>
          </p:nvSpPr>
          <p:spPr>
            <a:xfrm>
              <a:off x="4989748" y="-1201524"/>
              <a:ext cx="112343" cy="137445"/>
            </a:xfrm>
            <a:custGeom>
              <a:rect b="b" l="l" r="r" t="t"/>
              <a:pathLst>
                <a:path extrusionOk="0" h="2245" w="1835">
                  <a:moveTo>
                    <a:pt x="1269" y="1165"/>
                  </a:moveTo>
                  <a:cubicBezTo>
                    <a:pt x="498" y="634"/>
                    <a:pt x="18" y="1354"/>
                    <a:pt x="1" y="1696"/>
                  </a:cubicBezTo>
                  <a:cubicBezTo>
                    <a:pt x="669" y="1594"/>
                    <a:pt x="1235" y="1439"/>
                    <a:pt x="1235" y="1439"/>
                  </a:cubicBezTo>
                  <a:cubicBezTo>
                    <a:pt x="1235" y="1439"/>
                    <a:pt x="464" y="1474"/>
                    <a:pt x="755" y="2245"/>
                  </a:cubicBezTo>
                  <a:cubicBezTo>
                    <a:pt x="1218" y="2228"/>
                    <a:pt x="1834" y="1302"/>
                    <a:pt x="1834" y="1302"/>
                  </a:cubicBezTo>
                  <a:cubicBezTo>
                    <a:pt x="1834" y="1302"/>
                    <a:pt x="1714" y="137"/>
                    <a:pt x="1320" y="0"/>
                  </a:cubicBezTo>
                  <a:cubicBezTo>
                    <a:pt x="772" y="617"/>
                    <a:pt x="1389" y="1337"/>
                    <a:pt x="1389" y="13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7"/>
            <p:cNvSpPr/>
            <p:nvPr/>
          </p:nvSpPr>
          <p:spPr>
            <a:xfrm>
              <a:off x="4467398" y="-1384090"/>
              <a:ext cx="89201" cy="87120"/>
            </a:xfrm>
            <a:custGeom>
              <a:rect b="b" l="l" r="r" t="t"/>
              <a:pathLst>
                <a:path extrusionOk="0" h="1423" w="1457">
                  <a:moveTo>
                    <a:pt x="497" y="1372"/>
                  </a:moveTo>
                  <a:cubicBezTo>
                    <a:pt x="771" y="1234"/>
                    <a:pt x="1456" y="583"/>
                    <a:pt x="1371" y="224"/>
                  </a:cubicBezTo>
                  <a:cubicBezTo>
                    <a:pt x="737" y="1"/>
                    <a:pt x="34" y="583"/>
                    <a:pt x="17" y="995"/>
                  </a:cubicBezTo>
                  <a:cubicBezTo>
                    <a:pt x="0" y="1423"/>
                    <a:pt x="497" y="1372"/>
                    <a:pt x="497" y="13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4560762" y="-1315888"/>
              <a:ext cx="117547" cy="78732"/>
            </a:xfrm>
            <a:custGeom>
              <a:rect b="b" l="l" r="r" t="t"/>
              <a:pathLst>
                <a:path extrusionOk="0" h="1286" w="1920">
                  <a:moveTo>
                    <a:pt x="754" y="1286"/>
                  </a:moveTo>
                  <a:cubicBezTo>
                    <a:pt x="1594" y="1046"/>
                    <a:pt x="1919" y="566"/>
                    <a:pt x="1851" y="515"/>
                  </a:cubicBezTo>
                  <a:cubicBezTo>
                    <a:pt x="1645" y="343"/>
                    <a:pt x="120" y="1"/>
                    <a:pt x="51" y="412"/>
                  </a:cubicBezTo>
                  <a:cubicBezTo>
                    <a:pt x="0" y="823"/>
                    <a:pt x="754" y="1286"/>
                    <a:pt x="754" y="12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7"/>
            <p:cNvSpPr/>
            <p:nvPr/>
          </p:nvSpPr>
          <p:spPr>
            <a:xfrm>
              <a:off x="5242597" y="-1301195"/>
              <a:ext cx="128016" cy="105976"/>
            </a:xfrm>
            <a:custGeom>
              <a:rect b="b" l="l" r="r" t="t"/>
              <a:pathLst>
                <a:path extrusionOk="0" h="1731" w="2091">
                  <a:moveTo>
                    <a:pt x="1183" y="0"/>
                  </a:moveTo>
                  <a:cubicBezTo>
                    <a:pt x="1525" y="86"/>
                    <a:pt x="2091" y="1028"/>
                    <a:pt x="2091" y="1028"/>
                  </a:cubicBezTo>
                  <a:cubicBezTo>
                    <a:pt x="2091" y="1028"/>
                    <a:pt x="617" y="1731"/>
                    <a:pt x="309" y="1251"/>
                  </a:cubicBezTo>
                  <a:cubicBezTo>
                    <a:pt x="0" y="754"/>
                    <a:pt x="857" y="103"/>
                    <a:pt x="857" y="1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7"/>
            <p:cNvSpPr/>
            <p:nvPr/>
          </p:nvSpPr>
          <p:spPr>
            <a:xfrm>
              <a:off x="4572272" y="-1176362"/>
              <a:ext cx="160587" cy="107078"/>
            </a:xfrm>
            <a:custGeom>
              <a:rect b="b" l="l" r="r" t="t"/>
              <a:pathLst>
                <a:path extrusionOk="0" h="1749" w="2623">
                  <a:moveTo>
                    <a:pt x="395" y="343"/>
                  </a:moveTo>
                  <a:cubicBezTo>
                    <a:pt x="926" y="0"/>
                    <a:pt x="2314" y="497"/>
                    <a:pt x="2622" y="823"/>
                  </a:cubicBezTo>
                  <a:cubicBezTo>
                    <a:pt x="2142" y="1748"/>
                    <a:pt x="823" y="1268"/>
                    <a:pt x="412" y="943"/>
                  </a:cubicBezTo>
                  <a:cubicBezTo>
                    <a:pt x="0" y="617"/>
                    <a:pt x="395" y="343"/>
                    <a:pt x="395" y="3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5290840" y="-1157505"/>
              <a:ext cx="119629" cy="78732"/>
            </a:xfrm>
            <a:custGeom>
              <a:rect b="b" l="l" r="r" t="t"/>
              <a:pathLst>
                <a:path extrusionOk="0" h="1286" w="1954">
                  <a:moveTo>
                    <a:pt x="103" y="463"/>
                  </a:moveTo>
                  <a:cubicBezTo>
                    <a:pt x="1" y="275"/>
                    <a:pt x="892" y="1"/>
                    <a:pt x="1423" y="566"/>
                  </a:cubicBezTo>
                  <a:lnTo>
                    <a:pt x="1954" y="1115"/>
                  </a:lnTo>
                  <a:cubicBezTo>
                    <a:pt x="943" y="1286"/>
                    <a:pt x="189" y="583"/>
                    <a:pt x="103"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7"/>
            <p:cNvSpPr/>
            <p:nvPr/>
          </p:nvSpPr>
          <p:spPr>
            <a:xfrm>
              <a:off x="4593271" y="-1231952"/>
              <a:ext cx="98629" cy="81854"/>
            </a:xfrm>
            <a:custGeom>
              <a:rect b="b" l="l" r="r" t="t"/>
              <a:pathLst>
                <a:path extrusionOk="0" h="1337" w="1611">
                  <a:moveTo>
                    <a:pt x="240" y="583"/>
                  </a:moveTo>
                  <a:cubicBezTo>
                    <a:pt x="480" y="394"/>
                    <a:pt x="1337" y="0"/>
                    <a:pt x="1611" y="206"/>
                  </a:cubicBezTo>
                  <a:cubicBezTo>
                    <a:pt x="1559" y="908"/>
                    <a:pt x="754" y="1337"/>
                    <a:pt x="377" y="1183"/>
                  </a:cubicBezTo>
                  <a:cubicBezTo>
                    <a:pt x="0" y="1045"/>
                    <a:pt x="240" y="583"/>
                    <a:pt x="240" y="5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7"/>
            <p:cNvSpPr/>
            <p:nvPr/>
          </p:nvSpPr>
          <p:spPr>
            <a:xfrm>
              <a:off x="5367430" y="-1156465"/>
              <a:ext cx="107078" cy="67222"/>
            </a:xfrm>
            <a:custGeom>
              <a:rect b="b" l="l" r="r" t="t"/>
              <a:pathLst>
                <a:path extrusionOk="0" h="1098" w="1749">
                  <a:moveTo>
                    <a:pt x="926" y="155"/>
                  </a:moveTo>
                  <a:cubicBezTo>
                    <a:pt x="1217" y="207"/>
                    <a:pt x="1680" y="841"/>
                    <a:pt x="1748" y="1063"/>
                  </a:cubicBezTo>
                  <a:cubicBezTo>
                    <a:pt x="994" y="1098"/>
                    <a:pt x="412" y="755"/>
                    <a:pt x="206" y="378"/>
                  </a:cubicBezTo>
                  <a:cubicBezTo>
                    <a:pt x="0" y="1"/>
                    <a:pt x="926" y="155"/>
                    <a:pt x="926"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4598475" y="-1266604"/>
              <a:ext cx="55651" cy="103956"/>
            </a:xfrm>
            <a:custGeom>
              <a:rect b="b" l="l" r="r" t="t"/>
              <a:pathLst>
                <a:path extrusionOk="0" h="1698" w="909">
                  <a:moveTo>
                    <a:pt x="275" y="1697"/>
                  </a:moveTo>
                  <a:cubicBezTo>
                    <a:pt x="583" y="1457"/>
                    <a:pt x="909" y="601"/>
                    <a:pt x="720" y="35"/>
                  </a:cubicBezTo>
                  <a:cubicBezTo>
                    <a:pt x="326" y="1"/>
                    <a:pt x="52" y="549"/>
                    <a:pt x="35" y="1012"/>
                  </a:cubicBezTo>
                  <a:cubicBezTo>
                    <a:pt x="1" y="1492"/>
                    <a:pt x="275" y="1697"/>
                    <a:pt x="275" y="16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7"/>
            <p:cNvSpPr/>
            <p:nvPr/>
          </p:nvSpPr>
          <p:spPr>
            <a:xfrm>
              <a:off x="4556538" y="-1163811"/>
              <a:ext cx="141669" cy="53570"/>
            </a:xfrm>
            <a:custGeom>
              <a:rect b="b" l="l" r="r" t="t"/>
              <a:pathLst>
                <a:path extrusionOk="0" h="875" w="2314">
                  <a:moveTo>
                    <a:pt x="446" y="823"/>
                  </a:moveTo>
                  <a:cubicBezTo>
                    <a:pt x="1234" y="875"/>
                    <a:pt x="2194" y="378"/>
                    <a:pt x="2245" y="292"/>
                  </a:cubicBezTo>
                  <a:cubicBezTo>
                    <a:pt x="2314" y="224"/>
                    <a:pt x="1217" y="1"/>
                    <a:pt x="480" y="464"/>
                  </a:cubicBezTo>
                  <a:cubicBezTo>
                    <a:pt x="0" y="755"/>
                    <a:pt x="446" y="823"/>
                    <a:pt x="446" y="8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7"/>
            <p:cNvSpPr/>
            <p:nvPr/>
          </p:nvSpPr>
          <p:spPr>
            <a:xfrm>
              <a:off x="4517722" y="-1074610"/>
              <a:ext cx="161627" cy="54610"/>
            </a:xfrm>
            <a:custGeom>
              <a:rect b="b" l="l" r="r" t="t"/>
              <a:pathLst>
                <a:path extrusionOk="0" h="892" w="2640">
                  <a:moveTo>
                    <a:pt x="634" y="86"/>
                  </a:moveTo>
                  <a:cubicBezTo>
                    <a:pt x="1251" y="0"/>
                    <a:pt x="2536" y="189"/>
                    <a:pt x="2639" y="275"/>
                  </a:cubicBezTo>
                  <a:cubicBezTo>
                    <a:pt x="2039" y="532"/>
                    <a:pt x="1183" y="891"/>
                    <a:pt x="583" y="583"/>
                  </a:cubicBezTo>
                  <a:cubicBezTo>
                    <a:pt x="1" y="292"/>
                    <a:pt x="634" y="86"/>
                    <a:pt x="634"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4430664" y="-1213095"/>
              <a:ext cx="71385" cy="129118"/>
            </a:xfrm>
            <a:custGeom>
              <a:rect b="b" l="l" r="r" t="t"/>
              <a:pathLst>
                <a:path extrusionOk="0" h="2109" w="1166">
                  <a:moveTo>
                    <a:pt x="206" y="1611"/>
                  </a:moveTo>
                  <a:cubicBezTo>
                    <a:pt x="172" y="2108"/>
                    <a:pt x="1148" y="703"/>
                    <a:pt x="1165" y="1"/>
                  </a:cubicBezTo>
                  <a:cubicBezTo>
                    <a:pt x="0" y="241"/>
                    <a:pt x="206" y="1457"/>
                    <a:pt x="206"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7"/>
            <p:cNvSpPr/>
            <p:nvPr/>
          </p:nvSpPr>
          <p:spPr>
            <a:xfrm>
              <a:off x="4457908" y="-1194178"/>
              <a:ext cx="121772" cy="76589"/>
            </a:xfrm>
            <a:custGeom>
              <a:rect b="b" l="l" r="r" t="t"/>
              <a:pathLst>
                <a:path extrusionOk="0" h="1251" w="1989">
                  <a:moveTo>
                    <a:pt x="395" y="1200"/>
                  </a:moveTo>
                  <a:cubicBezTo>
                    <a:pt x="703" y="1182"/>
                    <a:pt x="1783" y="857"/>
                    <a:pt x="1988" y="394"/>
                  </a:cubicBezTo>
                  <a:cubicBezTo>
                    <a:pt x="1629" y="0"/>
                    <a:pt x="326" y="514"/>
                    <a:pt x="155" y="874"/>
                  </a:cubicBezTo>
                  <a:cubicBezTo>
                    <a:pt x="1" y="1251"/>
                    <a:pt x="395" y="1200"/>
                    <a:pt x="395"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7"/>
            <p:cNvSpPr/>
            <p:nvPr/>
          </p:nvSpPr>
          <p:spPr>
            <a:xfrm>
              <a:off x="4500948" y="-1343132"/>
              <a:ext cx="68263" cy="129057"/>
            </a:xfrm>
            <a:custGeom>
              <a:rect b="b" l="l" r="r" t="t"/>
              <a:pathLst>
                <a:path extrusionOk="0" h="2108" w="1115">
                  <a:moveTo>
                    <a:pt x="754" y="1936"/>
                  </a:moveTo>
                  <a:cubicBezTo>
                    <a:pt x="1114" y="2108"/>
                    <a:pt x="1114" y="531"/>
                    <a:pt x="857" y="0"/>
                  </a:cubicBezTo>
                  <a:cubicBezTo>
                    <a:pt x="0" y="1302"/>
                    <a:pt x="600" y="1851"/>
                    <a:pt x="754" y="193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4546069" y="-1263420"/>
              <a:ext cx="71385" cy="75549"/>
            </a:xfrm>
            <a:custGeom>
              <a:rect b="b" l="l" r="r" t="t"/>
              <a:pathLst>
                <a:path extrusionOk="0" h="1234" w="1166">
                  <a:moveTo>
                    <a:pt x="240" y="1234"/>
                  </a:moveTo>
                  <a:cubicBezTo>
                    <a:pt x="600" y="960"/>
                    <a:pt x="1165" y="394"/>
                    <a:pt x="1045" y="0"/>
                  </a:cubicBezTo>
                  <a:cubicBezTo>
                    <a:pt x="189" y="35"/>
                    <a:pt x="86" y="531"/>
                    <a:pt x="52" y="823"/>
                  </a:cubicBezTo>
                  <a:cubicBezTo>
                    <a:pt x="0" y="1097"/>
                    <a:pt x="240" y="1234"/>
                    <a:pt x="240"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7"/>
            <p:cNvSpPr/>
            <p:nvPr/>
          </p:nvSpPr>
          <p:spPr>
            <a:xfrm>
              <a:off x="5207945" y="-1144894"/>
              <a:ext cx="64100" cy="125935"/>
            </a:xfrm>
            <a:custGeom>
              <a:rect b="b" l="l" r="r" t="t"/>
              <a:pathLst>
                <a:path extrusionOk="0" h="2057" w="1047">
                  <a:moveTo>
                    <a:pt x="1" y="1337"/>
                  </a:moveTo>
                  <a:cubicBezTo>
                    <a:pt x="69" y="686"/>
                    <a:pt x="858" y="0"/>
                    <a:pt x="858" y="0"/>
                  </a:cubicBezTo>
                  <a:cubicBezTo>
                    <a:pt x="858" y="0"/>
                    <a:pt x="1046" y="1148"/>
                    <a:pt x="515" y="1680"/>
                  </a:cubicBezTo>
                  <a:cubicBezTo>
                    <a:pt x="155" y="2057"/>
                    <a:pt x="1" y="1337"/>
                    <a:pt x="1" y="13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7"/>
            <p:cNvSpPr/>
            <p:nvPr/>
          </p:nvSpPr>
          <p:spPr>
            <a:xfrm>
              <a:off x="4719145" y="-1374662"/>
              <a:ext cx="93426" cy="136465"/>
            </a:xfrm>
            <a:custGeom>
              <a:rect b="b" l="l" r="r" t="t"/>
              <a:pathLst>
                <a:path extrusionOk="0" h="2229" w="1526">
                  <a:moveTo>
                    <a:pt x="514" y="1457"/>
                  </a:moveTo>
                  <a:cubicBezTo>
                    <a:pt x="189" y="1200"/>
                    <a:pt x="0" y="309"/>
                    <a:pt x="52" y="1"/>
                  </a:cubicBezTo>
                  <a:cubicBezTo>
                    <a:pt x="994" y="446"/>
                    <a:pt x="1491" y="1046"/>
                    <a:pt x="1508" y="1646"/>
                  </a:cubicBezTo>
                  <a:cubicBezTo>
                    <a:pt x="1525" y="2228"/>
                    <a:pt x="514" y="1457"/>
                    <a:pt x="514"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7"/>
            <p:cNvSpPr/>
            <p:nvPr/>
          </p:nvSpPr>
          <p:spPr>
            <a:xfrm>
              <a:off x="5061133" y="-1380906"/>
              <a:ext cx="121710" cy="131139"/>
            </a:xfrm>
            <a:custGeom>
              <a:rect b="b" l="l" r="r" t="t"/>
              <a:pathLst>
                <a:path extrusionOk="0" h="2142" w="1988">
                  <a:moveTo>
                    <a:pt x="0" y="1405"/>
                  </a:moveTo>
                  <a:cubicBezTo>
                    <a:pt x="120" y="0"/>
                    <a:pt x="1988" y="360"/>
                    <a:pt x="1988" y="360"/>
                  </a:cubicBezTo>
                  <a:cubicBezTo>
                    <a:pt x="1988" y="360"/>
                    <a:pt x="1165" y="1748"/>
                    <a:pt x="600" y="1936"/>
                  </a:cubicBezTo>
                  <a:cubicBezTo>
                    <a:pt x="34" y="2142"/>
                    <a:pt x="0" y="1405"/>
                    <a:pt x="0" y="140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4822978" y="-1323235"/>
              <a:ext cx="103895" cy="77691"/>
            </a:xfrm>
            <a:custGeom>
              <a:rect b="b" l="l" r="r" t="t"/>
              <a:pathLst>
                <a:path extrusionOk="0" h="1269" w="1697">
                  <a:moveTo>
                    <a:pt x="1" y="566"/>
                  </a:moveTo>
                  <a:cubicBezTo>
                    <a:pt x="138" y="240"/>
                    <a:pt x="1526" y="1"/>
                    <a:pt x="1697" y="52"/>
                  </a:cubicBezTo>
                  <a:cubicBezTo>
                    <a:pt x="1371" y="720"/>
                    <a:pt x="994" y="1269"/>
                    <a:pt x="617" y="1217"/>
                  </a:cubicBezTo>
                  <a:cubicBezTo>
                    <a:pt x="258" y="1183"/>
                    <a:pt x="1" y="566"/>
                    <a:pt x="1"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5189088" y="-1374662"/>
              <a:ext cx="174178" cy="132241"/>
            </a:xfrm>
            <a:custGeom>
              <a:rect b="b" l="l" r="r" t="t"/>
              <a:pathLst>
                <a:path extrusionOk="0" h="2160" w="2845">
                  <a:moveTo>
                    <a:pt x="1697" y="1"/>
                  </a:moveTo>
                  <a:cubicBezTo>
                    <a:pt x="2159" y="138"/>
                    <a:pt x="2845" y="1218"/>
                    <a:pt x="2845" y="1218"/>
                  </a:cubicBezTo>
                  <a:cubicBezTo>
                    <a:pt x="2845" y="1218"/>
                    <a:pt x="840" y="2160"/>
                    <a:pt x="429" y="1509"/>
                  </a:cubicBezTo>
                  <a:cubicBezTo>
                    <a:pt x="1" y="841"/>
                    <a:pt x="943" y="1"/>
                    <a:pt x="9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7"/>
            <p:cNvSpPr/>
            <p:nvPr/>
          </p:nvSpPr>
          <p:spPr>
            <a:xfrm>
              <a:off x="5034869" y="-1288583"/>
              <a:ext cx="162668" cy="105976"/>
            </a:xfrm>
            <a:custGeom>
              <a:rect b="b" l="l" r="r" t="t"/>
              <a:pathLst>
                <a:path extrusionOk="0" h="1731" w="2657">
                  <a:moveTo>
                    <a:pt x="172" y="617"/>
                  </a:moveTo>
                  <a:cubicBezTo>
                    <a:pt x="1" y="360"/>
                    <a:pt x="1217" y="0"/>
                    <a:pt x="1937" y="754"/>
                  </a:cubicBezTo>
                  <a:lnTo>
                    <a:pt x="2657" y="1508"/>
                  </a:lnTo>
                  <a:cubicBezTo>
                    <a:pt x="1303" y="1731"/>
                    <a:pt x="275" y="788"/>
                    <a:pt x="172" y="6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7"/>
            <p:cNvSpPr/>
            <p:nvPr/>
          </p:nvSpPr>
          <p:spPr>
            <a:xfrm>
              <a:off x="5142927" y="-1241380"/>
              <a:ext cx="143750" cy="91283"/>
            </a:xfrm>
            <a:custGeom>
              <a:rect b="b" l="l" r="r" t="t"/>
              <a:pathLst>
                <a:path extrusionOk="0" h="1491" w="2348">
                  <a:moveTo>
                    <a:pt x="1234" y="206"/>
                  </a:moveTo>
                  <a:cubicBezTo>
                    <a:pt x="1628" y="291"/>
                    <a:pt x="2262" y="1148"/>
                    <a:pt x="2348" y="1439"/>
                  </a:cubicBezTo>
                  <a:cubicBezTo>
                    <a:pt x="1320" y="1491"/>
                    <a:pt x="549" y="1028"/>
                    <a:pt x="275" y="514"/>
                  </a:cubicBezTo>
                  <a:cubicBezTo>
                    <a:pt x="1" y="0"/>
                    <a:pt x="1234" y="206"/>
                    <a:pt x="1234"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5078949" y="-1354703"/>
              <a:ext cx="218258" cy="74569"/>
            </a:xfrm>
            <a:custGeom>
              <a:rect b="b" l="l" r="r" t="t"/>
              <a:pathLst>
                <a:path extrusionOk="0" h="1218" w="3565">
                  <a:moveTo>
                    <a:pt x="840" y="120"/>
                  </a:moveTo>
                  <a:cubicBezTo>
                    <a:pt x="1680" y="1"/>
                    <a:pt x="3444" y="275"/>
                    <a:pt x="3564" y="378"/>
                  </a:cubicBezTo>
                  <a:cubicBezTo>
                    <a:pt x="2759" y="720"/>
                    <a:pt x="1577" y="1217"/>
                    <a:pt x="789" y="806"/>
                  </a:cubicBezTo>
                  <a:cubicBezTo>
                    <a:pt x="0" y="395"/>
                    <a:pt x="840" y="120"/>
                    <a:pt x="840"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5242597" y="-1312766"/>
              <a:ext cx="87120" cy="171056"/>
            </a:xfrm>
            <a:custGeom>
              <a:rect b="b" l="l" r="r" t="t"/>
              <a:pathLst>
                <a:path extrusionOk="0" h="2794" w="1423">
                  <a:moveTo>
                    <a:pt x="0" y="1800"/>
                  </a:moveTo>
                  <a:cubicBezTo>
                    <a:pt x="103" y="943"/>
                    <a:pt x="1166" y="1"/>
                    <a:pt x="1166" y="1"/>
                  </a:cubicBezTo>
                  <a:cubicBezTo>
                    <a:pt x="1166" y="1"/>
                    <a:pt x="1423" y="1560"/>
                    <a:pt x="703" y="2280"/>
                  </a:cubicBezTo>
                  <a:cubicBezTo>
                    <a:pt x="206" y="2794"/>
                    <a:pt x="0" y="1800"/>
                    <a:pt x="0" y="18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7"/>
            <p:cNvSpPr/>
            <p:nvPr/>
          </p:nvSpPr>
          <p:spPr>
            <a:xfrm>
              <a:off x="4887996" y="-1176362"/>
              <a:ext cx="44141" cy="141669"/>
            </a:xfrm>
            <a:custGeom>
              <a:rect b="b" l="l" r="r" t="t"/>
              <a:pathLst>
                <a:path extrusionOk="0" h="2314" w="721">
                  <a:moveTo>
                    <a:pt x="18" y="1748"/>
                  </a:moveTo>
                  <a:cubicBezTo>
                    <a:pt x="1" y="1200"/>
                    <a:pt x="258" y="69"/>
                    <a:pt x="326" y="0"/>
                  </a:cubicBezTo>
                  <a:cubicBezTo>
                    <a:pt x="498" y="549"/>
                    <a:pt x="721" y="1337"/>
                    <a:pt x="429" y="1834"/>
                  </a:cubicBezTo>
                  <a:cubicBezTo>
                    <a:pt x="138" y="2314"/>
                    <a:pt x="18" y="1748"/>
                    <a:pt x="18" y="174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7"/>
            <p:cNvSpPr/>
            <p:nvPr/>
          </p:nvSpPr>
          <p:spPr>
            <a:xfrm>
              <a:off x="4719145" y="-1134425"/>
              <a:ext cx="61957" cy="66182"/>
            </a:xfrm>
            <a:custGeom>
              <a:rect b="b" l="l" r="r" t="t"/>
              <a:pathLst>
                <a:path extrusionOk="0" h="1081" w="1012">
                  <a:moveTo>
                    <a:pt x="1011" y="892"/>
                  </a:moveTo>
                  <a:cubicBezTo>
                    <a:pt x="806" y="549"/>
                    <a:pt x="377" y="1"/>
                    <a:pt x="35" y="69"/>
                  </a:cubicBezTo>
                  <a:cubicBezTo>
                    <a:pt x="0" y="840"/>
                    <a:pt x="412" y="977"/>
                    <a:pt x="651" y="1029"/>
                  </a:cubicBezTo>
                  <a:cubicBezTo>
                    <a:pt x="874" y="1080"/>
                    <a:pt x="1011" y="892"/>
                    <a:pt x="1011" y="8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7"/>
            <p:cNvSpPr/>
            <p:nvPr/>
          </p:nvSpPr>
          <p:spPr>
            <a:xfrm>
              <a:off x="5066337" y="-1093528"/>
              <a:ext cx="62998" cy="119690"/>
            </a:xfrm>
            <a:custGeom>
              <a:rect b="b" l="l" r="r" t="t"/>
              <a:pathLst>
                <a:path extrusionOk="0" h="1955" w="1029">
                  <a:moveTo>
                    <a:pt x="1012" y="224"/>
                  </a:moveTo>
                  <a:cubicBezTo>
                    <a:pt x="995" y="1"/>
                    <a:pt x="121" y="378"/>
                    <a:pt x="52" y="1166"/>
                  </a:cubicBezTo>
                  <a:lnTo>
                    <a:pt x="1" y="1954"/>
                  </a:lnTo>
                  <a:cubicBezTo>
                    <a:pt x="875" y="1423"/>
                    <a:pt x="1029" y="378"/>
                    <a:pt x="1012" y="2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7"/>
            <p:cNvSpPr/>
            <p:nvPr/>
          </p:nvSpPr>
          <p:spPr>
            <a:xfrm>
              <a:off x="5104112" y="-1140730"/>
              <a:ext cx="79773" cy="124894"/>
            </a:xfrm>
            <a:custGeom>
              <a:rect b="b" l="l" r="r" t="t"/>
              <a:pathLst>
                <a:path extrusionOk="0" h="2040" w="1303">
                  <a:moveTo>
                    <a:pt x="52" y="309"/>
                  </a:moveTo>
                  <a:cubicBezTo>
                    <a:pt x="18" y="841"/>
                    <a:pt x="360" y="1098"/>
                    <a:pt x="652" y="1560"/>
                  </a:cubicBezTo>
                  <a:cubicBezTo>
                    <a:pt x="943" y="2023"/>
                    <a:pt x="1114" y="2040"/>
                    <a:pt x="1114" y="2040"/>
                  </a:cubicBezTo>
                  <a:cubicBezTo>
                    <a:pt x="1114" y="2040"/>
                    <a:pt x="1303" y="892"/>
                    <a:pt x="857" y="446"/>
                  </a:cubicBezTo>
                  <a:cubicBezTo>
                    <a:pt x="429" y="1"/>
                    <a:pt x="1" y="241"/>
                    <a:pt x="1" y="2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7"/>
            <p:cNvSpPr/>
            <p:nvPr/>
          </p:nvSpPr>
          <p:spPr>
            <a:xfrm>
              <a:off x="4781040" y="-1330581"/>
              <a:ext cx="55651" cy="109160"/>
            </a:xfrm>
            <a:custGeom>
              <a:rect b="b" l="l" r="r" t="t"/>
              <a:pathLst>
                <a:path extrusionOk="0" h="1783" w="909">
                  <a:moveTo>
                    <a:pt x="0" y="1149"/>
                  </a:moveTo>
                  <a:cubicBezTo>
                    <a:pt x="69" y="600"/>
                    <a:pt x="737" y="1"/>
                    <a:pt x="737" y="1"/>
                  </a:cubicBezTo>
                  <a:cubicBezTo>
                    <a:pt x="737" y="1"/>
                    <a:pt x="908" y="994"/>
                    <a:pt x="446" y="1457"/>
                  </a:cubicBezTo>
                  <a:cubicBezTo>
                    <a:pt x="137" y="1783"/>
                    <a:pt x="0" y="1149"/>
                    <a:pt x="0" y="11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4792550" y="-1262380"/>
              <a:ext cx="79773" cy="58774"/>
            </a:xfrm>
            <a:custGeom>
              <a:rect b="b" l="l" r="r" t="t"/>
              <a:pathLst>
                <a:path extrusionOk="0" h="960" w="1303">
                  <a:moveTo>
                    <a:pt x="1" y="412"/>
                  </a:moveTo>
                  <a:cubicBezTo>
                    <a:pt x="104" y="172"/>
                    <a:pt x="1183" y="0"/>
                    <a:pt x="1303" y="52"/>
                  </a:cubicBezTo>
                  <a:cubicBezTo>
                    <a:pt x="1046" y="549"/>
                    <a:pt x="755" y="960"/>
                    <a:pt x="463" y="926"/>
                  </a:cubicBezTo>
                  <a:cubicBezTo>
                    <a:pt x="189" y="891"/>
                    <a:pt x="1" y="412"/>
                    <a:pt x="1"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4805162" y="-1374662"/>
              <a:ext cx="55651" cy="109160"/>
            </a:xfrm>
            <a:custGeom>
              <a:rect b="b" l="l" r="r" t="t"/>
              <a:pathLst>
                <a:path extrusionOk="0" h="1783" w="909">
                  <a:moveTo>
                    <a:pt x="0" y="1166"/>
                  </a:moveTo>
                  <a:cubicBezTo>
                    <a:pt x="69" y="601"/>
                    <a:pt x="754" y="1"/>
                    <a:pt x="754" y="1"/>
                  </a:cubicBezTo>
                  <a:cubicBezTo>
                    <a:pt x="754" y="1"/>
                    <a:pt x="908" y="995"/>
                    <a:pt x="463" y="1457"/>
                  </a:cubicBezTo>
                  <a:cubicBezTo>
                    <a:pt x="137" y="1783"/>
                    <a:pt x="0" y="1166"/>
                    <a:pt x="0" y="11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4883833" y="-1342091"/>
              <a:ext cx="79773" cy="57733"/>
            </a:xfrm>
            <a:custGeom>
              <a:rect b="b" l="l" r="r" t="t"/>
              <a:pathLst>
                <a:path extrusionOk="0" h="943" w="1303">
                  <a:moveTo>
                    <a:pt x="0" y="411"/>
                  </a:moveTo>
                  <a:cubicBezTo>
                    <a:pt x="103" y="154"/>
                    <a:pt x="1183" y="0"/>
                    <a:pt x="1303" y="34"/>
                  </a:cubicBezTo>
                  <a:cubicBezTo>
                    <a:pt x="1046" y="548"/>
                    <a:pt x="754" y="943"/>
                    <a:pt x="463" y="908"/>
                  </a:cubicBezTo>
                  <a:cubicBezTo>
                    <a:pt x="189" y="874"/>
                    <a:pt x="0" y="411"/>
                    <a:pt x="0" y="4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4877527" y="-1270767"/>
              <a:ext cx="61957" cy="115466"/>
            </a:xfrm>
            <a:custGeom>
              <a:rect b="b" l="l" r="r" t="t"/>
              <a:pathLst>
                <a:path extrusionOk="0" h="1886" w="1012">
                  <a:moveTo>
                    <a:pt x="566" y="1731"/>
                  </a:moveTo>
                  <a:cubicBezTo>
                    <a:pt x="446" y="1885"/>
                    <a:pt x="1" y="1183"/>
                    <a:pt x="309" y="600"/>
                  </a:cubicBezTo>
                  <a:lnTo>
                    <a:pt x="617" y="0"/>
                  </a:lnTo>
                  <a:cubicBezTo>
                    <a:pt x="1012" y="806"/>
                    <a:pt x="635" y="1628"/>
                    <a:pt x="566" y="17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4704451" y="-1242482"/>
              <a:ext cx="74508" cy="78732"/>
            </a:xfrm>
            <a:custGeom>
              <a:rect b="b" l="l" r="r" t="t"/>
              <a:pathLst>
                <a:path extrusionOk="0" h="1286" w="1217">
                  <a:moveTo>
                    <a:pt x="754" y="1200"/>
                  </a:moveTo>
                  <a:cubicBezTo>
                    <a:pt x="532" y="1046"/>
                    <a:pt x="0" y="429"/>
                    <a:pt x="103" y="138"/>
                  </a:cubicBezTo>
                  <a:cubicBezTo>
                    <a:pt x="669" y="1"/>
                    <a:pt x="1217" y="566"/>
                    <a:pt x="1200" y="926"/>
                  </a:cubicBezTo>
                  <a:cubicBezTo>
                    <a:pt x="1183" y="1286"/>
                    <a:pt x="754" y="1200"/>
                    <a:pt x="754"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4850283" y="-1240339"/>
              <a:ext cx="55651" cy="135363"/>
            </a:xfrm>
            <a:custGeom>
              <a:rect b="b" l="l" r="r" t="t"/>
              <a:pathLst>
                <a:path extrusionOk="0" h="2211" w="909">
                  <a:moveTo>
                    <a:pt x="394" y="1748"/>
                  </a:moveTo>
                  <a:cubicBezTo>
                    <a:pt x="171" y="1234"/>
                    <a:pt x="0" y="103"/>
                    <a:pt x="34" y="0"/>
                  </a:cubicBezTo>
                  <a:cubicBezTo>
                    <a:pt x="394" y="429"/>
                    <a:pt x="908" y="1080"/>
                    <a:pt x="805" y="1645"/>
                  </a:cubicBezTo>
                  <a:cubicBezTo>
                    <a:pt x="720" y="2211"/>
                    <a:pt x="394" y="1748"/>
                    <a:pt x="394" y="174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4946770" y="-1374662"/>
              <a:ext cx="143750" cy="125996"/>
            </a:xfrm>
            <a:custGeom>
              <a:rect b="b" l="l" r="r" t="t"/>
              <a:pathLst>
                <a:path extrusionOk="0" h="2058" w="2348">
                  <a:moveTo>
                    <a:pt x="1114" y="1372"/>
                  </a:moveTo>
                  <a:cubicBezTo>
                    <a:pt x="1954" y="669"/>
                    <a:pt x="1183" y="155"/>
                    <a:pt x="823" y="1"/>
                  </a:cubicBezTo>
                  <a:cubicBezTo>
                    <a:pt x="703" y="806"/>
                    <a:pt x="840" y="1235"/>
                    <a:pt x="840" y="1235"/>
                  </a:cubicBezTo>
                  <a:cubicBezTo>
                    <a:pt x="840" y="1235"/>
                    <a:pt x="1046" y="344"/>
                    <a:pt x="138" y="412"/>
                  </a:cubicBezTo>
                  <a:cubicBezTo>
                    <a:pt x="0" y="943"/>
                    <a:pt x="772" y="1971"/>
                    <a:pt x="772" y="1971"/>
                  </a:cubicBezTo>
                  <a:cubicBezTo>
                    <a:pt x="1166" y="2057"/>
                    <a:pt x="2211" y="2040"/>
                    <a:pt x="2348" y="1834"/>
                  </a:cubicBezTo>
                  <a:cubicBezTo>
                    <a:pt x="1885" y="1012"/>
                    <a:pt x="891" y="1457"/>
                    <a:pt x="891"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5049562" y="-1328500"/>
              <a:ext cx="89262" cy="86079"/>
            </a:xfrm>
            <a:custGeom>
              <a:rect b="b" l="l" r="r" t="t"/>
              <a:pathLst>
                <a:path extrusionOk="0" h="1406" w="1458">
                  <a:moveTo>
                    <a:pt x="498" y="1372"/>
                  </a:moveTo>
                  <a:cubicBezTo>
                    <a:pt x="772" y="1217"/>
                    <a:pt x="1457" y="583"/>
                    <a:pt x="1371" y="224"/>
                  </a:cubicBezTo>
                  <a:cubicBezTo>
                    <a:pt x="737" y="1"/>
                    <a:pt x="35" y="583"/>
                    <a:pt x="18" y="995"/>
                  </a:cubicBezTo>
                  <a:cubicBezTo>
                    <a:pt x="1" y="1406"/>
                    <a:pt x="498" y="1372"/>
                    <a:pt x="498" y="13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5218475" y="-1234095"/>
              <a:ext cx="128016" cy="107078"/>
            </a:xfrm>
            <a:custGeom>
              <a:rect b="b" l="l" r="r" t="t"/>
              <a:pathLst>
                <a:path extrusionOk="0" h="1749" w="2091">
                  <a:moveTo>
                    <a:pt x="1183" y="1"/>
                  </a:moveTo>
                  <a:cubicBezTo>
                    <a:pt x="1525" y="104"/>
                    <a:pt x="2091" y="1046"/>
                    <a:pt x="2091" y="1046"/>
                  </a:cubicBezTo>
                  <a:cubicBezTo>
                    <a:pt x="2091" y="1046"/>
                    <a:pt x="617" y="1749"/>
                    <a:pt x="309" y="1252"/>
                  </a:cubicBezTo>
                  <a:cubicBezTo>
                    <a:pt x="0" y="772"/>
                    <a:pt x="857" y="121"/>
                    <a:pt x="857"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7"/>
            <p:cNvSpPr/>
            <p:nvPr/>
          </p:nvSpPr>
          <p:spPr>
            <a:xfrm>
              <a:off x="5255148" y="-1095609"/>
              <a:ext cx="119690" cy="77691"/>
            </a:xfrm>
            <a:custGeom>
              <a:rect b="b" l="l" r="r" t="t"/>
              <a:pathLst>
                <a:path extrusionOk="0" h="1269" w="1955">
                  <a:moveTo>
                    <a:pt x="121" y="446"/>
                  </a:moveTo>
                  <a:cubicBezTo>
                    <a:pt x="1" y="258"/>
                    <a:pt x="892" y="1"/>
                    <a:pt x="1423" y="549"/>
                  </a:cubicBezTo>
                  <a:lnTo>
                    <a:pt x="1954" y="1114"/>
                  </a:lnTo>
                  <a:cubicBezTo>
                    <a:pt x="961" y="1269"/>
                    <a:pt x="189" y="566"/>
                    <a:pt x="121"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7"/>
            <p:cNvSpPr/>
            <p:nvPr/>
          </p:nvSpPr>
          <p:spPr>
            <a:xfrm>
              <a:off x="5343308" y="-1088263"/>
              <a:ext cx="107017" cy="67222"/>
            </a:xfrm>
            <a:custGeom>
              <a:rect b="b" l="l" r="r" t="t"/>
              <a:pathLst>
                <a:path extrusionOk="0" h="1098" w="1748">
                  <a:moveTo>
                    <a:pt x="908" y="155"/>
                  </a:moveTo>
                  <a:cubicBezTo>
                    <a:pt x="1200" y="206"/>
                    <a:pt x="1679" y="840"/>
                    <a:pt x="1748" y="1063"/>
                  </a:cubicBezTo>
                  <a:cubicBezTo>
                    <a:pt x="977" y="1097"/>
                    <a:pt x="411" y="737"/>
                    <a:pt x="206" y="378"/>
                  </a:cubicBezTo>
                  <a:cubicBezTo>
                    <a:pt x="0" y="1"/>
                    <a:pt x="908" y="155"/>
                    <a:pt x="908"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7"/>
            <p:cNvSpPr/>
            <p:nvPr/>
          </p:nvSpPr>
          <p:spPr>
            <a:xfrm>
              <a:off x="5182783" y="-1076692"/>
              <a:ext cx="65141" cy="125935"/>
            </a:xfrm>
            <a:custGeom>
              <a:rect b="b" l="l" r="r" t="t"/>
              <a:pathLst>
                <a:path extrusionOk="0" h="2057" w="1064">
                  <a:moveTo>
                    <a:pt x="1" y="1319"/>
                  </a:moveTo>
                  <a:cubicBezTo>
                    <a:pt x="86" y="686"/>
                    <a:pt x="875" y="0"/>
                    <a:pt x="875" y="0"/>
                  </a:cubicBezTo>
                  <a:cubicBezTo>
                    <a:pt x="875" y="0"/>
                    <a:pt x="1063" y="1148"/>
                    <a:pt x="532" y="1679"/>
                  </a:cubicBezTo>
                  <a:cubicBezTo>
                    <a:pt x="172" y="2056"/>
                    <a:pt x="1" y="1319"/>
                    <a:pt x="1" y="131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7"/>
            <p:cNvSpPr/>
            <p:nvPr/>
          </p:nvSpPr>
          <p:spPr>
            <a:xfrm>
              <a:off x="5123029" y="-698031"/>
              <a:ext cx="60855" cy="122812"/>
            </a:xfrm>
            <a:custGeom>
              <a:rect b="b" l="l" r="r" t="t"/>
              <a:pathLst>
                <a:path extrusionOk="0" h="2006" w="994">
                  <a:moveTo>
                    <a:pt x="720" y="480"/>
                  </a:moveTo>
                  <a:cubicBezTo>
                    <a:pt x="994" y="1029"/>
                    <a:pt x="754" y="2005"/>
                    <a:pt x="754" y="2005"/>
                  </a:cubicBezTo>
                  <a:cubicBezTo>
                    <a:pt x="754" y="2005"/>
                    <a:pt x="0" y="1217"/>
                    <a:pt x="137" y="498"/>
                  </a:cubicBezTo>
                  <a:cubicBezTo>
                    <a:pt x="223" y="1"/>
                    <a:pt x="720" y="480"/>
                    <a:pt x="720" y="4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5195394" y="-671766"/>
              <a:ext cx="60916" cy="123792"/>
            </a:xfrm>
            <a:custGeom>
              <a:rect b="b" l="l" r="r" t="t"/>
              <a:pathLst>
                <a:path extrusionOk="0" h="2022" w="995">
                  <a:moveTo>
                    <a:pt x="720" y="480"/>
                  </a:moveTo>
                  <a:cubicBezTo>
                    <a:pt x="994" y="1028"/>
                    <a:pt x="754" y="2022"/>
                    <a:pt x="754" y="2022"/>
                  </a:cubicBezTo>
                  <a:cubicBezTo>
                    <a:pt x="754" y="2022"/>
                    <a:pt x="0" y="1217"/>
                    <a:pt x="120" y="514"/>
                  </a:cubicBezTo>
                  <a:cubicBezTo>
                    <a:pt x="206" y="0"/>
                    <a:pt x="720" y="480"/>
                    <a:pt x="720" y="4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5115683" y="-990674"/>
              <a:ext cx="214034" cy="117547"/>
            </a:xfrm>
            <a:custGeom>
              <a:rect b="b" l="l" r="r" t="t"/>
              <a:pathLst>
                <a:path extrusionOk="0" h="1920" w="3496">
                  <a:moveTo>
                    <a:pt x="1576" y="480"/>
                  </a:moveTo>
                  <a:cubicBezTo>
                    <a:pt x="1062" y="0"/>
                    <a:pt x="394" y="360"/>
                    <a:pt x="0" y="566"/>
                  </a:cubicBezTo>
                  <a:cubicBezTo>
                    <a:pt x="463" y="1388"/>
                    <a:pt x="960" y="1217"/>
                    <a:pt x="960" y="1217"/>
                  </a:cubicBezTo>
                  <a:cubicBezTo>
                    <a:pt x="960" y="1217"/>
                    <a:pt x="463" y="1080"/>
                    <a:pt x="171" y="1302"/>
                  </a:cubicBezTo>
                  <a:cubicBezTo>
                    <a:pt x="548" y="1765"/>
                    <a:pt x="1902" y="1919"/>
                    <a:pt x="1902" y="1919"/>
                  </a:cubicBezTo>
                  <a:cubicBezTo>
                    <a:pt x="1902" y="1919"/>
                    <a:pt x="3496" y="977"/>
                    <a:pt x="3341" y="480"/>
                  </a:cubicBezTo>
                  <a:cubicBezTo>
                    <a:pt x="2245" y="343"/>
                    <a:pt x="1902" y="1491"/>
                    <a:pt x="1902" y="14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5231026" y="-851148"/>
              <a:ext cx="146934" cy="81854"/>
            </a:xfrm>
            <a:custGeom>
              <a:rect b="b" l="l" r="r" t="t"/>
              <a:pathLst>
                <a:path extrusionOk="0" h="1337" w="2400">
                  <a:moveTo>
                    <a:pt x="2280" y="908"/>
                  </a:moveTo>
                  <a:cubicBezTo>
                    <a:pt x="1886" y="411"/>
                    <a:pt x="1406" y="326"/>
                    <a:pt x="789" y="154"/>
                  </a:cubicBezTo>
                  <a:cubicBezTo>
                    <a:pt x="172" y="0"/>
                    <a:pt x="1" y="137"/>
                    <a:pt x="1" y="137"/>
                  </a:cubicBezTo>
                  <a:cubicBezTo>
                    <a:pt x="1" y="137"/>
                    <a:pt x="738" y="1285"/>
                    <a:pt x="1474" y="1302"/>
                  </a:cubicBezTo>
                  <a:cubicBezTo>
                    <a:pt x="2211" y="1337"/>
                    <a:pt x="2400" y="771"/>
                    <a:pt x="2400" y="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5224781" y="-848026"/>
              <a:ext cx="60855" cy="122812"/>
            </a:xfrm>
            <a:custGeom>
              <a:rect b="b" l="l" r="r" t="t"/>
              <a:pathLst>
                <a:path extrusionOk="0" h="2006" w="994">
                  <a:moveTo>
                    <a:pt x="720" y="480"/>
                  </a:moveTo>
                  <a:cubicBezTo>
                    <a:pt x="994" y="1028"/>
                    <a:pt x="737" y="2005"/>
                    <a:pt x="737" y="2005"/>
                  </a:cubicBezTo>
                  <a:cubicBezTo>
                    <a:pt x="737" y="2005"/>
                    <a:pt x="0" y="1200"/>
                    <a:pt x="120" y="497"/>
                  </a:cubicBezTo>
                  <a:cubicBezTo>
                    <a:pt x="223" y="0"/>
                    <a:pt x="720" y="480"/>
                    <a:pt x="720" y="4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7"/>
            <p:cNvSpPr/>
            <p:nvPr/>
          </p:nvSpPr>
          <p:spPr>
            <a:xfrm>
              <a:off x="5280371" y="-941390"/>
              <a:ext cx="75549" cy="135363"/>
            </a:xfrm>
            <a:custGeom>
              <a:rect b="b" l="l" r="r" t="t"/>
              <a:pathLst>
                <a:path extrusionOk="0" h="2211" w="1234">
                  <a:moveTo>
                    <a:pt x="1234" y="840"/>
                  </a:moveTo>
                  <a:cubicBezTo>
                    <a:pt x="1028" y="1560"/>
                    <a:pt x="17" y="2211"/>
                    <a:pt x="17" y="2211"/>
                  </a:cubicBezTo>
                  <a:cubicBezTo>
                    <a:pt x="17" y="2211"/>
                    <a:pt x="0" y="874"/>
                    <a:pt x="686" y="360"/>
                  </a:cubicBezTo>
                  <a:cubicBezTo>
                    <a:pt x="1165" y="0"/>
                    <a:pt x="1234" y="840"/>
                    <a:pt x="1234" y="8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5235250" y="-974940"/>
              <a:ext cx="109160" cy="72426"/>
            </a:xfrm>
            <a:custGeom>
              <a:rect b="b" l="l" r="r" t="t"/>
              <a:pathLst>
                <a:path extrusionOk="0" h="1183" w="1783">
                  <a:moveTo>
                    <a:pt x="1782" y="874"/>
                  </a:moveTo>
                  <a:cubicBezTo>
                    <a:pt x="1594" y="1182"/>
                    <a:pt x="155" y="1165"/>
                    <a:pt x="0" y="1097"/>
                  </a:cubicBezTo>
                  <a:cubicBezTo>
                    <a:pt x="429" y="480"/>
                    <a:pt x="909" y="0"/>
                    <a:pt x="1268" y="103"/>
                  </a:cubicBezTo>
                  <a:cubicBezTo>
                    <a:pt x="1628" y="206"/>
                    <a:pt x="1782" y="874"/>
                    <a:pt x="1782"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5065297" y="-926697"/>
              <a:ext cx="125935" cy="82895"/>
            </a:xfrm>
            <a:custGeom>
              <a:rect b="b" l="l" r="r" t="t"/>
              <a:pathLst>
                <a:path extrusionOk="0" h="1354" w="2057">
                  <a:moveTo>
                    <a:pt x="1491" y="1354"/>
                  </a:moveTo>
                  <a:cubicBezTo>
                    <a:pt x="1132" y="1337"/>
                    <a:pt x="86" y="977"/>
                    <a:pt x="1" y="566"/>
                  </a:cubicBezTo>
                  <a:cubicBezTo>
                    <a:pt x="583" y="0"/>
                    <a:pt x="1611" y="275"/>
                    <a:pt x="1834" y="703"/>
                  </a:cubicBezTo>
                  <a:cubicBezTo>
                    <a:pt x="2057" y="1148"/>
                    <a:pt x="1491" y="1354"/>
                    <a:pt x="1491" y="13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7"/>
            <p:cNvSpPr/>
            <p:nvPr/>
          </p:nvSpPr>
          <p:spPr>
            <a:xfrm>
              <a:off x="5001319" y="-745233"/>
              <a:ext cx="166831" cy="92385"/>
            </a:xfrm>
            <a:custGeom>
              <a:rect b="b" l="l" r="r" t="t"/>
              <a:pathLst>
                <a:path extrusionOk="0" h="1509" w="2725">
                  <a:moveTo>
                    <a:pt x="2588" y="1029"/>
                  </a:moveTo>
                  <a:cubicBezTo>
                    <a:pt x="2159" y="463"/>
                    <a:pt x="1594" y="360"/>
                    <a:pt x="891" y="172"/>
                  </a:cubicBezTo>
                  <a:cubicBezTo>
                    <a:pt x="189" y="1"/>
                    <a:pt x="0" y="155"/>
                    <a:pt x="0" y="155"/>
                  </a:cubicBezTo>
                  <a:cubicBezTo>
                    <a:pt x="0" y="155"/>
                    <a:pt x="840" y="1457"/>
                    <a:pt x="1680" y="1491"/>
                  </a:cubicBezTo>
                  <a:cubicBezTo>
                    <a:pt x="2519" y="1508"/>
                    <a:pt x="2725" y="874"/>
                    <a:pt x="2725"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7"/>
            <p:cNvSpPr/>
            <p:nvPr/>
          </p:nvSpPr>
          <p:spPr>
            <a:xfrm>
              <a:off x="5068480" y="-1043142"/>
              <a:ext cx="176260" cy="101813"/>
            </a:xfrm>
            <a:custGeom>
              <a:rect b="b" l="l" r="r" t="t"/>
              <a:pathLst>
                <a:path extrusionOk="0" h="1663" w="2879">
                  <a:moveTo>
                    <a:pt x="223" y="909"/>
                  </a:moveTo>
                  <a:cubicBezTo>
                    <a:pt x="0" y="720"/>
                    <a:pt x="1080" y="0"/>
                    <a:pt x="1988" y="532"/>
                  </a:cubicBezTo>
                  <a:lnTo>
                    <a:pt x="2879" y="1063"/>
                  </a:lnTo>
                  <a:cubicBezTo>
                    <a:pt x="1628" y="1662"/>
                    <a:pt x="377" y="1046"/>
                    <a:pt x="223" y="9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7"/>
            <p:cNvSpPr/>
            <p:nvPr/>
          </p:nvSpPr>
          <p:spPr>
            <a:xfrm>
              <a:off x="4976157" y="-970777"/>
              <a:ext cx="162668" cy="75610"/>
            </a:xfrm>
            <a:custGeom>
              <a:rect b="b" l="l" r="r" t="t"/>
              <a:pathLst>
                <a:path extrusionOk="0" h="1235" w="2657">
                  <a:moveTo>
                    <a:pt x="1251" y="35"/>
                  </a:moveTo>
                  <a:cubicBezTo>
                    <a:pt x="1645" y="1"/>
                    <a:pt x="2502" y="652"/>
                    <a:pt x="2656" y="909"/>
                  </a:cubicBezTo>
                  <a:cubicBezTo>
                    <a:pt x="1679" y="1234"/>
                    <a:pt x="806" y="1012"/>
                    <a:pt x="394" y="600"/>
                  </a:cubicBezTo>
                  <a:cubicBezTo>
                    <a:pt x="0" y="189"/>
                    <a:pt x="1251" y="35"/>
                    <a:pt x="1251" y="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7"/>
            <p:cNvSpPr/>
            <p:nvPr/>
          </p:nvSpPr>
          <p:spPr>
            <a:xfrm>
              <a:off x="4886955" y="-923574"/>
              <a:ext cx="117547" cy="164750"/>
            </a:xfrm>
            <a:custGeom>
              <a:rect b="b" l="l" r="r" t="t"/>
              <a:pathLst>
                <a:path extrusionOk="0" h="2691" w="1920">
                  <a:moveTo>
                    <a:pt x="1080" y="515"/>
                  </a:moveTo>
                  <a:cubicBezTo>
                    <a:pt x="1920" y="1629"/>
                    <a:pt x="309" y="2691"/>
                    <a:pt x="309" y="2691"/>
                  </a:cubicBezTo>
                  <a:cubicBezTo>
                    <a:pt x="309" y="2691"/>
                    <a:pt x="1" y="1080"/>
                    <a:pt x="292" y="549"/>
                  </a:cubicBezTo>
                  <a:cubicBezTo>
                    <a:pt x="566" y="1"/>
                    <a:pt x="1080" y="515"/>
                    <a:pt x="1080" y="5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7"/>
            <p:cNvSpPr/>
            <p:nvPr/>
          </p:nvSpPr>
          <p:spPr>
            <a:xfrm>
              <a:off x="4933117" y="-684378"/>
              <a:ext cx="75610" cy="108119"/>
            </a:xfrm>
            <a:custGeom>
              <a:rect b="b" l="l" r="r" t="t"/>
              <a:pathLst>
                <a:path extrusionOk="0" h="1766" w="1235">
                  <a:moveTo>
                    <a:pt x="1234" y="1662"/>
                  </a:moveTo>
                  <a:cubicBezTo>
                    <a:pt x="1046" y="977"/>
                    <a:pt x="549" y="206"/>
                    <a:pt x="1" y="0"/>
                  </a:cubicBezTo>
                  <a:cubicBezTo>
                    <a:pt x="104" y="994"/>
                    <a:pt x="121" y="1114"/>
                    <a:pt x="549" y="1440"/>
                  </a:cubicBezTo>
                  <a:cubicBezTo>
                    <a:pt x="977" y="1765"/>
                    <a:pt x="1234" y="1662"/>
                    <a:pt x="1234" y="16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4920567" y="-1249829"/>
              <a:ext cx="166831" cy="92385"/>
            </a:xfrm>
            <a:custGeom>
              <a:rect b="b" l="l" r="r" t="t"/>
              <a:pathLst>
                <a:path extrusionOk="0" h="1509" w="2725">
                  <a:moveTo>
                    <a:pt x="2622" y="858"/>
                  </a:moveTo>
                  <a:cubicBezTo>
                    <a:pt x="2176" y="292"/>
                    <a:pt x="1594" y="361"/>
                    <a:pt x="891" y="189"/>
                  </a:cubicBezTo>
                  <a:cubicBezTo>
                    <a:pt x="189" y="1"/>
                    <a:pt x="0" y="155"/>
                    <a:pt x="0" y="155"/>
                  </a:cubicBezTo>
                  <a:cubicBezTo>
                    <a:pt x="0" y="155"/>
                    <a:pt x="840" y="1457"/>
                    <a:pt x="1679" y="1492"/>
                  </a:cubicBezTo>
                  <a:cubicBezTo>
                    <a:pt x="2519" y="1509"/>
                    <a:pt x="2724" y="875"/>
                    <a:pt x="2724" y="8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5117764" y="-861678"/>
              <a:ext cx="70345" cy="137506"/>
            </a:xfrm>
            <a:custGeom>
              <a:rect b="b" l="l" r="r" t="t"/>
              <a:pathLst>
                <a:path extrusionOk="0" h="2246" w="1149">
                  <a:moveTo>
                    <a:pt x="720" y="463"/>
                  </a:moveTo>
                  <a:cubicBezTo>
                    <a:pt x="1148" y="1063"/>
                    <a:pt x="1028" y="2245"/>
                    <a:pt x="1028" y="2245"/>
                  </a:cubicBezTo>
                  <a:cubicBezTo>
                    <a:pt x="1028" y="2245"/>
                    <a:pt x="0" y="1474"/>
                    <a:pt x="18" y="618"/>
                  </a:cubicBezTo>
                  <a:cubicBezTo>
                    <a:pt x="35" y="1"/>
                    <a:pt x="720" y="463"/>
                    <a:pt x="720"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4963545" y="-889963"/>
              <a:ext cx="78732" cy="112282"/>
            </a:xfrm>
            <a:custGeom>
              <a:rect b="b" l="l" r="r" t="t"/>
              <a:pathLst>
                <a:path extrusionOk="0" h="1834" w="1286">
                  <a:moveTo>
                    <a:pt x="1183" y="257"/>
                  </a:moveTo>
                  <a:cubicBezTo>
                    <a:pt x="1286" y="600"/>
                    <a:pt x="429" y="1748"/>
                    <a:pt x="275" y="1833"/>
                  </a:cubicBezTo>
                  <a:cubicBezTo>
                    <a:pt x="69" y="1114"/>
                    <a:pt x="1" y="446"/>
                    <a:pt x="292" y="223"/>
                  </a:cubicBezTo>
                  <a:cubicBezTo>
                    <a:pt x="583" y="0"/>
                    <a:pt x="1183" y="257"/>
                    <a:pt x="1183" y="2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5326533" y="-1362050"/>
              <a:ext cx="147975" cy="146934"/>
            </a:xfrm>
            <a:custGeom>
              <a:rect b="b" l="l" r="r" t="t"/>
              <a:pathLst>
                <a:path extrusionOk="0" h="2400" w="2417">
                  <a:moveTo>
                    <a:pt x="1354" y="155"/>
                  </a:moveTo>
                  <a:cubicBezTo>
                    <a:pt x="1851" y="720"/>
                    <a:pt x="2416" y="1988"/>
                    <a:pt x="2176" y="2365"/>
                  </a:cubicBezTo>
                  <a:cubicBezTo>
                    <a:pt x="1525" y="1714"/>
                    <a:pt x="1182" y="1800"/>
                    <a:pt x="1182" y="1800"/>
                  </a:cubicBezTo>
                  <a:cubicBezTo>
                    <a:pt x="1182" y="1800"/>
                    <a:pt x="891" y="2125"/>
                    <a:pt x="651" y="2399"/>
                  </a:cubicBezTo>
                  <a:cubicBezTo>
                    <a:pt x="154" y="2005"/>
                    <a:pt x="0" y="583"/>
                    <a:pt x="0" y="583"/>
                  </a:cubicBezTo>
                  <a:cubicBezTo>
                    <a:pt x="0" y="583"/>
                    <a:pt x="1422" y="1"/>
                    <a:pt x="1953" y="189"/>
                  </a:cubicBezTo>
                  <a:cubicBezTo>
                    <a:pt x="2056" y="1320"/>
                    <a:pt x="651" y="1594"/>
                    <a:pt x="651" y="159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5184864" y="-791395"/>
              <a:ext cx="74569" cy="130159"/>
            </a:xfrm>
            <a:custGeom>
              <a:rect b="b" l="l" r="r" t="t"/>
              <a:pathLst>
                <a:path extrusionOk="0" h="2126" w="1218">
                  <a:moveTo>
                    <a:pt x="841" y="703"/>
                  </a:moveTo>
                  <a:cubicBezTo>
                    <a:pt x="1098" y="943"/>
                    <a:pt x="1218" y="1868"/>
                    <a:pt x="1166" y="2125"/>
                  </a:cubicBezTo>
                  <a:cubicBezTo>
                    <a:pt x="378" y="1697"/>
                    <a:pt x="1" y="1012"/>
                    <a:pt x="1" y="498"/>
                  </a:cubicBezTo>
                  <a:cubicBezTo>
                    <a:pt x="1" y="1"/>
                    <a:pt x="841" y="703"/>
                    <a:pt x="841" y="7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5128233" y="-849066"/>
              <a:ext cx="162668" cy="95507"/>
            </a:xfrm>
            <a:custGeom>
              <a:rect b="b" l="l" r="r" t="t"/>
              <a:pathLst>
                <a:path extrusionOk="0" h="1560" w="2657">
                  <a:moveTo>
                    <a:pt x="737" y="172"/>
                  </a:moveTo>
                  <a:cubicBezTo>
                    <a:pt x="1423" y="446"/>
                    <a:pt x="2622" y="1422"/>
                    <a:pt x="2657" y="1560"/>
                  </a:cubicBezTo>
                  <a:cubicBezTo>
                    <a:pt x="1920" y="1457"/>
                    <a:pt x="840" y="1303"/>
                    <a:pt x="412" y="651"/>
                  </a:cubicBezTo>
                  <a:cubicBezTo>
                    <a:pt x="1" y="0"/>
                    <a:pt x="737" y="172"/>
                    <a:pt x="737" y="1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5198517" y="-873188"/>
              <a:ext cx="152199" cy="74508"/>
            </a:xfrm>
            <a:custGeom>
              <a:rect b="b" l="l" r="r" t="t"/>
              <a:pathLst>
                <a:path extrusionOk="0" h="1217" w="2486">
                  <a:moveTo>
                    <a:pt x="429" y="737"/>
                  </a:moveTo>
                  <a:cubicBezTo>
                    <a:pt x="755" y="891"/>
                    <a:pt x="2023" y="1217"/>
                    <a:pt x="2485" y="874"/>
                  </a:cubicBezTo>
                  <a:cubicBezTo>
                    <a:pt x="2348" y="257"/>
                    <a:pt x="737" y="0"/>
                    <a:pt x="361" y="274"/>
                  </a:cubicBezTo>
                  <a:cubicBezTo>
                    <a:pt x="1" y="549"/>
                    <a:pt x="429" y="737"/>
                    <a:pt x="429" y="7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4699186" y="-599401"/>
              <a:ext cx="142771" cy="153179"/>
            </a:xfrm>
            <a:custGeom>
              <a:rect b="b" l="l" r="r" t="t"/>
              <a:pathLst>
                <a:path extrusionOk="0" h="2502" w="2332">
                  <a:moveTo>
                    <a:pt x="1834" y="2262"/>
                  </a:moveTo>
                  <a:cubicBezTo>
                    <a:pt x="1406" y="2502"/>
                    <a:pt x="1" y="2108"/>
                    <a:pt x="1" y="2108"/>
                  </a:cubicBezTo>
                  <a:cubicBezTo>
                    <a:pt x="1" y="2108"/>
                    <a:pt x="840" y="0"/>
                    <a:pt x="1577" y="189"/>
                  </a:cubicBezTo>
                  <a:cubicBezTo>
                    <a:pt x="2331" y="377"/>
                    <a:pt x="2057" y="1851"/>
                    <a:pt x="2057" y="18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4765306" y="-585749"/>
              <a:ext cx="193035" cy="143750"/>
            </a:xfrm>
            <a:custGeom>
              <a:rect b="b" l="l" r="r" t="t"/>
              <a:pathLst>
                <a:path extrusionOk="0" h="2348" w="3153">
                  <a:moveTo>
                    <a:pt x="2999" y="668"/>
                  </a:moveTo>
                  <a:cubicBezTo>
                    <a:pt x="2793" y="1525"/>
                    <a:pt x="977" y="2347"/>
                    <a:pt x="360" y="2313"/>
                  </a:cubicBezTo>
                  <a:cubicBezTo>
                    <a:pt x="0" y="925"/>
                    <a:pt x="1748" y="154"/>
                    <a:pt x="2450" y="86"/>
                  </a:cubicBezTo>
                  <a:cubicBezTo>
                    <a:pt x="3153" y="0"/>
                    <a:pt x="2999" y="668"/>
                    <a:pt x="2999" y="66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4715961" y="-722152"/>
              <a:ext cx="164750" cy="75610"/>
            </a:xfrm>
            <a:custGeom>
              <a:rect b="b" l="l" r="r" t="t"/>
              <a:pathLst>
                <a:path extrusionOk="0" h="1235" w="2691">
                  <a:moveTo>
                    <a:pt x="2417" y="52"/>
                  </a:moveTo>
                  <a:cubicBezTo>
                    <a:pt x="2691" y="120"/>
                    <a:pt x="2057" y="1234"/>
                    <a:pt x="1012" y="1200"/>
                  </a:cubicBezTo>
                  <a:lnTo>
                    <a:pt x="1" y="1149"/>
                  </a:lnTo>
                  <a:cubicBezTo>
                    <a:pt x="840" y="35"/>
                    <a:pt x="2228" y="1"/>
                    <a:pt x="2417"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4831365" y="-535424"/>
              <a:ext cx="98691" cy="143750"/>
            </a:xfrm>
            <a:custGeom>
              <a:rect b="b" l="l" r="r" t="t"/>
              <a:pathLst>
                <a:path extrusionOk="0" h="2348" w="1612">
                  <a:moveTo>
                    <a:pt x="1611" y="686"/>
                  </a:moveTo>
                  <a:cubicBezTo>
                    <a:pt x="1543" y="1097"/>
                    <a:pt x="1046" y="2296"/>
                    <a:pt x="583" y="2348"/>
                  </a:cubicBezTo>
                  <a:cubicBezTo>
                    <a:pt x="1" y="1611"/>
                    <a:pt x="412" y="429"/>
                    <a:pt x="926" y="206"/>
                  </a:cubicBezTo>
                  <a:cubicBezTo>
                    <a:pt x="1440" y="0"/>
                    <a:pt x="1611" y="686"/>
                    <a:pt x="1611" y="6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4784163" y="-793476"/>
              <a:ext cx="164750" cy="78732"/>
            </a:xfrm>
            <a:custGeom>
              <a:rect b="b" l="l" r="r" t="t"/>
              <a:pathLst>
                <a:path extrusionOk="0" h="1286" w="2691">
                  <a:moveTo>
                    <a:pt x="1646" y="1080"/>
                  </a:moveTo>
                  <a:cubicBezTo>
                    <a:pt x="1303" y="1285"/>
                    <a:pt x="258" y="1114"/>
                    <a:pt x="1" y="960"/>
                  </a:cubicBezTo>
                  <a:cubicBezTo>
                    <a:pt x="720" y="206"/>
                    <a:pt x="1611" y="0"/>
                    <a:pt x="2142" y="172"/>
                  </a:cubicBezTo>
                  <a:cubicBezTo>
                    <a:pt x="2691" y="360"/>
                    <a:pt x="1646" y="1080"/>
                    <a:pt x="1646" y="10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7"/>
            <p:cNvSpPr/>
            <p:nvPr/>
          </p:nvSpPr>
          <p:spPr>
            <a:xfrm>
              <a:off x="4886955" y="-523914"/>
              <a:ext cx="95568" cy="130159"/>
            </a:xfrm>
            <a:custGeom>
              <a:rect b="b" l="l" r="r" t="t"/>
              <a:pathLst>
                <a:path extrusionOk="0" h="2126" w="1561">
                  <a:moveTo>
                    <a:pt x="104" y="52"/>
                  </a:moveTo>
                  <a:cubicBezTo>
                    <a:pt x="1" y="584"/>
                    <a:pt x="446" y="1749"/>
                    <a:pt x="1132" y="2126"/>
                  </a:cubicBezTo>
                  <a:cubicBezTo>
                    <a:pt x="1560" y="1783"/>
                    <a:pt x="1337" y="995"/>
                    <a:pt x="943" y="498"/>
                  </a:cubicBezTo>
                  <a:cubicBezTo>
                    <a:pt x="549" y="1"/>
                    <a:pt x="104" y="52"/>
                    <a:pt x="104"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7"/>
            <p:cNvSpPr/>
            <p:nvPr/>
          </p:nvSpPr>
          <p:spPr>
            <a:xfrm>
              <a:off x="4828243" y="-673909"/>
              <a:ext cx="111241" cy="166893"/>
            </a:xfrm>
            <a:custGeom>
              <a:rect b="b" l="l" r="r" t="t"/>
              <a:pathLst>
                <a:path extrusionOk="0" h="2726" w="1817">
                  <a:moveTo>
                    <a:pt x="1337" y="361"/>
                  </a:moveTo>
                  <a:cubicBezTo>
                    <a:pt x="497" y="1046"/>
                    <a:pt x="0" y="2451"/>
                    <a:pt x="0" y="2588"/>
                  </a:cubicBezTo>
                  <a:cubicBezTo>
                    <a:pt x="17" y="2725"/>
                    <a:pt x="1302" y="1886"/>
                    <a:pt x="1628" y="720"/>
                  </a:cubicBezTo>
                  <a:cubicBezTo>
                    <a:pt x="1817" y="1"/>
                    <a:pt x="1337" y="361"/>
                    <a:pt x="1337" y="36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4861793" y="-803946"/>
              <a:ext cx="159485" cy="153179"/>
            </a:xfrm>
            <a:custGeom>
              <a:rect b="b" l="l" r="r" t="t"/>
              <a:pathLst>
                <a:path extrusionOk="0" h="2502" w="2605">
                  <a:moveTo>
                    <a:pt x="2160" y="788"/>
                  </a:moveTo>
                  <a:cubicBezTo>
                    <a:pt x="1628" y="1474"/>
                    <a:pt x="172" y="2502"/>
                    <a:pt x="1" y="2502"/>
                  </a:cubicBezTo>
                  <a:cubicBezTo>
                    <a:pt x="360" y="1696"/>
                    <a:pt x="892" y="514"/>
                    <a:pt x="1748" y="257"/>
                  </a:cubicBezTo>
                  <a:cubicBezTo>
                    <a:pt x="2605" y="0"/>
                    <a:pt x="2160" y="788"/>
                    <a:pt x="2160" y="7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7"/>
            <p:cNvSpPr/>
            <p:nvPr/>
          </p:nvSpPr>
          <p:spPr>
            <a:xfrm>
              <a:off x="5028563" y="-694847"/>
              <a:ext cx="112343" cy="186729"/>
            </a:xfrm>
            <a:custGeom>
              <a:rect b="b" l="l" r="r" t="t"/>
              <a:pathLst>
                <a:path extrusionOk="0" h="3050" w="1835">
                  <a:moveTo>
                    <a:pt x="412" y="514"/>
                  </a:moveTo>
                  <a:cubicBezTo>
                    <a:pt x="1" y="0"/>
                    <a:pt x="258" y="2330"/>
                    <a:pt x="892" y="3050"/>
                  </a:cubicBezTo>
                  <a:cubicBezTo>
                    <a:pt x="1834" y="1696"/>
                    <a:pt x="532" y="685"/>
                    <a:pt x="412" y="5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a:off x="4953076" y="-680215"/>
              <a:ext cx="107017" cy="170015"/>
            </a:xfrm>
            <a:custGeom>
              <a:rect b="b" l="l" r="r" t="t"/>
              <a:pathLst>
                <a:path extrusionOk="0" h="2777" w="1748">
                  <a:moveTo>
                    <a:pt x="1080" y="412"/>
                  </a:moveTo>
                  <a:cubicBezTo>
                    <a:pt x="788" y="721"/>
                    <a:pt x="0" y="2074"/>
                    <a:pt x="223" y="2725"/>
                  </a:cubicBezTo>
                  <a:cubicBezTo>
                    <a:pt x="926" y="2777"/>
                    <a:pt x="1748" y="1029"/>
                    <a:pt x="1594" y="515"/>
                  </a:cubicBezTo>
                  <a:cubicBezTo>
                    <a:pt x="1422" y="1"/>
                    <a:pt x="1080" y="412"/>
                    <a:pt x="1080"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7"/>
            <p:cNvSpPr/>
            <p:nvPr/>
          </p:nvSpPr>
          <p:spPr>
            <a:xfrm>
              <a:off x="4993972" y="-530158"/>
              <a:ext cx="79773" cy="128016"/>
            </a:xfrm>
            <a:custGeom>
              <a:rect b="b" l="l" r="r" t="t"/>
              <a:pathLst>
                <a:path extrusionOk="0" h="2091" w="1303">
                  <a:moveTo>
                    <a:pt x="155" y="86"/>
                  </a:moveTo>
                  <a:cubicBezTo>
                    <a:pt x="52" y="703"/>
                    <a:pt x="1" y="1799"/>
                    <a:pt x="463" y="2091"/>
                  </a:cubicBezTo>
                  <a:cubicBezTo>
                    <a:pt x="1303" y="1234"/>
                    <a:pt x="943" y="634"/>
                    <a:pt x="720" y="309"/>
                  </a:cubicBezTo>
                  <a:cubicBezTo>
                    <a:pt x="515" y="0"/>
                    <a:pt x="155" y="86"/>
                    <a:pt x="155"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7"/>
            <p:cNvSpPr/>
            <p:nvPr/>
          </p:nvSpPr>
          <p:spPr>
            <a:xfrm>
              <a:off x="4668758" y="-662338"/>
              <a:ext cx="83997" cy="165791"/>
            </a:xfrm>
            <a:custGeom>
              <a:rect b="b" l="l" r="r" t="t"/>
              <a:pathLst>
                <a:path extrusionOk="0" h="2708" w="1372">
                  <a:moveTo>
                    <a:pt x="892" y="566"/>
                  </a:moveTo>
                  <a:cubicBezTo>
                    <a:pt x="1372" y="1285"/>
                    <a:pt x="1217" y="2707"/>
                    <a:pt x="1217" y="2707"/>
                  </a:cubicBezTo>
                  <a:cubicBezTo>
                    <a:pt x="1217" y="2707"/>
                    <a:pt x="1" y="1748"/>
                    <a:pt x="52" y="720"/>
                  </a:cubicBezTo>
                  <a:cubicBezTo>
                    <a:pt x="69" y="0"/>
                    <a:pt x="892" y="566"/>
                    <a:pt x="892" y="5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7"/>
            <p:cNvSpPr/>
            <p:nvPr/>
          </p:nvSpPr>
          <p:spPr>
            <a:xfrm>
              <a:off x="4198814" y="-1199443"/>
              <a:ext cx="68263" cy="82956"/>
            </a:xfrm>
            <a:custGeom>
              <a:rect b="b" l="l" r="r" t="t"/>
              <a:pathLst>
                <a:path extrusionOk="0" h="1355" w="1115">
                  <a:moveTo>
                    <a:pt x="1" y="909"/>
                  </a:moveTo>
                  <a:cubicBezTo>
                    <a:pt x="103" y="669"/>
                    <a:pt x="583" y="0"/>
                    <a:pt x="875" y="52"/>
                  </a:cubicBezTo>
                  <a:cubicBezTo>
                    <a:pt x="1114" y="600"/>
                    <a:pt x="686" y="1251"/>
                    <a:pt x="343" y="1303"/>
                  </a:cubicBezTo>
                  <a:cubicBezTo>
                    <a:pt x="1" y="1354"/>
                    <a:pt x="1" y="909"/>
                    <a:pt x="1" y="9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7"/>
            <p:cNvSpPr/>
            <p:nvPr/>
          </p:nvSpPr>
          <p:spPr>
            <a:xfrm>
              <a:off x="3971189" y="-1180586"/>
              <a:ext cx="95507" cy="141669"/>
            </a:xfrm>
            <a:custGeom>
              <a:rect b="b" l="l" r="r" t="t"/>
              <a:pathLst>
                <a:path extrusionOk="0" h="2314" w="1560">
                  <a:moveTo>
                    <a:pt x="1303" y="1920"/>
                  </a:moveTo>
                  <a:cubicBezTo>
                    <a:pt x="1560" y="1440"/>
                    <a:pt x="1046" y="258"/>
                    <a:pt x="737" y="1"/>
                  </a:cubicBezTo>
                  <a:cubicBezTo>
                    <a:pt x="0" y="498"/>
                    <a:pt x="515" y="1629"/>
                    <a:pt x="806" y="1971"/>
                  </a:cubicBezTo>
                  <a:cubicBezTo>
                    <a:pt x="1114" y="2314"/>
                    <a:pt x="1303" y="1920"/>
                    <a:pt x="1303" y="19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3886212" y="-1159587"/>
              <a:ext cx="65080" cy="101813"/>
            </a:xfrm>
            <a:custGeom>
              <a:rect b="b" l="l" r="r" t="t"/>
              <a:pathLst>
                <a:path extrusionOk="0" h="1663" w="1063">
                  <a:moveTo>
                    <a:pt x="755" y="1577"/>
                  </a:moveTo>
                  <a:cubicBezTo>
                    <a:pt x="909" y="1663"/>
                    <a:pt x="1063" y="857"/>
                    <a:pt x="566" y="429"/>
                  </a:cubicBezTo>
                  <a:lnTo>
                    <a:pt x="52" y="1"/>
                  </a:lnTo>
                  <a:cubicBezTo>
                    <a:pt x="1" y="909"/>
                    <a:pt x="635" y="1525"/>
                    <a:pt x="755" y="15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4047779" y="-1163811"/>
              <a:ext cx="65080" cy="90303"/>
            </a:xfrm>
            <a:custGeom>
              <a:rect b="b" l="l" r="r" t="t"/>
              <a:pathLst>
                <a:path extrusionOk="0" h="1475" w="1063">
                  <a:moveTo>
                    <a:pt x="669" y="1235"/>
                  </a:moveTo>
                  <a:cubicBezTo>
                    <a:pt x="806" y="1012"/>
                    <a:pt x="1063" y="224"/>
                    <a:pt x="874" y="1"/>
                  </a:cubicBezTo>
                  <a:cubicBezTo>
                    <a:pt x="292" y="104"/>
                    <a:pt x="0" y="841"/>
                    <a:pt x="155" y="1166"/>
                  </a:cubicBezTo>
                  <a:cubicBezTo>
                    <a:pt x="309" y="1475"/>
                    <a:pt x="669" y="1235"/>
                    <a:pt x="669" y="12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3849479" y="-1144894"/>
              <a:ext cx="62998" cy="89201"/>
            </a:xfrm>
            <a:custGeom>
              <a:rect b="b" l="l" r="r" t="t"/>
              <a:pathLst>
                <a:path extrusionOk="0" h="1457" w="1029">
                  <a:moveTo>
                    <a:pt x="823" y="669"/>
                  </a:moveTo>
                  <a:cubicBezTo>
                    <a:pt x="755" y="412"/>
                    <a:pt x="189" y="52"/>
                    <a:pt x="1" y="0"/>
                  </a:cubicBezTo>
                  <a:cubicBezTo>
                    <a:pt x="35" y="686"/>
                    <a:pt x="361" y="1148"/>
                    <a:pt x="703" y="1303"/>
                  </a:cubicBezTo>
                  <a:cubicBezTo>
                    <a:pt x="1029" y="1457"/>
                    <a:pt x="823" y="669"/>
                    <a:pt x="823"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4000576" y="-1141771"/>
              <a:ext cx="44080" cy="127037"/>
            </a:xfrm>
            <a:custGeom>
              <a:rect b="b" l="l" r="r" t="t"/>
              <a:pathLst>
                <a:path extrusionOk="0" h="2075" w="720">
                  <a:moveTo>
                    <a:pt x="103" y="1697"/>
                  </a:moveTo>
                  <a:cubicBezTo>
                    <a:pt x="0" y="1012"/>
                    <a:pt x="343" y="121"/>
                    <a:pt x="394" y="52"/>
                  </a:cubicBezTo>
                  <a:cubicBezTo>
                    <a:pt x="446" y="1"/>
                    <a:pt x="720" y="960"/>
                    <a:pt x="394" y="1646"/>
                  </a:cubicBezTo>
                  <a:cubicBezTo>
                    <a:pt x="189" y="2074"/>
                    <a:pt x="103" y="1697"/>
                    <a:pt x="103" y="16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3037546" y="-1001204"/>
              <a:ext cx="44141" cy="141669"/>
            </a:xfrm>
            <a:custGeom>
              <a:rect b="b" l="l" r="r" t="t"/>
              <a:pathLst>
                <a:path extrusionOk="0" h="2314" w="721">
                  <a:moveTo>
                    <a:pt x="703" y="1749"/>
                  </a:moveTo>
                  <a:cubicBezTo>
                    <a:pt x="721" y="1200"/>
                    <a:pt x="464" y="69"/>
                    <a:pt x="395" y="1"/>
                  </a:cubicBezTo>
                  <a:cubicBezTo>
                    <a:pt x="224" y="532"/>
                    <a:pt x="1" y="1337"/>
                    <a:pt x="292" y="1817"/>
                  </a:cubicBezTo>
                  <a:cubicBezTo>
                    <a:pt x="583" y="2314"/>
                    <a:pt x="703" y="1749"/>
                    <a:pt x="703" y="17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3133053" y="-1194178"/>
              <a:ext cx="60855" cy="65080"/>
            </a:xfrm>
            <a:custGeom>
              <a:rect b="b" l="l" r="r" t="t"/>
              <a:pathLst>
                <a:path extrusionOk="0" h="1063" w="994">
                  <a:moveTo>
                    <a:pt x="0" y="874"/>
                  </a:moveTo>
                  <a:cubicBezTo>
                    <a:pt x="189" y="531"/>
                    <a:pt x="617" y="0"/>
                    <a:pt x="960" y="69"/>
                  </a:cubicBezTo>
                  <a:cubicBezTo>
                    <a:pt x="994" y="823"/>
                    <a:pt x="583" y="960"/>
                    <a:pt x="360" y="1011"/>
                  </a:cubicBezTo>
                  <a:cubicBezTo>
                    <a:pt x="120" y="1062"/>
                    <a:pt x="0" y="874"/>
                    <a:pt x="0"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7"/>
            <p:cNvSpPr/>
            <p:nvPr/>
          </p:nvSpPr>
          <p:spPr>
            <a:xfrm>
              <a:off x="3955455" y="-1128119"/>
              <a:ext cx="48305" cy="80814"/>
            </a:xfrm>
            <a:custGeom>
              <a:rect b="b" l="l" r="r" t="t"/>
              <a:pathLst>
                <a:path extrusionOk="0" h="1320" w="789">
                  <a:moveTo>
                    <a:pt x="0" y="532"/>
                  </a:moveTo>
                  <a:cubicBezTo>
                    <a:pt x="155" y="960"/>
                    <a:pt x="789" y="1320"/>
                    <a:pt x="789" y="1320"/>
                  </a:cubicBezTo>
                  <a:cubicBezTo>
                    <a:pt x="789" y="1320"/>
                    <a:pt x="754" y="497"/>
                    <a:pt x="309" y="206"/>
                  </a:cubicBezTo>
                  <a:cubicBezTo>
                    <a:pt x="0" y="1"/>
                    <a:pt x="0" y="532"/>
                    <a:pt x="0" y="53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7"/>
            <p:cNvSpPr/>
            <p:nvPr/>
          </p:nvSpPr>
          <p:spPr>
            <a:xfrm>
              <a:off x="3958577" y="-1069345"/>
              <a:ext cx="47264" cy="79773"/>
            </a:xfrm>
            <a:custGeom>
              <a:rect b="b" l="l" r="r" t="t"/>
              <a:pathLst>
                <a:path extrusionOk="0" h="1303" w="772">
                  <a:moveTo>
                    <a:pt x="1" y="514"/>
                  </a:moveTo>
                  <a:cubicBezTo>
                    <a:pt x="138" y="942"/>
                    <a:pt x="772" y="1302"/>
                    <a:pt x="772" y="1302"/>
                  </a:cubicBezTo>
                  <a:cubicBezTo>
                    <a:pt x="772" y="1302"/>
                    <a:pt x="738" y="480"/>
                    <a:pt x="309" y="189"/>
                  </a:cubicBezTo>
                  <a:cubicBezTo>
                    <a:pt x="1" y="0"/>
                    <a:pt x="1" y="514"/>
                    <a:pt x="1" y="5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3441431" y="-889963"/>
              <a:ext cx="59876" cy="98629"/>
            </a:xfrm>
            <a:custGeom>
              <a:rect b="b" l="l" r="r" t="t"/>
              <a:pathLst>
                <a:path extrusionOk="0" h="1611" w="978">
                  <a:moveTo>
                    <a:pt x="977" y="1422"/>
                  </a:moveTo>
                  <a:cubicBezTo>
                    <a:pt x="960" y="1611"/>
                    <a:pt x="189" y="1337"/>
                    <a:pt x="103" y="668"/>
                  </a:cubicBezTo>
                  <a:lnTo>
                    <a:pt x="1" y="0"/>
                  </a:lnTo>
                  <a:cubicBezTo>
                    <a:pt x="789" y="411"/>
                    <a:pt x="977" y="1302"/>
                    <a:pt x="977" y="14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3374331" y="-855372"/>
              <a:ext cx="94466" cy="56692"/>
            </a:xfrm>
            <a:custGeom>
              <a:rect b="b" l="l" r="r" t="t"/>
              <a:pathLst>
                <a:path extrusionOk="0" h="926" w="1543">
                  <a:moveTo>
                    <a:pt x="1148" y="909"/>
                  </a:moveTo>
                  <a:cubicBezTo>
                    <a:pt x="891" y="926"/>
                    <a:pt x="86" y="772"/>
                    <a:pt x="0" y="463"/>
                  </a:cubicBezTo>
                  <a:cubicBezTo>
                    <a:pt x="377" y="0"/>
                    <a:pt x="1148" y="120"/>
                    <a:pt x="1354" y="412"/>
                  </a:cubicBezTo>
                  <a:cubicBezTo>
                    <a:pt x="1542" y="720"/>
                    <a:pt x="1148" y="909"/>
                    <a:pt x="1148" y="9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3629200" y="-803946"/>
              <a:ext cx="66182" cy="109160"/>
            </a:xfrm>
            <a:custGeom>
              <a:rect b="b" l="l" r="r" t="t"/>
              <a:pathLst>
                <a:path extrusionOk="0" h="1783" w="1081">
                  <a:moveTo>
                    <a:pt x="121" y="1611"/>
                  </a:moveTo>
                  <a:cubicBezTo>
                    <a:pt x="69" y="1165"/>
                    <a:pt x="258" y="857"/>
                    <a:pt x="480" y="428"/>
                  </a:cubicBezTo>
                  <a:cubicBezTo>
                    <a:pt x="703" y="17"/>
                    <a:pt x="875" y="0"/>
                    <a:pt x="875" y="0"/>
                  </a:cubicBezTo>
                  <a:cubicBezTo>
                    <a:pt x="875" y="0"/>
                    <a:pt x="1080" y="960"/>
                    <a:pt x="737" y="1371"/>
                  </a:cubicBezTo>
                  <a:cubicBezTo>
                    <a:pt x="378" y="1782"/>
                    <a:pt x="1" y="1611"/>
                    <a:pt x="1"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3500205" y="-1273951"/>
              <a:ext cx="108058" cy="118649"/>
            </a:xfrm>
            <a:custGeom>
              <a:rect b="b" l="l" r="r" t="t"/>
              <a:pathLst>
                <a:path extrusionOk="0" h="1938" w="1765">
                  <a:moveTo>
                    <a:pt x="1337" y="1920"/>
                  </a:moveTo>
                  <a:cubicBezTo>
                    <a:pt x="788" y="1886"/>
                    <a:pt x="52" y="823"/>
                    <a:pt x="0" y="412"/>
                  </a:cubicBezTo>
                  <a:cubicBezTo>
                    <a:pt x="788" y="1"/>
                    <a:pt x="1491" y="1046"/>
                    <a:pt x="1628" y="1492"/>
                  </a:cubicBezTo>
                  <a:cubicBezTo>
                    <a:pt x="1765" y="1937"/>
                    <a:pt x="1337" y="1920"/>
                    <a:pt x="1337" y="19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3476083" y="-1169015"/>
              <a:ext cx="94466" cy="90242"/>
            </a:xfrm>
            <a:custGeom>
              <a:rect b="b" l="l" r="r" t="t"/>
              <a:pathLst>
                <a:path extrusionOk="0" h="1474" w="1543">
                  <a:moveTo>
                    <a:pt x="1165" y="1251"/>
                  </a:moveTo>
                  <a:cubicBezTo>
                    <a:pt x="428" y="1474"/>
                    <a:pt x="0" y="1251"/>
                    <a:pt x="17" y="1183"/>
                  </a:cubicBezTo>
                  <a:cubicBezTo>
                    <a:pt x="103" y="960"/>
                    <a:pt x="1097" y="0"/>
                    <a:pt x="1319" y="292"/>
                  </a:cubicBezTo>
                  <a:cubicBezTo>
                    <a:pt x="1542" y="566"/>
                    <a:pt x="1165" y="1251"/>
                    <a:pt x="1165"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3482328" y="-991715"/>
              <a:ext cx="115466" cy="114364"/>
            </a:xfrm>
            <a:custGeom>
              <a:rect b="b" l="l" r="r" t="t"/>
              <a:pathLst>
                <a:path extrusionOk="0" h="1868" w="1886">
                  <a:moveTo>
                    <a:pt x="1457" y="17"/>
                  </a:moveTo>
                  <a:cubicBezTo>
                    <a:pt x="909" y="0"/>
                    <a:pt x="87" y="1011"/>
                    <a:pt x="1" y="1405"/>
                  </a:cubicBezTo>
                  <a:cubicBezTo>
                    <a:pt x="755" y="1868"/>
                    <a:pt x="1526" y="908"/>
                    <a:pt x="1714" y="480"/>
                  </a:cubicBezTo>
                  <a:cubicBezTo>
                    <a:pt x="1886" y="34"/>
                    <a:pt x="1457" y="17"/>
                    <a:pt x="1457" y="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3574651" y="-906799"/>
              <a:ext cx="68263" cy="93426"/>
            </a:xfrm>
            <a:custGeom>
              <a:rect b="b" l="l" r="r" t="t"/>
              <a:pathLst>
                <a:path extrusionOk="0" h="1526" w="1115">
                  <a:moveTo>
                    <a:pt x="1097" y="189"/>
                  </a:moveTo>
                  <a:cubicBezTo>
                    <a:pt x="1114" y="1"/>
                    <a:pt x="326" y="207"/>
                    <a:pt x="172" y="875"/>
                  </a:cubicBezTo>
                  <a:lnTo>
                    <a:pt x="1" y="1526"/>
                  </a:lnTo>
                  <a:cubicBezTo>
                    <a:pt x="823" y="1200"/>
                    <a:pt x="1097" y="326"/>
                    <a:pt x="1097"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3470818" y="-1098732"/>
              <a:ext cx="95507" cy="53570"/>
            </a:xfrm>
            <a:custGeom>
              <a:rect b="b" l="l" r="r" t="t"/>
              <a:pathLst>
                <a:path extrusionOk="0" h="875" w="1560">
                  <a:moveTo>
                    <a:pt x="1183" y="35"/>
                  </a:moveTo>
                  <a:cubicBezTo>
                    <a:pt x="909" y="0"/>
                    <a:pt x="103" y="103"/>
                    <a:pt x="0" y="394"/>
                  </a:cubicBezTo>
                  <a:cubicBezTo>
                    <a:pt x="343" y="874"/>
                    <a:pt x="1114" y="840"/>
                    <a:pt x="1337" y="549"/>
                  </a:cubicBezTo>
                  <a:cubicBezTo>
                    <a:pt x="1560" y="274"/>
                    <a:pt x="1183" y="35"/>
                    <a:pt x="1183" y="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3715218" y="-955043"/>
              <a:ext cx="145893" cy="95507"/>
            </a:xfrm>
            <a:custGeom>
              <a:rect b="b" l="l" r="r" t="t"/>
              <a:pathLst>
                <a:path extrusionOk="0" h="1560" w="2383">
                  <a:moveTo>
                    <a:pt x="1200" y="1080"/>
                  </a:moveTo>
                  <a:cubicBezTo>
                    <a:pt x="1406" y="1560"/>
                    <a:pt x="1954" y="1526"/>
                    <a:pt x="2280" y="1509"/>
                  </a:cubicBezTo>
                  <a:cubicBezTo>
                    <a:pt x="2211" y="806"/>
                    <a:pt x="1817" y="772"/>
                    <a:pt x="1817" y="772"/>
                  </a:cubicBezTo>
                  <a:cubicBezTo>
                    <a:pt x="1817" y="772"/>
                    <a:pt x="2125" y="1012"/>
                    <a:pt x="2382" y="960"/>
                  </a:cubicBezTo>
                  <a:cubicBezTo>
                    <a:pt x="2262" y="532"/>
                    <a:pt x="1389" y="1"/>
                    <a:pt x="1389" y="1"/>
                  </a:cubicBezTo>
                  <a:cubicBezTo>
                    <a:pt x="1389" y="1"/>
                    <a:pt x="52" y="155"/>
                    <a:pt x="1" y="549"/>
                  </a:cubicBezTo>
                  <a:cubicBezTo>
                    <a:pt x="703" y="977"/>
                    <a:pt x="1149" y="446"/>
                    <a:pt x="1149"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3615548" y="-940349"/>
              <a:ext cx="55712" cy="97650"/>
            </a:xfrm>
            <a:custGeom>
              <a:rect b="b" l="l" r="r" t="t"/>
              <a:pathLst>
                <a:path extrusionOk="0" h="1595" w="910">
                  <a:moveTo>
                    <a:pt x="275" y="532"/>
                  </a:moveTo>
                  <a:cubicBezTo>
                    <a:pt x="87" y="703"/>
                    <a:pt x="1" y="1406"/>
                    <a:pt x="52" y="1594"/>
                  </a:cubicBezTo>
                  <a:cubicBezTo>
                    <a:pt x="635" y="1269"/>
                    <a:pt x="909" y="737"/>
                    <a:pt x="909" y="378"/>
                  </a:cubicBezTo>
                  <a:cubicBezTo>
                    <a:pt x="892" y="1"/>
                    <a:pt x="275" y="532"/>
                    <a:pt x="275" y="53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3782379" y="-878453"/>
              <a:ext cx="80814" cy="82956"/>
            </a:xfrm>
            <a:custGeom>
              <a:rect b="b" l="l" r="r" t="t"/>
              <a:pathLst>
                <a:path extrusionOk="0" h="1355" w="1320">
                  <a:moveTo>
                    <a:pt x="0" y="463"/>
                  </a:moveTo>
                  <a:cubicBezTo>
                    <a:pt x="137" y="1354"/>
                    <a:pt x="1320" y="1046"/>
                    <a:pt x="1320" y="1046"/>
                  </a:cubicBezTo>
                  <a:cubicBezTo>
                    <a:pt x="1320" y="1046"/>
                    <a:pt x="737" y="206"/>
                    <a:pt x="360" y="103"/>
                  </a:cubicBezTo>
                  <a:cubicBezTo>
                    <a:pt x="0" y="1"/>
                    <a:pt x="0" y="463"/>
                    <a:pt x="0"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3511714" y="-1074610"/>
              <a:ext cx="72426" cy="76651"/>
            </a:xfrm>
            <a:custGeom>
              <a:rect b="b" l="l" r="r" t="t"/>
              <a:pathLst>
                <a:path extrusionOk="0" h="1252" w="1183">
                  <a:moveTo>
                    <a:pt x="1063" y="1251"/>
                  </a:moveTo>
                  <a:cubicBezTo>
                    <a:pt x="720" y="1217"/>
                    <a:pt x="103" y="720"/>
                    <a:pt x="1" y="206"/>
                  </a:cubicBezTo>
                  <a:cubicBezTo>
                    <a:pt x="292" y="0"/>
                    <a:pt x="720" y="292"/>
                    <a:pt x="943" y="634"/>
                  </a:cubicBezTo>
                  <a:cubicBezTo>
                    <a:pt x="1183" y="960"/>
                    <a:pt x="1063" y="1251"/>
                    <a:pt x="1063"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3587263" y="-1016939"/>
              <a:ext cx="119629" cy="44141"/>
            </a:xfrm>
            <a:custGeom>
              <a:rect b="b" l="l" r="r" t="t"/>
              <a:pathLst>
                <a:path extrusionOk="0" h="721" w="1954">
                  <a:moveTo>
                    <a:pt x="1645" y="258"/>
                  </a:moveTo>
                  <a:cubicBezTo>
                    <a:pt x="1080" y="652"/>
                    <a:pt x="155" y="720"/>
                    <a:pt x="69" y="686"/>
                  </a:cubicBezTo>
                  <a:cubicBezTo>
                    <a:pt x="0" y="669"/>
                    <a:pt x="720" y="1"/>
                    <a:pt x="1474" y="1"/>
                  </a:cubicBezTo>
                  <a:cubicBezTo>
                    <a:pt x="1954" y="18"/>
                    <a:pt x="1645" y="258"/>
                    <a:pt x="1645" y="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3671199" y="-1130200"/>
              <a:ext cx="100711" cy="90242"/>
            </a:xfrm>
            <a:custGeom>
              <a:rect b="b" l="l" r="r" t="t"/>
              <a:pathLst>
                <a:path extrusionOk="0" h="1474" w="1645">
                  <a:moveTo>
                    <a:pt x="1422" y="1131"/>
                  </a:moveTo>
                  <a:cubicBezTo>
                    <a:pt x="1645" y="1474"/>
                    <a:pt x="308" y="891"/>
                    <a:pt x="0" y="360"/>
                  </a:cubicBezTo>
                  <a:cubicBezTo>
                    <a:pt x="977" y="0"/>
                    <a:pt x="1337" y="1011"/>
                    <a:pt x="1422" y="11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3664893" y="-1068304"/>
              <a:ext cx="113323" cy="55651"/>
            </a:xfrm>
            <a:custGeom>
              <a:rect b="b" l="l" r="r" t="t"/>
              <a:pathLst>
                <a:path extrusionOk="0" h="909" w="1851">
                  <a:moveTo>
                    <a:pt x="1525" y="531"/>
                  </a:moveTo>
                  <a:cubicBezTo>
                    <a:pt x="1285" y="668"/>
                    <a:pt x="343" y="908"/>
                    <a:pt x="0" y="651"/>
                  </a:cubicBezTo>
                  <a:cubicBezTo>
                    <a:pt x="86" y="206"/>
                    <a:pt x="1285" y="0"/>
                    <a:pt x="1559" y="189"/>
                  </a:cubicBezTo>
                  <a:cubicBezTo>
                    <a:pt x="1851" y="394"/>
                    <a:pt x="1525" y="531"/>
                    <a:pt x="1525" y="5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3658587" y="-1163811"/>
              <a:ext cx="76651" cy="57794"/>
            </a:xfrm>
            <a:custGeom>
              <a:rect b="b" l="l" r="r" t="t"/>
              <a:pathLst>
                <a:path extrusionOk="0" h="944" w="1252">
                  <a:moveTo>
                    <a:pt x="1148" y="943"/>
                  </a:moveTo>
                  <a:cubicBezTo>
                    <a:pt x="754" y="892"/>
                    <a:pt x="86" y="738"/>
                    <a:pt x="0" y="378"/>
                  </a:cubicBezTo>
                  <a:cubicBezTo>
                    <a:pt x="669" y="1"/>
                    <a:pt x="960" y="344"/>
                    <a:pt x="1114" y="532"/>
                  </a:cubicBezTo>
                  <a:cubicBezTo>
                    <a:pt x="1251" y="738"/>
                    <a:pt x="1148" y="943"/>
                    <a:pt x="1148"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3788685" y="-1009592"/>
              <a:ext cx="56692" cy="106037"/>
            </a:xfrm>
            <a:custGeom>
              <a:rect b="b" l="l" r="r" t="t"/>
              <a:pathLst>
                <a:path extrusionOk="0" h="1732" w="926">
                  <a:moveTo>
                    <a:pt x="0" y="635"/>
                  </a:moveTo>
                  <a:cubicBezTo>
                    <a:pt x="103" y="1183"/>
                    <a:pt x="823" y="1731"/>
                    <a:pt x="823" y="1731"/>
                  </a:cubicBezTo>
                  <a:cubicBezTo>
                    <a:pt x="823" y="1731"/>
                    <a:pt x="925" y="720"/>
                    <a:pt x="428" y="292"/>
                  </a:cubicBezTo>
                  <a:cubicBezTo>
                    <a:pt x="103" y="1"/>
                    <a:pt x="0" y="635"/>
                    <a:pt x="0" y="6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3799154" y="-1031632"/>
              <a:ext cx="80814" cy="56753"/>
            </a:xfrm>
            <a:custGeom>
              <a:rect b="b" l="l" r="r" t="t"/>
              <a:pathLst>
                <a:path extrusionOk="0" h="927" w="1320">
                  <a:moveTo>
                    <a:pt x="0" y="601"/>
                  </a:moveTo>
                  <a:cubicBezTo>
                    <a:pt x="120" y="841"/>
                    <a:pt x="1200" y="926"/>
                    <a:pt x="1320" y="875"/>
                  </a:cubicBezTo>
                  <a:cubicBezTo>
                    <a:pt x="1029" y="378"/>
                    <a:pt x="703" y="1"/>
                    <a:pt x="429" y="52"/>
                  </a:cubicBezTo>
                  <a:cubicBezTo>
                    <a:pt x="138" y="121"/>
                    <a:pt x="0" y="601"/>
                    <a:pt x="0" y="6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3790767" y="-1095609"/>
              <a:ext cx="103895" cy="83997"/>
            </a:xfrm>
            <a:custGeom>
              <a:rect b="b" l="l" r="r" t="t"/>
              <a:pathLst>
                <a:path extrusionOk="0" h="1372" w="1697">
                  <a:moveTo>
                    <a:pt x="257" y="1114"/>
                  </a:moveTo>
                  <a:cubicBezTo>
                    <a:pt x="532" y="1371"/>
                    <a:pt x="1303" y="840"/>
                    <a:pt x="1697" y="600"/>
                  </a:cubicBezTo>
                  <a:cubicBezTo>
                    <a:pt x="977" y="1"/>
                    <a:pt x="343" y="172"/>
                    <a:pt x="172" y="498"/>
                  </a:cubicBezTo>
                  <a:cubicBezTo>
                    <a:pt x="0" y="823"/>
                    <a:pt x="155" y="960"/>
                    <a:pt x="155" y="9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3828541" y="-1180586"/>
              <a:ext cx="48305" cy="79834"/>
            </a:xfrm>
            <a:custGeom>
              <a:rect b="b" l="l" r="r" t="t"/>
              <a:pathLst>
                <a:path extrusionOk="0" h="1304" w="789">
                  <a:moveTo>
                    <a:pt x="0" y="515"/>
                  </a:moveTo>
                  <a:cubicBezTo>
                    <a:pt x="154" y="943"/>
                    <a:pt x="788" y="1303"/>
                    <a:pt x="788" y="1303"/>
                  </a:cubicBezTo>
                  <a:cubicBezTo>
                    <a:pt x="788" y="1303"/>
                    <a:pt x="754" y="481"/>
                    <a:pt x="309" y="206"/>
                  </a:cubicBezTo>
                  <a:cubicBezTo>
                    <a:pt x="17" y="1"/>
                    <a:pt x="0" y="515"/>
                    <a:pt x="0" y="5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3761380" y="-837557"/>
              <a:ext cx="35754" cy="79773"/>
            </a:xfrm>
            <a:custGeom>
              <a:rect b="b" l="l" r="r" t="t"/>
              <a:pathLst>
                <a:path extrusionOk="0" h="1303" w="584">
                  <a:moveTo>
                    <a:pt x="343" y="1303"/>
                  </a:moveTo>
                  <a:cubicBezTo>
                    <a:pt x="121" y="926"/>
                    <a:pt x="1" y="343"/>
                    <a:pt x="138" y="1"/>
                  </a:cubicBezTo>
                  <a:cubicBezTo>
                    <a:pt x="549" y="481"/>
                    <a:pt x="583" y="532"/>
                    <a:pt x="549" y="892"/>
                  </a:cubicBezTo>
                  <a:cubicBezTo>
                    <a:pt x="515" y="1234"/>
                    <a:pt x="343" y="1303"/>
                    <a:pt x="343" y="13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3113095" y="-921431"/>
              <a:ext cx="108119" cy="118588"/>
            </a:xfrm>
            <a:custGeom>
              <a:rect b="b" l="l" r="r" t="t"/>
              <a:pathLst>
                <a:path extrusionOk="0" h="1937" w="1766">
                  <a:moveTo>
                    <a:pt x="1337" y="1919"/>
                  </a:moveTo>
                  <a:cubicBezTo>
                    <a:pt x="789" y="1885"/>
                    <a:pt x="52" y="805"/>
                    <a:pt x="1" y="411"/>
                  </a:cubicBezTo>
                  <a:cubicBezTo>
                    <a:pt x="789" y="0"/>
                    <a:pt x="1491" y="1028"/>
                    <a:pt x="1628" y="1491"/>
                  </a:cubicBezTo>
                  <a:cubicBezTo>
                    <a:pt x="1765" y="1936"/>
                    <a:pt x="1337" y="1919"/>
                    <a:pt x="1337" y="191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3082667" y="-1138588"/>
              <a:ext cx="94466" cy="90242"/>
            </a:xfrm>
            <a:custGeom>
              <a:rect b="b" l="l" r="r" t="t"/>
              <a:pathLst>
                <a:path extrusionOk="0" h="1474" w="1543">
                  <a:moveTo>
                    <a:pt x="1166" y="1251"/>
                  </a:moveTo>
                  <a:cubicBezTo>
                    <a:pt x="446" y="1474"/>
                    <a:pt x="1" y="1251"/>
                    <a:pt x="18" y="1182"/>
                  </a:cubicBezTo>
                  <a:cubicBezTo>
                    <a:pt x="103" y="960"/>
                    <a:pt x="1097" y="0"/>
                    <a:pt x="1320" y="292"/>
                  </a:cubicBezTo>
                  <a:cubicBezTo>
                    <a:pt x="1543" y="566"/>
                    <a:pt x="1166" y="1251"/>
                    <a:pt x="1166"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2986180" y="-785089"/>
              <a:ext cx="88160" cy="76651"/>
            </a:xfrm>
            <a:custGeom>
              <a:rect b="b" l="l" r="r" t="t"/>
              <a:pathLst>
                <a:path extrusionOk="0" h="1252" w="1440">
                  <a:moveTo>
                    <a:pt x="223" y="52"/>
                  </a:moveTo>
                  <a:cubicBezTo>
                    <a:pt x="17" y="292"/>
                    <a:pt x="0" y="1251"/>
                    <a:pt x="0" y="1251"/>
                  </a:cubicBezTo>
                  <a:cubicBezTo>
                    <a:pt x="0" y="1251"/>
                    <a:pt x="1405" y="1097"/>
                    <a:pt x="1422" y="600"/>
                  </a:cubicBezTo>
                  <a:cubicBezTo>
                    <a:pt x="1440" y="86"/>
                    <a:pt x="514" y="0"/>
                    <a:pt x="5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2913815" y="-727417"/>
              <a:ext cx="115404" cy="115466"/>
            </a:xfrm>
            <a:custGeom>
              <a:rect b="b" l="l" r="r" t="t"/>
              <a:pathLst>
                <a:path extrusionOk="0" h="1886" w="1885">
                  <a:moveTo>
                    <a:pt x="1456" y="35"/>
                  </a:moveTo>
                  <a:cubicBezTo>
                    <a:pt x="908" y="1"/>
                    <a:pt x="86" y="1012"/>
                    <a:pt x="0" y="1406"/>
                  </a:cubicBezTo>
                  <a:cubicBezTo>
                    <a:pt x="754" y="1886"/>
                    <a:pt x="1525" y="909"/>
                    <a:pt x="1713" y="481"/>
                  </a:cubicBezTo>
                  <a:cubicBezTo>
                    <a:pt x="1885" y="52"/>
                    <a:pt x="1456" y="35"/>
                    <a:pt x="1456" y="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3214846" y="-820782"/>
              <a:ext cx="110200" cy="143812"/>
            </a:xfrm>
            <a:custGeom>
              <a:rect b="b" l="l" r="r" t="t"/>
              <a:pathLst>
                <a:path extrusionOk="0" h="2349" w="1800">
                  <a:moveTo>
                    <a:pt x="789" y="686"/>
                  </a:moveTo>
                  <a:cubicBezTo>
                    <a:pt x="429" y="1098"/>
                    <a:pt x="1" y="2057"/>
                    <a:pt x="189" y="2331"/>
                  </a:cubicBezTo>
                  <a:cubicBezTo>
                    <a:pt x="669" y="1834"/>
                    <a:pt x="926" y="1903"/>
                    <a:pt x="926" y="1903"/>
                  </a:cubicBezTo>
                  <a:cubicBezTo>
                    <a:pt x="926" y="1903"/>
                    <a:pt x="1149" y="2143"/>
                    <a:pt x="1337" y="2348"/>
                  </a:cubicBezTo>
                  <a:cubicBezTo>
                    <a:pt x="1697" y="2040"/>
                    <a:pt x="1800" y="995"/>
                    <a:pt x="1800" y="995"/>
                  </a:cubicBezTo>
                  <a:cubicBezTo>
                    <a:pt x="1800" y="995"/>
                    <a:pt x="652" y="1"/>
                    <a:pt x="258" y="138"/>
                  </a:cubicBezTo>
                  <a:cubicBezTo>
                    <a:pt x="189" y="978"/>
                    <a:pt x="1114" y="1183"/>
                    <a:pt x="1114" y="1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3206459" y="-907840"/>
              <a:ext cx="67222" cy="93426"/>
            </a:xfrm>
            <a:custGeom>
              <a:rect b="b" l="l" r="r" t="t"/>
              <a:pathLst>
                <a:path extrusionOk="0" h="1526" w="1098">
                  <a:moveTo>
                    <a:pt x="1097" y="189"/>
                  </a:moveTo>
                  <a:cubicBezTo>
                    <a:pt x="1097" y="1"/>
                    <a:pt x="309" y="206"/>
                    <a:pt x="155" y="875"/>
                  </a:cubicBezTo>
                  <a:lnTo>
                    <a:pt x="1" y="1526"/>
                  </a:lnTo>
                  <a:cubicBezTo>
                    <a:pt x="823" y="1200"/>
                    <a:pt x="1097" y="326"/>
                    <a:pt x="1097"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3076361" y="-1007449"/>
              <a:ext cx="95568" cy="53508"/>
            </a:xfrm>
            <a:custGeom>
              <a:rect b="b" l="l" r="r" t="t"/>
              <a:pathLst>
                <a:path extrusionOk="0" h="874" w="1561">
                  <a:moveTo>
                    <a:pt x="1183" y="34"/>
                  </a:moveTo>
                  <a:cubicBezTo>
                    <a:pt x="926" y="0"/>
                    <a:pt x="121" y="103"/>
                    <a:pt x="1" y="377"/>
                  </a:cubicBezTo>
                  <a:cubicBezTo>
                    <a:pt x="344" y="874"/>
                    <a:pt x="1132" y="840"/>
                    <a:pt x="1337" y="548"/>
                  </a:cubicBezTo>
                  <a:cubicBezTo>
                    <a:pt x="1560" y="257"/>
                    <a:pt x="1183" y="34"/>
                    <a:pt x="1183" y="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3307170" y="-924615"/>
              <a:ext cx="145893" cy="95507"/>
            </a:xfrm>
            <a:custGeom>
              <a:rect b="b" l="l" r="r" t="t"/>
              <a:pathLst>
                <a:path extrusionOk="0" h="1560" w="2383">
                  <a:moveTo>
                    <a:pt x="1200" y="1063"/>
                  </a:moveTo>
                  <a:cubicBezTo>
                    <a:pt x="1405" y="1560"/>
                    <a:pt x="1954" y="1508"/>
                    <a:pt x="2279" y="1491"/>
                  </a:cubicBezTo>
                  <a:cubicBezTo>
                    <a:pt x="2211" y="789"/>
                    <a:pt x="1817" y="755"/>
                    <a:pt x="1817" y="755"/>
                  </a:cubicBezTo>
                  <a:cubicBezTo>
                    <a:pt x="1817" y="755"/>
                    <a:pt x="2125" y="1012"/>
                    <a:pt x="2382" y="943"/>
                  </a:cubicBezTo>
                  <a:cubicBezTo>
                    <a:pt x="2262" y="515"/>
                    <a:pt x="1388" y="1"/>
                    <a:pt x="1388" y="1"/>
                  </a:cubicBezTo>
                  <a:cubicBezTo>
                    <a:pt x="1388" y="1"/>
                    <a:pt x="52" y="155"/>
                    <a:pt x="0" y="532"/>
                  </a:cubicBezTo>
                  <a:cubicBezTo>
                    <a:pt x="703" y="960"/>
                    <a:pt x="1148" y="446"/>
                    <a:pt x="1148"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3255743" y="-913044"/>
              <a:ext cx="55651" cy="97589"/>
            </a:xfrm>
            <a:custGeom>
              <a:rect b="b" l="l" r="r" t="t"/>
              <a:pathLst>
                <a:path extrusionOk="0" h="1594" w="909">
                  <a:moveTo>
                    <a:pt x="275" y="531"/>
                  </a:moveTo>
                  <a:cubicBezTo>
                    <a:pt x="87" y="720"/>
                    <a:pt x="1" y="1405"/>
                    <a:pt x="52" y="1594"/>
                  </a:cubicBezTo>
                  <a:cubicBezTo>
                    <a:pt x="635" y="1268"/>
                    <a:pt x="909" y="754"/>
                    <a:pt x="909" y="377"/>
                  </a:cubicBezTo>
                  <a:cubicBezTo>
                    <a:pt x="892" y="0"/>
                    <a:pt x="275" y="531"/>
                    <a:pt x="275" y="53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3324986" y="-871107"/>
              <a:ext cx="72426" cy="101813"/>
            </a:xfrm>
            <a:custGeom>
              <a:rect b="b" l="l" r="r" t="t"/>
              <a:pathLst>
                <a:path extrusionOk="0" h="1663" w="1183">
                  <a:moveTo>
                    <a:pt x="498" y="326"/>
                  </a:moveTo>
                  <a:cubicBezTo>
                    <a:pt x="1" y="1063"/>
                    <a:pt x="1046" y="1663"/>
                    <a:pt x="1046" y="1663"/>
                  </a:cubicBezTo>
                  <a:cubicBezTo>
                    <a:pt x="1046" y="1663"/>
                    <a:pt x="1183" y="652"/>
                    <a:pt x="995" y="326"/>
                  </a:cubicBezTo>
                  <a:cubicBezTo>
                    <a:pt x="806" y="0"/>
                    <a:pt x="498" y="326"/>
                    <a:pt x="498"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3119401" y="-1044183"/>
              <a:ext cx="71385" cy="76651"/>
            </a:xfrm>
            <a:custGeom>
              <a:rect b="b" l="l" r="r" t="t"/>
              <a:pathLst>
                <a:path extrusionOk="0" h="1252" w="1166">
                  <a:moveTo>
                    <a:pt x="1046" y="1251"/>
                  </a:moveTo>
                  <a:cubicBezTo>
                    <a:pt x="703" y="1217"/>
                    <a:pt x="86" y="720"/>
                    <a:pt x="0" y="206"/>
                  </a:cubicBezTo>
                  <a:cubicBezTo>
                    <a:pt x="275" y="0"/>
                    <a:pt x="703" y="292"/>
                    <a:pt x="926" y="617"/>
                  </a:cubicBezTo>
                  <a:cubicBezTo>
                    <a:pt x="1166" y="960"/>
                    <a:pt x="1046" y="1251"/>
                    <a:pt x="1046"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3075320" y="-948737"/>
              <a:ext cx="119690" cy="45182"/>
            </a:xfrm>
            <a:custGeom>
              <a:rect b="b" l="l" r="r" t="t"/>
              <a:pathLst>
                <a:path extrusionOk="0" h="738" w="1955">
                  <a:moveTo>
                    <a:pt x="1663" y="258"/>
                  </a:moveTo>
                  <a:cubicBezTo>
                    <a:pt x="1097" y="669"/>
                    <a:pt x="155" y="737"/>
                    <a:pt x="86" y="703"/>
                  </a:cubicBezTo>
                  <a:cubicBezTo>
                    <a:pt x="1" y="669"/>
                    <a:pt x="738" y="1"/>
                    <a:pt x="1491" y="18"/>
                  </a:cubicBezTo>
                  <a:cubicBezTo>
                    <a:pt x="1954" y="18"/>
                    <a:pt x="1663" y="258"/>
                    <a:pt x="1663" y="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3179215" y="-954002"/>
              <a:ext cx="120670" cy="73528"/>
            </a:xfrm>
            <a:custGeom>
              <a:rect b="b" l="l" r="r" t="t"/>
              <a:pathLst>
                <a:path extrusionOk="0" h="1201" w="1971">
                  <a:moveTo>
                    <a:pt x="1422" y="138"/>
                  </a:moveTo>
                  <a:cubicBezTo>
                    <a:pt x="908" y="361"/>
                    <a:pt x="34" y="1097"/>
                    <a:pt x="0" y="1200"/>
                  </a:cubicBezTo>
                  <a:cubicBezTo>
                    <a:pt x="548" y="1115"/>
                    <a:pt x="1354" y="995"/>
                    <a:pt x="1662" y="498"/>
                  </a:cubicBezTo>
                  <a:cubicBezTo>
                    <a:pt x="1970" y="1"/>
                    <a:pt x="1422" y="138"/>
                    <a:pt x="1422" y="13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3268355" y="-1159587"/>
              <a:ext cx="101813" cy="90303"/>
            </a:xfrm>
            <a:custGeom>
              <a:rect b="b" l="l" r="r" t="t"/>
              <a:pathLst>
                <a:path extrusionOk="0" h="1475" w="1663">
                  <a:moveTo>
                    <a:pt x="1423" y="1114"/>
                  </a:moveTo>
                  <a:cubicBezTo>
                    <a:pt x="1662" y="1474"/>
                    <a:pt x="326" y="874"/>
                    <a:pt x="0" y="360"/>
                  </a:cubicBezTo>
                  <a:cubicBezTo>
                    <a:pt x="977" y="1"/>
                    <a:pt x="1354" y="1011"/>
                    <a:pt x="1423"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3228499" y="-1080916"/>
              <a:ext cx="113323" cy="56692"/>
            </a:xfrm>
            <a:custGeom>
              <a:rect b="b" l="l" r="r" t="t"/>
              <a:pathLst>
                <a:path extrusionOk="0" h="926" w="1851">
                  <a:moveTo>
                    <a:pt x="1525" y="549"/>
                  </a:moveTo>
                  <a:cubicBezTo>
                    <a:pt x="1285" y="669"/>
                    <a:pt x="343" y="926"/>
                    <a:pt x="0" y="669"/>
                  </a:cubicBezTo>
                  <a:cubicBezTo>
                    <a:pt x="86" y="223"/>
                    <a:pt x="1303" y="1"/>
                    <a:pt x="1577" y="206"/>
                  </a:cubicBezTo>
                  <a:cubicBezTo>
                    <a:pt x="1851" y="395"/>
                    <a:pt x="1525" y="549"/>
                    <a:pt x="1525" y="5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2993527" y="-1001204"/>
              <a:ext cx="73467" cy="103956"/>
            </a:xfrm>
            <a:custGeom>
              <a:rect b="b" l="l" r="r" t="t"/>
              <a:pathLst>
                <a:path extrusionOk="0" h="1698" w="1200">
                  <a:moveTo>
                    <a:pt x="908" y="1406"/>
                  </a:moveTo>
                  <a:cubicBezTo>
                    <a:pt x="720" y="1697"/>
                    <a:pt x="35" y="515"/>
                    <a:pt x="0" y="1"/>
                  </a:cubicBezTo>
                  <a:cubicBezTo>
                    <a:pt x="1200" y="601"/>
                    <a:pt x="994" y="1269"/>
                    <a:pt x="908" y="14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3176031" y="-1112384"/>
              <a:ext cx="77691" cy="56692"/>
            </a:xfrm>
            <a:custGeom>
              <a:rect b="b" l="l" r="r" t="t"/>
              <a:pathLst>
                <a:path extrusionOk="0" h="926" w="1269">
                  <a:moveTo>
                    <a:pt x="1149" y="926"/>
                  </a:moveTo>
                  <a:cubicBezTo>
                    <a:pt x="772" y="874"/>
                    <a:pt x="103" y="720"/>
                    <a:pt x="1" y="360"/>
                  </a:cubicBezTo>
                  <a:cubicBezTo>
                    <a:pt x="669" y="1"/>
                    <a:pt x="960" y="326"/>
                    <a:pt x="1114" y="515"/>
                  </a:cubicBezTo>
                  <a:cubicBezTo>
                    <a:pt x="1269" y="720"/>
                    <a:pt x="1149" y="926"/>
                    <a:pt x="1149" y="9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3342863" y="-1293848"/>
              <a:ext cx="35693" cy="78732"/>
            </a:xfrm>
            <a:custGeom>
              <a:rect b="b" l="l" r="r" t="t"/>
              <a:pathLst>
                <a:path extrusionOk="0" h="1286" w="583">
                  <a:moveTo>
                    <a:pt x="343" y="1285"/>
                  </a:moveTo>
                  <a:cubicBezTo>
                    <a:pt x="120" y="908"/>
                    <a:pt x="0" y="343"/>
                    <a:pt x="137" y="0"/>
                  </a:cubicBezTo>
                  <a:cubicBezTo>
                    <a:pt x="531" y="463"/>
                    <a:pt x="583" y="532"/>
                    <a:pt x="548" y="874"/>
                  </a:cubicBezTo>
                  <a:cubicBezTo>
                    <a:pt x="497" y="1217"/>
                    <a:pt x="343" y="1285"/>
                    <a:pt x="343" y="128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3442472" y="-1044183"/>
              <a:ext cx="77691" cy="144791"/>
            </a:xfrm>
            <a:custGeom>
              <a:rect b="b" l="l" r="r" t="t"/>
              <a:pathLst>
                <a:path extrusionOk="0" h="2365" w="1269">
                  <a:moveTo>
                    <a:pt x="1" y="874"/>
                  </a:moveTo>
                  <a:cubicBezTo>
                    <a:pt x="155" y="1628"/>
                    <a:pt x="1132" y="2365"/>
                    <a:pt x="1132" y="2365"/>
                  </a:cubicBezTo>
                  <a:cubicBezTo>
                    <a:pt x="1132" y="2365"/>
                    <a:pt x="1269" y="994"/>
                    <a:pt x="600" y="412"/>
                  </a:cubicBezTo>
                  <a:cubicBezTo>
                    <a:pt x="138" y="0"/>
                    <a:pt x="1" y="874"/>
                    <a:pt x="1"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3470818" y="-1041060"/>
              <a:ext cx="90242" cy="61957"/>
            </a:xfrm>
            <a:custGeom>
              <a:rect b="b" l="l" r="r" t="t"/>
              <a:pathLst>
                <a:path extrusionOk="0" h="1012" w="1474">
                  <a:moveTo>
                    <a:pt x="0" y="652"/>
                  </a:moveTo>
                  <a:cubicBezTo>
                    <a:pt x="137" y="909"/>
                    <a:pt x="1337" y="1012"/>
                    <a:pt x="1474" y="960"/>
                  </a:cubicBezTo>
                  <a:cubicBezTo>
                    <a:pt x="1148" y="412"/>
                    <a:pt x="789" y="1"/>
                    <a:pt x="480" y="52"/>
                  </a:cubicBezTo>
                  <a:cubicBezTo>
                    <a:pt x="172" y="121"/>
                    <a:pt x="0" y="652"/>
                    <a:pt x="0"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3463471" y="-1111344"/>
              <a:ext cx="115466" cy="92385"/>
            </a:xfrm>
            <a:custGeom>
              <a:rect b="b" l="l" r="r" t="t"/>
              <a:pathLst>
                <a:path extrusionOk="0" h="1509" w="1886">
                  <a:moveTo>
                    <a:pt x="292" y="1234"/>
                  </a:moveTo>
                  <a:cubicBezTo>
                    <a:pt x="583" y="1509"/>
                    <a:pt x="1440" y="926"/>
                    <a:pt x="1885" y="669"/>
                  </a:cubicBezTo>
                  <a:cubicBezTo>
                    <a:pt x="1097" y="1"/>
                    <a:pt x="377" y="206"/>
                    <a:pt x="189" y="549"/>
                  </a:cubicBezTo>
                  <a:cubicBezTo>
                    <a:pt x="0" y="909"/>
                    <a:pt x="172" y="1063"/>
                    <a:pt x="172" y="10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3473940" y="-1156465"/>
              <a:ext cx="93426" cy="69304"/>
            </a:xfrm>
            <a:custGeom>
              <a:rect b="b" l="l" r="r" t="t"/>
              <a:pathLst>
                <a:path extrusionOk="0" h="1132" w="1526">
                  <a:moveTo>
                    <a:pt x="104" y="978"/>
                  </a:moveTo>
                  <a:cubicBezTo>
                    <a:pt x="343" y="1132"/>
                    <a:pt x="1423" y="618"/>
                    <a:pt x="1526" y="498"/>
                  </a:cubicBezTo>
                  <a:cubicBezTo>
                    <a:pt x="995" y="189"/>
                    <a:pt x="481" y="1"/>
                    <a:pt x="241" y="207"/>
                  </a:cubicBezTo>
                  <a:cubicBezTo>
                    <a:pt x="1" y="412"/>
                    <a:pt x="104" y="978"/>
                    <a:pt x="104" y="9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3699484" y="-1164852"/>
              <a:ext cx="107078" cy="56753"/>
            </a:xfrm>
            <a:custGeom>
              <a:rect b="b" l="l" r="r" t="t"/>
              <a:pathLst>
                <a:path extrusionOk="0" h="927" w="1749">
                  <a:moveTo>
                    <a:pt x="412" y="686"/>
                  </a:moveTo>
                  <a:cubicBezTo>
                    <a:pt x="892" y="926"/>
                    <a:pt x="1748" y="703"/>
                    <a:pt x="1748" y="703"/>
                  </a:cubicBezTo>
                  <a:cubicBezTo>
                    <a:pt x="1748" y="703"/>
                    <a:pt x="1046" y="1"/>
                    <a:pt x="429" y="121"/>
                  </a:cubicBezTo>
                  <a:cubicBezTo>
                    <a:pt x="1" y="206"/>
                    <a:pt x="412" y="686"/>
                    <a:pt x="412" y="6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3513796" y="-948737"/>
              <a:ext cx="68263" cy="110201"/>
            </a:xfrm>
            <a:custGeom>
              <a:rect b="b" l="l" r="r" t="t"/>
              <a:pathLst>
                <a:path extrusionOk="0" h="1800" w="1115">
                  <a:moveTo>
                    <a:pt x="52" y="1560"/>
                  </a:moveTo>
                  <a:cubicBezTo>
                    <a:pt x="1" y="1114"/>
                    <a:pt x="292" y="857"/>
                    <a:pt x="515" y="446"/>
                  </a:cubicBezTo>
                  <a:cubicBezTo>
                    <a:pt x="738" y="18"/>
                    <a:pt x="892" y="1"/>
                    <a:pt x="892" y="1"/>
                  </a:cubicBezTo>
                  <a:cubicBezTo>
                    <a:pt x="892" y="1"/>
                    <a:pt x="1115" y="977"/>
                    <a:pt x="755" y="1388"/>
                  </a:cubicBezTo>
                  <a:cubicBezTo>
                    <a:pt x="395" y="1800"/>
                    <a:pt x="18" y="1611"/>
                    <a:pt x="18"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3516980" y="-857454"/>
              <a:ext cx="102854" cy="81854"/>
            </a:xfrm>
            <a:custGeom>
              <a:rect b="b" l="l" r="r" t="t"/>
              <a:pathLst>
                <a:path extrusionOk="0" h="1337" w="1680">
                  <a:moveTo>
                    <a:pt x="257" y="1097"/>
                  </a:moveTo>
                  <a:cubicBezTo>
                    <a:pt x="514" y="1337"/>
                    <a:pt x="1268" y="823"/>
                    <a:pt x="1679" y="600"/>
                  </a:cubicBezTo>
                  <a:cubicBezTo>
                    <a:pt x="960" y="0"/>
                    <a:pt x="326" y="172"/>
                    <a:pt x="155" y="480"/>
                  </a:cubicBezTo>
                  <a:cubicBezTo>
                    <a:pt x="0" y="806"/>
                    <a:pt x="155" y="943"/>
                    <a:pt x="155"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3678546" y="-1066223"/>
              <a:ext cx="56692" cy="93426"/>
            </a:xfrm>
            <a:custGeom>
              <a:rect b="b" l="l" r="r" t="t"/>
              <a:pathLst>
                <a:path extrusionOk="0" h="1526" w="926">
                  <a:moveTo>
                    <a:pt x="103" y="1371"/>
                  </a:moveTo>
                  <a:cubicBezTo>
                    <a:pt x="69" y="977"/>
                    <a:pt x="240" y="720"/>
                    <a:pt x="428" y="360"/>
                  </a:cubicBezTo>
                  <a:cubicBezTo>
                    <a:pt x="634" y="18"/>
                    <a:pt x="754" y="0"/>
                    <a:pt x="754" y="0"/>
                  </a:cubicBezTo>
                  <a:cubicBezTo>
                    <a:pt x="754" y="0"/>
                    <a:pt x="925" y="823"/>
                    <a:pt x="617" y="1183"/>
                  </a:cubicBezTo>
                  <a:cubicBezTo>
                    <a:pt x="308" y="1525"/>
                    <a:pt x="0" y="1354"/>
                    <a:pt x="0" y="13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3677444" y="-906799"/>
              <a:ext cx="47264" cy="88222"/>
            </a:xfrm>
            <a:custGeom>
              <a:rect b="b" l="l" r="r" t="t"/>
              <a:pathLst>
                <a:path extrusionOk="0" h="1441" w="772">
                  <a:moveTo>
                    <a:pt x="1" y="515"/>
                  </a:moveTo>
                  <a:cubicBezTo>
                    <a:pt x="87" y="978"/>
                    <a:pt x="669" y="1440"/>
                    <a:pt x="669" y="1440"/>
                  </a:cubicBezTo>
                  <a:cubicBezTo>
                    <a:pt x="669" y="1440"/>
                    <a:pt x="772" y="618"/>
                    <a:pt x="361" y="258"/>
                  </a:cubicBezTo>
                  <a:cubicBezTo>
                    <a:pt x="87" y="1"/>
                    <a:pt x="1" y="515"/>
                    <a:pt x="1" y="5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3678546" y="-939308"/>
              <a:ext cx="67161" cy="47264"/>
            </a:xfrm>
            <a:custGeom>
              <a:rect b="b" l="l" r="r" t="t"/>
              <a:pathLst>
                <a:path extrusionOk="0" h="772" w="1097">
                  <a:moveTo>
                    <a:pt x="0" y="498"/>
                  </a:moveTo>
                  <a:cubicBezTo>
                    <a:pt x="103" y="686"/>
                    <a:pt x="994" y="772"/>
                    <a:pt x="1097" y="738"/>
                  </a:cubicBezTo>
                  <a:cubicBezTo>
                    <a:pt x="874" y="326"/>
                    <a:pt x="600" y="1"/>
                    <a:pt x="377" y="52"/>
                  </a:cubicBezTo>
                  <a:cubicBezTo>
                    <a:pt x="137" y="86"/>
                    <a:pt x="0" y="498"/>
                    <a:pt x="0" y="49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3673281" y="-986511"/>
              <a:ext cx="88160" cy="69304"/>
            </a:xfrm>
            <a:custGeom>
              <a:rect b="b" l="l" r="r" t="t"/>
              <a:pathLst>
                <a:path extrusionOk="0" h="1132" w="1440">
                  <a:moveTo>
                    <a:pt x="223" y="909"/>
                  </a:moveTo>
                  <a:cubicBezTo>
                    <a:pt x="446" y="1132"/>
                    <a:pt x="1097" y="703"/>
                    <a:pt x="1440" y="515"/>
                  </a:cubicBezTo>
                  <a:cubicBezTo>
                    <a:pt x="840" y="1"/>
                    <a:pt x="309" y="138"/>
                    <a:pt x="155" y="395"/>
                  </a:cubicBezTo>
                  <a:cubicBezTo>
                    <a:pt x="0" y="669"/>
                    <a:pt x="137" y="789"/>
                    <a:pt x="137" y="7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3592467" y="-1120772"/>
              <a:ext cx="93426" cy="91344"/>
            </a:xfrm>
            <a:custGeom>
              <a:rect b="b" l="l" r="r" t="t"/>
              <a:pathLst>
                <a:path extrusionOk="0" h="1492" w="1526">
                  <a:moveTo>
                    <a:pt x="875" y="1131"/>
                  </a:moveTo>
                  <a:cubicBezTo>
                    <a:pt x="309" y="840"/>
                    <a:pt x="584" y="86"/>
                    <a:pt x="806" y="1"/>
                  </a:cubicBezTo>
                  <a:cubicBezTo>
                    <a:pt x="961" y="429"/>
                    <a:pt x="1012" y="926"/>
                    <a:pt x="1012" y="926"/>
                  </a:cubicBezTo>
                  <a:cubicBezTo>
                    <a:pt x="1012" y="926"/>
                    <a:pt x="909" y="429"/>
                    <a:pt x="1440" y="463"/>
                  </a:cubicBezTo>
                  <a:cubicBezTo>
                    <a:pt x="1526" y="772"/>
                    <a:pt x="1183" y="1406"/>
                    <a:pt x="1183" y="1406"/>
                  </a:cubicBezTo>
                  <a:cubicBezTo>
                    <a:pt x="1183" y="1406"/>
                    <a:pt x="172" y="1491"/>
                    <a:pt x="1" y="1251"/>
                  </a:cubicBezTo>
                  <a:cubicBezTo>
                    <a:pt x="275" y="754"/>
                    <a:pt x="995" y="1217"/>
                    <a:pt x="995" y="12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3350148" y="-1161669"/>
              <a:ext cx="60916" cy="95507"/>
            </a:xfrm>
            <a:custGeom>
              <a:rect b="b" l="l" r="r" t="t"/>
              <a:pathLst>
                <a:path extrusionOk="0" h="1560" w="995">
                  <a:moveTo>
                    <a:pt x="978" y="926"/>
                  </a:moveTo>
                  <a:cubicBezTo>
                    <a:pt x="789" y="411"/>
                    <a:pt x="1" y="0"/>
                    <a:pt x="1" y="0"/>
                  </a:cubicBezTo>
                  <a:cubicBezTo>
                    <a:pt x="1" y="0"/>
                    <a:pt x="69" y="994"/>
                    <a:pt x="618" y="1320"/>
                  </a:cubicBezTo>
                  <a:cubicBezTo>
                    <a:pt x="995" y="1559"/>
                    <a:pt x="978" y="926"/>
                    <a:pt x="978" y="9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3334414" y="-1077733"/>
              <a:ext cx="81916" cy="55651"/>
            </a:xfrm>
            <a:custGeom>
              <a:rect b="b" l="l" r="r" t="t"/>
              <a:pathLst>
                <a:path extrusionOk="0" h="909" w="1338">
                  <a:moveTo>
                    <a:pt x="1337" y="206"/>
                  </a:moveTo>
                  <a:cubicBezTo>
                    <a:pt x="1166" y="0"/>
                    <a:pt x="121" y="103"/>
                    <a:pt x="1" y="171"/>
                  </a:cubicBezTo>
                  <a:cubicBezTo>
                    <a:pt x="361" y="600"/>
                    <a:pt x="738" y="908"/>
                    <a:pt x="995" y="805"/>
                  </a:cubicBezTo>
                  <a:cubicBezTo>
                    <a:pt x="1269" y="703"/>
                    <a:pt x="1337" y="206"/>
                    <a:pt x="1337"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3329210" y="-1060958"/>
              <a:ext cx="99731" cy="86079"/>
            </a:xfrm>
            <a:custGeom>
              <a:rect b="b" l="l" r="r" t="t"/>
              <a:pathLst>
                <a:path extrusionOk="0" h="1406" w="1629">
                  <a:moveTo>
                    <a:pt x="1320" y="206"/>
                  </a:moveTo>
                  <a:cubicBezTo>
                    <a:pt x="1011" y="0"/>
                    <a:pt x="360" y="651"/>
                    <a:pt x="0" y="943"/>
                  </a:cubicBezTo>
                  <a:cubicBezTo>
                    <a:pt x="806" y="1405"/>
                    <a:pt x="1388" y="1114"/>
                    <a:pt x="1508" y="788"/>
                  </a:cubicBezTo>
                  <a:cubicBezTo>
                    <a:pt x="1628" y="446"/>
                    <a:pt x="1440" y="326"/>
                    <a:pt x="1440"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3399494" y="-1022142"/>
              <a:ext cx="55651" cy="103895"/>
            </a:xfrm>
            <a:custGeom>
              <a:rect b="b" l="l" r="r" t="t"/>
              <a:pathLst>
                <a:path extrusionOk="0" h="1697" w="909">
                  <a:moveTo>
                    <a:pt x="0" y="617"/>
                  </a:moveTo>
                  <a:cubicBezTo>
                    <a:pt x="120" y="1165"/>
                    <a:pt x="823" y="1696"/>
                    <a:pt x="823" y="1696"/>
                  </a:cubicBezTo>
                  <a:cubicBezTo>
                    <a:pt x="823" y="1696"/>
                    <a:pt x="908" y="720"/>
                    <a:pt x="429" y="291"/>
                  </a:cubicBezTo>
                  <a:cubicBezTo>
                    <a:pt x="103" y="0"/>
                    <a:pt x="0" y="617"/>
                    <a:pt x="0" y="6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3400534" y="-1059917"/>
              <a:ext cx="79773" cy="54610"/>
            </a:xfrm>
            <a:custGeom>
              <a:rect b="b" l="l" r="r" t="t"/>
              <a:pathLst>
                <a:path extrusionOk="0" h="892" w="1303">
                  <a:moveTo>
                    <a:pt x="0" y="583"/>
                  </a:moveTo>
                  <a:cubicBezTo>
                    <a:pt x="120" y="806"/>
                    <a:pt x="1183" y="891"/>
                    <a:pt x="1303" y="840"/>
                  </a:cubicBezTo>
                  <a:cubicBezTo>
                    <a:pt x="1028" y="360"/>
                    <a:pt x="703" y="0"/>
                    <a:pt x="429" y="52"/>
                  </a:cubicBezTo>
                  <a:cubicBezTo>
                    <a:pt x="155" y="103"/>
                    <a:pt x="0" y="583"/>
                    <a:pt x="0" y="5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3399494" y="-1121813"/>
              <a:ext cx="102854" cy="82895"/>
            </a:xfrm>
            <a:custGeom>
              <a:rect b="b" l="l" r="r" t="t"/>
              <a:pathLst>
                <a:path extrusionOk="0" h="1354" w="1680">
                  <a:moveTo>
                    <a:pt x="257" y="1097"/>
                  </a:moveTo>
                  <a:cubicBezTo>
                    <a:pt x="531" y="1354"/>
                    <a:pt x="1285" y="823"/>
                    <a:pt x="1679" y="600"/>
                  </a:cubicBezTo>
                  <a:cubicBezTo>
                    <a:pt x="960" y="0"/>
                    <a:pt x="343" y="172"/>
                    <a:pt x="172" y="497"/>
                  </a:cubicBezTo>
                  <a:cubicBezTo>
                    <a:pt x="0" y="806"/>
                    <a:pt x="154" y="943"/>
                    <a:pt x="154"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3806501" y="-1261339"/>
              <a:ext cx="70345" cy="88160"/>
            </a:xfrm>
            <a:custGeom>
              <a:rect b="b" l="l" r="r" t="t"/>
              <a:pathLst>
                <a:path extrusionOk="0" h="1440" w="1149">
                  <a:moveTo>
                    <a:pt x="634" y="1234"/>
                  </a:moveTo>
                  <a:cubicBezTo>
                    <a:pt x="789" y="1029"/>
                    <a:pt x="1148" y="258"/>
                    <a:pt x="960" y="1"/>
                  </a:cubicBezTo>
                  <a:cubicBezTo>
                    <a:pt x="377" y="52"/>
                    <a:pt x="0" y="754"/>
                    <a:pt x="120" y="1097"/>
                  </a:cubicBezTo>
                  <a:cubicBezTo>
                    <a:pt x="240" y="1440"/>
                    <a:pt x="634" y="1234"/>
                    <a:pt x="634"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3813847" y="-1228830"/>
              <a:ext cx="71385" cy="76651"/>
            </a:xfrm>
            <a:custGeom>
              <a:rect b="b" l="l" r="r" t="t"/>
              <a:pathLst>
                <a:path extrusionOk="0" h="1252" w="1166">
                  <a:moveTo>
                    <a:pt x="1063" y="1251"/>
                  </a:moveTo>
                  <a:cubicBezTo>
                    <a:pt x="720" y="1217"/>
                    <a:pt x="103" y="720"/>
                    <a:pt x="0" y="223"/>
                  </a:cubicBezTo>
                  <a:cubicBezTo>
                    <a:pt x="292" y="1"/>
                    <a:pt x="720" y="292"/>
                    <a:pt x="943" y="635"/>
                  </a:cubicBezTo>
                  <a:cubicBezTo>
                    <a:pt x="1165" y="960"/>
                    <a:pt x="1063" y="1251"/>
                    <a:pt x="1063" y="1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3968067" y="-1015898"/>
              <a:ext cx="54610" cy="91344"/>
            </a:xfrm>
            <a:custGeom>
              <a:rect b="b" l="l" r="r" t="t"/>
              <a:pathLst>
                <a:path extrusionOk="0" h="1492" w="892">
                  <a:moveTo>
                    <a:pt x="103" y="1355"/>
                  </a:moveTo>
                  <a:cubicBezTo>
                    <a:pt x="51" y="978"/>
                    <a:pt x="223" y="721"/>
                    <a:pt x="394" y="378"/>
                  </a:cubicBezTo>
                  <a:cubicBezTo>
                    <a:pt x="583" y="35"/>
                    <a:pt x="720" y="1"/>
                    <a:pt x="720" y="1"/>
                  </a:cubicBezTo>
                  <a:cubicBezTo>
                    <a:pt x="720" y="1"/>
                    <a:pt x="891" y="806"/>
                    <a:pt x="600" y="1149"/>
                  </a:cubicBezTo>
                  <a:cubicBezTo>
                    <a:pt x="309" y="1492"/>
                    <a:pt x="0" y="1355"/>
                    <a:pt x="0" y="13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3131951" y="-1251911"/>
              <a:ext cx="67222" cy="64039"/>
            </a:xfrm>
            <a:custGeom>
              <a:rect b="b" l="l" r="r" t="t"/>
              <a:pathLst>
                <a:path extrusionOk="0" h="1046" w="1098">
                  <a:moveTo>
                    <a:pt x="841" y="892"/>
                  </a:moveTo>
                  <a:cubicBezTo>
                    <a:pt x="309" y="1046"/>
                    <a:pt x="1" y="892"/>
                    <a:pt x="18" y="840"/>
                  </a:cubicBezTo>
                  <a:cubicBezTo>
                    <a:pt x="70" y="686"/>
                    <a:pt x="789" y="1"/>
                    <a:pt x="943" y="206"/>
                  </a:cubicBezTo>
                  <a:cubicBezTo>
                    <a:pt x="1098" y="395"/>
                    <a:pt x="841" y="892"/>
                    <a:pt x="841" y="8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2985140" y="-1162709"/>
              <a:ext cx="71385" cy="64039"/>
            </a:xfrm>
            <a:custGeom>
              <a:rect b="b" l="l" r="r" t="t"/>
              <a:pathLst>
                <a:path extrusionOk="0" h="1046" w="1166">
                  <a:moveTo>
                    <a:pt x="1011" y="788"/>
                  </a:moveTo>
                  <a:cubicBezTo>
                    <a:pt x="1165" y="1045"/>
                    <a:pt x="223" y="634"/>
                    <a:pt x="0" y="257"/>
                  </a:cubicBezTo>
                  <a:cubicBezTo>
                    <a:pt x="686" y="0"/>
                    <a:pt x="943" y="720"/>
                    <a:pt x="1011" y="7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3150869" y="-1151200"/>
              <a:ext cx="54610" cy="102854"/>
            </a:xfrm>
            <a:custGeom>
              <a:rect b="b" l="l" r="r" t="t"/>
              <a:pathLst>
                <a:path extrusionOk="0" h="1680" w="892">
                  <a:moveTo>
                    <a:pt x="0" y="600"/>
                  </a:moveTo>
                  <a:cubicBezTo>
                    <a:pt x="103" y="1131"/>
                    <a:pt x="806" y="1680"/>
                    <a:pt x="806" y="1680"/>
                  </a:cubicBezTo>
                  <a:cubicBezTo>
                    <a:pt x="806" y="1680"/>
                    <a:pt x="891" y="703"/>
                    <a:pt x="412" y="292"/>
                  </a:cubicBezTo>
                  <a:cubicBezTo>
                    <a:pt x="86" y="1"/>
                    <a:pt x="0" y="600"/>
                    <a:pt x="0" y="6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2981956" y="-1045223"/>
              <a:ext cx="78732" cy="54610"/>
            </a:xfrm>
            <a:custGeom>
              <a:rect b="b" l="l" r="r" t="t"/>
              <a:pathLst>
                <a:path extrusionOk="0" h="892" w="1286">
                  <a:moveTo>
                    <a:pt x="1" y="583"/>
                  </a:moveTo>
                  <a:cubicBezTo>
                    <a:pt x="121" y="805"/>
                    <a:pt x="1166" y="891"/>
                    <a:pt x="1286" y="840"/>
                  </a:cubicBezTo>
                  <a:cubicBezTo>
                    <a:pt x="1012" y="360"/>
                    <a:pt x="686" y="0"/>
                    <a:pt x="412" y="52"/>
                  </a:cubicBezTo>
                  <a:cubicBezTo>
                    <a:pt x="155" y="103"/>
                    <a:pt x="1" y="583"/>
                    <a:pt x="1" y="5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3061668" y="-1327398"/>
              <a:ext cx="101874" cy="80814"/>
            </a:xfrm>
            <a:custGeom>
              <a:rect b="b" l="l" r="r" t="t"/>
              <a:pathLst>
                <a:path extrusionOk="0" h="1320" w="1664">
                  <a:moveTo>
                    <a:pt x="258" y="1080"/>
                  </a:moveTo>
                  <a:cubicBezTo>
                    <a:pt x="532" y="1319"/>
                    <a:pt x="1269" y="805"/>
                    <a:pt x="1663" y="583"/>
                  </a:cubicBezTo>
                  <a:cubicBezTo>
                    <a:pt x="961" y="0"/>
                    <a:pt x="344" y="171"/>
                    <a:pt x="172" y="480"/>
                  </a:cubicBezTo>
                  <a:cubicBezTo>
                    <a:pt x="1" y="788"/>
                    <a:pt x="172" y="925"/>
                    <a:pt x="172" y="9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3069014" y="-1221483"/>
              <a:ext cx="43101" cy="67222"/>
            </a:xfrm>
            <a:custGeom>
              <a:rect b="b" l="l" r="r" t="t"/>
              <a:pathLst>
                <a:path extrusionOk="0" h="1098" w="704">
                  <a:moveTo>
                    <a:pt x="703" y="652"/>
                  </a:moveTo>
                  <a:cubicBezTo>
                    <a:pt x="566" y="292"/>
                    <a:pt x="1" y="1"/>
                    <a:pt x="1" y="1"/>
                  </a:cubicBezTo>
                  <a:cubicBezTo>
                    <a:pt x="1" y="1"/>
                    <a:pt x="52" y="703"/>
                    <a:pt x="446" y="943"/>
                  </a:cubicBezTo>
                  <a:cubicBezTo>
                    <a:pt x="703" y="1097"/>
                    <a:pt x="703" y="652"/>
                    <a:pt x="703"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3058545" y="-1161669"/>
              <a:ext cx="57733" cy="38876"/>
            </a:xfrm>
            <a:custGeom>
              <a:rect b="b" l="l" r="r" t="t"/>
              <a:pathLst>
                <a:path extrusionOk="0" h="635" w="943">
                  <a:moveTo>
                    <a:pt x="943" y="137"/>
                  </a:moveTo>
                  <a:cubicBezTo>
                    <a:pt x="823" y="0"/>
                    <a:pt x="69" y="69"/>
                    <a:pt x="1" y="120"/>
                  </a:cubicBezTo>
                  <a:cubicBezTo>
                    <a:pt x="258" y="411"/>
                    <a:pt x="515" y="634"/>
                    <a:pt x="703" y="566"/>
                  </a:cubicBezTo>
                  <a:cubicBezTo>
                    <a:pt x="892" y="497"/>
                    <a:pt x="943" y="137"/>
                    <a:pt x="943" y="1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3054382" y="-1150159"/>
              <a:ext cx="70345" cy="60916"/>
            </a:xfrm>
            <a:custGeom>
              <a:rect b="b" l="l" r="r" t="t"/>
              <a:pathLst>
                <a:path extrusionOk="0" h="995" w="1149">
                  <a:moveTo>
                    <a:pt x="942" y="138"/>
                  </a:moveTo>
                  <a:cubicBezTo>
                    <a:pt x="720" y="1"/>
                    <a:pt x="257" y="463"/>
                    <a:pt x="0" y="669"/>
                  </a:cubicBezTo>
                  <a:cubicBezTo>
                    <a:pt x="565" y="995"/>
                    <a:pt x="994" y="789"/>
                    <a:pt x="1080" y="549"/>
                  </a:cubicBezTo>
                  <a:cubicBezTo>
                    <a:pt x="1148" y="309"/>
                    <a:pt x="1028" y="241"/>
                    <a:pt x="1028" y="2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3104707" y="-1122854"/>
              <a:ext cx="38876" cy="74508"/>
            </a:xfrm>
            <a:custGeom>
              <a:rect b="b" l="l" r="r" t="t"/>
              <a:pathLst>
                <a:path extrusionOk="0" h="1217" w="635">
                  <a:moveTo>
                    <a:pt x="1" y="446"/>
                  </a:moveTo>
                  <a:cubicBezTo>
                    <a:pt x="69" y="840"/>
                    <a:pt x="566" y="1217"/>
                    <a:pt x="566" y="1217"/>
                  </a:cubicBezTo>
                  <a:cubicBezTo>
                    <a:pt x="566" y="1217"/>
                    <a:pt x="634" y="514"/>
                    <a:pt x="309" y="223"/>
                  </a:cubicBezTo>
                  <a:cubicBezTo>
                    <a:pt x="69" y="0"/>
                    <a:pt x="1" y="446"/>
                    <a:pt x="1"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3099442" y="-1010633"/>
              <a:ext cx="56753" cy="38876"/>
            </a:xfrm>
            <a:custGeom>
              <a:rect b="b" l="l" r="r" t="t"/>
              <a:pathLst>
                <a:path extrusionOk="0" h="635" w="927">
                  <a:moveTo>
                    <a:pt x="1" y="412"/>
                  </a:moveTo>
                  <a:cubicBezTo>
                    <a:pt x="87" y="583"/>
                    <a:pt x="840" y="635"/>
                    <a:pt x="926" y="600"/>
                  </a:cubicBezTo>
                  <a:cubicBezTo>
                    <a:pt x="720" y="275"/>
                    <a:pt x="498" y="1"/>
                    <a:pt x="309" y="35"/>
                  </a:cubicBezTo>
                  <a:cubicBezTo>
                    <a:pt x="104" y="69"/>
                    <a:pt x="1" y="412"/>
                    <a:pt x="1"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2961018" y="-962389"/>
              <a:ext cx="89201" cy="83997"/>
            </a:xfrm>
            <a:custGeom>
              <a:rect b="b" l="l" r="r" t="t"/>
              <a:pathLst>
                <a:path extrusionOk="0" h="1372" w="1457">
                  <a:moveTo>
                    <a:pt x="1114" y="1183"/>
                  </a:moveTo>
                  <a:cubicBezTo>
                    <a:pt x="428" y="1372"/>
                    <a:pt x="0" y="1166"/>
                    <a:pt x="34" y="1115"/>
                  </a:cubicBezTo>
                  <a:cubicBezTo>
                    <a:pt x="103" y="892"/>
                    <a:pt x="1045" y="1"/>
                    <a:pt x="1251" y="275"/>
                  </a:cubicBezTo>
                  <a:cubicBezTo>
                    <a:pt x="1457" y="532"/>
                    <a:pt x="1114" y="1183"/>
                    <a:pt x="1114" y="11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3328169" y="-937166"/>
              <a:ext cx="89201" cy="50386"/>
            </a:xfrm>
            <a:custGeom>
              <a:rect b="b" l="l" r="r" t="t"/>
              <a:pathLst>
                <a:path extrusionOk="0" h="823" w="1457">
                  <a:moveTo>
                    <a:pt x="1097" y="34"/>
                  </a:moveTo>
                  <a:cubicBezTo>
                    <a:pt x="857" y="0"/>
                    <a:pt x="103" y="86"/>
                    <a:pt x="0" y="360"/>
                  </a:cubicBezTo>
                  <a:cubicBezTo>
                    <a:pt x="309" y="822"/>
                    <a:pt x="1045" y="788"/>
                    <a:pt x="1251" y="514"/>
                  </a:cubicBezTo>
                  <a:cubicBezTo>
                    <a:pt x="1457" y="257"/>
                    <a:pt x="1097" y="34"/>
                    <a:pt x="1097" y="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3252621" y="-1042101"/>
              <a:ext cx="62998" cy="102854"/>
            </a:xfrm>
            <a:custGeom>
              <a:rect b="b" l="l" r="r" t="t"/>
              <a:pathLst>
                <a:path extrusionOk="0" h="1680" w="1029">
                  <a:moveTo>
                    <a:pt x="120" y="1526"/>
                  </a:moveTo>
                  <a:cubicBezTo>
                    <a:pt x="69" y="1097"/>
                    <a:pt x="257" y="806"/>
                    <a:pt x="463" y="412"/>
                  </a:cubicBezTo>
                  <a:cubicBezTo>
                    <a:pt x="669" y="18"/>
                    <a:pt x="823" y="1"/>
                    <a:pt x="823" y="1"/>
                  </a:cubicBezTo>
                  <a:cubicBezTo>
                    <a:pt x="823" y="1"/>
                    <a:pt x="1029" y="909"/>
                    <a:pt x="686" y="1303"/>
                  </a:cubicBezTo>
                  <a:cubicBezTo>
                    <a:pt x="360" y="1680"/>
                    <a:pt x="0" y="1508"/>
                    <a:pt x="0" y="15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3310292" y="-957124"/>
              <a:ext cx="109160" cy="87120"/>
            </a:xfrm>
            <a:custGeom>
              <a:rect b="b" l="l" r="r" t="t"/>
              <a:pathLst>
                <a:path extrusionOk="0" h="1423" w="1783">
                  <a:moveTo>
                    <a:pt x="275" y="1148"/>
                  </a:moveTo>
                  <a:cubicBezTo>
                    <a:pt x="549" y="1423"/>
                    <a:pt x="1354" y="857"/>
                    <a:pt x="1783" y="634"/>
                  </a:cubicBezTo>
                  <a:cubicBezTo>
                    <a:pt x="1029" y="0"/>
                    <a:pt x="361" y="189"/>
                    <a:pt x="189" y="514"/>
                  </a:cubicBezTo>
                  <a:cubicBezTo>
                    <a:pt x="1" y="840"/>
                    <a:pt x="172" y="994"/>
                    <a:pt x="172" y="99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3301905" y="-1027408"/>
              <a:ext cx="89262" cy="90303"/>
            </a:xfrm>
            <a:custGeom>
              <a:rect b="b" l="l" r="r" t="t"/>
              <a:pathLst>
                <a:path extrusionOk="0" h="1475" w="1458">
                  <a:moveTo>
                    <a:pt x="395" y="1371"/>
                  </a:moveTo>
                  <a:cubicBezTo>
                    <a:pt x="755" y="1474"/>
                    <a:pt x="1200" y="583"/>
                    <a:pt x="1457" y="172"/>
                  </a:cubicBezTo>
                  <a:cubicBezTo>
                    <a:pt x="498" y="0"/>
                    <a:pt x="1" y="480"/>
                    <a:pt x="1" y="857"/>
                  </a:cubicBezTo>
                  <a:cubicBezTo>
                    <a:pt x="1" y="1251"/>
                    <a:pt x="224" y="1286"/>
                    <a:pt x="224" y="12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3214846" y="-995939"/>
              <a:ext cx="56692" cy="89201"/>
            </a:xfrm>
            <a:custGeom>
              <a:rect b="b" l="l" r="r" t="t"/>
              <a:pathLst>
                <a:path extrusionOk="0" h="1457" w="926">
                  <a:moveTo>
                    <a:pt x="926" y="857"/>
                  </a:moveTo>
                  <a:cubicBezTo>
                    <a:pt x="737" y="377"/>
                    <a:pt x="1" y="0"/>
                    <a:pt x="1" y="0"/>
                  </a:cubicBezTo>
                  <a:cubicBezTo>
                    <a:pt x="1" y="0"/>
                    <a:pt x="69" y="926"/>
                    <a:pt x="583" y="1234"/>
                  </a:cubicBezTo>
                  <a:cubicBezTo>
                    <a:pt x="926" y="1457"/>
                    <a:pt x="926" y="857"/>
                    <a:pt x="926" y="8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3273620" y="-885800"/>
              <a:ext cx="74508" cy="51488"/>
            </a:xfrm>
            <a:custGeom>
              <a:rect b="b" l="l" r="r" t="t"/>
              <a:pathLst>
                <a:path extrusionOk="0" h="841" w="1217">
                  <a:moveTo>
                    <a:pt x="0" y="549"/>
                  </a:moveTo>
                  <a:cubicBezTo>
                    <a:pt x="103" y="772"/>
                    <a:pt x="1097" y="840"/>
                    <a:pt x="1217" y="806"/>
                  </a:cubicBezTo>
                  <a:cubicBezTo>
                    <a:pt x="960" y="360"/>
                    <a:pt x="651" y="1"/>
                    <a:pt x="394" y="52"/>
                  </a:cubicBezTo>
                  <a:cubicBezTo>
                    <a:pt x="137" y="103"/>
                    <a:pt x="0" y="549"/>
                    <a:pt x="0" y="5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2895938" y="-801864"/>
              <a:ext cx="96609" cy="77691"/>
            </a:xfrm>
            <a:custGeom>
              <a:rect b="b" l="l" r="r" t="t"/>
              <a:pathLst>
                <a:path extrusionOk="0" h="1269" w="1578">
                  <a:moveTo>
                    <a:pt x="241" y="1028"/>
                  </a:moveTo>
                  <a:cubicBezTo>
                    <a:pt x="498" y="1268"/>
                    <a:pt x="1200" y="771"/>
                    <a:pt x="1577" y="566"/>
                  </a:cubicBezTo>
                  <a:cubicBezTo>
                    <a:pt x="909" y="0"/>
                    <a:pt x="326" y="172"/>
                    <a:pt x="155" y="463"/>
                  </a:cubicBezTo>
                  <a:cubicBezTo>
                    <a:pt x="1" y="754"/>
                    <a:pt x="155" y="891"/>
                    <a:pt x="155" y="8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2798411" y="-764090"/>
              <a:ext cx="98629" cy="97589"/>
            </a:xfrm>
            <a:custGeom>
              <a:rect b="b" l="l" r="r" t="t"/>
              <a:pathLst>
                <a:path extrusionOk="0" h="1594" w="1611">
                  <a:moveTo>
                    <a:pt x="1251" y="17"/>
                  </a:moveTo>
                  <a:cubicBezTo>
                    <a:pt x="788" y="0"/>
                    <a:pt x="86" y="857"/>
                    <a:pt x="0" y="1200"/>
                  </a:cubicBezTo>
                  <a:cubicBezTo>
                    <a:pt x="651" y="1594"/>
                    <a:pt x="1320" y="771"/>
                    <a:pt x="1474" y="394"/>
                  </a:cubicBezTo>
                  <a:cubicBezTo>
                    <a:pt x="1611" y="34"/>
                    <a:pt x="1251" y="17"/>
                    <a:pt x="1251" y="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2801533" y="-993858"/>
              <a:ext cx="81916" cy="46223"/>
            </a:xfrm>
            <a:custGeom>
              <a:rect b="b" l="l" r="r" t="t"/>
              <a:pathLst>
                <a:path extrusionOk="0" h="755" w="1338">
                  <a:moveTo>
                    <a:pt x="1012" y="35"/>
                  </a:moveTo>
                  <a:cubicBezTo>
                    <a:pt x="789" y="1"/>
                    <a:pt x="103" y="86"/>
                    <a:pt x="1" y="343"/>
                  </a:cubicBezTo>
                  <a:cubicBezTo>
                    <a:pt x="292" y="755"/>
                    <a:pt x="960" y="720"/>
                    <a:pt x="1149" y="481"/>
                  </a:cubicBezTo>
                  <a:cubicBezTo>
                    <a:pt x="1337" y="241"/>
                    <a:pt x="1012" y="35"/>
                    <a:pt x="1012" y="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2919019" y="-879494"/>
              <a:ext cx="47264" cy="83997"/>
            </a:xfrm>
            <a:custGeom>
              <a:rect b="b" l="l" r="r" t="t"/>
              <a:pathLst>
                <a:path extrusionOk="0" h="1372" w="772">
                  <a:moveTo>
                    <a:pt x="223" y="463"/>
                  </a:moveTo>
                  <a:cubicBezTo>
                    <a:pt x="69" y="617"/>
                    <a:pt x="1" y="1200"/>
                    <a:pt x="35" y="1371"/>
                  </a:cubicBezTo>
                  <a:cubicBezTo>
                    <a:pt x="532" y="1080"/>
                    <a:pt x="772" y="634"/>
                    <a:pt x="772" y="326"/>
                  </a:cubicBezTo>
                  <a:cubicBezTo>
                    <a:pt x="755" y="0"/>
                    <a:pt x="223" y="463"/>
                    <a:pt x="223"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2821492" y="-1041060"/>
              <a:ext cx="61957" cy="65141"/>
            </a:xfrm>
            <a:custGeom>
              <a:rect b="b" l="l" r="r" t="t"/>
              <a:pathLst>
                <a:path extrusionOk="0" h="1064" w="1012">
                  <a:moveTo>
                    <a:pt x="908" y="1063"/>
                  </a:moveTo>
                  <a:cubicBezTo>
                    <a:pt x="617" y="1029"/>
                    <a:pt x="86" y="600"/>
                    <a:pt x="0" y="172"/>
                  </a:cubicBezTo>
                  <a:cubicBezTo>
                    <a:pt x="257" y="1"/>
                    <a:pt x="617" y="241"/>
                    <a:pt x="806" y="532"/>
                  </a:cubicBezTo>
                  <a:cubicBezTo>
                    <a:pt x="1011" y="823"/>
                    <a:pt x="908" y="1063"/>
                    <a:pt x="908" y="10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2862389" y="-948737"/>
              <a:ext cx="102854" cy="62998"/>
            </a:xfrm>
            <a:custGeom>
              <a:rect b="b" l="l" r="r" t="t"/>
              <a:pathLst>
                <a:path extrusionOk="0" h="1029" w="1680">
                  <a:moveTo>
                    <a:pt x="1217" y="120"/>
                  </a:moveTo>
                  <a:cubicBezTo>
                    <a:pt x="772" y="309"/>
                    <a:pt x="18" y="926"/>
                    <a:pt x="0" y="1029"/>
                  </a:cubicBezTo>
                  <a:cubicBezTo>
                    <a:pt x="463" y="943"/>
                    <a:pt x="1148" y="840"/>
                    <a:pt x="1423" y="429"/>
                  </a:cubicBezTo>
                  <a:cubicBezTo>
                    <a:pt x="1680" y="1"/>
                    <a:pt x="1217" y="120"/>
                    <a:pt x="1217"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3057505" y="-1281297"/>
              <a:ext cx="86079" cy="77691"/>
            </a:xfrm>
            <a:custGeom>
              <a:rect b="b" l="l" r="r" t="t"/>
              <a:pathLst>
                <a:path extrusionOk="0" h="1269" w="1406">
                  <a:moveTo>
                    <a:pt x="1217" y="960"/>
                  </a:moveTo>
                  <a:cubicBezTo>
                    <a:pt x="1405" y="1269"/>
                    <a:pt x="275" y="755"/>
                    <a:pt x="0" y="309"/>
                  </a:cubicBezTo>
                  <a:cubicBezTo>
                    <a:pt x="823" y="1"/>
                    <a:pt x="1148" y="875"/>
                    <a:pt x="1217" y="9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2884429" y="-1031632"/>
              <a:ext cx="96548" cy="47264"/>
            </a:xfrm>
            <a:custGeom>
              <a:rect b="b" l="l" r="r" t="t"/>
              <a:pathLst>
                <a:path extrusionOk="0" h="772" w="1577">
                  <a:moveTo>
                    <a:pt x="1302" y="464"/>
                  </a:moveTo>
                  <a:cubicBezTo>
                    <a:pt x="1114" y="566"/>
                    <a:pt x="292" y="772"/>
                    <a:pt x="0" y="566"/>
                  </a:cubicBezTo>
                  <a:cubicBezTo>
                    <a:pt x="86" y="172"/>
                    <a:pt x="1114" y="1"/>
                    <a:pt x="1337" y="172"/>
                  </a:cubicBezTo>
                  <a:cubicBezTo>
                    <a:pt x="1577" y="326"/>
                    <a:pt x="1302" y="464"/>
                    <a:pt x="1302" y="4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2836185" y="-1163811"/>
              <a:ext cx="62998" cy="88222"/>
            </a:xfrm>
            <a:custGeom>
              <a:rect b="b" l="l" r="r" t="t"/>
              <a:pathLst>
                <a:path extrusionOk="0" h="1441" w="1029">
                  <a:moveTo>
                    <a:pt x="771" y="1200"/>
                  </a:moveTo>
                  <a:cubicBezTo>
                    <a:pt x="617" y="1440"/>
                    <a:pt x="34" y="429"/>
                    <a:pt x="0" y="1"/>
                  </a:cubicBezTo>
                  <a:cubicBezTo>
                    <a:pt x="1028" y="498"/>
                    <a:pt x="840" y="1080"/>
                    <a:pt x="771"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2827798" y="-1073569"/>
              <a:ext cx="65080" cy="49345"/>
            </a:xfrm>
            <a:custGeom>
              <a:rect b="b" l="l" r="r" t="t"/>
              <a:pathLst>
                <a:path extrusionOk="0" h="806" w="1063">
                  <a:moveTo>
                    <a:pt x="977" y="806"/>
                  </a:moveTo>
                  <a:cubicBezTo>
                    <a:pt x="651" y="772"/>
                    <a:pt x="69" y="617"/>
                    <a:pt x="0" y="326"/>
                  </a:cubicBezTo>
                  <a:cubicBezTo>
                    <a:pt x="565" y="1"/>
                    <a:pt x="822" y="292"/>
                    <a:pt x="942" y="463"/>
                  </a:cubicBezTo>
                  <a:cubicBezTo>
                    <a:pt x="1062" y="617"/>
                    <a:pt x="977" y="806"/>
                    <a:pt x="977" y="8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3235846" y="-634053"/>
              <a:ext cx="119629" cy="68263"/>
            </a:xfrm>
            <a:custGeom>
              <a:rect b="b" l="l" r="r" t="t"/>
              <a:pathLst>
                <a:path extrusionOk="0" h="1115" w="1954">
                  <a:moveTo>
                    <a:pt x="1679" y="789"/>
                  </a:moveTo>
                  <a:cubicBezTo>
                    <a:pt x="1354" y="1115"/>
                    <a:pt x="274" y="943"/>
                    <a:pt x="0" y="738"/>
                  </a:cubicBezTo>
                  <a:cubicBezTo>
                    <a:pt x="223" y="1"/>
                    <a:pt x="1251" y="172"/>
                    <a:pt x="1594" y="344"/>
                  </a:cubicBezTo>
                  <a:cubicBezTo>
                    <a:pt x="1954" y="532"/>
                    <a:pt x="1679" y="789"/>
                    <a:pt x="1679" y="7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3364842" y="-901534"/>
              <a:ext cx="98691" cy="117547"/>
            </a:xfrm>
            <a:custGeom>
              <a:rect b="b" l="l" r="r" t="t"/>
              <a:pathLst>
                <a:path extrusionOk="0" h="1920" w="1612">
                  <a:moveTo>
                    <a:pt x="1132" y="909"/>
                  </a:moveTo>
                  <a:cubicBezTo>
                    <a:pt x="498" y="1423"/>
                    <a:pt x="35" y="840"/>
                    <a:pt x="1" y="549"/>
                  </a:cubicBezTo>
                  <a:cubicBezTo>
                    <a:pt x="583" y="583"/>
                    <a:pt x="1080" y="686"/>
                    <a:pt x="1080" y="686"/>
                  </a:cubicBezTo>
                  <a:cubicBezTo>
                    <a:pt x="1080" y="686"/>
                    <a:pt x="429" y="686"/>
                    <a:pt x="635" y="18"/>
                  </a:cubicBezTo>
                  <a:cubicBezTo>
                    <a:pt x="1029" y="1"/>
                    <a:pt x="1611" y="754"/>
                    <a:pt x="1611" y="754"/>
                  </a:cubicBezTo>
                  <a:cubicBezTo>
                    <a:pt x="1611" y="754"/>
                    <a:pt x="1577" y="1783"/>
                    <a:pt x="1252" y="1920"/>
                  </a:cubicBezTo>
                  <a:cubicBezTo>
                    <a:pt x="738" y="1423"/>
                    <a:pt x="1235" y="754"/>
                    <a:pt x="1235" y="7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3364842" y="-848026"/>
              <a:ext cx="94466" cy="56692"/>
            </a:xfrm>
            <a:custGeom>
              <a:rect b="b" l="l" r="r" t="t"/>
              <a:pathLst>
                <a:path extrusionOk="0" h="926" w="1543">
                  <a:moveTo>
                    <a:pt x="1440" y="480"/>
                  </a:moveTo>
                  <a:cubicBezTo>
                    <a:pt x="1543" y="600"/>
                    <a:pt x="926" y="926"/>
                    <a:pt x="463" y="583"/>
                  </a:cubicBezTo>
                  <a:lnTo>
                    <a:pt x="1" y="257"/>
                  </a:lnTo>
                  <a:cubicBezTo>
                    <a:pt x="703" y="0"/>
                    <a:pt x="1354" y="395"/>
                    <a:pt x="1440" y="4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3400534" y="-813435"/>
              <a:ext cx="68263" cy="65141"/>
            </a:xfrm>
            <a:custGeom>
              <a:rect b="b" l="l" r="r" t="t"/>
              <a:pathLst>
                <a:path extrusionOk="0" h="1064" w="1115">
                  <a:moveTo>
                    <a:pt x="994" y="481"/>
                  </a:moveTo>
                  <a:cubicBezTo>
                    <a:pt x="857" y="652"/>
                    <a:pt x="275" y="1063"/>
                    <a:pt x="52" y="943"/>
                  </a:cubicBezTo>
                  <a:cubicBezTo>
                    <a:pt x="0" y="412"/>
                    <a:pt x="532" y="1"/>
                    <a:pt x="823" y="52"/>
                  </a:cubicBezTo>
                  <a:cubicBezTo>
                    <a:pt x="1114" y="104"/>
                    <a:pt x="994" y="481"/>
                    <a:pt x="994" y="4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3429921" y="-733662"/>
              <a:ext cx="49345" cy="88160"/>
            </a:xfrm>
            <a:custGeom>
              <a:rect b="b" l="l" r="r" t="t"/>
              <a:pathLst>
                <a:path extrusionOk="0" h="1440" w="806">
                  <a:moveTo>
                    <a:pt x="805" y="703"/>
                  </a:moveTo>
                  <a:cubicBezTo>
                    <a:pt x="497" y="1285"/>
                    <a:pt x="103" y="1439"/>
                    <a:pt x="86" y="1388"/>
                  </a:cubicBezTo>
                  <a:cubicBezTo>
                    <a:pt x="0" y="1199"/>
                    <a:pt x="17" y="0"/>
                    <a:pt x="326" y="17"/>
                  </a:cubicBezTo>
                  <a:cubicBezTo>
                    <a:pt x="617" y="51"/>
                    <a:pt x="805" y="703"/>
                    <a:pt x="805" y="7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3445655" y="-641400"/>
              <a:ext cx="78732" cy="154281"/>
            </a:xfrm>
            <a:custGeom>
              <a:rect b="b" l="l" r="r" t="t"/>
              <a:pathLst>
                <a:path extrusionOk="0" h="2520" w="1286">
                  <a:moveTo>
                    <a:pt x="411" y="326"/>
                  </a:moveTo>
                  <a:cubicBezTo>
                    <a:pt x="0" y="738"/>
                    <a:pt x="137" y="2143"/>
                    <a:pt x="360" y="2520"/>
                  </a:cubicBezTo>
                  <a:cubicBezTo>
                    <a:pt x="1285" y="2263"/>
                    <a:pt x="1131" y="926"/>
                    <a:pt x="943" y="464"/>
                  </a:cubicBezTo>
                  <a:cubicBezTo>
                    <a:pt x="754" y="1"/>
                    <a:pt x="411" y="326"/>
                    <a:pt x="411" y="3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3578875" y="-725275"/>
              <a:ext cx="155321" cy="141669"/>
            </a:xfrm>
            <a:custGeom>
              <a:rect b="b" l="l" r="r" t="t"/>
              <a:pathLst>
                <a:path extrusionOk="0" h="2314" w="2537">
                  <a:moveTo>
                    <a:pt x="806" y="583"/>
                  </a:moveTo>
                  <a:cubicBezTo>
                    <a:pt x="857" y="1200"/>
                    <a:pt x="1251" y="2228"/>
                    <a:pt x="1611" y="2313"/>
                  </a:cubicBezTo>
                  <a:cubicBezTo>
                    <a:pt x="1611" y="1542"/>
                    <a:pt x="1834" y="1388"/>
                    <a:pt x="1834" y="1388"/>
                  </a:cubicBezTo>
                  <a:cubicBezTo>
                    <a:pt x="1834" y="1388"/>
                    <a:pt x="2193" y="1388"/>
                    <a:pt x="2485" y="1388"/>
                  </a:cubicBezTo>
                  <a:cubicBezTo>
                    <a:pt x="2536" y="874"/>
                    <a:pt x="1799" y="0"/>
                    <a:pt x="1799" y="0"/>
                  </a:cubicBezTo>
                  <a:cubicBezTo>
                    <a:pt x="1799" y="0"/>
                    <a:pt x="189" y="171"/>
                    <a:pt x="0" y="600"/>
                  </a:cubicBezTo>
                  <a:cubicBezTo>
                    <a:pt x="583" y="1285"/>
                    <a:pt x="1440" y="686"/>
                    <a:pt x="1440" y="6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3612425" y="-683337"/>
              <a:ext cx="54610" cy="98691"/>
            </a:xfrm>
            <a:custGeom>
              <a:rect b="b" l="l" r="r" t="t"/>
              <a:pathLst>
                <a:path extrusionOk="0" h="1612" w="892">
                  <a:moveTo>
                    <a:pt x="463" y="120"/>
                  </a:moveTo>
                  <a:cubicBezTo>
                    <a:pt x="343" y="1"/>
                    <a:pt x="1" y="617"/>
                    <a:pt x="309" y="1114"/>
                  </a:cubicBezTo>
                  <a:lnTo>
                    <a:pt x="600" y="1611"/>
                  </a:lnTo>
                  <a:cubicBezTo>
                    <a:pt x="892" y="892"/>
                    <a:pt x="532" y="206"/>
                    <a:pt x="463"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3375372" y="-608829"/>
              <a:ext cx="79773" cy="87120"/>
            </a:xfrm>
            <a:custGeom>
              <a:rect b="b" l="l" r="r" t="t"/>
              <a:pathLst>
                <a:path extrusionOk="0" h="1423" w="1303">
                  <a:moveTo>
                    <a:pt x="754" y="120"/>
                  </a:moveTo>
                  <a:cubicBezTo>
                    <a:pt x="531" y="308"/>
                    <a:pt x="0" y="1028"/>
                    <a:pt x="137" y="1319"/>
                  </a:cubicBezTo>
                  <a:cubicBezTo>
                    <a:pt x="754" y="1422"/>
                    <a:pt x="1302" y="771"/>
                    <a:pt x="1251" y="377"/>
                  </a:cubicBezTo>
                  <a:cubicBezTo>
                    <a:pt x="1200" y="0"/>
                    <a:pt x="754" y="120"/>
                    <a:pt x="754"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3649159" y="-709540"/>
              <a:ext cx="39917" cy="91283"/>
            </a:xfrm>
            <a:custGeom>
              <a:rect b="b" l="l" r="r" t="t"/>
              <a:pathLst>
                <a:path extrusionOk="0" h="1491" w="652">
                  <a:moveTo>
                    <a:pt x="0" y="720"/>
                  </a:moveTo>
                  <a:cubicBezTo>
                    <a:pt x="0" y="943"/>
                    <a:pt x="360" y="1405"/>
                    <a:pt x="497" y="1491"/>
                  </a:cubicBezTo>
                  <a:cubicBezTo>
                    <a:pt x="651" y="925"/>
                    <a:pt x="514" y="446"/>
                    <a:pt x="274" y="223"/>
                  </a:cubicBezTo>
                  <a:cubicBezTo>
                    <a:pt x="52" y="0"/>
                    <a:pt x="0" y="720"/>
                    <a:pt x="0" y="7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3454043" y="-691725"/>
              <a:ext cx="60916" cy="125935"/>
            </a:xfrm>
            <a:custGeom>
              <a:rect b="b" l="l" r="r" t="t"/>
              <a:pathLst>
                <a:path extrusionOk="0" h="2057" w="995">
                  <a:moveTo>
                    <a:pt x="943" y="429"/>
                  </a:moveTo>
                  <a:cubicBezTo>
                    <a:pt x="823" y="1166"/>
                    <a:pt x="172" y="1971"/>
                    <a:pt x="86" y="2005"/>
                  </a:cubicBezTo>
                  <a:cubicBezTo>
                    <a:pt x="0" y="2057"/>
                    <a:pt x="52" y="977"/>
                    <a:pt x="617" y="377"/>
                  </a:cubicBezTo>
                  <a:cubicBezTo>
                    <a:pt x="994" y="0"/>
                    <a:pt x="943" y="429"/>
                    <a:pt x="943" y="4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3523285" y="-725275"/>
              <a:ext cx="56692" cy="152138"/>
            </a:xfrm>
            <a:custGeom>
              <a:rect b="b" l="l" r="r" t="t"/>
              <a:pathLst>
                <a:path extrusionOk="0" h="2485" w="926">
                  <a:moveTo>
                    <a:pt x="326" y="548"/>
                  </a:moveTo>
                  <a:cubicBezTo>
                    <a:pt x="103" y="1114"/>
                    <a:pt x="0" y="2382"/>
                    <a:pt x="52" y="2485"/>
                  </a:cubicBezTo>
                  <a:cubicBezTo>
                    <a:pt x="411" y="1988"/>
                    <a:pt x="925" y="1234"/>
                    <a:pt x="771" y="617"/>
                  </a:cubicBezTo>
                  <a:cubicBezTo>
                    <a:pt x="634" y="0"/>
                    <a:pt x="326" y="548"/>
                    <a:pt x="326" y="54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3518020" y="-781967"/>
              <a:ext cx="71385" cy="81916"/>
            </a:xfrm>
            <a:custGeom>
              <a:rect b="b" l="l" r="r" t="t"/>
              <a:pathLst>
                <a:path extrusionOk="0" h="1338" w="1166">
                  <a:moveTo>
                    <a:pt x="1063" y="292"/>
                  </a:moveTo>
                  <a:cubicBezTo>
                    <a:pt x="994" y="515"/>
                    <a:pt x="583" y="1269"/>
                    <a:pt x="223" y="1337"/>
                  </a:cubicBezTo>
                  <a:cubicBezTo>
                    <a:pt x="0" y="995"/>
                    <a:pt x="600" y="121"/>
                    <a:pt x="874" y="52"/>
                  </a:cubicBezTo>
                  <a:cubicBezTo>
                    <a:pt x="1166" y="1"/>
                    <a:pt x="1063" y="292"/>
                    <a:pt x="1063"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3425697" y="-781967"/>
              <a:ext cx="88160" cy="58835"/>
            </a:xfrm>
            <a:custGeom>
              <a:rect b="b" l="l" r="r" t="t"/>
              <a:pathLst>
                <a:path extrusionOk="0" h="961" w="1440">
                  <a:moveTo>
                    <a:pt x="1389" y="669"/>
                  </a:moveTo>
                  <a:cubicBezTo>
                    <a:pt x="1440" y="960"/>
                    <a:pt x="326" y="686"/>
                    <a:pt x="1" y="395"/>
                  </a:cubicBezTo>
                  <a:cubicBezTo>
                    <a:pt x="1063" y="1"/>
                    <a:pt x="1354" y="532"/>
                    <a:pt x="1389"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3453002" y="-736846"/>
              <a:ext cx="61957" cy="48305"/>
            </a:xfrm>
            <a:custGeom>
              <a:rect b="b" l="l" r="r" t="t"/>
              <a:pathLst>
                <a:path extrusionOk="0" h="789" w="1012">
                  <a:moveTo>
                    <a:pt x="1011" y="241"/>
                  </a:moveTo>
                  <a:cubicBezTo>
                    <a:pt x="754" y="463"/>
                    <a:pt x="257" y="789"/>
                    <a:pt x="0" y="635"/>
                  </a:cubicBezTo>
                  <a:cubicBezTo>
                    <a:pt x="171" y="1"/>
                    <a:pt x="548" y="18"/>
                    <a:pt x="754" y="35"/>
                  </a:cubicBezTo>
                  <a:cubicBezTo>
                    <a:pt x="943" y="52"/>
                    <a:pt x="1011" y="241"/>
                    <a:pt x="1011" y="24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3691096" y="-613054"/>
              <a:ext cx="124894" cy="176321"/>
            </a:xfrm>
            <a:custGeom>
              <a:rect b="b" l="l" r="r" t="t"/>
              <a:pathLst>
                <a:path extrusionOk="0" h="2880" w="2040">
                  <a:moveTo>
                    <a:pt x="1765" y="497"/>
                  </a:moveTo>
                  <a:cubicBezTo>
                    <a:pt x="2040" y="1131"/>
                    <a:pt x="1286" y="2588"/>
                    <a:pt x="892" y="2879"/>
                  </a:cubicBezTo>
                  <a:cubicBezTo>
                    <a:pt x="1" y="2194"/>
                    <a:pt x="720" y="823"/>
                    <a:pt x="1131" y="412"/>
                  </a:cubicBezTo>
                  <a:cubicBezTo>
                    <a:pt x="1543" y="1"/>
                    <a:pt x="1765" y="497"/>
                    <a:pt x="1765" y="4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3524326" y="-612013"/>
              <a:ext cx="174178" cy="138547"/>
            </a:xfrm>
            <a:custGeom>
              <a:rect b="b" l="l" r="r" t="t"/>
              <a:pathLst>
                <a:path extrusionOk="0" h="2263" w="2845">
                  <a:moveTo>
                    <a:pt x="1440" y="755"/>
                  </a:moveTo>
                  <a:cubicBezTo>
                    <a:pt x="1816" y="1920"/>
                    <a:pt x="806" y="2262"/>
                    <a:pt x="394" y="2177"/>
                  </a:cubicBezTo>
                  <a:cubicBezTo>
                    <a:pt x="737" y="1371"/>
                    <a:pt x="1114" y="720"/>
                    <a:pt x="1114" y="720"/>
                  </a:cubicBezTo>
                  <a:cubicBezTo>
                    <a:pt x="1114" y="720"/>
                    <a:pt x="806" y="1663"/>
                    <a:pt x="0" y="1046"/>
                  </a:cubicBezTo>
                  <a:cubicBezTo>
                    <a:pt x="189" y="463"/>
                    <a:pt x="1474" y="1"/>
                    <a:pt x="1474" y="1"/>
                  </a:cubicBezTo>
                  <a:cubicBezTo>
                    <a:pt x="1885" y="155"/>
                    <a:pt x="2827" y="806"/>
                    <a:pt x="2845" y="1080"/>
                  </a:cubicBezTo>
                  <a:cubicBezTo>
                    <a:pt x="1936" y="1560"/>
                    <a:pt x="1285" y="549"/>
                    <a:pt x="1285" y="5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3611385" y="-587891"/>
              <a:ext cx="81854" cy="123853"/>
            </a:xfrm>
            <a:custGeom>
              <a:rect b="b" l="l" r="r" t="t"/>
              <a:pathLst>
                <a:path extrusionOk="0" h="2023" w="1337">
                  <a:moveTo>
                    <a:pt x="1011" y="86"/>
                  </a:moveTo>
                  <a:cubicBezTo>
                    <a:pt x="1217" y="1"/>
                    <a:pt x="1337" y="1029"/>
                    <a:pt x="669" y="1526"/>
                  </a:cubicBezTo>
                  <a:lnTo>
                    <a:pt x="0" y="2023"/>
                  </a:lnTo>
                  <a:cubicBezTo>
                    <a:pt x="0" y="892"/>
                    <a:pt x="857" y="155"/>
                    <a:pt x="1011"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3644935" y="-589973"/>
              <a:ext cx="79773" cy="117547"/>
            </a:xfrm>
            <a:custGeom>
              <a:rect b="b" l="l" r="r" t="t"/>
              <a:pathLst>
                <a:path extrusionOk="0" h="1920" w="1303">
                  <a:moveTo>
                    <a:pt x="875" y="360"/>
                  </a:moveTo>
                  <a:cubicBezTo>
                    <a:pt x="1046" y="634"/>
                    <a:pt x="1303" y="1645"/>
                    <a:pt x="1029" y="1920"/>
                  </a:cubicBezTo>
                  <a:cubicBezTo>
                    <a:pt x="309" y="1748"/>
                    <a:pt x="1" y="789"/>
                    <a:pt x="223" y="395"/>
                  </a:cubicBezTo>
                  <a:cubicBezTo>
                    <a:pt x="446" y="0"/>
                    <a:pt x="875" y="360"/>
                    <a:pt x="875" y="3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3754033" y="-561627"/>
              <a:ext cx="119629" cy="87120"/>
            </a:xfrm>
            <a:custGeom>
              <a:rect b="b" l="l" r="r" t="t"/>
              <a:pathLst>
                <a:path extrusionOk="0" h="1423" w="1954">
                  <a:moveTo>
                    <a:pt x="1320" y="17"/>
                  </a:moveTo>
                  <a:cubicBezTo>
                    <a:pt x="1954" y="754"/>
                    <a:pt x="1954" y="1388"/>
                    <a:pt x="1885" y="1388"/>
                  </a:cubicBezTo>
                  <a:cubicBezTo>
                    <a:pt x="1594" y="1422"/>
                    <a:pt x="1" y="823"/>
                    <a:pt x="172" y="411"/>
                  </a:cubicBezTo>
                  <a:cubicBezTo>
                    <a:pt x="343" y="0"/>
                    <a:pt x="1320" y="17"/>
                    <a:pt x="1320" y="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3906171" y="-788211"/>
              <a:ext cx="100772" cy="100711"/>
            </a:xfrm>
            <a:custGeom>
              <a:rect b="b" l="l" r="r" t="t"/>
              <a:pathLst>
                <a:path extrusionOk="0" h="1645" w="1646">
                  <a:moveTo>
                    <a:pt x="514" y="1542"/>
                  </a:moveTo>
                  <a:cubicBezTo>
                    <a:pt x="823" y="1645"/>
                    <a:pt x="1645" y="1217"/>
                    <a:pt x="1645" y="1217"/>
                  </a:cubicBezTo>
                  <a:cubicBezTo>
                    <a:pt x="1645" y="1217"/>
                    <a:pt x="891" y="0"/>
                    <a:pt x="446" y="206"/>
                  </a:cubicBezTo>
                  <a:cubicBezTo>
                    <a:pt x="0" y="411"/>
                    <a:pt x="326" y="1319"/>
                    <a:pt x="326" y="131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3846357" y="-716887"/>
              <a:ext cx="128016" cy="77691"/>
            </a:xfrm>
            <a:custGeom>
              <a:rect b="b" l="l" r="r" t="t"/>
              <a:pathLst>
                <a:path extrusionOk="0" h="1269" w="2091">
                  <a:moveTo>
                    <a:pt x="189" y="463"/>
                  </a:moveTo>
                  <a:cubicBezTo>
                    <a:pt x="412" y="977"/>
                    <a:pt x="1628" y="1268"/>
                    <a:pt x="2022" y="1182"/>
                  </a:cubicBezTo>
                  <a:cubicBezTo>
                    <a:pt x="2091" y="274"/>
                    <a:pt x="909" y="0"/>
                    <a:pt x="463" y="34"/>
                  </a:cubicBezTo>
                  <a:cubicBezTo>
                    <a:pt x="1" y="69"/>
                    <a:pt x="189" y="463"/>
                    <a:pt x="189"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3909293" y="-952961"/>
              <a:ext cx="136465" cy="133343"/>
            </a:xfrm>
            <a:custGeom>
              <a:rect b="b" l="l" r="r" t="t"/>
              <a:pathLst>
                <a:path extrusionOk="0" h="2178" w="2229">
                  <a:moveTo>
                    <a:pt x="532" y="1440"/>
                  </a:moveTo>
                  <a:cubicBezTo>
                    <a:pt x="1063" y="1594"/>
                    <a:pt x="2057" y="1560"/>
                    <a:pt x="2228" y="1252"/>
                  </a:cubicBezTo>
                  <a:cubicBezTo>
                    <a:pt x="1577" y="1029"/>
                    <a:pt x="1526" y="772"/>
                    <a:pt x="1526" y="772"/>
                  </a:cubicBezTo>
                  <a:cubicBezTo>
                    <a:pt x="1526" y="772"/>
                    <a:pt x="1628" y="464"/>
                    <a:pt x="1731" y="207"/>
                  </a:cubicBezTo>
                  <a:cubicBezTo>
                    <a:pt x="1303" y="1"/>
                    <a:pt x="343" y="378"/>
                    <a:pt x="343" y="378"/>
                  </a:cubicBezTo>
                  <a:cubicBezTo>
                    <a:pt x="343" y="378"/>
                    <a:pt x="1" y="1869"/>
                    <a:pt x="292" y="2177"/>
                  </a:cubicBezTo>
                  <a:cubicBezTo>
                    <a:pt x="1063" y="1869"/>
                    <a:pt x="823" y="926"/>
                    <a:pt x="823" y="9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3895641" y="-811292"/>
              <a:ext cx="110200" cy="54610"/>
            </a:xfrm>
            <a:custGeom>
              <a:rect b="b" l="l" r="r" t="t"/>
              <a:pathLst>
                <a:path extrusionOk="0" h="892" w="1800">
                  <a:moveTo>
                    <a:pt x="172" y="189"/>
                  </a:moveTo>
                  <a:cubicBezTo>
                    <a:pt x="1" y="257"/>
                    <a:pt x="532" y="891"/>
                    <a:pt x="1166" y="737"/>
                  </a:cubicBezTo>
                  <a:lnTo>
                    <a:pt x="1800" y="583"/>
                  </a:lnTo>
                  <a:cubicBezTo>
                    <a:pt x="1149" y="0"/>
                    <a:pt x="275" y="137"/>
                    <a:pt x="172"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3847397" y="-680215"/>
              <a:ext cx="67222" cy="85038"/>
            </a:xfrm>
            <a:custGeom>
              <a:rect b="b" l="l" r="r" t="t"/>
              <a:pathLst>
                <a:path extrusionOk="0" h="1389" w="1098">
                  <a:moveTo>
                    <a:pt x="1" y="446"/>
                  </a:moveTo>
                  <a:cubicBezTo>
                    <a:pt x="86" y="703"/>
                    <a:pt x="532" y="1389"/>
                    <a:pt x="823" y="1372"/>
                  </a:cubicBezTo>
                  <a:cubicBezTo>
                    <a:pt x="1097" y="841"/>
                    <a:pt x="720" y="138"/>
                    <a:pt x="378" y="69"/>
                  </a:cubicBezTo>
                  <a:cubicBezTo>
                    <a:pt x="35" y="1"/>
                    <a:pt x="1" y="446"/>
                    <a:pt x="1"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3908253" y="-844903"/>
              <a:ext cx="107078" cy="47264"/>
            </a:xfrm>
            <a:custGeom>
              <a:rect b="b" l="l" r="r" t="t"/>
              <a:pathLst>
                <a:path extrusionOk="0" h="772" w="1749">
                  <a:moveTo>
                    <a:pt x="737" y="686"/>
                  </a:moveTo>
                  <a:cubicBezTo>
                    <a:pt x="977" y="772"/>
                    <a:pt x="1611" y="549"/>
                    <a:pt x="1748" y="412"/>
                  </a:cubicBezTo>
                  <a:cubicBezTo>
                    <a:pt x="1217" y="35"/>
                    <a:pt x="634" y="1"/>
                    <a:pt x="326" y="172"/>
                  </a:cubicBezTo>
                  <a:cubicBezTo>
                    <a:pt x="0" y="361"/>
                    <a:pt x="737" y="686"/>
                    <a:pt x="737" y="6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3816970" y="-659216"/>
              <a:ext cx="66182" cy="111241"/>
            </a:xfrm>
            <a:custGeom>
              <a:rect b="b" l="l" r="r" t="t"/>
              <a:pathLst>
                <a:path extrusionOk="0" h="1817" w="1081">
                  <a:moveTo>
                    <a:pt x="926" y="1"/>
                  </a:moveTo>
                  <a:cubicBezTo>
                    <a:pt x="1080" y="412"/>
                    <a:pt x="875" y="1423"/>
                    <a:pt x="395" y="1817"/>
                  </a:cubicBezTo>
                  <a:cubicBezTo>
                    <a:pt x="1" y="1594"/>
                    <a:pt x="69" y="943"/>
                    <a:pt x="309" y="498"/>
                  </a:cubicBezTo>
                  <a:cubicBezTo>
                    <a:pt x="549" y="35"/>
                    <a:pt x="926" y="1"/>
                    <a:pt x="9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3845316" y="-735805"/>
              <a:ext cx="88160" cy="92385"/>
            </a:xfrm>
            <a:custGeom>
              <a:rect b="b" l="l" r="r" t="t"/>
              <a:pathLst>
                <a:path extrusionOk="0" h="1509" w="1440">
                  <a:moveTo>
                    <a:pt x="343" y="172"/>
                  </a:moveTo>
                  <a:cubicBezTo>
                    <a:pt x="943" y="515"/>
                    <a:pt x="1423" y="1337"/>
                    <a:pt x="1423" y="1423"/>
                  </a:cubicBezTo>
                  <a:cubicBezTo>
                    <a:pt x="1440" y="1509"/>
                    <a:pt x="549" y="1132"/>
                    <a:pt x="206" y="446"/>
                  </a:cubicBezTo>
                  <a:cubicBezTo>
                    <a:pt x="0" y="1"/>
                    <a:pt x="343" y="172"/>
                    <a:pt x="343" y="1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3844275" y="-797701"/>
              <a:ext cx="117547" cy="78732"/>
            </a:xfrm>
            <a:custGeom>
              <a:rect b="b" l="l" r="r" t="t"/>
              <a:pathLst>
                <a:path extrusionOk="0" h="1286" w="1920">
                  <a:moveTo>
                    <a:pt x="360" y="446"/>
                  </a:moveTo>
                  <a:cubicBezTo>
                    <a:pt x="771" y="806"/>
                    <a:pt x="1816" y="1286"/>
                    <a:pt x="1919" y="1269"/>
                  </a:cubicBezTo>
                  <a:cubicBezTo>
                    <a:pt x="1594" y="806"/>
                    <a:pt x="1131" y="121"/>
                    <a:pt x="566" y="52"/>
                  </a:cubicBezTo>
                  <a:cubicBezTo>
                    <a:pt x="0" y="1"/>
                    <a:pt x="360" y="446"/>
                    <a:pt x="360" y="4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7"/>
            <p:cNvSpPr/>
            <p:nvPr/>
          </p:nvSpPr>
          <p:spPr>
            <a:xfrm>
              <a:off x="3717300" y="-815517"/>
              <a:ext cx="64100" cy="123853"/>
            </a:xfrm>
            <a:custGeom>
              <a:rect b="b" l="l" r="r" t="t"/>
              <a:pathLst>
                <a:path extrusionOk="0" h="2023" w="1047">
                  <a:moveTo>
                    <a:pt x="755" y="378"/>
                  </a:moveTo>
                  <a:cubicBezTo>
                    <a:pt x="961" y="1"/>
                    <a:pt x="1046" y="1491"/>
                    <a:pt x="738" y="2022"/>
                  </a:cubicBezTo>
                  <a:cubicBezTo>
                    <a:pt x="1" y="1286"/>
                    <a:pt x="703" y="497"/>
                    <a:pt x="755" y="3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7"/>
            <p:cNvSpPr/>
            <p:nvPr/>
          </p:nvSpPr>
          <p:spPr>
            <a:xfrm>
              <a:off x="3767686" y="-781967"/>
              <a:ext cx="73467" cy="102915"/>
            </a:xfrm>
            <a:custGeom>
              <a:rect b="b" l="l" r="r" t="t"/>
              <a:pathLst>
                <a:path extrusionOk="0" h="1681" w="1200">
                  <a:moveTo>
                    <a:pt x="360" y="224"/>
                  </a:moveTo>
                  <a:cubicBezTo>
                    <a:pt x="566" y="378"/>
                    <a:pt x="1200" y="1132"/>
                    <a:pt x="1148" y="1577"/>
                  </a:cubicBezTo>
                  <a:cubicBezTo>
                    <a:pt x="720" y="1680"/>
                    <a:pt x="0" y="686"/>
                    <a:pt x="35" y="344"/>
                  </a:cubicBezTo>
                  <a:cubicBezTo>
                    <a:pt x="86" y="1"/>
                    <a:pt x="360" y="224"/>
                    <a:pt x="360" y="2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3691096" y="-654991"/>
              <a:ext cx="90303" cy="113323"/>
            </a:xfrm>
            <a:custGeom>
              <a:rect b="b" l="l" r="r" t="t"/>
              <a:pathLst>
                <a:path extrusionOk="0" h="1851" w="1475">
                  <a:moveTo>
                    <a:pt x="1046" y="17"/>
                  </a:moveTo>
                  <a:cubicBezTo>
                    <a:pt x="1474" y="69"/>
                    <a:pt x="566" y="1525"/>
                    <a:pt x="18" y="1851"/>
                  </a:cubicBezTo>
                  <a:cubicBezTo>
                    <a:pt x="1" y="137"/>
                    <a:pt x="857" y="0"/>
                    <a:pt x="1046" y="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3763461" y="-669685"/>
              <a:ext cx="68263" cy="101813"/>
            </a:xfrm>
            <a:custGeom>
              <a:rect b="b" l="l" r="r" t="t"/>
              <a:pathLst>
                <a:path extrusionOk="0" h="1663" w="1115">
                  <a:moveTo>
                    <a:pt x="738" y="17"/>
                  </a:moveTo>
                  <a:cubicBezTo>
                    <a:pt x="909" y="497"/>
                    <a:pt x="1115" y="1354"/>
                    <a:pt x="772" y="1662"/>
                  </a:cubicBezTo>
                  <a:cubicBezTo>
                    <a:pt x="1" y="1097"/>
                    <a:pt x="189" y="566"/>
                    <a:pt x="326" y="292"/>
                  </a:cubicBezTo>
                  <a:cubicBezTo>
                    <a:pt x="446" y="0"/>
                    <a:pt x="738" y="17"/>
                    <a:pt x="738" y="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3885172" y="-936125"/>
              <a:ext cx="55651" cy="105976"/>
            </a:xfrm>
            <a:custGeom>
              <a:rect b="b" l="l" r="r" t="t"/>
              <a:pathLst>
                <a:path extrusionOk="0" h="1731" w="909">
                  <a:moveTo>
                    <a:pt x="0" y="634"/>
                  </a:moveTo>
                  <a:cubicBezTo>
                    <a:pt x="103" y="1182"/>
                    <a:pt x="823" y="1731"/>
                    <a:pt x="823" y="1731"/>
                  </a:cubicBezTo>
                  <a:cubicBezTo>
                    <a:pt x="823" y="1731"/>
                    <a:pt x="909" y="720"/>
                    <a:pt x="429" y="291"/>
                  </a:cubicBezTo>
                  <a:cubicBezTo>
                    <a:pt x="86" y="0"/>
                    <a:pt x="0" y="634"/>
                    <a:pt x="0" y="6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3895641" y="-958165"/>
              <a:ext cx="80875" cy="56692"/>
            </a:xfrm>
            <a:custGeom>
              <a:rect b="b" l="l" r="r" t="t"/>
              <a:pathLst>
                <a:path extrusionOk="0" h="926" w="1321">
                  <a:moveTo>
                    <a:pt x="1" y="600"/>
                  </a:moveTo>
                  <a:cubicBezTo>
                    <a:pt x="121" y="840"/>
                    <a:pt x="1200" y="926"/>
                    <a:pt x="1320" y="874"/>
                  </a:cubicBezTo>
                  <a:cubicBezTo>
                    <a:pt x="1029" y="394"/>
                    <a:pt x="703" y="0"/>
                    <a:pt x="429" y="69"/>
                  </a:cubicBezTo>
                  <a:cubicBezTo>
                    <a:pt x="138" y="120"/>
                    <a:pt x="1" y="600"/>
                    <a:pt x="1" y="6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3887253" y="-1022142"/>
              <a:ext cx="103956" cy="83936"/>
            </a:xfrm>
            <a:custGeom>
              <a:rect b="b" l="l" r="r" t="t"/>
              <a:pathLst>
                <a:path extrusionOk="0" h="1371" w="1698">
                  <a:moveTo>
                    <a:pt x="258" y="1114"/>
                  </a:moveTo>
                  <a:cubicBezTo>
                    <a:pt x="532" y="1371"/>
                    <a:pt x="1303" y="840"/>
                    <a:pt x="1697" y="617"/>
                  </a:cubicBezTo>
                  <a:cubicBezTo>
                    <a:pt x="977" y="0"/>
                    <a:pt x="343" y="189"/>
                    <a:pt x="172" y="497"/>
                  </a:cubicBezTo>
                  <a:cubicBezTo>
                    <a:pt x="1" y="823"/>
                    <a:pt x="155" y="960"/>
                    <a:pt x="155" y="9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4660371" y="-1307501"/>
              <a:ext cx="69304" cy="115466"/>
            </a:xfrm>
            <a:custGeom>
              <a:rect b="b" l="l" r="r" t="t"/>
              <a:pathLst>
                <a:path extrusionOk="0" h="1886" w="1132">
                  <a:moveTo>
                    <a:pt x="1132" y="1663"/>
                  </a:moveTo>
                  <a:cubicBezTo>
                    <a:pt x="1115" y="1885"/>
                    <a:pt x="224" y="1560"/>
                    <a:pt x="121" y="789"/>
                  </a:cubicBezTo>
                  <a:lnTo>
                    <a:pt x="1" y="1"/>
                  </a:lnTo>
                  <a:cubicBezTo>
                    <a:pt x="909" y="480"/>
                    <a:pt x="1132" y="1508"/>
                    <a:pt x="1132" y="16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4473642" y="-1253992"/>
              <a:ext cx="109160" cy="66120"/>
            </a:xfrm>
            <a:custGeom>
              <a:rect b="b" l="l" r="r" t="t"/>
              <a:pathLst>
                <a:path extrusionOk="0" h="1080" w="1783">
                  <a:moveTo>
                    <a:pt x="1320" y="1063"/>
                  </a:moveTo>
                  <a:cubicBezTo>
                    <a:pt x="1029" y="1080"/>
                    <a:pt x="104" y="874"/>
                    <a:pt x="1" y="532"/>
                  </a:cubicBezTo>
                  <a:cubicBezTo>
                    <a:pt x="446" y="0"/>
                    <a:pt x="1337" y="138"/>
                    <a:pt x="1560" y="480"/>
                  </a:cubicBezTo>
                  <a:cubicBezTo>
                    <a:pt x="1783" y="823"/>
                    <a:pt x="1320" y="1063"/>
                    <a:pt x="1320" y="10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4058248" y="-1266604"/>
              <a:ext cx="42060" cy="93426"/>
            </a:xfrm>
            <a:custGeom>
              <a:rect b="b" l="l" r="r" t="t"/>
              <a:pathLst>
                <a:path extrusionOk="0" h="1526" w="687">
                  <a:moveTo>
                    <a:pt x="412" y="1526"/>
                  </a:moveTo>
                  <a:cubicBezTo>
                    <a:pt x="155" y="1080"/>
                    <a:pt x="1" y="412"/>
                    <a:pt x="172" y="1"/>
                  </a:cubicBezTo>
                  <a:cubicBezTo>
                    <a:pt x="635" y="566"/>
                    <a:pt x="686" y="618"/>
                    <a:pt x="635" y="1029"/>
                  </a:cubicBezTo>
                  <a:cubicBezTo>
                    <a:pt x="600" y="1440"/>
                    <a:pt x="412" y="1526"/>
                    <a:pt x="412" y="152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4446398" y="-1333704"/>
              <a:ext cx="64039" cy="113323"/>
            </a:xfrm>
            <a:custGeom>
              <a:rect b="b" l="l" r="r" t="t"/>
              <a:pathLst>
                <a:path extrusionOk="0" h="1851" w="1046">
                  <a:moveTo>
                    <a:pt x="309" y="617"/>
                  </a:moveTo>
                  <a:cubicBezTo>
                    <a:pt x="86" y="823"/>
                    <a:pt x="0" y="1628"/>
                    <a:pt x="52" y="1851"/>
                  </a:cubicBezTo>
                  <a:cubicBezTo>
                    <a:pt x="720" y="1474"/>
                    <a:pt x="1046" y="874"/>
                    <a:pt x="1028" y="446"/>
                  </a:cubicBezTo>
                  <a:cubicBezTo>
                    <a:pt x="1028" y="0"/>
                    <a:pt x="309" y="617"/>
                    <a:pt x="309" y="6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3114135" y="-1199443"/>
              <a:ext cx="137506" cy="51488"/>
            </a:xfrm>
            <a:custGeom>
              <a:rect b="b" l="l" r="r" t="t"/>
              <a:pathLst>
                <a:path extrusionOk="0" h="841" w="2246">
                  <a:moveTo>
                    <a:pt x="1903" y="292"/>
                  </a:moveTo>
                  <a:cubicBezTo>
                    <a:pt x="1252" y="754"/>
                    <a:pt x="172" y="840"/>
                    <a:pt x="86" y="806"/>
                  </a:cubicBezTo>
                  <a:cubicBezTo>
                    <a:pt x="1" y="771"/>
                    <a:pt x="840" y="0"/>
                    <a:pt x="1697" y="0"/>
                  </a:cubicBezTo>
                  <a:cubicBezTo>
                    <a:pt x="2245" y="18"/>
                    <a:pt x="1903" y="292"/>
                    <a:pt x="1903" y="29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4706533" y="-1272849"/>
              <a:ext cx="78732" cy="126975"/>
            </a:xfrm>
            <a:custGeom>
              <a:rect b="b" l="l" r="r" t="t"/>
              <a:pathLst>
                <a:path extrusionOk="0" h="2074" w="1286">
                  <a:moveTo>
                    <a:pt x="69" y="1816"/>
                  </a:moveTo>
                  <a:cubicBezTo>
                    <a:pt x="1" y="1285"/>
                    <a:pt x="326" y="994"/>
                    <a:pt x="583" y="514"/>
                  </a:cubicBezTo>
                  <a:cubicBezTo>
                    <a:pt x="840" y="34"/>
                    <a:pt x="1029" y="0"/>
                    <a:pt x="1029" y="0"/>
                  </a:cubicBezTo>
                  <a:cubicBezTo>
                    <a:pt x="1029" y="0"/>
                    <a:pt x="1286" y="1131"/>
                    <a:pt x="875" y="1611"/>
                  </a:cubicBezTo>
                  <a:cubicBezTo>
                    <a:pt x="463" y="2073"/>
                    <a:pt x="18" y="1868"/>
                    <a:pt x="18" y="186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3875743" y="-1251911"/>
              <a:ext cx="54610" cy="102854"/>
            </a:xfrm>
            <a:custGeom>
              <a:rect b="b" l="l" r="r" t="t"/>
              <a:pathLst>
                <a:path extrusionOk="0" h="1680" w="892">
                  <a:moveTo>
                    <a:pt x="0" y="600"/>
                  </a:moveTo>
                  <a:cubicBezTo>
                    <a:pt x="86" y="1132"/>
                    <a:pt x="771" y="1680"/>
                    <a:pt x="771" y="1680"/>
                  </a:cubicBezTo>
                  <a:cubicBezTo>
                    <a:pt x="771" y="1680"/>
                    <a:pt x="891" y="703"/>
                    <a:pt x="429" y="292"/>
                  </a:cubicBezTo>
                  <a:cubicBezTo>
                    <a:pt x="103" y="1"/>
                    <a:pt x="0" y="600"/>
                    <a:pt x="0" y="6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4397114" y="-1277073"/>
              <a:ext cx="82895" cy="157403"/>
            </a:xfrm>
            <a:custGeom>
              <a:rect b="b" l="l" r="r" t="t"/>
              <a:pathLst>
                <a:path extrusionOk="0" h="2571" w="1354">
                  <a:moveTo>
                    <a:pt x="0" y="943"/>
                  </a:moveTo>
                  <a:cubicBezTo>
                    <a:pt x="154" y="1748"/>
                    <a:pt x="1217" y="2571"/>
                    <a:pt x="1217" y="2571"/>
                  </a:cubicBezTo>
                  <a:cubicBezTo>
                    <a:pt x="1217" y="2571"/>
                    <a:pt x="1354" y="1080"/>
                    <a:pt x="634" y="446"/>
                  </a:cubicBezTo>
                  <a:cubicBezTo>
                    <a:pt x="137" y="0"/>
                    <a:pt x="0" y="943"/>
                    <a:pt x="0"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3144563" y="-1069345"/>
              <a:ext cx="107078" cy="92324"/>
            </a:xfrm>
            <a:custGeom>
              <a:rect b="b" l="l" r="r" t="t"/>
              <a:pathLst>
                <a:path extrusionOk="0" h="1508" w="1749">
                  <a:moveTo>
                    <a:pt x="1423" y="206"/>
                  </a:moveTo>
                  <a:cubicBezTo>
                    <a:pt x="1097" y="0"/>
                    <a:pt x="378" y="703"/>
                    <a:pt x="1" y="1011"/>
                  </a:cubicBezTo>
                  <a:cubicBezTo>
                    <a:pt x="857" y="1508"/>
                    <a:pt x="1508" y="1199"/>
                    <a:pt x="1628" y="840"/>
                  </a:cubicBezTo>
                  <a:cubicBezTo>
                    <a:pt x="1748" y="480"/>
                    <a:pt x="1560" y="360"/>
                    <a:pt x="1560" y="3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3827500" y="-1063100"/>
              <a:ext cx="93426" cy="114425"/>
            </a:xfrm>
            <a:custGeom>
              <a:rect b="b" l="l" r="r" t="t"/>
              <a:pathLst>
                <a:path extrusionOk="0" h="1869" w="1526">
                  <a:moveTo>
                    <a:pt x="0" y="875"/>
                  </a:moveTo>
                  <a:cubicBezTo>
                    <a:pt x="0" y="1183"/>
                    <a:pt x="651" y="1869"/>
                    <a:pt x="651" y="1869"/>
                  </a:cubicBezTo>
                  <a:cubicBezTo>
                    <a:pt x="651" y="1869"/>
                    <a:pt x="1525" y="721"/>
                    <a:pt x="1182" y="361"/>
                  </a:cubicBezTo>
                  <a:cubicBezTo>
                    <a:pt x="840" y="1"/>
                    <a:pt x="137" y="618"/>
                    <a:pt x="137" y="6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3771849" y="-1090344"/>
              <a:ext cx="72487" cy="141669"/>
            </a:xfrm>
            <a:custGeom>
              <a:rect b="b" l="l" r="r" t="t"/>
              <a:pathLst>
                <a:path extrusionOk="0" h="2314" w="1184">
                  <a:moveTo>
                    <a:pt x="395" y="309"/>
                  </a:moveTo>
                  <a:cubicBezTo>
                    <a:pt x="1" y="686"/>
                    <a:pt x="121" y="1971"/>
                    <a:pt x="344" y="2314"/>
                  </a:cubicBezTo>
                  <a:cubicBezTo>
                    <a:pt x="1183" y="2091"/>
                    <a:pt x="1046" y="857"/>
                    <a:pt x="875" y="429"/>
                  </a:cubicBezTo>
                  <a:cubicBezTo>
                    <a:pt x="686" y="0"/>
                    <a:pt x="395" y="309"/>
                    <a:pt x="395" y="3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3943945" y="-1123894"/>
              <a:ext cx="140567" cy="129057"/>
            </a:xfrm>
            <a:custGeom>
              <a:rect b="b" l="l" r="r" t="t"/>
              <a:pathLst>
                <a:path extrusionOk="0" h="2108" w="2296">
                  <a:moveTo>
                    <a:pt x="737" y="531"/>
                  </a:moveTo>
                  <a:cubicBezTo>
                    <a:pt x="771" y="1097"/>
                    <a:pt x="1148" y="2056"/>
                    <a:pt x="1474" y="2108"/>
                  </a:cubicBezTo>
                  <a:cubicBezTo>
                    <a:pt x="1456" y="1422"/>
                    <a:pt x="1679" y="1268"/>
                    <a:pt x="1679" y="1268"/>
                  </a:cubicBezTo>
                  <a:cubicBezTo>
                    <a:pt x="1679" y="1268"/>
                    <a:pt x="1988" y="1268"/>
                    <a:pt x="2262" y="1285"/>
                  </a:cubicBezTo>
                  <a:cubicBezTo>
                    <a:pt x="2296" y="805"/>
                    <a:pt x="1645" y="0"/>
                    <a:pt x="1645" y="0"/>
                  </a:cubicBezTo>
                  <a:cubicBezTo>
                    <a:pt x="1645" y="0"/>
                    <a:pt x="171" y="171"/>
                    <a:pt x="0" y="548"/>
                  </a:cubicBezTo>
                  <a:cubicBezTo>
                    <a:pt x="531" y="1182"/>
                    <a:pt x="1833" y="874"/>
                    <a:pt x="1833"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3880947" y="-1084038"/>
              <a:ext cx="62998" cy="113323"/>
            </a:xfrm>
            <a:custGeom>
              <a:rect b="b" l="l" r="r" t="t"/>
              <a:pathLst>
                <a:path extrusionOk="0" h="1851" w="1029">
                  <a:moveTo>
                    <a:pt x="532" y="137"/>
                  </a:moveTo>
                  <a:cubicBezTo>
                    <a:pt x="395" y="0"/>
                    <a:pt x="1" y="720"/>
                    <a:pt x="344" y="1285"/>
                  </a:cubicBezTo>
                  <a:lnTo>
                    <a:pt x="703" y="1851"/>
                  </a:lnTo>
                  <a:cubicBezTo>
                    <a:pt x="1029" y="1028"/>
                    <a:pt x="618" y="240"/>
                    <a:pt x="532" y="1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3710014" y="-1067263"/>
              <a:ext cx="73467" cy="80814"/>
            </a:xfrm>
            <a:custGeom>
              <a:rect b="b" l="l" r="r" t="t"/>
              <a:pathLst>
                <a:path extrusionOk="0" h="1320" w="1200">
                  <a:moveTo>
                    <a:pt x="685" y="120"/>
                  </a:moveTo>
                  <a:cubicBezTo>
                    <a:pt x="480" y="292"/>
                    <a:pt x="0" y="943"/>
                    <a:pt x="120" y="1234"/>
                  </a:cubicBezTo>
                  <a:cubicBezTo>
                    <a:pt x="703" y="1320"/>
                    <a:pt x="1199" y="720"/>
                    <a:pt x="1148" y="360"/>
                  </a:cubicBezTo>
                  <a:cubicBezTo>
                    <a:pt x="1114" y="0"/>
                    <a:pt x="685" y="120"/>
                    <a:pt x="685"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3922946" y="-1114466"/>
              <a:ext cx="46223" cy="104935"/>
            </a:xfrm>
            <a:custGeom>
              <a:rect b="b" l="l" r="r" t="t"/>
              <a:pathLst>
                <a:path extrusionOk="0" h="1714" w="755">
                  <a:moveTo>
                    <a:pt x="17" y="823"/>
                  </a:moveTo>
                  <a:cubicBezTo>
                    <a:pt x="0" y="1080"/>
                    <a:pt x="429" y="1628"/>
                    <a:pt x="583" y="1714"/>
                  </a:cubicBezTo>
                  <a:cubicBezTo>
                    <a:pt x="754" y="1063"/>
                    <a:pt x="600" y="497"/>
                    <a:pt x="326" y="257"/>
                  </a:cubicBezTo>
                  <a:cubicBezTo>
                    <a:pt x="69" y="0"/>
                    <a:pt x="17" y="823"/>
                    <a:pt x="17" y="8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3703708" y="-1070447"/>
              <a:ext cx="87120" cy="46223"/>
            </a:xfrm>
            <a:custGeom>
              <a:rect b="b" l="l" r="r" t="t"/>
              <a:pathLst>
                <a:path extrusionOk="0" h="755" w="1423">
                  <a:moveTo>
                    <a:pt x="1422" y="412"/>
                  </a:moveTo>
                  <a:cubicBezTo>
                    <a:pt x="1165" y="635"/>
                    <a:pt x="411" y="755"/>
                    <a:pt x="0" y="481"/>
                  </a:cubicBezTo>
                  <a:cubicBezTo>
                    <a:pt x="52" y="121"/>
                    <a:pt x="531" y="1"/>
                    <a:pt x="925" y="69"/>
                  </a:cubicBezTo>
                  <a:cubicBezTo>
                    <a:pt x="1320" y="138"/>
                    <a:pt x="1422" y="412"/>
                    <a:pt x="1422" y="4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3792848" y="-1103997"/>
              <a:ext cx="54610" cy="114425"/>
            </a:xfrm>
            <a:custGeom>
              <a:rect b="b" l="l" r="r" t="t"/>
              <a:pathLst>
                <a:path extrusionOk="0" h="1869" w="892">
                  <a:moveTo>
                    <a:pt x="857" y="378"/>
                  </a:moveTo>
                  <a:cubicBezTo>
                    <a:pt x="755" y="1080"/>
                    <a:pt x="155" y="1800"/>
                    <a:pt x="69" y="1834"/>
                  </a:cubicBezTo>
                  <a:cubicBezTo>
                    <a:pt x="1" y="1868"/>
                    <a:pt x="52" y="892"/>
                    <a:pt x="566" y="343"/>
                  </a:cubicBezTo>
                  <a:cubicBezTo>
                    <a:pt x="892" y="1"/>
                    <a:pt x="857" y="378"/>
                    <a:pt x="857" y="3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3855785" y="-1134425"/>
              <a:ext cx="51488" cy="138547"/>
            </a:xfrm>
            <a:custGeom>
              <a:rect b="b" l="l" r="r" t="t"/>
              <a:pathLst>
                <a:path extrusionOk="0" h="2263" w="841">
                  <a:moveTo>
                    <a:pt x="292" y="498"/>
                  </a:moveTo>
                  <a:cubicBezTo>
                    <a:pt x="104" y="1012"/>
                    <a:pt x="1" y="2177"/>
                    <a:pt x="52" y="2262"/>
                  </a:cubicBezTo>
                  <a:cubicBezTo>
                    <a:pt x="378" y="1800"/>
                    <a:pt x="840" y="1132"/>
                    <a:pt x="703" y="566"/>
                  </a:cubicBezTo>
                  <a:cubicBezTo>
                    <a:pt x="583" y="1"/>
                    <a:pt x="292" y="498"/>
                    <a:pt x="292" y="49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4056166" y="-875331"/>
              <a:ext cx="82895" cy="153240"/>
            </a:xfrm>
            <a:custGeom>
              <a:rect b="b" l="l" r="r" t="t"/>
              <a:pathLst>
                <a:path extrusionOk="0" h="2503" w="1354">
                  <a:moveTo>
                    <a:pt x="600" y="258"/>
                  </a:moveTo>
                  <a:cubicBezTo>
                    <a:pt x="1148" y="566"/>
                    <a:pt x="1354" y="2057"/>
                    <a:pt x="1217" y="2503"/>
                  </a:cubicBezTo>
                  <a:cubicBezTo>
                    <a:pt x="189" y="2503"/>
                    <a:pt x="0" y="1063"/>
                    <a:pt x="86" y="532"/>
                  </a:cubicBezTo>
                  <a:cubicBezTo>
                    <a:pt x="172" y="1"/>
                    <a:pt x="600" y="258"/>
                    <a:pt x="600" y="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3957537" y="-1002245"/>
              <a:ext cx="140628" cy="145893"/>
            </a:xfrm>
            <a:custGeom>
              <a:rect b="b" l="l" r="r" t="t"/>
              <a:pathLst>
                <a:path extrusionOk="0" h="2383" w="2297">
                  <a:moveTo>
                    <a:pt x="1080" y="737"/>
                  </a:moveTo>
                  <a:cubicBezTo>
                    <a:pt x="1988" y="1389"/>
                    <a:pt x="1423" y="2211"/>
                    <a:pt x="1080" y="2382"/>
                  </a:cubicBezTo>
                  <a:cubicBezTo>
                    <a:pt x="892" y="1594"/>
                    <a:pt x="823" y="892"/>
                    <a:pt x="823" y="892"/>
                  </a:cubicBezTo>
                  <a:cubicBezTo>
                    <a:pt x="823" y="892"/>
                    <a:pt x="1097" y="1766"/>
                    <a:pt x="172" y="1766"/>
                  </a:cubicBezTo>
                  <a:cubicBezTo>
                    <a:pt x="1" y="1234"/>
                    <a:pt x="703" y="155"/>
                    <a:pt x="703" y="155"/>
                  </a:cubicBezTo>
                  <a:cubicBezTo>
                    <a:pt x="1097" y="52"/>
                    <a:pt x="2143" y="1"/>
                    <a:pt x="2297" y="189"/>
                  </a:cubicBezTo>
                  <a:cubicBezTo>
                    <a:pt x="1886" y="1046"/>
                    <a:pt x="857" y="669"/>
                    <a:pt x="857"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4040432" y="-1014796"/>
              <a:ext cx="65080" cy="133281"/>
            </a:xfrm>
            <a:custGeom>
              <a:rect b="b" l="l" r="r" t="t"/>
              <a:pathLst>
                <a:path extrusionOk="0" h="2177" w="1063">
                  <a:moveTo>
                    <a:pt x="326" y="189"/>
                  </a:moveTo>
                  <a:cubicBezTo>
                    <a:pt x="429" y="0"/>
                    <a:pt x="1063" y="685"/>
                    <a:pt x="840" y="1439"/>
                  </a:cubicBezTo>
                  <a:lnTo>
                    <a:pt x="600" y="2176"/>
                  </a:lnTo>
                  <a:cubicBezTo>
                    <a:pt x="0" y="1337"/>
                    <a:pt x="240" y="326"/>
                    <a:pt x="326"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4055125" y="-1008551"/>
              <a:ext cx="93426" cy="83997"/>
            </a:xfrm>
            <a:custGeom>
              <a:rect b="b" l="l" r="r" t="t"/>
              <a:pathLst>
                <a:path extrusionOk="0" h="1372" w="1526">
                  <a:moveTo>
                    <a:pt x="514" y="18"/>
                  </a:moveTo>
                  <a:cubicBezTo>
                    <a:pt x="788" y="138"/>
                    <a:pt x="1525" y="738"/>
                    <a:pt x="1457" y="1097"/>
                  </a:cubicBezTo>
                  <a:cubicBezTo>
                    <a:pt x="840" y="1372"/>
                    <a:pt x="103" y="840"/>
                    <a:pt x="52" y="412"/>
                  </a:cubicBezTo>
                  <a:cubicBezTo>
                    <a:pt x="0" y="1"/>
                    <a:pt x="514" y="18"/>
                    <a:pt x="514"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4826161" y="-1167974"/>
              <a:ext cx="126975" cy="103895"/>
            </a:xfrm>
            <a:custGeom>
              <a:rect b="b" l="l" r="r" t="t"/>
              <a:pathLst>
                <a:path extrusionOk="0" h="1697" w="2074">
                  <a:moveTo>
                    <a:pt x="1234" y="1697"/>
                  </a:moveTo>
                  <a:cubicBezTo>
                    <a:pt x="1576" y="1577"/>
                    <a:pt x="2073" y="600"/>
                    <a:pt x="2073" y="600"/>
                  </a:cubicBezTo>
                  <a:cubicBezTo>
                    <a:pt x="2073" y="600"/>
                    <a:pt x="548" y="0"/>
                    <a:pt x="274" y="514"/>
                  </a:cubicBezTo>
                  <a:cubicBezTo>
                    <a:pt x="0" y="1029"/>
                    <a:pt x="908" y="1611"/>
                    <a:pt x="908" y="16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4136919" y="-840679"/>
              <a:ext cx="159546" cy="112282"/>
            </a:xfrm>
            <a:custGeom>
              <a:rect b="b" l="l" r="r" t="t"/>
              <a:pathLst>
                <a:path extrusionOk="0" h="1834" w="2606">
                  <a:moveTo>
                    <a:pt x="429" y="1525"/>
                  </a:moveTo>
                  <a:cubicBezTo>
                    <a:pt x="977" y="1834"/>
                    <a:pt x="2314" y="1251"/>
                    <a:pt x="2605" y="891"/>
                  </a:cubicBezTo>
                  <a:cubicBezTo>
                    <a:pt x="2074" y="0"/>
                    <a:pt x="789" y="566"/>
                    <a:pt x="395" y="926"/>
                  </a:cubicBezTo>
                  <a:cubicBezTo>
                    <a:pt x="1" y="1285"/>
                    <a:pt x="429" y="1525"/>
                    <a:pt x="429" y="15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4884874" y="-1271808"/>
              <a:ext cx="116506" cy="77691"/>
            </a:xfrm>
            <a:custGeom>
              <a:rect b="b" l="l" r="r" t="t"/>
              <a:pathLst>
                <a:path extrusionOk="0" h="1269" w="1903">
                  <a:moveTo>
                    <a:pt x="103" y="874"/>
                  </a:moveTo>
                  <a:cubicBezTo>
                    <a:pt x="1" y="1062"/>
                    <a:pt x="909" y="1268"/>
                    <a:pt x="1406" y="686"/>
                  </a:cubicBezTo>
                  <a:lnTo>
                    <a:pt x="1902" y="86"/>
                  </a:lnTo>
                  <a:cubicBezTo>
                    <a:pt x="892" y="0"/>
                    <a:pt x="172" y="737"/>
                    <a:pt x="103" y="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3980618" y="-903616"/>
              <a:ext cx="101813" cy="79773"/>
            </a:xfrm>
            <a:custGeom>
              <a:rect b="b" l="l" r="r" t="t"/>
              <a:pathLst>
                <a:path extrusionOk="0" h="1303" w="1663">
                  <a:moveTo>
                    <a:pt x="275" y="788"/>
                  </a:moveTo>
                  <a:cubicBezTo>
                    <a:pt x="532" y="977"/>
                    <a:pt x="1406" y="1303"/>
                    <a:pt x="1663" y="1063"/>
                  </a:cubicBezTo>
                  <a:cubicBezTo>
                    <a:pt x="1560" y="377"/>
                    <a:pt x="737" y="0"/>
                    <a:pt x="378" y="172"/>
                  </a:cubicBezTo>
                  <a:cubicBezTo>
                    <a:pt x="1" y="360"/>
                    <a:pt x="275" y="788"/>
                    <a:pt x="275" y="7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4944688" y="-1284420"/>
              <a:ext cx="101813" cy="72426"/>
            </a:xfrm>
            <a:custGeom>
              <a:rect b="b" l="l" r="r" t="t"/>
              <a:pathLst>
                <a:path extrusionOk="0" h="1183" w="1663">
                  <a:moveTo>
                    <a:pt x="891" y="960"/>
                  </a:moveTo>
                  <a:cubicBezTo>
                    <a:pt x="1182" y="874"/>
                    <a:pt x="1611" y="206"/>
                    <a:pt x="1662" y="1"/>
                  </a:cubicBezTo>
                  <a:cubicBezTo>
                    <a:pt x="908" y="18"/>
                    <a:pt x="360" y="395"/>
                    <a:pt x="172" y="789"/>
                  </a:cubicBezTo>
                  <a:cubicBezTo>
                    <a:pt x="0" y="1183"/>
                    <a:pt x="891" y="960"/>
                    <a:pt x="891" y="9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3851622" y="-913044"/>
              <a:ext cx="59814" cy="102854"/>
            </a:xfrm>
            <a:custGeom>
              <a:rect b="b" l="l" r="r" t="t"/>
              <a:pathLst>
                <a:path extrusionOk="0" h="1680" w="977">
                  <a:moveTo>
                    <a:pt x="257" y="0"/>
                  </a:moveTo>
                  <a:cubicBezTo>
                    <a:pt x="600" y="206"/>
                    <a:pt x="977" y="1045"/>
                    <a:pt x="823" y="1611"/>
                  </a:cubicBezTo>
                  <a:cubicBezTo>
                    <a:pt x="429" y="1679"/>
                    <a:pt x="137" y="1165"/>
                    <a:pt x="69" y="685"/>
                  </a:cubicBezTo>
                  <a:cubicBezTo>
                    <a:pt x="0" y="223"/>
                    <a:pt x="257" y="0"/>
                    <a:pt x="2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3806501" y="-889963"/>
              <a:ext cx="142710" cy="53508"/>
            </a:xfrm>
            <a:custGeom>
              <a:rect b="b" l="l" r="r" t="t"/>
              <a:pathLst>
                <a:path extrusionOk="0" h="874" w="2331">
                  <a:moveTo>
                    <a:pt x="446" y="120"/>
                  </a:moveTo>
                  <a:cubicBezTo>
                    <a:pt x="1217" y="0"/>
                    <a:pt x="2211" y="446"/>
                    <a:pt x="2279" y="514"/>
                  </a:cubicBezTo>
                  <a:cubicBezTo>
                    <a:pt x="2331" y="583"/>
                    <a:pt x="1251" y="874"/>
                    <a:pt x="497" y="463"/>
                  </a:cubicBezTo>
                  <a:cubicBezTo>
                    <a:pt x="0" y="206"/>
                    <a:pt x="446" y="120"/>
                    <a:pt x="446" y="1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4013127" y="-1219401"/>
              <a:ext cx="71385" cy="123853"/>
            </a:xfrm>
            <a:custGeom>
              <a:rect b="b" l="l" r="r" t="t"/>
              <a:pathLst>
                <a:path extrusionOk="0" h="2023" w="1166">
                  <a:moveTo>
                    <a:pt x="87" y="498"/>
                  </a:moveTo>
                  <a:cubicBezTo>
                    <a:pt x="35" y="1"/>
                    <a:pt x="1115" y="1320"/>
                    <a:pt x="1166" y="2023"/>
                  </a:cubicBezTo>
                  <a:cubicBezTo>
                    <a:pt x="1" y="1886"/>
                    <a:pt x="121" y="652"/>
                    <a:pt x="87" y="49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4081329" y="-1142812"/>
              <a:ext cx="123853" cy="68263"/>
            </a:xfrm>
            <a:custGeom>
              <a:rect b="b" l="l" r="r" t="t"/>
              <a:pathLst>
                <a:path extrusionOk="0" h="1115" w="2023">
                  <a:moveTo>
                    <a:pt x="395" y="18"/>
                  </a:moveTo>
                  <a:cubicBezTo>
                    <a:pt x="703" y="18"/>
                    <a:pt x="1800" y="258"/>
                    <a:pt x="2022" y="720"/>
                  </a:cubicBezTo>
                  <a:cubicBezTo>
                    <a:pt x="1697" y="1114"/>
                    <a:pt x="360" y="703"/>
                    <a:pt x="189" y="343"/>
                  </a:cubicBezTo>
                  <a:cubicBezTo>
                    <a:pt x="1" y="1"/>
                    <a:pt x="395" y="18"/>
                    <a:pt x="395"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4037248" y="-1102956"/>
              <a:ext cx="70345" cy="129118"/>
            </a:xfrm>
            <a:custGeom>
              <a:rect b="b" l="l" r="r" t="t"/>
              <a:pathLst>
                <a:path extrusionOk="0" h="2109" w="1149">
                  <a:moveTo>
                    <a:pt x="703" y="189"/>
                  </a:moveTo>
                  <a:cubicBezTo>
                    <a:pt x="1046" y="1"/>
                    <a:pt x="1149" y="1577"/>
                    <a:pt x="926" y="2108"/>
                  </a:cubicBezTo>
                  <a:cubicBezTo>
                    <a:pt x="1" y="875"/>
                    <a:pt x="566" y="275"/>
                    <a:pt x="703" y="18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4777857" y="-1338969"/>
              <a:ext cx="65141" cy="122812"/>
            </a:xfrm>
            <a:custGeom>
              <a:rect b="b" l="l" r="r" t="t"/>
              <a:pathLst>
                <a:path extrusionOk="0" h="2006" w="1064">
                  <a:moveTo>
                    <a:pt x="1" y="737"/>
                  </a:moveTo>
                  <a:cubicBezTo>
                    <a:pt x="138" y="1371"/>
                    <a:pt x="960" y="2005"/>
                    <a:pt x="960" y="2005"/>
                  </a:cubicBezTo>
                  <a:cubicBezTo>
                    <a:pt x="960" y="2005"/>
                    <a:pt x="1063" y="840"/>
                    <a:pt x="515" y="343"/>
                  </a:cubicBezTo>
                  <a:cubicBezTo>
                    <a:pt x="121" y="1"/>
                    <a:pt x="1" y="737"/>
                    <a:pt x="1" y="7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4497764" y="-904657"/>
              <a:ext cx="65141" cy="109160"/>
            </a:xfrm>
            <a:custGeom>
              <a:rect b="b" l="l" r="r" t="t"/>
              <a:pathLst>
                <a:path extrusionOk="0" h="1783" w="1064">
                  <a:moveTo>
                    <a:pt x="1" y="720"/>
                  </a:moveTo>
                  <a:cubicBezTo>
                    <a:pt x="189" y="1285"/>
                    <a:pt x="1063" y="1782"/>
                    <a:pt x="1063" y="1782"/>
                  </a:cubicBezTo>
                  <a:cubicBezTo>
                    <a:pt x="1063" y="1782"/>
                    <a:pt x="1012" y="668"/>
                    <a:pt x="412" y="274"/>
                  </a:cubicBezTo>
                  <a:cubicBezTo>
                    <a:pt x="1" y="0"/>
                    <a:pt x="1" y="720"/>
                    <a:pt x="1" y="7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4500948" y="-825986"/>
              <a:ext cx="65080" cy="109160"/>
            </a:xfrm>
            <a:custGeom>
              <a:rect b="b" l="l" r="r" t="t"/>
              <a:pathLst>
                <a:path extrusionOk="0" h="1783" w="1063">
                  <a:moveTo>
                    <a:pt x="0" y="703"/>
                  </a:moveTo>
                  <a:cubicBezTo>
                    <a:pt x="206" y="1285"/>
                    <a:pt x="1063" y="1782"/>
                    <a:pt x="1063" y="1782"/>
                  </a:cubicBezTo>
                  <a:cubicBezTo>
                    <a:pt x="1063" y="1782"/>
                    <a:pt x="1011" y="668"/>
                    <a:pt x="429" y="274"/>
                  </a:cubicBezTo>
                  <a:cubicBezTo>
                    <a:pt x="17" y="0"/>
                    <a:pt x="0" y="703"/>
                    <a:pt x="0" y="7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3949149" y="-809211"/>
              <a:ext cx="173137" cy="178402"/>
            </a:xfrm>
            <a:custGeom>
              <a:rect b="b" l="l" r="r" t="t"/>
              <a:pathLst>
                <a:path extrusionOk="0" h="2914" w="2828">
                  <a:moveTo>
                    <a:pt x="1200" y="1131"/>
                  </a:moveTo>
                  <a:cubicBezTo>
                    <a:pt x="1217" y="412"/>
                    <a:pt x="1920" y="155"/>
                    <a:pt x="2348" y="0"/>
                  </a:cubicBezTo>
                  <a:cubicBezTo>
                    <a:pt x="2622" y="909"/>
                    <a:pt x="2142" y="1166"/>
                    <a:pt x="2142" y="1166"/>
                  </a:cubicBezTo>
                  <a:cubicBezTo>
                    <a:pt x="2142" y="1166"/>
                    <a:pt x="2382" y="703"/>
                    <a:pt x="2742" y="634"/>
                  </a:cubicBezTo>
                  <a:cubicBezTo>
                    <a:pt x="2828" y="1234"/>
                    <a:pt x="2005" y="2365"/>
                    <a:pt x="2005" y="2365"/>
                  </a:cubicBezTo>
                  <a:cubicBezTo>
                    <a:pt x="2005" y="2365"/>
                    <a:pt x="241" y="2913"/>
                    <a:pt x="1" y="2451"/>
                  </a:cubicBezTo>
                  <a:cubicBezTo>
                    <a:pt x="652" y="1542"/>
                    <a:pt x="1697" y="2057"/>
                    <a:pt x="1697" y="20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4089716" y="-871107"/>
              <a:ext cx="92385" cy="151097"/>
            </a:xfrm>
            <a:custGeom>
              <a:rect b="b" l="l" r="r" t="t"/>
              <a:pathLst>
                <a:path extrusionOk="0" h="2468" w="1509">
                  <a:moveTo>
                    <a:pt x="189" y="2228"/>
                  </a:moveTo>
                  <a:cubicBezTo>
                    <a:pt x="103" y="1611"/>
                    <a:pt x="378" y="1166"/>
                    <a:pt x="686" y="600"/>
                  </a:cubicBezTo>
                  <a:cubicBezTo>
                    <a:pt x="994" y="18"/>
                    <a:pt x="1200" y="0"/>
                    <a:pt x="1200" y="0"/>
                  </a:cubicBezTo>
                  <a:cubicBezTo>
                    <a:pt x="1200" y="0"/>
                    <a:pt x="1509" y="1337"/>
                    <a:pt x="1012" y="1902"/>
                  </a:cubicBezTo>
                  <a:cubicBezTo>
                    <a:pt x="532" y="2468"/>
                    <a:pt x="1" y="2228"/>
                    <a:pt x="1" y="22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4119103" y="-974940"/>
              <a:ext cx="66120" cy="108119"/>
            </a:xfrm>
            <a:custGeom>
              <a:rect b="b" l="l" r="r" t="t"/>
              <a:pathLst>
                <a:path extrusionOk="0" h="1766" w="1080">
                  <a:moveTo>
                    <a:pt x="0" y="720"/>
                  </a:moveTo>
                  <a:cubicBezTo>
                    <a:pt x="206" y="1285"/>
                    <a:pt x="1080" y="1765"/>
                    <a:pt x="1080" y="1765"/>
                  </a:cubicBezTo>
                  <a:cubicBezTo>
                    <a:pt x="1080" y="1765"/>
                    <a:pt x="1029" y="668"/>
                    <a:pt x="429" y="274"/>
                  </a:cubicBezTo>
                  <a:cubicBezTo>
                    <a:pt x="18" y="0"/>
                    <a:pt x="0" y="720"/>
                    <a:pt x="0" y="7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4080288" y="-899453"/>
              <a:ext cx="144791" cy="76651"/>
            </a:xfrm>
            <a:custGeom>
              <a:rect b="b" l="l" r="r" t="t"/>
              <a:pathLst>
                <a:path extrusionOk="0" h="1252" w="2365">
                  <a:moveTo>
                    <a:pt x="566" y="909"/>
                  </a:moveTo>
                  <a:cubicBezTo>
                    <a:pt x="1217" y="1252"/>
                    <a:pt x="2365" y="943"/>
                    <a:pt x="2365" y="943"/>
                  </a:cubicBezTo>
                  <a:cubicBezTo>
                    <a:pt x="2365" y="943"/>
                    <a:pt x="1423" y="1"/>
                    <a:pt x="583" y="172"/>
                  </a:cubicBezTo>
                  <a:cubicBezTo>
                    <a:pt x="0" y="275"/>
                    <a:pt x="566" y="909"/>
                    <a:pt x="566" y="90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4161040" y="-960247"/>
              <a:ext cx="106037" cy="83936"/>
            </a:xfrm>
            <a:custGeom>
              <a:rect b="b" l="l" r="r" t="t"/>
              <a:pathLst>
                <a:path extrusionOk="0" h="1371" w="1732">
                  <a:moveTo>
                    <a:pt x="361" y="1302"/>
                  </a:moveTo>
                  <a:cubicBezTo>
                    <a:pt x="703" y="1371"/>
                    <a:pt x="1680" y="274"/>
                    <a:pt x="1731" y="120"/>
                  </a:cubicBezTo>
                  <a:cubicBezTo>
                    <a:pt x="1012" y="0"/>
                    <a:pt x="344" y="51"/>
                    <a:pt x="172" y="394"/>
                  </a:cubicBezTo>
                  <a:cubicBezTo>
                    <a:pt x="1" y="737"/>
                    <a:pt x="361" y="1302"/>
                    <a:pt x="361" y="13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4484173" y="-1076692"/>
              <a:ext cx="104935" cy="172096"/>
            </a:xfrm>
            <a:custGeom>
              <a:rect b="b" l="l" r="r" t="t"/>
              <a:pathLst>
                <a:path extrusionOk="0" h="2811" w="1714">
                  <a:moveTo>
                    <a:pt x="206" y="2536"/>
                  </a:moveTo>
                  <a:cubicBezTo>
                    <a:pt x="103" y="1816"/>
                    <a:pt x="411" y="1337"/>
                    <a:pt x="771" y="686"/>
                  </a:cubicBezTo>
                  <a:cubicBezTo>
                    <a:pt x="1114" y="17"/>
                    <a:pt x="1371" y="0"/>
                    <a:pt x="1371" y="0"/>
                  </a:cubicBezTo>
                  <a:cubicBezTo>
                    <a:pt x="1371" y="0"/>
                    <a:pt x="1714" y="1508"/>
                    <a:pt x="1148" y="2159"/>
                  </a:cubicBezTo>
                  <a:cubicBezTo>
                    <a:pt x="600" y="2810"/>
                    <a:pt x="0" y="2519"/>
                    <a:pt x="0" y="251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4636249" y="-1092426"/>
              <a:ext cx="57794" cy="125935"/>
            </a:xfrm>
            <a:custGeom>
              <a:rect b="b" l="l" r="r" t="t"/>
              <a:pathLst>
                <a:path extrusionOk="0" h="2057" w="944">
                  <a:moveTo>
                    <a:pt x="566" y="2056"/>
                  </a:moveTo>
                  <a:cubicBezTo>
                    <a:pt x="223" y="1439"/>
                    <a:pt x="1" y="531"/>
                    <a:pt x="241" y="0"/>
                  </a:cubicBezTo>
                  <a:cubicBezTo>
                    <a:pt x="857" y="754"/>
                    <a:pt x="943" y="840"/>
                    <a:pt x="875" y="1388"/>
                  </a:cubicBezTo>
                  <a:cubicBezTo>
                    <a:pt x="823" y="1936"/>
                    <a:pt x="566" y="2056"/>
                    <a:pt x="566" y="20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4133796" y="-1085079"/>
              <a:ext cx="105976" cy="173137"/>
            </a:xfrm>
            <a:custGeom>
              <a:rect b="b" l="l" r="r" t="t"/>
              <a:pathLst>
                <a:path extrusionOk="0" h="2828" w="1731">
                  <a:moveTo>
                    <a:pt x="86" y="2450"/>
                  </a:moveTo>
                  <a:cubicBezTo>
                    <a:pt x="0" y="1748"/>
                    <a:pt x="446" y="1354"/>
                    <a:pt x="789" y="703"/>
                  </a:cubicBezTo>
                  <a:cubicBezTo>
                    <a:pt x="1148" y="34"/>
                    <a:pt x="1388" y="0"/>
                    <a:pt x="1388" y="0"/>
                  </a:cubicBezTo>
                  <a:cubicBezTo>
                    <a:pt x="1388" y="0"/>
                    <a:pt x="1731" y="1525"/>
                    <a:pt x="1183" y="2176"/>
                  </a:cubicBezTo>
                  <a:cubicBezTo>
                    <a:pt x="634" y="2827"/>
                    <a:pt x="35" y="2536"/>
                    <a:pt x="35" y="253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4388665" y="-1073569"/>
              <a:ext cx="73528" cy="139587"/>
            </a:xfrm>
            <a:custGeom>
              <a:rect b="b" l="l" r="r" t="t"/>
              <a:pathLst>
                <a:path extrusionOk="0" h="2280" w="1201">
                  <a:moveTo>
                    <a:pt x="1" y="823"/>
                  </a:moveTo>
                  <a:cubicBezTo>
                    <a:pt x="138" y="1543"/>
                    <a:pt x="1063" y="2279"/>
                    <a:pt x="1063" y="2279"/>
                  </a:cubicBezTo>
                  <a:cubicBezTo>
                    <a:pt x="1063" y="2279"/>
                    <a:pt x="1200" y="977"/>
                    <a:pt x="584" y="395"/>
                  </a:cubicBezTo>
                  <a:cubicBezTo>
                    <a:pt x="155" y="1"/>
                    <a:pt x="1" y="823"/>
                    <a:pt x="1" y="8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4422277" y="-1142812"/>
              <a:ext cx="105976" cy="74569"/>
            </a:xfrm>
            <a:custGeom>
              <a:rect b="b" l="l" r="r" t="t"/>
              <a:pathLst>
                <a:path extrusionOk="0" h="1218" w="1731">
                  <a:moveTo>
                    <a:pt x="0" y="755"/>
                  </a:moveTo>
                  <a:cubicBezTo>
                    <a:pt x="154" y="1063"/>
                    <a:pt x="1560" y="1217"/>
                    <a:pt x="1731" y="1149"/>
                  </a:cubicBezTo>
                  <a:cubicBezTo>
                    <a:pt x="1371" y="498"/>
                    <a:pt x="943" y="1"/>
                    <a:pt x="583" y="69"/>
                  </a:cubicBezTo>
                  <a:cubicBezTo>
                    <a:pt x="206" y="121"/>
                    <a:pt x="0" y="755"/>
                    <a:pt x="0" y="7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4482030" y="-898412"/>
              <a:ext cx="191014" cy="175280"/>
            </a:xfrm>
            <a:custGeom>
              <a:rect b="b" l="l" r="r" t="t"/>
              <a:pathLst>
                <a:path extrusionOk="0" h="2863" w="3120">
                  <a:moveTo>
                    <a:pt x="995" y="721"/>
                  </a:moveTo>
                  <a:cubicBezTo>
                    <a:pt x="1046" y="1475"/>
                    <a:pt x="1543" y="2760"/>
                    <a:pt x="1989" y="2862"/>
                  </a:cubicBezTo>
                  <a:cubicBezTo>
                    <a:pt x="1971" y="1903"/>
                    <a:pt x="2263" y="1714"/>
                    <a:pt x="2263" y="1714"/>
                  </a:cubicBezTo>
                  <a:cubicBezTo>
                    <a:pt x="2263" y="1714"/>
                    <a:pt x="2691" y="1714"/>
                    <a:pt x="3068" y="1732"/>
                  </a:cubicBezTo>
                  <a:cubicBezTo>
                    <a:pt x="3119" y="1080"/>
                    <a:pt x="2228" y="1"/>
                    <a:pt x="2228" y="1"/>
                  </a:cubicBezTo>
                  <a:cubicBezTo>
                    <a:pt x="2228" y="1"/>
                    <a:pt x="224" y="207"/>
                    <a:pt x="1" y="738"/>
                  </a:cubicBezTo>
                  <a:cubicBezTo>
                    <a:pt x="703" y="1577"/>
                    <a:pt x="2468" y="1166"/>
                    <a:pt x="2468" y="116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4453745" y="-885800"/>
              <a:ext cx="62998" cy="141669"/>
            </a:xfrm>
            <a:custGeom>
              <a:rect b="b" l="l" r="r" t="t"/>
              <a:pathLst>
                <a:path extrusionOk="0" h="2314" w="1029">
                  <a:moveTo>
                    <a:pt x="0" y="1114"/>
                  </a:moveTo>
                  <a:cubicBezTo>
                    <a:pt x="0" y="1457"/>
                    <a:pt x="566" y="2194"/>
                    <a:pt x="788" y="2314"/>
                  </a:cubicBezTo>
                  <a:cubicBezTo>
                    <a:pt x="1028" y="1440"/>
                    <a:pt x="806" y="669"/>
                    <a:pt x="446" y="326"/>
                  </a:cubicBezTo>
                  <a:cubicBezTo>
                    <a:pt x="86" y="1"/>
                    <a:pt x="0" y="1114"/>
                    <a:pt x="0" y="11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4362462" y="-913044"/>
              <a:ext cx="69304" cy="187831"/>
            </a:xfrm>
            <a:custGeom>
              <a:rect b="b" l="l" r="r" t="t"/>
              <a:pathLst>
                <a:path extrusionOk="0" h="3068" w="1132">
                  <a:moveTo>
                    <a:pt x="395" y="668"/>
                  </a:moveTo>
                  <a:cubicBezTo>
                    <a:pt x="138" y="1371"/>
                    <a:pt x="1" y="2930"/>
                    <a:pt x="69" y="3067"/>
                  </a:cubicBezTo>
                  <a:cubicBezTo>
                    <a:pt x="498" y="2433"/>
                    <a:pt x="1131" y="1525"/>
                    <a:pt x="960" y="754"/>
                  </a:cubicBezTo>
                  <a:cubicBezTo>
                    <a:pt x="772" y="0"/>
                    <a:pt x="395" y="668"/>
                    <a:pt x="395" y="66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4099144" y="-733662"/>
              <a:ext cx="110200" cy="128016"/>
            </a:xfrm>
            <a:custGeom>
              <a:rect b="b" l="l" r="r" t="t"/>
              <a:pathLst>
                <a:path extrusionOk="0" h="2091" w="1800">
                  <a:moveTo>
                    <a:pt x="1646" y="463"/>
                  </a:moveTo>
                  <a:cubicBezTo>
                    <a:pt x="1543" y="805"/>
                    <a:pt x="892" y="1988"/>
                    <a:pt x="326" y="2090"/>
                  </a:cubicBezTo>
                  <a:cubicBezTo>
                    <a:pt x="1" y="1576"/>
                    <a:pt x="909" y="189"/>
                    <a:pt x="1355" y="103"/>
                  </a:cubicBezTo>
                  <a:cubicBezTo>
                    <a:pt x="1800" y="0"/>
                    <a:pt x="1646" y="463"/>
                    <a:pt x="1646"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4789428" y="-1172199"/>
              <a:ext cx="172096" cy="140628"/>
            </a:xfrm>
            <a:custGeom>
              <a:rect b="b" l="l" r="r" t="t"/>
              <a:pathLst>
                <a:path extrusionOk="0" h="2297" w="2811">
                  <a:moveTo>
                    <a:pt x="1679" y="2297"/>
                  </a:moveTo>
                  <a:cubicBezTo>
                    <a:pt x="2142" y="2143"/>
                    <a:pt x="2810" y="806"/>
                    <a:pt x="2810" y="806"/>
                  </a:cubicBezTo>
                  <a:cubicBezTo>
                    <a:pt x="2810" y="806"/>
                    <a:pt x="754" y="1"/>
                    <a:pt x="377" y="686"/>
                  </a:cubicBezTo>
                  <a:cubicBezTo>
                    <a:pt x="0" y="1389"/>
                    <a:pt x="1234" y="2194"/>
                    <a:pt x="1234" y="219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4760041" y="-1073569"/>
              <a:ext cx="217217" cy="152199"/>
            </a:xfrm>
            <a:custGeom>
              <a:rect b="b" l="l" r="r" t="t"/>
              <a:pathLst>
                <a:path extrusionOk="0" h="2486" w="3548">
                  <a:moveTo>
                    <a:pt x="583" y="2057"/>
                  </a:moveTo>
                  <a:cubicBezTo>
                    <a:pt x="1320" y="2485"/>
                    <a:pt x="3153" y="1680"/>
                    <a:pt x="3547" y="1200"/>
                  </a:cubicBezTo>
                  <a:cubicBezTo>
                    <a:pt x="2811" y="1"/>
                    <a:pt x="1080" y="772"/>
                    <a:pt x="532" y="1251"/>
                  </a:cubicBezTo>
                  <a:cubicBezTo>
                    <a:pt x="1" y="1731"/>
                    <a:pt x="583" y="2057"/>
                    <a:pt x="583" y="20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4747429" y="-1207830"/>
              <a:ext cx="157464" cy="107078"/>
            </a:xfrm>
            <a:custGeom>
              <a:rect b="b" l="l" r="r" t="t"/>
              <a:pathLst>
                <a:path extrusionOk="0" h="1749" w="2572">
                  <a:moveTo>
                    <a:pt x="138" y="1200"/>
                  </a:moveTo>
                  <a:cubicBezTo>
                    <a:pt x="1" y="1457"/>
                    <a:pt x="1235" y="1748"/>
                    <a:pt x="1903" y="943"/>
                  </a:cubicBezTo>
                  <a:lnTo>
                    <a:pt x="2571" y="137"/>
                  </a:lnTo>
                  <a:cubicBezTo>
                    <a:pt x="1200" y="0"/>
                    <a:pt x="241" y="1028"/>
                    <a:pt x="138" y="12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4792550" y="-958165"/>
              <a:ext cx="137506" cy="107078"/>
            </a:xfrm>
            <a:custGeom>
              <a:rect b="b" l="l" r="r" t="t"/>
              <a:pathLst>
                <a:path extrusionOk="0" h="1749" w="2246">
                  <a:moveTo>
                    <a:pt x="361" y="1063"/>
                  </a:moveTo>
                  <a:cubicBezTo>
                    <a:pt x="703" y="1303"/>
                    <a:pt x="1885" y="1748"/>
                    <a:pt x="2245" y="1440"/>
                  </a:cubicBezTo>
                  <a:cubicBezTo>
                    <a:pt x="2108" y="497"/>
                    <a:pt x="995" y="0"/>
                    <a:pt x="498" y="240"/>
                  </a:cubicBezTo>
                  <a:cubicBezTo>
                    <a:pt x="1" y="480"/>
                    <a:pt x="361" y="1063"/>
                    <a:pt x="361" y="10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4738001" y="-1264461"/>
              <a:ext cx="138547" cy="98629"/>
            </a:xfrm>
            <a:custGeom>
              <a:rect b="b" l="l" r="r" t="t"/>
              <a:pathLst>
                <a:path extrusionOk="0" h="1611" w="2263">
                  <a:moveTo>
                    <a:pt x="1217" y="1302"/>
                  </a:moveTo>
                  <a:cubicBezTo>
                    <a:pt x="1611" y="1200"/>
                    <a:pt x="2194" y="291"/>
                    <a:pt x="2262" y="0"/>
                  </a:cubicBezTo>
                  <a:cubicBezTo>
                    <a:pt x="1234" y="17"/>
                    <a:pt x="480" y="548"/>
                    <a:pt x="241" y="1080"/>
                  </a:cubicBezTo>
                  <a:cubicBezTo>
                    <a:pt x="1" y="1611"/>
                    <a:pt x="1217" y="1302"/>
                    <a:pt x="1217" y="13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4799897" y="-939308"/>
              <a:ext cx="79773" cy="140628"/>
            </a:xfrm>
            <a:custGeom>
              <a:rect b="b" l="l" r="r" t="t"/>
              <a:pathLst>
                <a:path extrusionOk="0" h="2297" w="1303">
                  <a:moveTo>
                    <a:pt x="343" y="1"/>
                  </a:moveTo>
                  <a:cubicBezTo>
                    <a:pt x="789" y="292"/>
                    <a:pt x="1303" y="1440"/>
                    <a:pt x="1114" y="2211"/>
                  </a:cubicBezTo>
                  <a:cubicBezTo>
                    <a:pt x="566" y="2297"/>
                    <a:pt x="155" y="1594"/>
                    <a:pt x="86" y="943"/>
                  </a:cubicBezTo>
                  <a:cubicBezTo>
                    <a:pt x="1" y="309"/>
                    <a:pt x="343" y="1"/>
                    <a:pt x="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4738001" y="-1011673"/>
              <a:ext cx="194137" cy="72426"/>
            </a:xfrm>
            <a:custGeom>
              <a:rect b="b" l="l" r="r" t="t"/>
              <a:pathLst>
                <a:path extrusionOk="0" h="1183" w="3171">
                  <a:moveTo>
                    <a:pt x="583" y="155"/>
                  </a:moveTo>
                  <a:cubicBezTo>
                    <a:pt x="1646" y="0"/>
                    <a:pt x="2999" y="600"/>
                    <a:pt x="3085" y="686"/>
                  </a:cubicBezTo>
                  <a:cubicBezTo>
                    <a:pt x="3171" y="789"/>
                    <a:pt x="1697" y="1183"/>
                    <a:pt x="652" y="634"/>
                  </a:cubicBezTo>
                  <a:cubicBezTo>
                    <a:pt x="1" y="275"/>
                    <a:pt x="583" y="155"/>
                    <a:pt x="583"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4574353" y="-1028448"/>
              <a:ext cx="98691" cy="167872"/>
            </a:xfrm>
            <a:custGeom>
              <a:rect b="b" l="l" r="r" t="t"/>
              <a:pathLst>
                <a:path extrusionOk="0" h="2742" w="1612">
                  <a:moveTo>
                    <a:pt x="155" y="669"/>
                  </a:moveTo>
                  <a:cubicBezTo>
                    <a:pt x="69" y="0"/>
                    <a:pt x="1526" y="1799"/>
                    <a:pt x="1611" y="2742"/>
                  </a:cubicBezTo>
                  <a:cubicBezTo>
                    <a:pt x="1" y="2536"/>
                    <a:pt x="172" y="874"/>
                    <a:pt x="155" y="66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4604781" y="-984429"/>
              <a:ext cx="167933" cy="93426"/>
            </a:xfrm>
            <a:custGeom>
              <a:rect b="b" l="l" r="r" t="t"/>
              <a:pathLst>
                <a:path extrusionOk="0" h="1526" w="2743">
                  <a:moveTo>
                    <a:pt x="532" y="18"/>
                  </a:moveTo>
                  <a:cubicBezTo>
                    <a:pt x="943" y="35"/>
                    <a:pt x="2434" y="361"/>
                    <a:pt x="2742" y="978"/>
                  </a:cubicBezTo>
                  <a:cubicBezTo>
                    <a:pt x="2314" y="1526"/>
                    <a:pt x="498" y="960"/>
                    <a:pt x="241" y="481"/>
                  </a:cubicBezTo>
                  <a:cubicBezTo>
                    <a:pt x="1" y="1"/>
                    <a:pt x="532" y="18"/>
                    <a:pt x="532"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4730654" y="-900493"/>
              <a:ext cx="99731" cy="100772"/>
            </a:xfrm>
            <a:custGeom>
              <a:rect b="b" l="l" r="r" t="t"/>
              <a:pathLst>
                <a:path extrusionOk="0" h="1646" w="1629">
                  <a:moveTo>
                    <a:pt x="309" y="1"/>
                  </a:moveTo>
                  <a:cubicBezTo>
                    <a:pt x="823" y="343"/>
                    <a:pt x="1629" y="1063"/>
                    <a:pt x="1526" y="1611"/>
                  </a:cubicBezTo>
                  <a:cubicBezTo>
                    <a:pt x="343" y="1646"/>
                    <a:pt x="155" y="977"/>
                    <a:pt x="86" y="600"/>
                  </a:cubicBezTo>
                  <a:cubicBezTo>
                    <a:pt x="1" y="223"/>
                    <a:pt x="309" y="1"/>
                    <a:pt x="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5012829" y="-1342091"/>
              <a:ext cx="88222" cy="166831"/>
            </a:xfrm>
            <a:custGeom>
              <a:rect b="b" l="l" r="r" t="t"/>
              <a:pathLst>
                <a:path extrusionOk="0" h="2725" w="1441">
                  <a:moveTo>
                    <a:pt x="1" y="1011"/>
                  </a:moveTo>
                  <a:cubicBezTo>
                    <a:pt x="172" y="1868"/>
                    <a:pt x="1286" y="2725"/>
                    <a:pt x="1286" y="2725"/>
                  </a:cubicBezTo>
                  <a:cubicBezTo>
                    <a:pt x="1286" y="2725"/>
                    <a:pt x="1440" y="1148"/>
                    <a:pt x="686" y="480"/>
                  </a:cubicBezTo>
                  <a:cubicBezTo>
                    <a:pt x="155" y="0"/>
                    <a:pt x="1" y="1011"/>
                    <a:pt x="1" y="10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3223234" y="-1196321"/>
              <a:ext cx="67222" cy="86079"/>
            </a:xfrm>
            <a:custGeom>
              <a:rect b="b" l="l" r="r" t="t"/>
              <a:pathLst>
                <a:path extrusionOk="0" h="1406" w="1098">
                  <a:moveTo>
                    <a:pt x="1097" y="463"/>
                  </a:moveTo>
                  <a:cubicBezTo>
                    <a:pt x="1012" y="703"/>
                    <a:pt x="583" y="1406"/>
                    <a:pt x="275" y="1372"/>
                  </a:cubicBezTo>
                  <a:cubicBezTo>
                    <a:pt x="1" y="858"/>
                    <a:pt x="378" y="155"/>
                    <a:pt x="720" y="87"/>
                  </a:cubicBezTo>
                  <a:cubicBezTo>
                    <a:pt x="1063" y="1"/>
                    <a:pt x="1097" y="463"/>
                    <a:pt x="1097" y="4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3284089" y="-1301195"/>
              <a:ext cx="70345" cy="103895"/>
            </a:xfrm>
            <a:custGeom>
              <a:rect b="b" l="l" r="r" t="t"/>
              <a:pathLst>
                <a:path extrusionOk="0" h="1697" w="1149">
                  <a:moveTo>
                    <a:pt x="1148" y="600"/>
                  </a:moveTo>
                  <a:cubicBezTo>
                    <a:pt x="1063" y="1371"/>
                    <a:pt x="703" y="1697"/>
                    <a:pt x="652" y="1662"/>
                  </a:cubicBezTo>
                  <a:cubicBezTo>
                    <a:pt x="480" y="1491"/>
                    <a:pt x="0" y="206"/>
                    <a:pt x="326" y="103"/>
                  </a:cubicBezTo>
                  <a:cubicBezTo>
                    <a:pt x="652" y="0"/>
                    <a:pt x="1148" y="600"/>
                    <a:pt x="1148" y="60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3418350" y="-1283379"/>
              <a:ext cx="99731" cy="138547"/>
            </a:xfrm>
            <a:custGeom>
              <a:rect b="b" l="l" r="r" t="t"/>
              <a:pathLst>
                <a:path extrusionOk="0" h="2263" w="1629">
                  <a:moveTo>
                    <a:pt x="223" y="395"/>
                  </a:moveTo>
                  <a:cubicBezTo>
                    <a:pt x="1" y="892"/>
                    <a:pt x="600" y="2040"/>
                    <a:pt x="926" y="2262"/>
                  </a:cubicBezTo>
                  <a:cubicBezTo>
                    <a:pt x="1628" y="1731"/>
                    <a:pt x="1046" y="635"/>
                    <a:pt x="720" y="309"/>
                  </a:cubicBezTo>
                  <a:cubicBezTo>
                    <a:pt x="395" y="1"/>
                    <a:pt x="223" y="395"/>
                    <a:pt x="223" y="39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3139298" y="-809211"/>
              <a:ext cx="65141" cy="97589"/>
            </a:xfrm>
            <a:custGeom>
              <a:rect b="b" l="l" r="r" t="t"/>
              <a:pathLst>
                <a:path extrusionOk="0" h="1594" w="1064">
                  <a:moveTo>
                    <a:pt x="258" y="86"/>
                  </a:moveTo>
                  <a:cubicBezTo>
                    <a:pt x="104" y="0"/>
                    <a:pt x="1" y="823"/>
                    <a:pt x="532" y="1217"/>
                  </a:cubicBezTo>
                  <a:lnTo>
                    <a:pt x="1063" y="1594"/>
                  </a:lnTo>
                  <a:cubicBezTo>
                    <a:pt x="1063" y="703"/>
                    <a:pt x="378" y="137"/>
                    <a:pt x="258" y="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3376413" y="-1247686"/>
              <a:ext cx="62998" cy="92385"/>
            </a:xfrm>
            <a:custGeom>
              <a:rect b="b" l="l" r="r" t="t"/>
              <a:pathLst>
                <a:path extrusionOk="0" h="1509" w="1029">
                  <a:moveTo>
                    <a:pt x="326" y="274"/>
                  </a:moveTo>
                  <a:cubicBezTo>
                    <a:pt x="206" y="497"/>
                    <a:pt x="0" y="1302"/>
                    <a:pt x="206" y="1508"/>
                  </a:cubicBezTo>
                  <a:cubicBezTo>
                    <a:pt x="771" y="1371"/>
                    <a:pt x="1028" y="617"/>
                    <a:pt x="840" y="309"/>
                  </a:cubicBezTo>
                  <a:cubicBezTo>
                    <a:pt x="669" y="0"/>
                    <a:pt x="326" y="274"/>
                    <a:pt x="326" y="2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3570488" y="-1276032"/>
              <a:ext cx="68202" cy="83997"/>
            </a:xfrm>
            <a:custGeom>
              <a:rect b="b" l="l" r="r" t="t"/>
              <a:pathLst>
                <a:path extrusionOk="0" h="1372" w="1114">
                  <a:moveTo>
                    <a:pt x="257" y="772"/>
                  </a:moveTo>
                  <a:cubicBezTo>
                    <a:pt x="343" y="1012"/>
                    <a:pt x="925" y="1337"/>
                    <a:pt x="1114" y="1371"/>
                  </a:cubicBezTo>
                  <a:cubicBezTo>
                    <a:pt x="1045" y="703"/>
                    <a:pt x="668" y="241"/>
                    <a:pt x="343" y="121"/>
                  </a:cubicBezTo>
                  <a:cubicBezTo>
                    <a:pt x="0" y="1"/>
                    <a:pt x="257" y="772"/>
                    <a:pt x="257" y="77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3286171" y="-1215177"/>
              <a:ext cx="85038" cy="55651"/>
            </a:xfrm>
            <a:custGeom>
              <a:rect b="b" l="l" r="r" t="t"/>
              <a:pathLst>
                <a:path extrusionOk="0" h="909" w="1389">
                  <a:moveTo>
                    <a:pt x="1389" y="206"/>
                  </a:moveTo>
                  <a:cubicBezTo>
                    <a:pt x="1234" y="514"/>
                    <a:pt x="566" y="909"/>
                    <a:pt x="86" y="823"/>
                  </a:cubicBezTo>
                  <a:cubicBezTo>
                    <a:pt x="1" y="480"/>
                    <a:pt x="412" y="172"/>
                    <a:pt x="789" y="86"/>
                  </a:cubicBezTo>
                  <a:cubicBezTo>
                    <a:pt x="1166" y="0"/>
                    <a:pt x="1389" y="206"/>
                    <a:pt x="1389" y="2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3440390" y="-1310623"/>
              <a:ext cx="44141" cy="128016"/>
            </a:xfrm>
            <a:custGeom>
              <a:rect b="b" l="l" r="r" t="t"/>
              <a:pathLst>
                <a:path extrusionOk="0" h="2091" w="721">
                  <a:moveTo>
                    <a:pt x="566" y="377"/>
                  </a:moveTo>
                  <a:cubicBezTo>
                    <a:pt x="720" y="1063"/>
                    <a:pt x="429" y="1971"/>
                    <a:pt x="377" y="2039"/>
                  </a:cubicBezTo>
                  <a:cubicBezTo>
                    <a:pt x="326" y="2091"/>
                    <a:pt x="1" y="1165"/>
                    <a:pt x="275" y="446"/>
                  </a:cubicBezTo>
                  <a:cubicBezTo>
                    <a:pt x="463" y="0"/>
                    <a:pt x="566" y="377"/>
                    <a:pt x="566" y="3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4461092" y="-1301195"/>
              <a:ext cx="45182" cy="140628"/>
            </a:xfrm>
            <a:custGeom>
              <a:rect b="b" l="l" r="r" t="t"/>
              <a:pathLst>
                <a:path extrusionOk="0" h="2297" w="738">
                  <a:moveTo>
                    <a:pt x="0" y="583"/>
                  </a:moveTo>
                  <a:cubicBezTo>
                    <a:pt x="17" y="1131"/>
                    <a:pt x="343" y="2228"/>
                    <a:pt x="429" y="2296"/>
                  </a:cubicBezTo>
                  <a:cubicBezTo>
                    <a:pt x="549" y="1748"/>
                    <a:pt x="737" y="943"/>
                    <a:pt x="411" y="480"/>
                  </a:cubicBezTo>
                  <a:cubicBezTo>
                    <a:pt x="69" y="0"/>
                    <a:pt x="0" y="583"/>
                    <a:pt x="0" y="5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5" name="Google Shape;3215;p77"/>
          <p:cNvSpPr/>
          <p:nvPr/>
        </p:nvSpPr>
        <p:spPr>
          <a:xfrm>
            <a:off x="1032851" y="841242"/>
            <a:ext cx="46444" cy="72445"/>
          </a:xfrm>
          <a:custGeom>
            <a:rect b="b" l="l" r="r" t="t"/>
            <a:pathLst>
              <a:path extrusionOk="0" h="1786" w="1145">
                <a:moveTo>
                  <a:pt x="28" y="1"/>
                </a:moveTo>
                <a:lnTo>
                  <a:pt x="28" y="1"/>
                </a:lnTo>
                <a:cubicBezTo>
                  <a:pt x="28" y="1"/>
                  <a:pt x="0" y="1228"/>
                  <a:pt x="614" y="1702"/>
                </a:cubicBezTo>
                <a:cubicBezTo>
                  <a:pt x="693" y="1761"/>
                  <a:pt x="760" y="1786"/>
                  <a:pt x="818" y="1786"/>
                </a:cubicBezTo>
                <a:cubicBezTo>
                  <a:pt x="1087" y="1786"/>
                  <a:pt x="1144" y="1256"/>
                  <a:pt x="1144" y="1256"/>
                </a:cubicBezTo>
                <a:cubicBezTo>
                  <a:pt x="949" y="614"/>
                  <a:pt x="28" y="1"/>
                  <a:pt x="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1033987" y="784658"/>
            <a:ext cx="46444" cy="71309"/>
          </a:xfrm>
          <a:custGeom>
            <a:rect b="b" l="l" r="r" t="t"/>
            <a:pathLst>
              <a:path extrusionOk="0" h="1758" w="1145">
                <a:moveTo>
                  <a:pt x="28" y="1"/>
                </a:moveTo>
                <a:cubicBezTo>
                  <a:pt x="28" y="1"/>
                  <a:pt x="0" y="1200"/>
                  <a:pt x="614" y="1675"/>
                </a:cubicBezTo>
                <a:cubicBezTo>
                  <a:pt x="693" y="1734"/>
                  <a:pt x="760" y="1758"/>
                  <a:pt x="818" y="1758"/>
                </a:cubicBezTo>
                <a:cubicBezTo>
                  <a:pt x="1087" y="1758"/>
                  <a:pt x="1144" y="1228"/>
                  <a:pt x="1144" y="1228"/>
                </a:cubicBezTo>
                <a:cubicBezTo>
                  <a:pt x="949" y="587"/>
                  <a:pt x="28" y="1"/>
                  <a:pt x="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1557933" y="633197"/>
            <a:ext cx="55490" cy="92645"/>
          </a:xfrm>
          <a:custGeom>
            <a:rect b="b" l="l" r="r" t="t"/>
            <a:pathLst>
              <a:path extrusionOk="0" h="2284" w="1368">
                <a:moveTo>
                  <a:pt x="151" y="1"/>
                </a:moveTo>
                <a:cubicBezTo>
                  <a:pt x="80" y="1"/>
                  <a:pt x="34" y="27"/>
                  <a:pt x="28" y="80"/>
                </a:cubicBezTo>
                <a:cubicBezTo>
                  <a:pt x="1" y="275"/>
                  <a:pt x="196" y="1614"/>
                  <a:pt x="1368" y="2284"/>
                </a:cubicBezTo>
                <a:lnTo>
                  <a:pt x="1284" y="1279"/>
                </a:lnTo>
                <a:cubicBezTo>
                  <a:pt x="1216" y="467"/>
                  <a:pt x="454"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1590748" y="636402"/>
            <a:ext cx="93983" cy="48310"/>
          </a:xfrm>
          <a:custGeom>
            <a:rect b="b" l="l" r="r" t="t"/>
            <a:pathLst>
              <a:path extrusionOk="0" h="1191" w="2317">
                <a:moveTo>
                  <a:pt x="614" y="1"/>
                </a:moveTo>
                <a:cubicBezTo>
                  <a:pt x="614" y="1"/>
                  <a:pt x="1" y="252"/>
                  <a:pt x="252" y="726"/>
                </a:cubicBezTo>
                <a:cubicBezTo>
                  <a:pt x="409" y="994"/>
                  <a:pt x="851" y="1191"/>
                  <a:pt x="1317" y="1191"/>
                </a:cubicBezTo>
                <a:cubicBezTo>
                  <a:pt x="1676" y="1191"/>
                  <a:pt x="2049" y="1074"/>
                  <a:pt x="2316" y="782"/>
                </a:cubicBezTo>
                <a:cubicBezTo>
                  <a:pt x="2233" y="336"/>
                  <a:pt x="1033" y="1"/>
                  <a:pt x="6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1365545" y="528870"/>
            <a:ext cx="70214" cy="96255"/>
          </a:xfrm>
          <a:custGeom>
            <a:rect b="b" l="l" r="r" t="t"/>
            <a:pathLst>
              <a:path extrusionOk="0" h="2373" w="1731">
                <a:moveTo>
                  <a:pt x="1347" y="1"/>
                </a:moveTo>
                <a:cubicBezTo>
                  <a:pt x="1138" y="1"/>
                  <a:pt x="866" y="71"/>
                  <a:pt x="587" y="336"/>
                </a:cubicBezTo>
                <a:cubicBezTo>
                  <a:pt x="1" y="922"/>
                  <a:pt x="224" y="2373"/>
                  <a:pt x="224" y="2373"/>
                </a:cubicBezTo>
                <a:cubicBezTo>
                  <a:pt x="224" y="2373"/>
                  <a:pt x="475" y="2373"/>
                  <a:pt x="866" y="1759"/>
                </a:cubicBezTo>
                <a:cubicBezTo>
                  <a:pt x="1256" y="1173"/>
                  <a:pt x="1563" y="727"/>
                  <a:pt x="1535" y="57"/>
                </a:cubicBezTo>
                <a:lnTo>
                  <a:pt x="1535" y="57"/>
                </a:lnTo>
                <a:lnTo>
                  <a:pt x="1730" y="85"/>
                </a:lnTo>
                <a:cubicBezTo>
                  <a:pt x="1730" y="85"/>
                  <a:pt x="1577" y="1"/>
                  <a:pt x="1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428011" y="978060"/>
            <a:ext cx="101690" cy="100270"/>
          </a:xfrm>
          <a:custGeom>
            <a:rect b="b" l="l" r="r" t="t"/>
            <a:pathLst>
              <a:path extrusionOk="0" h="2472" w="2507">
                <a:moveTo>
                  <a:pt x="544" y="0"/>
                </a:moveTo>
                <a:cubicBezTo>
                  <a:pt x="385" y="0"/>
                  <a:pt x="1" y="54"/>
                  <a:pt x="135" y="589"/>
                </a:cubicBezTo>
                <a:cubicBezTo>
                  <a:pt x="280" y="1194"/>
                  <a:pt x="1013" y="2471"/>
                  <a:pt x="2024" y="2471"/>
                </a:cubicBezTo>
                <a:cubicBezTo>
                  <a:pt x="2179" y="2471"/>
                  <a:pt x="2340" y="2441"/>
                  <a:pt x="2506" y="2375"/>
                </a:cubicBezTo>
                <a:cubicBezTo>
                  <a:pt x="2450" y="1761"/>
                  <a:pt x="1446" y="87"/>
                  <a:pt x="609" y="3"/>
                </a:cubicBezTo>
                <a:cubicBezTo>
                  <a:pt x="609" y="3"/>
                  <a:pt x="583" y="0"/>
                  <a:pt x="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466262" y="913687"/>
            <a:ext cx="98242" cy="64494"/>
          </a:xfrm>
          <a:custGeom>
            <a:rect b="b" l="l" r="r" t="t"/>
            <a:pathLst>
              <a:path extrusionOk="0" h="1590" w="2422">
                <a:moveTo>
                  <a:pt x="1358" y="1"/>
                </a:moveTo>
                <a:cubicBezTo>
                  <a:pt x="1147" y="1"/>
                  <a:pt x="907" y="24"/>
                  <a:pt x="642" y="84"/>
                </a:cubicBezTo>
                <a:cubicBezTo>
                  <a:pt x="642" y="84"/>
                  <a:pt x="1" y="1060"/>
                  <a:pt x="308" y="1507"/>
                </a:cubicBezTo>
                <a:cubicBezTo>
                  <a:pt x="350" y="1564"/>
                  <a:pt x="417" y="1590"/>
                  <a:pt x="502" y="1590"/>
                </a:cubicBezTo>
                <a:cubicBezTo>
                  <a:pt x="1033" y="1590"/>
                  <a:pt x="2256" y="596"/>
                  <a:pt x="2400" y="307"/>
                </a:cubicBezTo>
                <a:cubicBezTo>
                  <a:pt x="2421" y="243"/>
                  <a:pt x="2037" y="1"/>
                  <a:pt x="13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1176564" y="954412"/>
            <a:ext cx="132437" cy="110938"/>
          </a:xfrm>
          <a:custGeom>
            <a:rect b="b" l="l" r="r" t="t"/>
            <a:pathLst>
              <a:path extrusionOk="0" h="2735" w="3265">
                <a:moveTo>
                  <a:pt x="2503" y="1"/>
                </a:moveTo>
                <a:cubicBezTo>
                  <a:pt x="1843" y="1"/>
                  <a:pt x="1005" y="196"/>
                  <a:pt x="1005" y="196"/>
                </a:cubicBezTo>
                <a:cubicBezTo>
                  <a:pt x="1005" y="196"/>
                  <a:pt x="1" y="1368"/>
                  <a:pt x="56" y="2009"/>
                </a:cubicBezTo>
                <a:cubicBezTo>
                  <a:pt x="218" y="1998"/>
                  <a:pt x="365" y="1905"/>
                  <a:pt x="482" y="1801"/>
                </a:cubicBezTo>
                <a:lnTo>
                  <a:pt x="482" y="1801"/>
                </a:lnTo>
                <a:cubicBezTo>
                  <a:pt x="397" y="1994"/>
                  <a:pt x="348" y="2291"/>
                  <a:pt x="447" y="2735"/>
                </a:cubicBezTo>
                <a:cubicBezTo>
                  <a:pt x="921" y="2595"/>
                  <a:pt x="1758" y="2400"/>
                  <a:pt x="1814" y="1591"/>
                </a:cubicBezTo>
                <a:lnTo>
                  <a:pt x="1340" y="558"/>
                </a:lnTo>
                <a:lnTo>
                  <a:pt x="1340" y="558"/>
                </a:lnTo>
                <a:cubicBezTo>
                  <a:pt x="1340" y="559"/>
                  <a:pt x="1718" y="771"/>
                  <a:pt x="2188" y="771"/>
                </a:cubicBezTo>
                <a:cubicBezTo>
                  <a:pt x="2535" y="771"/>
                  <a:pt x="2933" y="655"/>
                  <a:pt x="3265" y="252"/>
                </a:cubicBezTo>
                <a:cubicBezTo>
                  <a:pt x="3185" y="62"/>
                  <a:pt x="2872" y="1"/>
                  <a:pt x="25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1448171" y="728722"/>
            <a:ext cx="122255" cy="86682"/>
          </a:xfrm>
          <a:custGeom>
            <a:rect b="b" l="l" r="r" t="t"/>
            <a:pathLst>
              <a:path extrusionOk="0" h="2137" w="3014">
                <a:moveTo>
                  <a:pt x="2302" y="1"/>
                </a:moveTo>
                <a:cubicBezTo>
                  <a:pt x="1414" y="1"/>
                  <a:pt x="549" y="952"/>
                  <a:pt x="307" y="1435"/>
                </a:cubicBezTo>
                <a:cubicBezTo>
                  <a:pt x="0" y="2077"/>
                  <a:pt x="670" y="2133"/>
                  <a:pt x="670" y="2133"/>
                </a:cubicBezTo>
                <a:cubicBezTo>
                  <a:pt x="693" y="2135"/>
                  <a:pt x="717" y="2136"/>
                  <a:pt x="742" y="2136"/>
                </a:cubicBezTo>
                <a:cubicBezTo>
                  <a:pt x="1557" y="2136"/>
                  <a:pt x="2851" y="805"/>
                  <a:pt x="3013" y="236"/>
                </a:cubicBezTo>
                <a:cubicBezTo>
                  <a:pt x="2783" y="70"/>
                  <a:pt x="2542" y="1"/>
                  <a:pt x="2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1409393" y="640945"/>
            <a:ext cx="73905" cy="80395"/>
          </a:xfrm>
          <a:custGeom>
            <a:rect b="b" l="l" r="r" t="t"/>
            <a:pathLst>
              <a:path extrusionOk="0" h="1982" w="1822">
                <a:moveTo>
                  <a:pt x="1821" y="0"/>
                </a:moveTo>
                <a:lnTo>
                  <a:pt x="1821" y="0"/>
                </a:lnTo>
                <a:cubicBezTo>
                  <a:pt x="538" y="419"/>
                  <a:pt x="36" y="1674"/>
                  <a:pt x="8" y="1870"/>
                </a:cubicBezTo>
                <a:cubicBezTo>
                  <a:pt x="0" y="1943"/>
                  <a:pt x="80" y="1982"/>
                  <a:pt x="206" y="1982"/>
                </a:cubicBezTo>
                <a:cubicBezTo>
                  <a:pt x="561" y="1982"/>
                  <a:pt x="1288" y="1676"/>
                  <a:pt x="1514" y="977"/>
                </a:cubicBezTo>
                <a:lnTo>
                  <a:pt x="18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1474212" y="879493"/>
            <a:ext cx="97350" cy="43483"/>
          </a:xfrm>
          <a:custGeom>
            <a:rect b="b" l="l" r="r" t="t"/>
            <a:pathLst>
              <a:path extrusionOk="0" h="1072" w="2400">
                <a:moveTo>
                  <a:pt x="1133" y="1"/>
                </a:moveTo>
                <a:cubicBezTo>
                  <a:pt x="807" y="1"/>
                  <a:pt x="513" y="95"/>
                  <a:pt x="363" y="257"/>
                </a:cubicBezTo>
                <a:cubicBezTo>
                  <a:pt x="0" y="648"/>
                  <a:pt x="558" y="1038"/>
                  <a:pt x="558" y="1038"/>
                </a:cubicBezTo>
                <a:cubicBezTo>
                  <a:pt x="656" y="1059"/>
                  <a:pt x="806" y="1072"/>
                  <a:pt x="979" y="1072"/>
                </a:cubicBezTo>
                <a:cubicBezTo>
                  <a:pt x="1500" y="1072"/>
                  <a:pt x="2232" y="962"/>
                  <a:pt x="2399" y="648"/>
                </a:cubicBezTo>
                <a:cubicBezTo>
                  <a:pt x="2122" y="190"/>
                  <a:pt x="1595" y="1"/>
                  <a:pt x="11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1187881" y="670352"/>
            <a:ext cx="146025" cy="93983"/>
          </a:xfrm>
          <a:custGeom>
            <a:rect b="b" l="l" r="r" t="t"/>
            <a:pathLst>
              <a:path extrusionOk="0" h="2317" w="3600">
                <a:moveTo>
                  <a:pt x="196" y="1"/>
                </a:moveTo>
                <a:cubicBezTo>
                  <a:pt x="220" y="463"/>
                  <a:pt x="346" y="740"/>
                  <a:pt x="479" y="905"/>
                </a:cubicBezTo>
                <a:lnTo>
                  <a:pt x="479" y="905"/>
                </a:lnTo>
                <a:cubicBezTo>
                  <a:pt x="361" y="849"/>
                  <a:pt x="224" y="804"/>
                  <a:pt x="84" y="804"/>
                </a:cubicBezTo>
                <a:cubicBezTo>
                  <a:pt x="56" y="804"/>
                  <a:pt x="28" y="806"/>
                  <a:pt x="1" y="810"/>
                </a:cubicBezTo>
                <a:cubicBezTo>
                  <a:pt x="140" y="1452"/>
                  <a:pt x="1423" y="2316"/>
                  <a:pt x="1423" y="2316"/>
                </a:cubicBezTo>
                <a:cubicBezTo>
                  <a:pt x="1423" y="2316"/>
                  <a:pt x="3488" y="2233"/>
                  <a:pt x="3600" y="1675"/>
                </a:cubicBezTo>
                <a:cubicBezTo>
                  <a:pt x="3255" y="1442"/>
                  <a:pt x="2945" y="1365"/>
                  <a:pt x="2685" y="1365"/>
                </a:cubicBezTo>
                <a:cubicBezTo>
                  <a:pt x="2164" y="1365"/>
                  <a:pt x="1842" y="1675"/>
                  <a:pt x="1842" y="1675"/>
                </a:cubicBezTo>
                <a:lnTo>
                  <a:pt x="1814" y="754"/>
                </a:lnTo>
                <a:cubicBezTo>
                  <a:pt x="1563" y="1"/>
                  <a:pt x="698"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1378809" y="666986"/>
            <a:ext cx="60357" cy="78732"/>
          </a:xfrm>
          <a:custGeom>
            <a:rect b="b" l="l" r="r" t="t"/>
            <a:pathLst>
              <a:path extrusionOk="0" h="1941" w="1488">
                <a:moveTo>
                  <a:pt x="1431" y="0"/>
                </a:moveTo>
                <a:cubicBezTo>
                  <a:pt x="511" y="419"/>
                  <a:pt x="36" y="1172"/>
                  <a:pt x="9" y="1730"/>
                </a:cubicBezTo>
                <a:cubicBezTo>
                  <a:pt x="1" y="1885"/>
                  <a:pt x="73" y="1941"/>
                  <a:pt x="181" y="1941"/>
                </a:cubicBezTo>
                <a:cubicBezTo>
                  <a:pt x="461" y="1941"/>
                  <a:pt x="985" y="1562"/>
                  <a:pt x="985" y="1562"/>
                </a:cubicBezTo>
                <a:cubicBezTo>
                  <a:pt x="1292" y="1311"/>
                  <a:pt x="1487" y="307"/>
                  <a:pt x="1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191289" y="620177"/>
            <a:ext cx="79259" cy="64089"/>
          </a:xfrm>
          <a:custGeom>
            <a:rect b="b" l="l" r="r" t="t"/>
            <a:pathLst>
              <a:path extrusionOk="0" h="1580" w="1954">
                <a:moveTo>
                  <a:pt x="482" y="1"/>
                </a:moveTo>
                <a:cubicBezTo>
                  <a:pt x="205" y="1"/>
                  <a:pt x="0" y="38"/>
                  <a:pt x="0" y="38"/>
                </a:cubicBezTo>
                <a:cubicBezTo>
                  <a:pt x="0" y="38"/>
                  <a:pt x="809" y="1349"/>
                  <a:pt x="1367" y="1545"/>
                </a:cubicBezTo>
                <a:cubicBezTo>
                  <a:pt x="1436" y="1569"/>
                  <a:pt x="1496" y="1579"/>
                  <a:pt x="1550" y="1579"/>
                </a:cubicBezTo>
                <a:cubicBezTo>
                  <a:pt x="1932" y="1579"/>
                  <a:pt x="1953" y="1043"/>
                  <a:pt x="1953" y="1043"/>
                </a:cubicBezTo>
                <a:cubicBezTo>
                  <a:pt x="1879" y="150"/>
                  <a:pt x="1036" y="1"/>
                  <a:pt x="4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460624" y="823151"/>
            <a:ext cx="69078" cy="70133"/>
          </a:xfrm>
          <a:custGeom>
            <a:rect b="b" l="l" r="r" t="t"/>
            <a:pathLst>
              <a:path extrusionOk="0" h="1729" w="1703">
                <a:moveTo>
                  <a:pt x="196" y="0"/>
                </a:moveTo>
                <a:cubicBezTo>
                  <a:pt x="196" y="0"/>
                  <a:pt x="0" y="391"/>
                  <a:pt x="307" y="921"/>
                </a:cubicBezTo>
                <a:cubicBezTo>
                  <a:pt x="551" y="1343"/>
                  <a:pt x="1007" y="1729"/>
                  <a:pt x="1408" y="1729"/>
                </a:cubicBezTo>
                <a:cubicBezTo>
                  <a:pt x="1511" y="1729"/>
                  <a:pt x="1611" y="1703"/>
                  <a:pt x="1702" y="1646"/>
                </a:cubicBezTo>
                <a:cubicBezTo>
                  <a:pt x="1590" y="893"/>
                  <a:pt x="726" y="84"/>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1336137" y="797272"/>
            <a:ext cx="123188" cy="36303"/>
          </a:xfrm>
          <a:custGeom>
            <a:rect b="b" l="l" r="r" t="t"/>
            <a:pathLst>
              <a:path extrusionOk="0" h="895" w="3037">
                <a:moveTo>
                  <a:pt x="2638" y="0"/>
                </a:moveTo>
                <a:cubicBezTo>
                  <a:pt x="2151" y="0"/>
                  <a:pt x="1170" y="98"/>
                  <a:pt x="475" y="499"/>
                </a:cubicBezTo>
                <a:cubicBezTo>
                  <a:pt x="475" y="499"/>
                  <a:pt x="0" y="833"/>
                  <a:pt x="726" y="889"/>
                </a:cubicBezTo>
                <a:cubicBezTo>
                  <a:pt x="777" y="893"/>
                  <a:pt x="828" y="895"/>
                  <a:pt x="879" y="895"/>
                </a:cubicBezTo>
                <a:cubicBezTo>
                  <a:pt x="1972" y="895"/>
                  <a:pt x="3036" y="78"/>
                  <a:pt x="2930" y="24"/>
                </a:cubicBezTo>
                <a:cubicBezTo>
                  <a:pt x="2902" y="11"/>
                  <a:pt x="2796" y="0"/>
                  <a:pt x="26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1246291" y="850653"/>
            <a:ext cx="87615" cy="61452"/>
          </a:xfrm>
          <a:custGeom>
            <a:rect b="b" l="l" r="r" t="t"/>
            <a:pathLst>
              <a:path extrusionOk="0" h="1515" w="2160">
                <a:moveTo>
                  <a:pt x="110" y="1"/>
                </a:moveTo>
                <a:cubicBezTo>
                  <a:pt x="25" y="1"/>
                  <a:pt x="1" y="49"/>
                  <a:pt x="67" y="159"/>
                </a:cubicBezTo>
                <a:cubicBezTo>
                  <a:pt x="141" y="307"/>
                  <a:pt x="518" y="1515"/>
                  <a:pt x="1655" y="1515"/>
                </a:cubicBezTo>
                <a:cubicBezTo>
                  <a:pt x="1809" y="1515"/>
                  <a:pt x="1977" y="1492"/>
                  <a:pt x="2160" y="1443"/>
                </a:cubicBezTo>
                <a:cubicBezTo>
                  <a:pt x="1801" y="793"/>
                  <a:pt x="456" y="1"/>
                  <a:pt x="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1262557" y="836861"/>
            <a:ext cx="115481" cy="36466"/>
          </a:xfrm>
          <a:custGeom>
            <a:rect b="b" l="l" r="r" t="t"/>
            <a:pathLst>
              <a:path extrusionOk="0" h="899" w="2847">
                <a:moveTo>
                  <a:pt x="1947" y="1"/>
                </a:moveTo>
                <a:cubicBezTo>
                  <a:pt x="1368" y="1"/>
                  <a:pt x="726" y="145"/>
                  <a:pt x="503" y="248"/>
                </a:cubicBezTo>
                <a:cubicBezTo>
                  <a:pt x="503" y="248"/>
                  <a:pt x="1" y="415"/>
                  <a:pt x="391" y="750"/>
                </a:cubicBezTo>
                <a:cubicBezTo>
                  <a:pt x="526" y="849"/>
                  <a:pt x="806" y="898"/>
                  <a:pt x="1131" y="898"/>
                </a:cubicBezTo>
                <a:cubicBezTo>
                  <a:pt x="1821" y="898"/>
                  <a:pt x="2714" y="675"/>
                  <a:pt x="2847" y="220"/>
                </a:cubicBezTo>
                <a:cubicBezTo>
                  <a:pt x="2652" y="58"/>
                  <a:pt x="2312" y="1"/>
                  <a:pt x="19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1278417" y="936361"/>
            <a:ext cx="72485" cy="90535"/>
          </a:xfrm>
          <a:custGeom>
            <a:rect b="b" l="l" r="r" t="t"/>
            <a:pathLst>
              <a:path extrusionOk="0" h="2232" w="1787">
                <a:moveTo>
                  <a:pt x="641" y="0"/>
                </a:moveTo>
                <a:cubicBezTo>
                  <a:pt x="600" y="0"/>
                  <a:pt x="562" y="18"/>
                  <a:pt x="531" y="55"/>
                </a:cubicBezTo>
                <a:cubicBezTo>
                  <a:pt x="391" y="250"/>
                  <a:pt x="0" y="1255"/>
                  <a:pt x="1786" y="2231"/>
                </a:cubicBezTo>
                <a:cubicBezTo>
                  <a:pt x="1786" y="1550"/>
                  <a:pt x="1033" y="0"/>
                  <a:pt x="6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1299915" y="918189"/>
            <a:ext cx="76988" cy="46444"/>
          </a:xfrm>
          <a:custGeom>
            <a:rect b="b" l="l" r="r" t="t"/>
            <a:pathLst>
              <a:path extrusionOk="0" h="1145" w="1898">
                <a:moveTo>
                  <a:pt x="196" y="1"/>
                </a:moveTo>
                <a:cubicBezTo>
                  <a:pt x="196" y="1"/>
                  <a:pt x="1" y="308"/>
                  <a:pt x="196" y="614"/>
                </a:cubicBezTo>
                <a:cubicBezTo>
                  <a:pt x="353" y="831"/>
                  <a:pt x="608" y="1144"/>
                  <a:pt x="1115" y="1144"/>
                </a:cubicBezTo>
                <a:cubicBezTo>
                  <a:pt x="1328" y="1144"/>
                  <a:pt x="1585" y="1089"/>
                  <a:pt x="1898" y="949"/>
                </a:cubicBezTo>
                <a:cubicBezTo>
                  <a:pt x="1786" y="419"/>
                  <a:pt x="782" y="112"/>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1184474" y="886632"/>
            <a:ext cx="71349" cy="98364"/>
          </a:xfrm>
          <a:custGeom>
            <a:rect b="b" l="l" r="r" t="t"/>
            <a:pathLst>
              <a:path extrusionOk="0" h="2425" w="1759">
                <a:moveTo>
                  <a:pt x="1377" y="1"/>
                </a:moveTo>
                <a:cubicBezTo>
                  <a:pt x="1159" y="1"/>
                  <a:pt x="873" y="74"/>
                  <a:pt x="587" y="360"/>
                </a:cubicBezTo>
                <a:cubicBezTo>
                  <a:pt x="1" y="918"/>
                  <a:pt x="224" y="2425"/>
                  <a:pt x="224" y="2425"/>
                </a:cubicBezTo>
                <a:cubicBezTo>
                  <a:pt x="224" y="2425"/>
                  <a:pt x="475" y="2397"/>
                  <a:pt x="866" y="1811"/>
                </a:cubicBezTo>
                <a:cubicBezTo>
                  <a:pt x="1256" y="1197"/>
                  <a:pt x="1591" y="751"/>
                  <a:pt x="1563" y="53"/>
                </a:cubicBezTo>
                <a:lnTo>
                  <a:pt x="1563" y="53"/>
                </a:lnTo>
                <a:lnTo>
                  <a:pt x="1759" y="81"/>
                </a:lnTo>
                <a:cubicBezTo>
                  <a:pt x="1759" y="81"/>
                  <a:pt x="1605" y="1"/>
                  <a:pt x="13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1199198" y="712253"/>
            <a:ext cx="56625" cy="92685"/>
          </a:xfrm>
          <a:custGeom>
            <a:rect b="b" l="l" r="r" t="t"/>
            <a:pathLst>
              <a:path extrusionOk="0" h="2285" w="1396">
                <a:moveTo>
                  <a:pt x="252" y="0"/>
                </a:moveTo>
                <a:cubicBezTo>
                  <a:pt x="252" y="0"/>
                  <a:pt x="1" y="1479"/>
                  <a:pt x="698" y="2148"/>
                </a:cubicBezTo>
                <a:cubicBezTo>
                  <a:pt x="801" y="2245"/>
                  <a:pt x="891" y="2284"/>
                  <a:pt x="969" y="2284"/>
                </a:cubicBezTo>
                <a:cubicBezTo>
                  <a:pt x="1272" y="2284"/>
                  <a:pt x="1396" y="1702"/>
                  <a:pt x="1396" y="1702"/>
                </a:cubicBezTo>
                <a:cubicBezTo>
                  <a:pt x="1284" y="893"/>
                  <a:pt x="252" y="0"/>
                  <a:pt x="2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1164112" y="781737"/>
            <a:ext cx="80395" cy="52894"/>
          </a:xfrm>
          <a:custGeom>
            <a:rect b="b" l="l" r="r" t="t"/>
            <a:pathLst>
              <a:path extrusionOk="0" h="1304" w="1982">
                <a:moveTo>
                  <a:pt x="135" y="1"/>
                </a:moveTo>
                <a:cubicBezTo>
                  <a:pt x="70" y="1"/>
                  <a:pt x="23" y="6"/>
                  <a:pt x="1" y="17"/>
                </a:cubicBezTo>
                <a:cubicBezTo>
                  <a:pt x="347" y="737"/>
                  <a:pt x="796" y="1304"/>
                  <a:pt x="1200" y="1304"/>
                </a:cubicBezTo>
                <a:cubicBezTo>
                  <a:pt x="1219" y="1304"/>
                  <a:pt x="1238" y="1303"/>
                  <a:pt x="1256" y="1300"/>
                </a:cubicBezTo>
                <a:cubicBezTo>
                  <a:pt x="1703" y="1244"/>
                  <a:pt x="1982" y="547"/>
                  <a:pt x="1982" y="547"/>
                </a:cubicBezTo>
                <a:cubicBezTo>
                  <a:pt x="1836" y="232"/>
                  <a:pt x="573" y="1"/>
                  <a:pt x="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1142614" y="830412"/>
            <a:ext cx="106436" cy="57477"/>
          </a:xfrm>
          <a:custGeom>
            <a:rect b="b" l="l" r="r" t="t"/>
            <a:pathLst>
              <a:path extrusionOk="0" h="1417" w="2624">
                <a:moveTo>
                  <a:pt x="1906" y="1"/>
                </a:moveTo>
                <a:cubicBezTo>
                  <a:pt x="1369" y="1"/>
                  <a:pt x="504" y="495"/>
                  <a:pt x="1" y="714"/>
                </a:cubicBezTo>
                <a:cubicBezTo>
                  <a:pt x="542" y="1227"/>
                  <a:pt x="1077" y="1416"/>
                  <a:pt x="1506" y="1416"/>
                </a:cubicBezTo>
                <a:cubicBezTo>
                  <a:pt x="1895" y="1416"/>
                  <a:pt x="2198" y="1261"/>
                  <a:pt x="2344" y="1049"/>
                </a:cubicBezTo>
                <a:cubicBezTo>
                  <a:pt x="2623" y="602"/>
                  <a:pt x="2400" y="351"/>
                  <a:pt x="2400" y="351"/>
                </a:cubicBezTo>
                <a:lnTo>
                  <a:pt x="2260" y="128"/>
                </a:lnTo>
                <a:cubicBezTo>
                  <a:pt x="2176" y="38"/>
                  <a:pt x="2054" y="1"/>
                  <a:pt x="19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1157338" y="902370"/>
            <a:ext cx="46444" cy="71390"/>
          </a:xfrm>
          <a:custGeom>
            <a:rect b="b" l="l" r="r" t="t"/>
            <a:pathLst>
              <a:path extrusionOk="0" h="1760" w="1145">
                <a:moveTo>
                  <a:pt x="0" y="0"/>
                </a:moveTo>
                <a:cubicBezTo>
                  <a:pt x="0" y="0"/>
                  <a:pt x="0" y="1228"/>
                  <a:pt x="642" y="1674"/>
                </a:cubicBezTo>
                <a:cubicBezTo>
                  <a:pt x="723" y="1735"/>
                  <a:pt x="791" y="1760"/>
                  <a:pt x="849" y="1760"/>
                </a:cubicBezTo>
                <a:cubicBezTo>
                  <a:pt x="1107" y="1760"/>
                  <a:pt x="1144" y="1256"/>
                  <a:pt x="1144" y="1256"/>
                </a:cubicBezTo>
                <a:cubicBezTo>
                  <a:pt x="949" y="586"/>
                  <a:pt x="0"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1258054" y="571907"/>
            <a:ext cx="36263" cy="80395"/>
          </a:xfrm>
          <a:custGeom>
            <a:rect b="b" l="l" r="r" t="t"/>
            <a:pathLst>
              <a:path extrusionOk="0" h="1982" w="894">
                <a:moveTo>
                  <a:pt x="447" y="1"/>
                </a:moveTo>
                <a:cubicBezTo>
                  <a:pt x="447" y="1"/>
                  <a:pt x="196" y="84"/>
                  <a:pt x="112" y="614"/>
                </a:cubicBezTo>
                <a:cubicBezTo>
                  <a:pt x="0" y="1117"/>
                  <a:pt x="84" y="1228"/>
                  <a:pt x="642" y="1981"/>
                </a:cubicBezTo>
                <a:cubicBezTo>
                  <a:pt x="893" y="1479"/>
                  <a:pt x="754" y="614"/>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1870508" y="1000653"/>
            <a:ext cx="101650" cy="100311"/>
          </a:xfrm>
          <a:custGeom>
            <a:rect b="b" l="l" r="r" t="t"/>
            <a:pathLst>
              <a:path extrusionOk="0" h="2473" w="2506">
                <a:moveTo>
                  <a:pt x="568" y="1"/>
                </a:moveTo>
                <a:cubicBezTo>
                  <a:pt x="402" y="1"/>
                  <a:pt x="0" y="55"/>
                  <a:pt x="134" y="590"/>
                </a:cubicBezTo>
                <a:cubicBezTo>
                  <a:pt x="279" y="1195"/>
                  <a:pt x="1012" y="2472"/>
                  <a:pt x="2024" y="2472"/>
                </a:cubicBezTo>
                <a:cubicBezTo>
                  <a:pt x="2178" y="2472"/>
                  <a:pt x="2339" y="2442"/>
                  <a:pt x="2506" y="2376"/>
                </a:cubicBezTo>
                <a:cubicBezTo>
                  <a:pt x="2450" y="1762"/>
                  <a:pt x="1445" y="88"/>
                  <a:pt x="636" y="4"/>
                </a:cubicBezTo>
                <a:cubicBezTo>
                  <a:pt x="636" y="4"/>
                  <a:pt x="610" y="1"/>
                  <a:pt x="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1774091" y="1021461"/>
            <a:ext cx="55490" cy="93699"/>
          </a:xfrm>
          <a:custGeom>
            <a:rect b="b" l="l" r="r" t="t"/>
            <a:pathLst>
              <a:path extrusionOk="0" h="2310" w="1368">
                <a:moveTo>
                  <a:pt x="144" y="1"/>
                </a:moveTo>
                <a:cubicBezTo>
                  <a:pt x="77" y="1"/>
                  <a:pt x="33" y="26"/>
                  <a:pt x="28" y="77"/>
                </a:cubicBezTo>
                <a:cubicBezTo>
                  <a:pt x="0" y="273"/>
                  <a:pt x="223" y="1612"/>
                  <a:pt x="1367" y="2309"/>
                </a:cubicBezTo>
                <a:lnTo>
                  <a:pt x="1284" y="1305"/>
                </a:lnTo>
                <a:cubicBezTo>
                  <a:pt x="1215" y="486"/>
                  <a:pt x="442"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1865762" y="911415"/>
            <a:ext cx="99054" cy="64494"/>
          </a:xfrm>
          <a:custGeom>
            <a:rect b="b" l="l" r="r" t="t"/>
            <a:pathLst>
              <a:path extrusionOk="0" h="1590" w="2442">
                <a:moveTo>
                  <a:pt x="1373" y="1"/>
                </a:moveTo>
                <a:cubicBezTo>
                  <a:pt x="1158" y="1"/>
                  <a:pt x="913" y="24"/>
                  <a:pt x="642" y="84"/>
                </a:cubicBezTo>
                <a:cubicBezTo>
                  <a:pt x="642" y="84"/>
                  <a:pt x="0" y="1060"/>
                  <a:pt x="335" y="1507"/>
                </a:cubicBezTo>
                <a:cubicBezTo>
                  <a:pt x="377" y="1564"/>
                  <a:pt x="444" y="1590"/>
                  <a:pt x="529" y="1590"/>
                </a:cubicBezTo>
                <a:cubicBezTo>
                  <a:pt x="1059" y="1590"/>
                  <a:pt x="2279" y="596"/>
                  <a:pt x="2399" y="307"/>
                </a:cubicBezTo>
                <a:cubicBezTo>
                  <a:pt x="2442" y="243"/>
                  <a:pt x="2063" y="1"/>
                  <a:pt x="13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1814815" y="698665"/>
            <a:ext cx="93983" cy="72445"/>
          </a:xfrm>
          <a:custGeom>
            <a:rect b="b" l="l" r="r" t="t"/>
            <a:pathLst>
              <a:path extrusionOk="0" h="1786" w="2317">
                <a:moveTo>
                  <a:pt x="2316" y="0"/>
                </a:moveTo>
                <a:cubicBezTo>
                  <a:pt x="2316" y="0"/>
                  <a:pt x="168" y="56"/>
                  <a:pt x="84" y="809"/>
                </a:cubicBezTo>
                <a:cubicBezTo>
                  <a:pt x="1" y="1563"/>
                  <a:pt x="1396" y="1786"/>
                  <a:pt x="1396" y="1786"/>
                </a:cubicBezTo>
                <a:lnTo>
                  <a:pt x="1842" y="1730"/>
                </a:lnTo>
                <a:cubicBezTo>
                  <a:pt x="2205" y="1395"/>
                  <a:pt x="2316" y="0"/>
                  <a:pt x="23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1836313" y="729736"/>
            <a:ext cx="122255" cy="85790"/>
          </a:xfrm>
          <a:custGeom>
            <a:rect b="b" l="l" r="r" t="t"/>
            <a:pathLst>
              <a:path extrusionOk="0" h="2115" w="3014">
                <a:moveTo>
                  <a:pt x="2281" y="1"/>
                </a:moveTo>
                <a:cubicBezTo>
                  <a:pt x="1390" y="1"/>
                  <a:pt x="548" y="929"/>
                  <a:pt x="308" y="1410"/>
                </a:cubicBezTo>
                <a:cubicBezTo>
                  <a:pt x="1" y="2052"/>
                  <a:pt x="642" y="2108"/>
                  <a:pt x="642" y="2108"/>
                </a:cubicBezTo>
                <a:cubicBezTo>
                  <a:pt x="674" y="2112"/>
                  <a:pt x="706" y="2114"/>
                  <a:pt x="739" y="2114"/>
                </a:cubicBezTo>
                <a:cubicBezTo>
                  <a:pt x="1578" y="2114"/>
                  <a:pt x="2826" y="776"/>
                  <a:pt x="3014" y="239"/>
                </a:cubicBezTo>
                <a:cubicBezTo>
                  <a:pt x="2774" y="70"/>
                  <a:pt x="2525" y="1"/>
                  <a:pt x="2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682419" y="605858"/>
            <a:ext cx="113737" cy="137629"/>
          </a:xfrm>
          <a:custGeom>
            <a:rect b="b" l="l" r="r" t="t"/>
            <a:pathLst>
              <a:path extrusionOk="0" h="3393" w="2804">
                <a:moveTo>
                  <a:pt x="837" y="1"/>
                </a:moveTo>
                <a:cubicBezTo>
                  <a:pt x="252" y="419"/>
                  <a:pt x="0" y="1981"/>
                  <a:pt x="0" y="1981"/>
                </a:cubicBezTo>
                <a:cubicBezTo>
                  <a:pt x="0" y="1981"/>
                  <a:pt x="1462" y="3393"/>
                  <a:pt x="2144" y="3393"/>
                </a:cubicBezTo>
                <a:cubicBezTo>
                  <a:pt x="2186" y="3393"/>
                  <a:pt x="2225" y="3388"/>
                  <a:pt x="2260" y="3376"/>
                </a:cubicBezTo>
                <a:cubicBezTo>
                  <a:pt x="2350" y="2813"/>
                  <a:pt x="2105" y="2427"/>
                  <a:pt x="1814" y="2173"/>
                </a:cubicBezTo>
                <a:lnTo>
                  <a:pt x="1814" y="2173"/>
                </a:lnTo>
                <a:cubicBezTo>
                  <a:pt x="2319" y="1497"/>
                  <a:pt x="2804" y="511"/>
                  <a:pt x="2595" y="140"/>
                </a:cubicBezTo>
                <a:lnTo>
                  <a:pt x="2595" y="140"/>
                </a:lnTo>
                <a:cubicBezTo>
                  <a:pt x="2017" y="638"/>
                  <a:pt x="1667" y="709"/>
                  <a:pt x="1514" y="709"/>
                </a:cubicBezTo>
                <a:cubicBezTo>
                  <a:pt x="1453" y="709"/>
                  <a:pt x="1423" y="698"/>
                  <a:pt x="1423" y="698"/>
                </a:cubicBezTo>
                <a:cubicBezTo>
                  <a:pt x="1423" y="698"/>
                  <a:pt x="1089" y="335"/>
                  <a:pt x="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781716" y="668121"/>
            <a:ext cx="73905" cy="80354"/>
          </a:xfrm>
          <a:custGeom>
            <a:rect b="b" l="l" r="r" t="t"/>
            <a:pathLst>
              <a:path extrusionOk="0" h="1981" w="1822">
                <a:moveTo>
                  <a:pt x="1821" y="0"/>
                </a:moveTo>
                <a:cubicBezTo>
                  <a:pt x="538" y="391"/>
                  <a:pt x="35" y="1674"/>
                  <a:pt x="8" y="1869"/>
                </a:cubicBezTo>
                <a:cubicBezTo>
                  <a:pt x="0" y="1942"/>
                  <a:pt x="78" y="1981"/>
                  <a:pt x="203" y="1981"/>
                </a:cubicBezTo>
                <a:cubicBezTo>
                  <a:pt x="557" y="1981"/>
                  <a:pt x="1287" y="1670"/>
                  <a:pt x="1514" y="949"/>
                </a:cubicBezTo>
                <a:lnTo>
                  <a:pt x="18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1878215" y="817270"/>
            <a:ext cx="97350" cy="43483"/>
          </a:xfrm>
          <a:custGeom>
            <a:rect b="b" l="l" r="r" t="t"/>
            <a:pathLst>
              <a:path extrusionOk="0" h="1072" w="2400">
                <a:moveTo>
                  <a:pt x="1133" y="0"/>
                </a:moveTo>
                <a:cubicBezTo>
                  <a:pt x="807" y="0"/>
                  <a:pt x="513" y="95"/>
                  <a:pt x="363" y="257"/>
                </a:cubicBezTo>
                <a:cubicBezTo>
                  <a:pt x="0" y="675"/>
                  <a:pt x="558" y="1038"/>
                  <a:pt x="558" y="1038"/>
                </a:cubicBezTo>
                <a:cubicBezTo>
                  <a:pt x="656" y="1059"/>
                  <a:pt x="807" y="1071"/>
                  <a:pt x="983" y="1071"/>
                </a:cubicBezTo>
                <a:cubicBezTo>
                  <a:pt x="1510" y="1071"/>
                  <a:pt x="2253" y="961"/>
                  <a:pt x="2399" y="647"/>
                </a:cubicBezTo>
                <a:cubicBezTo>
                  <a:pt x="2121" y="190"/>
                  <a:pt x="1595" y="0"/>
                  <a:pt x="11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1603201" y="670352"/>
            <a:ext cx="144889" cy="92848"/>
          </a:xfrm>
          <a:custGeom>
            <a:rect b="b" l="l" r="r" t="t"/>
            <a:pathLst>
              <a:path extrusionOk="0" h="2289" w="3572">
                <a:moveTo>
                  <a:pt x="196" y="1"/>
                </a:moveTo>
                <a:cubicBezTo>
                  <a:pt x="208" y="444"/>
                  <a:pt x="328" y="712"/>
                  <a:pt x="461" y="874"/>
                </a:cubicBezTo>
                <a:lnTo>
                  <a:pt x="461" y="874"/>
                </a:lnTo>
                <a:cubicBezTo>
                  <a:pt x="343" y="819"/>
                  <a:pt x="210" y="777"/>
                  <a:pt x="79" y="777"/>
                </a:cubicBezTo>
                <a:cubicBezTo>
                  <a:pt x="53" y="777"/>
                  <a:pt x="27" y="778"/>
                  <a:pt x="1" y="782"/>
                </a:cubicBezTo>
                <a:cubicBezTo>
                  <a:pt x="140" y="1424"/>
                  <a:pt x="1395" y="2289"/>
                  <a:pt x="1395" y="2289"/>
                </a:cubicBezTo>
                <a:cubicBezTo>
                  <a:pt x="1395" y="2289"/>
                  <a:pt x="3460" y="2205"/>
                  <a:pt x="3572" y="1647"/>
                </a:cubicBezTo>
                <a:cubicBezTo>
                  <a:pt x="3246" y="1420"/>
                  <a:pt x="2946" y="1344"/>
                  <a:pt x="2690" y="1344"/>
                </a:cubicBezTo>
                <a:cubicBezTo>
                  <a:pt x="2158" y="1344"/>
                  <a:pt x="1814" y="1675"/>
                  <a:pt x="1814" y="1675"/>
                </a:cubicBezTo>
                <a:lnTo>
                  <a:pt x="1814" y="726"/>
                </a:lnTo>
                <a:cubicBezTo>
                  <a:pt x="1535" y="1"/>
                  <a:pt x="698"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1744358" y="665850"/>
            <a:ext cx="60316" cy="77637"/>
          </a:xfrm>
          <a:custGeom>
            <a:rect b="b" l="l" r="r" t="t"/>
            <a:pathLst>
              <a:path extrusionOk="0" h="1914" w="1487">
                <a:moveTo>
                  <a:pt x="1431" y="0"/>
                </a:moveTo>
                <a:cubicBezTo>
                  <a:pt x="510" y="391"/>
                  <a:pt x="36" y="1144"/>
                  <a:pt x="8" y="1702"/>
                </a:cubicBezTo>
                <a:cubicBezTo>
                  <a:pt x="0" y="1857"/>
                  <a:pt x="72" y="1913"/>
                  <a:pt x="180" y="1913"/>
                </a:cubicBezTo>
                <a:cubicBezTo>
                  <a:pt x="460" y="1913"/>
                  <a:pt x="984" y="1535"/>
                  <a:pt x="984" y="1535"/>
                </a:cubicBezTo>
                <a:cubicBezTo>
                  <a:pt x="1291" y="1284"/>
                  <a:pt x="1487" y="279"/>
                  <a:pt x="1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1660921" y="611537"/>
            <a:ext cx="75852" cy="90049"/>
          </a:xfrm>
          <a:custGeom>
            <a:rect b="b" l="l" r="r" t="t"/>
            <a:pathLst>
              <a:path extrusionOk="0" h="2220" w="1870">
                <a:moveTo>
                  <a:pt x="335" y="0"/>
                </a:moveTo>
                <a:cubicBezTo>
                  <a:pt x="335" y="0"/>
                  <a:pt x="0" y="1479"/>
                  <a:pt x="279" y="1981"/>
                </a:cubicBezTo>
                <a:cubicBezTo>
                  <a:pt x="370" y="2162"/>
                  <a:pt x="493" y="2220"/>
                  <a:pt x="613" y="2220"/>
                </a:cubicBezTo>
                <a:cubicBezTo>
                  <a:pt x="827" y="2220"/>
                  <a:pt x="1033" y="2037"/>
                  <a:pt x="1033" y="2037"/>
                </a:cubicBezTo>
                <a:cubicBezTo>
                  <a:pt x="1870" y="1004"/>
                  <a:pt x="335"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1861219" y="820880"/>
            <a:ext cx="69078" cy="69605"/>
          </a:xfrm>
          <a:custGeom>
            <a:rect b="b" l="l" r="r" t="t"/>
            <a:pathLst>
              <a:path extrusionOk="0" h="1716" w="1703">
                <a:moveTo>
                  <a:pt x="196" y="0"/>
                </a:moveTo>
                <a:cubicBezTo>
                  <a:pt x="196" y="0"/>
                  <a:pt x="1" y="391"/>
                  <a:pt x="307" y="921"/>
                </a:cubicBezTo>
                <a:cubicBezTo>
                  <a:pt x="547" y="1335"/>
                  <a:pt x="974" y="1715"/>
                  <a:pt x="1376" y="1715"/>
                </a:cubicBezTo>
                <a:cubicBezTo>
                  <a:pt x="1488" y="1715"/>
                  <a:pt x="1599" y="1686"/>
                  <a:pt x="1702" y="1619"/>
                </a:cubicBezTo>
                <a:cubicBezTo>
                  <a:pt x="1591" y="893"/>
                  <a:pt x="698" y="84"/>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1857812" y="765593"/>
            <a:ext cx="124324" cy="36303"/>
          </a:xfrm>
          <a:custGeom>
            <a:rect b="b" l="l" r="r" t="t"/>
            <a:pathLst>
              <a:path extrusionOk="0" h="895" w="3065">
                <a:moveTo>
                  <a:pt x="2651" y="0"/>
                </a:moveTo>
                <a:cubicBezTo>
                  <a:pt x="2153" y="0"/>
                  <a:pt x="1177" y="98"/>
                  <a:pt x="503" y="499"/>
                </a:cubicBezTo>
                <a:cubicBezTo>
                  <a:pt x="503" y="499"/>
                  <a:pt x="1" y="833"/>
                  <a:pt x="726" y="889"/>
                </a:cubicBezTo>
                <a:cubicBezTo>
                  <a:pt x="777" y="893"/>
                  <a:pt x="829" y="895"/>
                  <a:pt x="880" y="895"/>
                </a:cubicBezTo>
                <a:cubicBezTo>
                  <a:pt x="1975" y="895"/>
                  <a:pt x="3065" y="78"/>
                  <a:pt x="2958" y="24"/>
                </a:cubicBezTo>
                <a:cubicBezTo>
                  <a:pt x="2924" y="11"/>
                  <a:pt x="2813" y="0"/>
                  <a:pt x="2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7"/>
          <p:cNvSpPr/>
          <p:nvPr/>
        </p:nvSpPr>
        <p:spPr>
          <a:xfrm>
            <a:off x="1758393" y="734887"/>
            <a:ext cx="120957" cy="58207"/>
          </a:xfrm>
          <a:custGeom>
            <a:rect b="b" l="l" r="r" t="t"/>
            <a:pathLst>
              <a:path extrusionOk="0" h="1435" w="2982">
                <a:moveTo>
                  <a:pt x="2982" y="0"/>
                </a:moveTo>
                <a:cubicBezTo>
                  <a:pt x="2145" y="56"/>
                  <a:pt x="889" y="167"/>
                  <a:pt x="359" y="865"/>
                </a:cubicBezTo>
                <a:cubicBezTo>
                  <a:pt x="1" y="1363"/>
                  <a:pt x="325" y="1434"/>
                  <a:pt x="540" y="1434"/>
                </a:cubicBezTo>
                <a:cubicBezTo>
                  <a:pt x="626" y="1434"/>
                  <a:pt x="694" y="1423"/>
                  <a:pt x="694" y="1423"/>
                </a:cubicBezTo>
                <a:cubicBezTo>
                  <a:pt x="1503" y="1144"/>
                  <a:pt x="2926" y="140"/>
                  <a:pt x="29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7"/>
          <p:cNvSpPr/>
          <p:nvPr/>
        </p:nvSpPr>
        <p:spPr>
          <a:xfrm>
            <a:off x="1683352" y="923057"/>
            <a:ext cx="87372" cy="60722"/>
          </a:xfrm>
          <a:custGeom>
            <a:rect b="b" l="l" r="r" t="t"/>
            <a:pathLst>
              <a:path extrusionOk="0" h="1497" w="2154">
                <a:moveTo>
                  <a:pt x="118" y="1"/>
                </a:moveTo>
                <a:cubicBezTo>
                  <a:pt x="29" y="1"/>
                  <a:pt x="0" y="49"/>
                  <a:pt x="61" y="160"/>
                </a:cubicBezTo>
                <a:cubicBezTo>
                  <a:pt x="159" y="306"/>
                  <a:pt x="533" y="1496"/>
                  <a:pt x="1631" y="1496"/>
                </a:cubicBezTo>
                <a:cubicBezTo>
                  <a:pt x="1790" y="1496"/>
                  <a:pt x="1964" y="1471"/>
                  <a:pt x="2154" y="1415"/>
                </a:cubicBezTo>
                <a:cubicBezTo>
                  <a:pt x="1818" y="789"/>
                  <a:pt x="478" y="1"/>
                  <a:pt x="1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7"/>
          <p:cNvSpPr/>
          <p:nvPr/>
        </p:nvSpPr>
        <p:spPr>
          <a:xfrm>
            <a:off x="1702782" y="878763"/>
            <a:ext cx="115481" cy="36912"/>
          </a:xfrm>
          <a:custGeom>
            <a:rect b="b" l="l" r="r" t="t"/>
            <a:pathLst>
              <a:path extrusionOk="0" h="910" w="2847">
                <a:moveTo>
                  <a:pt x="1947" y="0"/>
                </a:moveTo>
                <a:cubicBezTo>
                  <a:pt x="1367" y="0"/>
                  <a:pt x="725" y="145"/>
                  <a:pt x="503" y="247"/>
                </a:cubicBezTo>
                <a:cubicBezTo>
                  <a:pt x="503" y="247"/>
                  <a:pt x="1" y="443"/>
                  <a:pt x="391" y="750"/>
                </a:cubicBezTo>
                <a:cubicBezTo>
                  <a:pt x="526" y="857"/>
                  <a:pt x="807" y="910"/>
                  <a:pt x="1133" y="910"/>
                </a:cubicBezTo>
                <a:cubicBezTo>
                  <a:pt x="1823" y="910"/>
                  <a:pt x="2714" y="674"/>
                  <a:pt x="2846" y="219"/>
                </a:cubicBezTo>
                <a:cubicBezTo>
                  <a:pt x="2652" y="58"/>
                  <a:pt x="2312"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7"/>
          <p:cNvSpPr/>
          <p:nvPr/>
        </p:nvSpPr>
        <p:spPr>
          <a:xfrm>
            <a:off x="2088693" y="1077519"/>
            <a:ext cx="71309" cy="90819"/>
          </a:xfrm>
          <a:custGeom>
            <a:rect b="b" l="l" r="r" t="t"/>
            <a:pathLst>
              <a:path extrusionOk="0" h="2239" w="1758">
                <a:moveTo>
                  <a:pt x="641" y="0"/>
                </a:moveTo>
                <a:cubicBezTo>
                  <a:pt x="599" y="0"/>
                  <a:pt x="561" y="20"/>
                  <a:pt x="530" y="62"/>
                </a:cubicBezTo>
                <a:cubicBezTo>
                  <a:pt x="391" y="230"/>
                  <a:pt x="0" y="1234"/>
                  <a:pt x="1758" y="2238"/>
                </a:cubicBezTo>
                <a:cubicBezTo>
                  <a:pt x="1758" y="1536"/>
                  <a:pt x="1014" y="0"/>
                  <a:pt x="6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7"/>
          <p:cNvSpPr/>
          <p:nvPr/>
        </p:nvSpPr>
        <p:spPr>
          <a:xfrm>
            <a:off x="1791046" y="902370"/>
            <a:ext cx="76988" cy="46160"/>
          </a:xfrm>
          <a:custGeom>
            <a:rect b="b" l="l" r="r" t="t"/>
            <a:pathLst>
              <a:path extrusionOk="0" h="1138" w="1898">
                <a:moveTo>
                  <a:pt x="196" y="0"/>
                </a:moveTo>
                <a:cubicBezTo>
                  <a:pt x="196" y="0"/>
                  <a:pt x="1" y="307"/>
                  <a:pt x="224" y="586"/>
                </a:cubicBezTo>
                <a:cubicBezTo>
                  <a:pt x="363" y="805"/>
                  <a:pt x="617" y="1138"/>
                  <a:pt x="1136" y="1138"/>
                </a:cubicBezTo>
                <a:cubicBezTo>
                  <a:pt x="1344" y="1138"/>
                  <a:pt x="1595" y="1084"/>
                  <a:pt x="1898" y="949"/>
                </a:cubicBezTo>
                <a:cubicBezTo>
                  <a:pt x="1786" y="419"/>
                  <a:pt x="782" y="112"/>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7"/>
          <p:cNvSpPr/>
          <p:nvPr/>
        </p:nvSpPr>
        <p:spPr>
          <a:xfrm>
            <a:off x="1651876" y="1050585"/>
            <a:ext cx="35127" cy="78123"/>
          </a:xfrm>
          <a:custGeom>
            <a:rect b="b" l="l" r="r" t="t"/>
            <a:pathLst>
              <a:path extrusionOk="0" h="1926" w="866">
                <a:moveTo>
                  <a:pt x="447" y="1"/>
                </a:moveTo>
                <a:cubicBezTo>
                  <a:pt x="447" y="1"/>
                  <a:pt x="195" y="85"/>
                  <a:pt x="84" y="587"/>
                </a:cubicBezTo>
                <a:cubicBezTo>
                  <a:pt x="0" y="1089"/>
                  <a:pt x="56" y="1201"/>
                  <a:pt x="614" y="1926"/>
                </a:cubicBezTo>
                <a:cubicBezTo>
                  <a:pt x="865" y="1452"/>
                  <a:pt x="726" y="587"/>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7"/>
          <p:cNvSpPr/>
          <p:nvPr/>
        </p:nvSpPr>
        <p:spPr>
          <a:xfrm>
            <a:off x="1527389" y="730344"/>
            <a:ext cx="76988" cy="126717"/>
          </a:xfrm>
          <a:custGeom>
            <a:rect b="b" l="l" r="r" t="t"/>
            <a:pathLst>
              <a:path extrusionOk="0" h="3124" w="1898">
                <a:moveTo>
                  <a:pt x="335" y="0"/>
                </a:moveTo>
                <a:cubicBezTo>
                  <a:pt x="335" y="1"/>
                  <a:pt x="0" y="2009"/>
                  <a:pt x="949" y="2930"/>
                </a:cubicBezTo>
                <a:cubicBezTo>
                  <a:pt x="1087" y="3068"/>
                  <a:pt x="1209" y="3123"/>
                  <a:pt x="1315" y="3123"/>
                </a:cubicBezTo>
                <a:cubicBezTo>
                  <a:pt x="1722" y="3123"/>
                  <a:pt x="1897" y="2316"/>
                  <a:pt x="1897" y="2316"/>
                </a:cubicBezTo>
                <a:cubicBezTo>
                  <a:pt x="1758" y="1200"/>
                  <a:pt x="335" y="1"/>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7"/>
          <p:cNvSpPr/>
          <p:nvPr/>
        </p:nvSpPr>
        <p:spPr>
          <a:xfrm>
            <a:off x="1486624" y="808103"/>
            <a:ext cx="88345" cy="58207"/>
          </a:xfrm>
          <a:custGeom>
            <a:rect b="b" l="l" r="r" t="t"/>
            <a:pathLst>
              <a:path extrusionOk="0" h="1435" w="2178">
                <a:moveTo>
                  <a:pt x="95" y="1"/>
                </a:moveTo>
                <a:cubicBezTo>
                  <a:pt x="51" y="1"/>
                  <a:pt x="19" y="3"/>
                  <a:pt x="1" y="8"/>
                </a:cubicBezTo>
                <a:cubicBezTo>
                  <a:pt x="402" y="811"/>
                  <a:pt x="881" y="1435"/>
                  <a:pt x="1338" y="1435"/>
                </a:cubicBezTo>
                <a:cubicBezTo>
                  <a:pt x="1357" y="1435"/>
                  <a:pt x="1377" y="1434"/>
                  <a:pt x="1396" y="1431"/>
                </a:cubicBezTo>
                <a:cubicBezTo>
                  <a:pt x="1870" y="1376"/>
                  <a:pt x="2177" y="622"/>
                  <a:pt x="2177" y="622"/>
                </a:cubicBezTo>
                <a:cubicBezTo>
                  <a:pt x="2025" y="243"/>
                  <a:pt x="519" y="1"/>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7"/>
          <p:cNvSpPr/>
          <p:nvPr/>
        </p:nvSpPr>
        <p:spPr>
          <a:xfrm>
            <a:off x="1461759" y="860712"/>
            <a:ext cx="117712" cy="63805"/>
          </a:xfrm>
          <a:custGeom>
            <a:rect b="b" l="l" r="r" t="t"/>
            <a:pathLst>
              <a:path extrusionOk="0" h="1573" w="2902">
                <a:moveTo>
                  <a:pt x="2103" y="0"/>
                </a:moveTo>
                <a:cubicBezTo>
                  <a:pt x="1514" y="0"/>
                  <a:pt x="549" y="540"/>
                  <a:pt x="0" y="804"/>
                </a:cubicBezTo>
                <a:cubicBezTo>
                  <a:pt x="603" y="1363"/>
                  <a:pt x="1191" y="1573"/>
                  <a:pt x="1661" y="1573"/>
                </a:cubicBezTo>
                <a:cubicBezTo>
                  <a:pt x="2082" y="1573"/>
                  <a:pt x="2409" y="1404"/>
                  <a:pt x="2567" y="1167"/>
                </a:cubicBezTo>
                <a:cubicBezTo>
                  <a:pt x="2902" y="664"/>
                  <a:pt x="2651" y="413"/>
                  <a:pt x="2651" y="413"/>
                </a:cubicBezTo>
                <a:lnTo>
                  <a:pt x="2483" y="134"/>
                </a:lnTo>
                <a:cubicBezTo>
                  <a:pt x="2394" y="39"/>
                  <a:pt x="2262" y="0"/>
                  <a:pt x="21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7"/>
          <p:cNvSpPr/>
          <p:nvPr/>
        </p:nvSpPr>
        <p:spPr>
          <a:xfrm>
            <a:off x="1469669" y="923787"/>
            <a:ext cx="93983" cy="51758"/>
          </a:xfrm>
          <a:custGeom>
            <a:rect b="b" l="l" r="r" t="t"/>
            <a:pathLst>
              <a:path extrusionOk="0" h="1276" w="2317">
                <a:moveTo>
                  <a:pt x="1967" y="0"/>
                </a:moveTo>
                <a:cubicBezTo>
                  <a:pt x="1363" y="0"/>
                  <a:pt x="141" y="475"/>
                  <a:pt x="0" y="616"/>
                </a:cubicBezTo>
                <a:cubicBezTo>
                  <a:pt x="586" y="993"/>
                  <a:pt x="1172" y="1275"/>
                  <a:pt x="1593" y="1275"/>
                </a:cubicBezTo>
                <a:cubicBezTo>
                  <a:pt x="1734" y="1275"/>
                  <a:pt x="1856" y="1244"/>
                  <a:pt x="1953" y="1174"/>
                </a:cubicBezTo>
                <a:cubicBezTo>
                  <a:pt x="2316" y="895"/>
                  <a:pt x="2232" y="58"/>
                  <a:pt x="2232" y="58"/>
                </a:cubicBezTo>
                <a:cubicBezTo>
                  <a:pt x="2174" y="18"/>
                  <a:pt x="2082" y="0"/>
                  <a:pt x="1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7"/>
          <p:cNvSpPr/>
          <p:nvPr/>
        </p:nvSpPr>
        <p:spPr>
          <a:xfrm>
            <a:off x="1203741" y="936686"/>
            <a:ext cx="105260" cy="42996"/>
          </a:xfrm>
          <a:custGeom>
            <a:rect b="b" l="l" r="r" t="t"/>
            <a:pathLst>
              <a:path extrusionOk="0" h="1060" w="2595">
                <a:moveTo>
                  <a:pt x="858" y="0"/>
                </a:moveTo>
                <a:cubicBezTo>
                  <a:pt x="390" y="0"/>
                  <a:pt x="0" y="75"/>
                  <a:pt x="0" y="75"/>
                </a:cubicBezTo>
                <a:cubicBezTo>
                  <a:pt x="0" y="75"/>
                  <a:pt x="884" y="1059"/>
                  <a:pt x="1786" y="1059"/>
                </a:cubicBezTo>
                <a:cubicBezTo>
                  <a:pt x="1833" y="1059"/>
                  <a:pt x="1879" y="1057"/>
                  <a:pt x="1925" y="1051"/>
                </a:cubicBezTo>
                <a:cubicBezTo>
                  <a:pt x="2595" y="968"/>
                  <a:pt x="2009" y="242"/>
                  <a:pt x="2009" y="242"/>
                </a:cubicBezTo>
                <a:cubicBezTo>
                  <a:pt x="1692" y="52"/>
                  <a:pt x="1248" y="0"/>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7"/>
          <p:cNvSpPr/>
          <p:nvPr/>
        </p:nvSpPr>
        <p:spPr>
          <a:xfrm>
            <a:off x="1228606" y="968811"/>
            <a:ext cx="81531" cy="53380"/>
          </a:xfrm>
          <a:custGeom>
            <a:rect b="b" l="l" r="r" t="t"/>
            <a:pathLst>
              <a:path extrusionOk="0" h="1316" w="2010">
                <a:moveTo>
                  <a:pt x="1586" y="0"/>
                </a:moveTo>
                <a:cubicBezTo>
                  <a:pt x="1148" y="0"/>
                  <a:pt x="81" y="1022"/>
                  <a:pt x="1" y="1208"/>
                </a:cubicBezTo>
                <a:cubicBezTo>
                  <a:pt x="328" y="1276"/>
                  <a:pt x="646" y="1316"/>
                  <a:pt x="924" y="1316"/>
                </a:cubicBezTo>
                <a:cubicBezTo>
                  <a:pt x="1333" y="1316"/>
                  <a:pt x="1654" y="1229"/>
                  <a:pt x="1786" y="1013"/>
                </a:cubicBezTo>
                <a:cubicBezTo>
                  <a:pt x="2010" y="650"/>
                  <a:pt x="1647" y="8"/>
                  <a:pt x="1647" y="8"/>
                </a:cubicBezTo>
                <a:cubicBezTo>
                  <a:pt x="1628" y="3"/>
                  <a:pt x="1608" y="0"/>
                  <a:pt x="1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7"/>
          <p:cNvSpPr/>
          <p:nvPr/>
        </p:nvSpPr>
        <p:spPr>
          <a:xfrm>
            <a:off x="1371224" y="937416"/>
            <a:ext cx="82626" cy="98973"/>
          </a:xfrm>
          <a:custGeom>
            <a:rect b="b" l="l" r="r" t="t"/>
            <a:pathLst>
              <a:path extrusionOk="0" h="2440" w="2037">
                <a:moveTo>
                  <a:pt x="586" y="1"/>
                </a:moveTo>
                <a:cubicBezTo>
                  <a:pt x="168" y="308"/>
                  <a:pt x="0" y="1424"/>
                  <a:pt x="0" y="1424"/>
                </a:cubicBezTo>
                <a:cubicBezTo>
                  <a:pt x="0" y="1424"/>
                  <a:pt x="1041" y="2440"/>
                  <a:pt x="1535" y="2440"/>
                </a:cubicBezTo>
                <a:cubicBezTo>
                  <a:pt x="1565" y="2440"/>
                  <a:pt x="1593" y="2436"/>
                  <a:pt x="1618" y="2428"/>
                </a:cubicBezTo>
                <a:cubicBezTo>
                  <a:pt x="1758" y="1563"/>
                  <a:pt x="754" y="1284"/>
                  <a:pt x="753" y="1284"/>
                </a:cubicBezTo>
                <a:lnTo>
                  <a:pt x="753" y="1284"/>
                </a:lnTo>
                <a:lnTo>
                  <a:pt x="1590" y="1396"/>
                </a:lnTo>
                <a:cubicBezTo>
                  <a:pt x="2037" y="950"/>
                  <a:pt x="2037" y="419"/>
                  <a:pt x="1842" y="113"/>
                </a:cubicBezTo>
                <a:lnTo>
                  <a:pt x="1842" y="113"/>
                </a:lnTo>
                <a:cubicBezTo>
                  <a:pt x="1429" y="463"/>
                  <a:pt x="1169" y="509"/>
                  <a:pt x="1062" y="509"/>
                </a:cubicBezTo>
                <a:cubicBezTo>
                  <a:pt x="1024" y="509"/>
                  <a:pt x="1005" y="503"/>
                  <a:pt x="1005" y="503"/>
                </a:cubicBezTo>
                <a:cubicBezTo>
                  <a:pt x="1005" y="503"/>
                  <a:pt x="781" y="252"/>
                  <a:pt x="5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7"/>
          <p:cNvSpPr/>
          <p:nvPr/>
        </p:nvSpPr>
        <p:spPr>
          <a:xfrm>
            <a:off x="1470805" y="678262"/>
            <a:ext cx="70214" cy="96255"/>
          </a:xfrm>
          <a:custGeom>
            <a:rect b="b" l="l" r="r" t="t"/>
            <a:pathLst>
              <a:path extrusionOk="0" h="2373" w="1731">
                <a:moveTo>
                  <a:pt x="1347" y="1"/>
                </a:moveTo>
                <a:cubicBezTo>
                  <a:pt x="1138" y="1"/>
                  <a:pt x="865" y="70"/>
                  <a:pt x="586" y="336"/>
                </a:cubicBezTo>
                <a:cubicBezTo>
                  <a:pt x="0" y="922"/>
                  <a:pt x="251" y="2373"/>
                  <a:pt x="251" y="2373"/>
                </a:cubicBezTo>
                <a:cubicBezTo>
                  <a:pt x="251" y="2373"/>
                  <a:pt x="475" y="2373"/>
                  <a:pt x="865" y="1759"/>
                </a:cubicBezTo>
                <a:cubicBezTo>
                  <a:pt x="1256" y="1173"/>
                  <a:pt x="1702" y="838"/>
                  <a:pt x="1674" y="141"/>
                </a:cubicBezTo>
                <a:lnTo>
                  <a:pt x="1730" y="85"/>
                </a:lnTo>
                <a:cubicBezTo>
                  <a:pt x="1730" y="85"/>
                  <a:pt x="1577" y="1"/>
                  <a:pt x="1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7"/>
          <p:cNvSpPr/>
          <p:nvPr/>
        </p:nvSpPr>
        <p:spPr>
          <a:xfrm>
            <a:off x="1437990" y="617013"/>
            <a:ext cx="104124" cy="56990"/>
          </a:xfrm>
          <a:custGeom>
            <a:rect b="b" l="l" r="r" t="t"/>
            <a:pathLst>
              <a:path extrusionOk="0" h="1405" w="2567">
                <a:moveTo>
                  <a:pt x="1875" y="0"/>
                </a:moveTo>
                <a:cubicBezTo>
                  <a:pt x="1353" y="0"/>
                  <a:pt x="485" y="482"/>
                  <a:pt x="0" y="702"/>
                </a:cubicBezTo>
                <a:cubicBezTo>
                  <a:pt x="542" y="1215"/>
                  <a:pt x="1069" y="1404"/>
                  <a:pt x="1487" y="1404"/>
                </a:cubicBezTo>
                <a:cubicBezTo>
                  <a:pt x="1865" y="1404"/>
                  <a:pt x="2155" y="1249"/>
                  <a:pt x="2288" y="1037"/>
                </a:cubicBezTo>
                <a:cubicBezTo>
                  <a:pt x="2567" y="590"/>
                  <a:pt x="2344" y="367"/>
                  <a:pt x="2344" y="367"/>
                </a:cubicBezTo>
                <a:lnTo>
                  <a:pt x="2204" y="116"/>
                </a:lnTo>
                <a:cubicBezTo>
                  <a:pt x="2128" y="34"/>
                  <a:pt x="2014" y="0"/>
                  <a:pt x="18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7"/>
          <p:cNvSpPr/>
          <p:nvPr/>
        </p:nvSpPr>
        <p:spPr>
          <a:xfrm>
            <a:off x="1306689" y="797800"/>
            <a:ext cx="60033" cy="80841"/>
          </a:xfrm>
          <a:custGeom>
            <a:rect b="b" l="l" r="r" t="t"/>
            <a:pathLst>
              <a:path extrusionOk="0" h="1993" w="1480">
                <a:moveTo>
                  <a:pt x="1164" y="1"/>
                </a:moveTo>
                <a:cubicBezTo>
                  <a:pt x="984" y="1"/>
                  <a:pt x="747" y="60"/>
                  <a:pt x="503" y="290"/>
                </a:cubicBezTo>
                <a:cubicBezTo>
                  <a:pt x="1" y="765"/>
                  <a:pt x="196" y="1992"/>
                  <a:pt x="196" y="1992"/>
                </a:cubicBezTo>
                <a:cubicBezTo>
                  <a:pt x="196" y="1992"/>
                  <a:pt x="392" y="1992"/>
                  <a:pt x="726" y="1490"/>
                </a:cubicBezTo>
                <a:cubicBezTo>
                  <a:pt x="1061" y="988"/>
                  <a:pt x="1340" y="625"/>
                  <a:pt x="1312" y="39"/>
                </a:cubicBezTo>
                <a:lnTo>
                  <a:pt x="1312" y="39"/>
                </a:lnTo>
                <a:lnTo>
                  <a:pt x="1480" y="67"/>
                </a:lnTo>
                <a:cubicBezTo>
                  <a:pt x="1480" y="67"/>
                  <a:pt x="1354" y="1"/>
                  <a:pt x="1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7"/>
          <p:cNvSpPr/>
          <p:nvPr/>
        </p:nvSpPr>
        <p:spPr>
          <a:xfrm>
            <a:off x="1328228" y="636402"/>
            <a:ext cx="47539" cy="78164"/>
          </a:xfrm>
          <a:custGeom>
            <a:rect b="b" l="l" r="r" t="t"/>
            <a:pathLst>
              <a:path extrusionOk="0" h="1927" w="1172">
                <a:moveTo>
                  <a:pt x="223" y="1"/>
                </a:moveTo>
                <a:lnTo>
                  <a:pt x="223" y="1"/>
                </a:lnTo>
                <a:cubicBezTo>
                  <a:pt x="223" y="1"/>
                  <a:pt x="0" y="1228"/>
                  <a:pt x="558" y="1814"/>
                </a:cubicBezTo>
                <a:cubicBezTo>
                  <a:pt x="644" y="1895"/>
                  <a:pt x="721" y="1927"/>
                  <a:pt x="788" y="1927"/>
                </a:cubicBezTo>
                <a:cubicBezTo>
                  <a:pt x="1049" y="1927"/>
                  <a:pt x="1172" y="1452"/>
                  <a:pt x="1172" y="1452"/>
                </a:cubicBezTo>
                <a:cubicBezTo>
                  <a:pt x="1088" y="754"/>
                  <a:pt x="223" y="1"/>
                  <a:pt x="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7"/>
          <p:cNvSpPr/>
          <p:nvPr/>
        </p:nvSpPr>
        <p:spPr>
          <a:xfrm>
            <a:off x="1304458" y="708481"/>
            <a:ext cx="66806" cy="44700"/>
          </a:xfrm>
          <a:custGeom>
            <a:rect b="b" l="l" r="r" t="t"/>
            <a:pathLst>
              <a:path extrusionOk="0" h="1102" w="1647">
                <a:moveTo>
                  <a:pt x="87" y="1"/>
                </a:moveTo>
                <a:cubicBezTo>
                  <a:pt x="48" y="1"/>
                  <a:pt x="18" y="4"/>
                  <a:pt x="0" y="9"/>
                </a:cubicBezTo>
                <a:cubicBezTo>
                  <a:pt x="292" y="593"/>
                  <a:pt x="635" y="1101"/>
                  <a:pt x="980" y="1101"/>
                </a:cubicBezTo>
                <a:cubicBezTo>
                  <a:pt x="997" y="1101"/>
                  <a:pt x="1015" y="1100"/>
                  <a:pt x="1032" y="1097"/>
                </a:cubicBezTo>
                <a:cubicBezTo>
                  <a:pt x="1395" y="1070"/>
                  <a:pt x="1646" y="484"/>
                  <a:pt x="1646" y="484"/>
                </a:cubicBezTo>
                <a:cubicBezTo>
                  <a:pt x="1521" y="209"/>
                  <a:pt x="433" y="1"/>
                  <a:pt x="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7"/>
          <p:cNvSpPr/>
          <p:nvPr/>
        </p:nvSpPr>
        <p:spPr>
          <a:xfrm>
            <a:off x="1285191" y="744217"/>
            <a:ext cx="89440" cy="47661"/>
          </a:xfrm>
          <a:custGeom>
            <a:rect b="b" l="l" r="r" t="t"/>
            <a:pathLst>
              <a:path extrusionOk="0" h="1175" w="2205">
                <a:moveTo>
                  <a:pt x="1600" y="1"/>
                </a:moveTo>
                <a:cubicBezTo>
                  <a:pt x="1150" y="1"/>
                  <a:pt x="414" y="383"/>
                  <a:pt x="1" y="579"/>
                </a:cubicBezTo>
                <a:cubicBezTo>
                  <a:pt x="465" y="1013"/>
                  <a:pt x="913" y="1174"/>
                  <a:pt x="1272" y="1174"/>
                </a:cubicBezTo>
                <a:cubicBezTo>
                  <a:pt x="1581" y="1174"/>
                  <a:pt x="1825" y="1054"/>
                  <a:pt x="1954" y="886"/>
                </a:cubicBezTo>
                <a:cubicBezTo>
                  <a:pt x="2205" y="495"/>
                  <a:pt x="2010" y="300"/>
                  <a:pt x="2010" y="300"/>
                </a:cubicBezTo>
                <a:lnTo>
                  <a:pt x="1898" y="105"/>
                </a:lnTo>
                <a:cubicBezTo>
                  <a:pt x="1830" y="31"/>
                  <a:pt x="1727" y="1"/>
                  <a:pt x="16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7"/>
          <p:cNvSpPr/>
          <p:nvPr/>
        </p:nvSpPr>
        <p:spPr>
          <a:xfrm>
            <a:off x="1353092" y="852559"/>
            <a:ext cx="96255" cy="86033"/>
          </a:xfrm>
          <a:custGeom>
            <a:rect b="b" l="l" r="r" t="t"/>
            <a:pathLst>
              <a:path extrusionOk="0" h="2121" w="2373">
                <a:moveTo>
                  <a:pt x="654" y="0"/>
                </a:moveTo>
                <a:cubicBezTo>
                  <a:pt x="611" y="0"/>
                  <a:pt x="587" y="1"/>
                  <a:pt x="587" y="1"/>
                </a:cubicBezTo>
                <a:cubicBezTo>
                  <a:pt x="587" y="1"/>
                  <a:pt x="1" y="893"/>
                  <a:pt x="85" y="1368"/>
                </a:cubicBezTo>
                <a:cubicBezTo>
                  <a:pt x="142" y="1375"/>
                  <a:pt x="195" y="1379"/>
                  <a:pt x="244" y="1379"/>
                </a:cubicBezTo>
                <a:cubicBezTo>
                  <a:pt x="745" y="1379"/>
                  <a:pt x="795" y="1001"/>
                  <a:pt x="790" y="820"/>
                </a:cubicBezTo>
                <a:lnTo>
                  <a:pt x="790" y="820"/>
                </a:lnTo>
                <a:cubicBezTo>
                  <a:pt x="812" y="1042"/>
                  <a:pt x="879" y="1616"/>
                  <a:pt x="1033" y="2121"/>
                </a:cubicBezTo>
                <a:cubicBezTo>
                  <a:pt x="1352" y="2015"/>
                  <a:pt x="1822" y="1024"/>
                  <a:pt x="1169" y="495"/>
                </a:cubicBezTo>
                <a:lnTo>
                  <a:pt x="1169" y="495"/>
                </a:lnTo>
                <a:cubicBezTo>
                  <a:pt x="1347" y="579"/>
                  <a:pt x="1576" y="659"/>
                  <a:pt x="1798" y="659"/>
                </a:cubicBezTo>
                <a:cubicBezTo>
                  <a:pt x="2013" y="659"/>
                  <a:pt x="2222" y="584"/>
                  <a:pt x="2372" y="363"/>
                </a:cubicBezTo>
                <a:cubicBezTo>
                  <a:pt x="2177" y="21"/>
                  <a:pt x="956" y="0"/>
                  <a:pt x="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7"/>
          <p:cNvSpPr/>
          <p:nvPr/>
        </p:nvSpPr>
        <p:spPr>
          <a:xfrm>
            <a:off x="1630378" y="913241"/>
            <a:ext cx="56625" cy="85343"/>
          </a:xfrm>
          <a:custGeom>
            <a:rect b="b" l="l" r="r" t="t"/>
            <a:pathLst>
              <a:path extrusionOk="0" h="2104" w="1396">
                <a:moveTo>
                  <a:pt x="354" y="0"/>
                </a:moveTo>
                <a:cubicBezTo>
                  <a:pt x="38" y="0"/>
                  <a:pt x="0" y="653"/>
                  <a:pt x="0" y="653"/>
                </a:cubicBezTo>
                <a:cubicBezTo>
                  <a:pt x="251" y="1434"/>
                  <a:pt x="1395" y="2104"/>
                  <a:pt x="1395" y="2104"/>
                </a:cubicBezTo>
                <a:cubicBezTo>
                  <a:pt x="1395" y="2104"/>
                  <a:pt x="1395" y="653"/>
                  <a:pt x="586" y="95"/>
                </a:cubicBezTo>
                <a:cubicBezTo>
                  <a:pt x="495" y="28"/>
                  <a:pt x="419" y="0"/>
                  <a:pt x="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7"/>
          <p:cNvSpPr/>
          <p:nvPr/>
        </p:nvSpPr>
        <p:spPr>
          <a:xfrm>
            <a:off x="1626970" y="864363"/>
            <a:ext cx="81531" cy="45957"/>
          </a:xfrm>
          <a:custGeom>
            <a:rect b="b" l="l" r="r" t="t"/>
            <a:pathLst>
              <a:path extrusionOk="0" h="1133" w="2010">
                <a:moveTo>
                  <a:pt x="680" y="1"/>
                </a:moveTo>
                <a:cubicBezTo>
                  <a:pt x="638" y="1"/>
                  <a:pt x="598" y="6"/>
                  <a:pt x="558" y="16"/>
                </a:cubicBezTo>
                <a:cubicBezTo>
                  <a:pt x="168" y="128"/>
                  <a:pt x="0" y="881"/>
                  <a:pt x="0" y="881"/>
                </a:cubicBezTo>
                <a:cubicBezTo>
                  <a:pt x="138" y="1071"/>
                  <a:pt x="807" y="1133"/>
                  <a:pt x="1338" y="1133"/>
                </a:cubicBezTo>
                <a:cubicBezTo>
                  <a:pt x="1668" y="1133"/>
                  <a:pt x="1945" y="1109"/>
                  <a:pt x="2009" y="1077"/>
                </a:cubicBezTo>
                <a:cubicBezTo>
                  <a:pt x="1580" y="470"/>
                  <a:pt x="1081" y="1"/>
                  <a:pt x="6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7"/>
          <p:cNvSpPr/>
          <p:nvPr/>
        </p:nvSpPr>
        <p:spPr>
          <a:xfrm>
            <a:off x="1616789" y="827086"/>
            <a:ext cx="101893" cy="60114"/>
          </a:xfrm>
          <a:custGeom>
            <a:rect b="b" l="l" r="r" t="t"/>
            <a:pathLst>
              <a:path extrusionOk="0" h="1482" w="2512">
                <a:moveTo>
                  <a:pt x="1214" y="0"/>
                </a:moveTo>
                <a:cubicBezTo>
                  <a:pt x="695" y="0"/>
                  <a:pt x="326" y="240"/>
                  <a:pt x="196" y="517"/>
                </a:cubicBezTo>
                <a:cubicBezTo>
                  <a:pt x="0" y="1019"/>
                  <a:pt x="251" y="1187"/>
                  <a:pt x="251" y="1187"/>
                </a:cubicBezTo>
                <a:lnTo>
                  <a:pt x="419" y="1410"/>
                </a:lnTo>
                <a:cubicBezTo>
                  <a:pt x="485" y="1460"/>
                  <a:pt x="566" y="1482"/>
                  <a:pt x="657" y="1482"/>
                </a:cubicBezTo>
                <a:cubicBezTo>
                  <a:pt x="1178" y="1482"/>
                  <a:pt x="2036" y="766"/>
                  <a:pt x="2511" y="433"/>
                </a:cubicBezTo>
                <a:cubicBezTo>
                  <a:pt x="2025" y="121"/>
                  <a:pt x="1582" y="0"/>
                  <a:pt x="1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7"/>
          <p:cNvSpPr/>
          <p:nvPr/>
        </p:nvSpPr>
        <p:spPr>
          <a:xfrm>
            <a:off x="1593020" y="752978"/>
            <a:ext cx="55489" cy="91550"/>
          </a:xfrm>
          <a:custGeom>
            <a:rect b="b" l="l" r="r" t="t"/>
            <a:pathLst>
              <a:path extrusionOk="0" h="2257" w="1368">
                <a:moveTo>
                  <a:pt x="252" y="0"/>
                </a:moveTo>
                <a:cubicBezTo>
                  <a:pt x="252" y="1"/>
                  <a:pt x="0" y="1451"/>
                  <a:pt x="698" y="2121"/>
                </a:cubicBezTo>
                <a:cubicBezTo>
                  <a:pt x="795" y="2218"/>
                  <a:pt x="880" y="2257"/>
                  <a:pt x="955" y="2257"/>
                </a:cubicBezTo>
                <a:cubicBezTo>
                  <a:pt x="1244" y="2257"/>
                  <a:pt x="1367" y="1674"/>
                  <a:pt x="1367" y="1674"/>
                </a:cubicBezTo>
                <a:cubicBezTo>
                  <a:pt x="1256" y="865"/>
                  <a:pt x="252" y="1"/>
                  <a:pt x="2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7"/>
          <p:cNvSpPr/>
          <p:nvPr/>
        </p:nvSpPr>
        <p:spPr>
          <a:xfrm>
            <a:off x="1565843" y="838646"/>
            <a:ext cx="79259" cy="52569"/>
          </a:xfrm>
          <a:custGeom>
            <a:rect b="b" l="l" r="r" t="t"/>
            <a:pathLst>
              <a:path extrusionOk="0" h="1296" w="1954">
                <a:moveTo>
                  <a:pt x="91" y="1"/>
                </a:moveTo>
                <a:cubicBezTo>
                  <a:pt x="50" y="1"/>
                  <a:pt x="19" y="4"/>
                  <a:pt x="1" y="9"/>
                </a:cubicBezTo>
                <a:cubicBezTo>
                  <a:pt x="348" y="729"/>
                  <a:pt x="796" y="1296"/>
                  <a:pt x="1201" y="1296"/>
                </a:cubicBezTo>
                <a:cubicBezTo>
                  <a:pt x="1219" y="1296"/>
                  <a:pt x="1238" y="1295"/>
                  <a:pt x="1256" y="1292"/>
                </a:cubicBezTo>
                <a:cubicBezTo>
                  <a:pt x="1675" y="1236"/>
                  <a:pt x="1954" y="539"/>
                  <a:pt x="1954" y="539"/>
                </a:cubicBezTo>
                <a:cubicBezTo>
                  <a:pt x="1802" y="236"/>
                  <a:pt x="4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7"/>
          <p:cNvSpPr/>
          <p:nvPr/>
        </p:nvSpPr>
        <p:spPr>
          <a:xfrm>
            <a:off x="1537571" y="884644"/>
            <a:ext cx="105260" cy="56544"/>
          </a:xfrm>
          <a:custGeom>
            <a:rect b="b" l="l" r="r" t="t"/>
            <a:pathLst>
              <a:path extrusionOk="0" h="1394" w="2595">
                <a:moveTo>
                  <a:pt x="1882" y="0"/>
                </a:moveTo>
                <a:cubicBezTo>
                  <a:pt x="1357" y="0"/>
                  <a:pt x="501" y="477"/>
                  <a:pt x="0" y="716"/>
                </a:cubicBezTo>
                <a:cubicBezTo>
                  <a:pt x="537" y="1210"/>
                  <a:pt x="1059" y="1394"/>
                  <a:pt x="1480" y="1394"/>
                </a:cubicBezTo>
                <a:cubicBezTo>
                  <a:pt x="1867" y="1394"/>
                  <a:pt x="2169" y="1237"/>
                  <a:pt x="2316" y="1023"/>
                </a:cubicBezTo>
                <a:cubicBezTo>
                  <a:pt x="2595" y="577"/>
                  <a:pt x="2372" y="353"/>
                  <a:pt x="2372" y="353"/>
                </a:cubicBezTo>
                <a:lnTo>
                  <a:pt x="2232" y="130"/>
                </a:lnTo>
                <a:cubicBezTo>
                  <a:pt x="2152" y="38"/>
                  <a:pt x="2031" y="0"/>
                  <a:pt x="18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7"/>
          <p:cNvSpPr/>
          <p:nvPr/>
        </p:nvSpPr>
        <p:spPr>
          <a:xfrm>
            <a:off x="1149388" y="985807"/>
            <a:ext cx="72485" cy="75000"/>
          </a:xfrm>
          <a:custGeom>
            <a:rect b="b" l="l" r="r" t="t"/>
            <a:pathLst>
              <a:path extrusionOk="0" h="1849" w="1787">
                <a:moveTo>
                  <a:pt x="1190" y="1"/>
                </a:moveTo>
                <a:cubicBezTo>
                  <a:pt x="1019" y="1"/>
                  <a:pt x="866" y="63"/>
                  <a:pt x="866" y="63"/>
                </a:cubicBezTo>
                <a:cubicBezTo>
                  <a:pt x="587" y="370"/>
                  <a:pt x="1" y="1458"/>
                  <a:pt x="224" y="1849"/>
                </a:cubicBezTo>
                <a:cubicBezTo>
                  <a:pt x="1145" y="1849"/>
                  <a:pt x="1787" y="845"/>
                  <a:pt x="1619" y="315"/>
                </a:cubicBezTo>
                <a:cubicBezTo>
                  <a:pt x="1549" y="63"/>
                  <a:pt x="1361" y="1"/>
                  <a:pt x="1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7"/>
          <p:cNvSpPr/>
          <p:nvPr/>
        </p:nvSpPr>
        <p:spPr>
          <a:xfrm>
            <a:off x="1144885" y="953276"/>
            <a:ext cx="69078" cy="70173"/>
          </a:xfrm>
          <a:custGeom>
            <a:rect b="b" l="l" r="r" t="t"/>
            <a:pathLst>
              <a:path extrusionOk="0" h="1730" w="1703">
                <a:moveTo>
                  <a:pt x="196" y="1"/>
                </a:moveTo>
                <a:cubicBezTo>
                  <a:pt x="196" y="1"/>
                  <a:pt x="0" y="391"/>
                  <a:pt x="307" y="921"/>
                </a:cubicBezTo>
                <a:cubicBezTo>
                  <a:pt x="551" y="1343"/>
                  <a:pt x="990" y="1729"/>
                  <a:pt x="1397" y="1729"/>
                </a:cubicBezTo>
                <a:cubicBezTo>
                  <a:pt x="1502" y="1729"/>
                  <a:pt x="1605" y="1704"/>
                  <a:pt x="1702" y="1647"/>
                </a:cubicBezTo>
                <a:cubicBezTo>
                  <a:pt x="1591" y="893"/>
                  <a:pt x="698" y="84"/>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7"/>
          <p:cNvSpPr/>
          <p:nvPr/>
        </p:nvSpPr>
        <p:spPr>
          <a:xfrm>
            <a:off x="1019263" y="728762"/>
            <a:ext cx="57761" cy="80841"/>
          </a:xfrm>
          <a:custGeom>
            <a:rect b="b" l="l" r="r" t="t"/>
            <a:pathLst>
              <a:path extrusionOk="0" h="1993" w="1424">
                <a:moveTo>
                  <a:pt x="1112" y="1"/>
                </a:moveTo>
                <a:cubicBezTo>
                  <a:pt x="936" y="1"/>
                  <a:pt x="705" y="60"/>
                  <a:pt x="475" y="291"/>
                </a:cubicBezTo>
                <a:cubicBezTo>
                  <a:pt x="1" y="765"/>
                  <a:pt x="196" y="1992"/>
                  <a:pt x="196" y="1992"/>
                </a:cubicBezTo>
                <a:cubicBezTo>
                  <a:pt x="196" y="1992"/>
                  <a:pt x="391" y="1964"/>
                  <a:pt x="726" y="1490"/>
                </a:cubicBezTo>
                <a:cubicBezTo>
                  <a:pt x="1033" y="988"/>
                  <a:pt x="1312" y="625"/>
                  <a:pt x="1256" y="67"/>
                </a:cubicBezTo>
                <a:lnTo>
                  <a:pt x="1423" y="67"/>
                </a:lnTo>
                <a:cubicBezTo>
                  <a:pt x="1423" y="67"/>
                  <a:pt x="1298" y="1"/>
                  <a:pt x="1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7"/>
          <p:cNvSpPr/>
          <p:nvPr/>
        </p:nvSpPr>
        <p:spPr>
          <a:xfrm>
            <a:off x="1835178" y="1042797"/>
            <a:ext cx="69970" cy="46566"/>
          </a:xfrm>
          <a:custGeom>
            <a:rect b="b" l="l" r="r" t="t"/>
            <a:pathLst>
              <a:path extrusionOk="0" h="1148" w="1725">
                <a:moveTo>
                  <a:pt x="942" y="1"/>
                </a:moveTo>
                <a:cubicBezTo>
                  <a:pt x="795" y="1"/>
                  <a:pt x="630" y="16"/>
                  <a:pt x="447" y="53"/>
                </a:cubicBezTo>
                <a:cubicBezTo>
                  <a:pt x="447" y="53"/>
                  <a:pt x="1" y="779"/>
                  <a:pt x="224" y="1086"/>
                </a:cubicBezTo>
                <a:cubicBezTo>
                  <a:pt x="255" y="1129"/>
                  <a:pt x="305" y="1148"/>
                  <a:pt x="367" y="1148"/>
                </a:cubicBezTo>
                <a:cubicBezTo>
                  <a:pt x="748" y="1148"/>
                  <a:pt x="1607" y="437"/>
                  <a:pt x="1703" y="221"/>
                </a:cubicBezTo>
                <a:cubicBezTo>
                  <a:pt x="1724" y="178"/>
                  <a:pt x="1445" y="1"/>
                  <a:pt x="9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7"/>
          <p:cNvSpPr/>
          <p:nvPr/>
        </p:nvSpPr>
        <p:spPr>
          <a:xfrm>
            <a:off x="1815951" y="992256"/>
            <a:ext cx="69078" cy="31030"/>
          </a:xfrm>
          <a:custGeom>
            <a:rect b="b" l="l" r="r" t="t"/>
            <a:pathLst>
              <a:path extrusionOk="0" h="765" w="1703">
                <a:moveTo>
                  <a:pt x="798" y="0"/>
                </a:moveTo>
                <a:cubicBezTo>
                  <a:pt x="565" y="0"/>
                  <a:pt x="356" y="68"/>
                  <a:pt x="252" y="183"/>
                </a:cubicBezTo>
                <a:cubicBezTo>
                  <a:pt x="1" y="462"/>
                  <a:pt x="391" y="741"/>
                  <a:pt x="391" y="741"/>
                </a:cubicBezTo>
                <a:cubicBezTo>
                  <a:pt x="463" y="756"/>
                  <a:pt x="575" y="765"/>
                  <a:pt x="704" y="765"/>
                </a:cubicBezTo>
                <a:cubicBezTo>
                  <a:pt x="1079" y="765"/>
                  <a:pt x="1599" y="691"/>
                  <a:pt x="1702" y="462"/>
                </a:cubicBezTo>
                <a:cubicBezTo>
                  <a:pt x="1506" y="136"/>
                  <a:pt x="1128" y="0"/>
                  <a:pt x="7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7"/>
          <p:cNvSpPr/>
          <p:nvPr/>
        </p:nvSpPr>
        <p:spPr>
          <a:xfrm>
            <a:off x="1995237" y="969176"/>
            <a:ext cx="62912" cy="42915"/>
          </a:xfrm>
          <a:custGeom>
            <a:rect b="b" l="l" r="r" t="t"/>
            <a:pathLst>
              <a:path extrusionOk="0" h="1058" w="1551">
                <a:moveTo>
                  <a:pt x="83" y="0"/>
                </a:moveTo>
                <a:cubicBezTo>
                  <a:pt x="20" y="0"/>
                  <a:pt x="0" y="34"/>
                  <a:pt x="44" y="111"/>
                </a:cubicBezTo>
                <a:cubicBezTo>
                  <a:pt x="118" y="209"/>
                  <a:pt x="384" y="1058"/>
                  <a:pt x="1183" y="1058"/>
                </a:cubicBezTo>
                <a:cubicBezTo>
                  <a:pt x="1295" y="1058"/>
                  <a:pt x="1417" y="1041"/>
                  <a:pt x="1551" y="1004"/>
                </a:cubicBezTo>
                <a:cubicBezTo>
                  <a:pt x="1305" y="556"/>
                  <a:pt x="339" y="0"/>
                  <a:pt x="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7"/>
          <p:cNvSpPr/>
          <p:nvPr/>
        </p:nvSpPr>
        <p:spPr>
          <a:xfrm>
            <a:off x="805377" y="975747"/>
            <a:ext cx="49851" cy="68104"/>
          </a:xfrm>
          <a:custGeom>
            <a:rect b="b" l="l" r="r" t="t"/>
            <a:pathLst>
              <a:path extrusionOk="0" h="1679" w="1229">
                <a:moveTo>
                  <a:pt x="966" y="1"/>
                </a:moveTo>
                <a:cubicBezTo>
                  <a:pt x="818" y="1"/>
                  <a:pt x="622" y="53"/>
                  <a:pt x="419" y="256"/>
                </a:cubicBezTo>
                <a:cubicBezTo>
                  <a:pt x="1" y="646"/>
                  <a:pt x="168" y="1679"/>
                  <a:pt x="168" y="1679"/>
                </a:cubicBezTo>
                <a:cubicBezTo>
                  <a:pt x="168" y="1679"/>
                  <a:pt x="335" y="1679"/>
                  <a:pt x="614" y="1260"/>
                </a:cubicBezTo>
                <a:cubicBezTo>
                  <a:pt x="893" y="842"/>
                  <a:pt x="1117" y="535"/>
                  <a:pt x="1089" y="32"/>
                </a:cubicBezTo>
                <a:lnTo>
                  <a:pt x="1089" y="32"/>
                </a:lnTo>
                <a:lnTo>
                  <a:pt x="1228" y="60"/>
                </a:lnTo>
                <a:cubicBezTo>
                  <a:pt x="1228" y="60"/>
                  <a:pt x="1124" y="1"/>
                  <a:pt x="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7"/>
          <p:cNvSpPr/>
          <p:nvPr/>
        </p:nvSpPr>
        <p:spPr>
          <a:xfrm>
            <a:off x="1837449" y="898963"/>
            <a:ext cx="54354" cy="90414"/>
          </a:xfrm>
          <a:custGeom>
            <a:rect b="b" l="l" r="r" t="t"/>
            <a:pathLst>
              <a:path extrusionOk="0" h="2229" w="1340">
                <a:moveTo>
                  <a:pt x="224" y="0"/>
                </a:moveTo>
                <a:lnTo>
                  <a:pt x="224" y="0"/>
                </a:lnTo>
                <a:cubicBezTo>
                  <a:pt x="224" y="1"/>
                  <a:pt x="1" y="1423"/>
                  <a:pt x="670" y="2093"/>
                </a:cubicBezTo>
                <a:cubicBezTo>
                  <a:pt x="767" y="2190"/>
                  <a:pt x="853" y="2229"/>
                  <a:pt x="927" y="2229"/>
                </a:cubicBezTo>
                <a:cubicBezTo>
                  <a:pt x="1216" y="2229"/>
                  <a:pt x="1340" y="1646"/>
                  <a:pt x="1340" y="1646"/>
                </a:cubicBezTo>
                <a:cubicBezTo>
                  <a:pt x="1228" y="865"/>
                  <a:pt x="224" y="1"/>
                  <a:pt x="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7"/>
          <p:cNvSpPr/>
          <p:nvPr/>
        </p:nvSpPr>
        <p:spPr>
          <a:xfrm>
            <a:off x="1991343" y="853370"/>
            <a:ext cx="78123" cy="52447"/>
          </a:xfrm>
          <a:custGeom>
            <a:rect b="b" l="l" r="r" t="t"/>
            <a:pathLst>
              <a:path extrusionOk="0" h="1293" w="1926">
                <a:moveTo>
                  <a:pt x="91" y="1"/>
                </a:moveTo>
                <a:cubicBezTo>
                  <a:pt x="50" y="1"/>
                  <a:pt x="19" y="3"/>
                  <a:pt x="1" y="8"/>
                </a:cubicBezTo>
                <a:cubicBezTo>
                  <a:pt x="355" y="744"/>
                  <a:pt x="789" y="1293"/>
                  <a:pt x="1198" y="1293"/>
                </a:cubicBezTo>
                <a:cubicBezTo>
                  <a:pt x="1208" y="1293"/>
                  <a:pt x="1218" y="1292"/>
                  <a:pt x="1228" y="1292"/>
                </a:cubicBezTo>
                <a:cubicBezTo>
                  <a:pt x="1675" y="1236"/>
                  <a:pt x="1926" y="539"/>
                  <a:pt x="1926" y="539"/>
                </a:cubicBezTo>
                <a:cubicBezTo>
                  <a:pt x="1800" y="235"/>
                  <a:pt x="4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7"/>
          <p:cNvSpPr/>
          <p:nvPr/>
        </p:nvSpPr>
        <p:spPr>
          <a:xfrm>
            <a:off x="1830675" y="1078695"/>
            <a:ext cx="104124" cy="55611"/>
          </a:xfrm>
          <a:custGeom>
            <a:rect b="b" l="l" r="r" t="t"/>
            <a:pathLst>
              <a:path extrusionOk="0" h="1371" w="2567">
                <a:moveTo>
                  <a:pt x="1878" y="1"/>
                </a:moveTo>
                <a:cubicBezTo>
                  <a:pt x="1362" y="1"/>
                  <a:pt x="507" y="482"/>
                  <a:pt x="0" y="703"/>
                </a:cubicBezTo>
                <a:cubicBezTo>
                  <a:pt x="543" y="1187"/>
                  <a:pt x="1063" y="1370"/>
                  <a:pt x="1478" y="1370"/>
                </a:cubicBezTo>
                <a:cubicBezTo>
                  <a:pt x="1853" y="1370"/>
                  <a:pt x="2142" y="1221"/>
                  <a:pt x="2288" y="1010"/>
                </a:cubicBezTo>
                <a:cubicBezTo>
                  <a:pt x="2567" y="563"/>
                  <a:pt x="2344" y="340"/>
                  <a:pt x="2344" y="340"/>
                </a:cubicBezTo>
                <a:lnTo>
                  <a:pt x="2204" y="117"/>
                </a:lnTo>
                <a:cubicBezTo>
                  <a:pt x="2128" y="35"/>
                  <a:pt x="2015" y="1"/>
                  <a:pt x="18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7"/>
          <p:cNvSpPr/>
          <p:nvPr/>
        </p:nvSpPr>
        <p:spPr>
          <a:xfrm>
            <a:off x="1926849" y="1016148"/>
            <a:ext cx="40806" cy="61655"/>
          </a:xfrm>
          <a:custGeom>
            <a:rect b="b" l="l" r="r" t="t"/>
            <a:pathLst>
              <a:path extrusionOk="0" h="1520" w="1006">
                <a:moveTo>
                  <a:pt x="248" y="1"/>
                </a:moveTo>
                <a:cubicBezTo>
                  <a:pt x="20" y="1"/>
                  <a:pt x="1" y="459"/>
                  <a:pt x="1" y="459"/>
                </a:cubicBezTo>
                <a:cubicBezTo>
                  <a:pt x="168" y="1017"/>
                  <a:pt x="1005" y="1519"/>
                  <a:pt x="1005" y="1519"/>
                </a:cubicBezTo>
                <a:cubicBezTo>
                  <a:pt x="1005" y="1519"/>
                  <a:pt x="977" y="459"/>
                  <a:pt x="419" y="69"/>
                </a:cubicBezTo>
                <a:cubicBezTo>
                  <a:pt x="352" y="21"/>
                  <a:pt x="295"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7"/>
          <p:cNvSpPr/>
          <p:nvPr/>
        </p:nvSpPr>
        <p:spPr>
          <a:xfrm>
            <a:off x="1924577" y="981872"/>
            <a:ext cx="57761" cy="31882"/>
          </a:xfrm>
          <a:custGeom>
            <a:rect b="b" l="l" r="r" t="t"/>
            <a:pathLst>
              <a:path extrusionOk="0" h="786" w="1424">
                <a:moveTo>
                  <a:pt x="509" y="1"/>
                </a:moveTo>
                <a:cubicBezTo>
                  <a:pt x="469" y="1"/>
                  <a:pt x="429" y="7"/>
                  <a:pt x="391" y="21"/>
                </a:cubicBezTo>
                <a:cubicBezTo>
                  <a:pt x="112" y="105"/>
                  <a:pt x="1" y="607"/>
                  <a:pt x="1" y="607"/>
                </a:cubicBezTo>
                <a:cubicBezTo>
                  <a:pt x="103" y="743"/>
                  <a:pt x="568" y="786"/>
                  <a:pt x="941" y="786"/>
                </a:cubicBezTo>
                <a:cubicBezTo>
                  <a:pt x="1179" y="786"/>
                  <a:pt x="1380" y="768"/>
                  <a:pt x="1424" y="746"/>
                </a:cubicBezTo>
                <a:cubicBezTo>
                  <a:pt x="1130" y="331"/>
                  <a:pt x="794" y="1"/>
                  <a:pt x="5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7"/>
          <p:cNvSpPr/>
          <p:nvPr/>
        </p:nvSpPr>
        <p:spPr>
          <a:xfrm>
            <a:off x="1916668" y="955588"/>
            <a:ext cx="73621" cy="41901"/>
          </a:xfrm>
          <a:custGeom>
            <a:rect b="b" l="l" r="r" t="t"/>
            <a:pathLst>
              <a:path extrusionOk="0" h="1033" w="1815">
                <a:moveTo>
                  <a:pt x="881" y="0"/>
                </a:moveTo>
                <a:cubicBezTo>
                  <a:pt x="511" y="0"/>
                  <a:pt x="249" y="167"/>
                  <a:pt x="168" y="362"/>
                </a:cubicBezTo>
                <a:cubicBezTo>
                  <a:pt x="1" y="697"/>
                  <a:pt x="196" y="836"/>
                  <a:pt x="196" y="836"/>
                </a:cubicBezTo>
                <a:lnTo>
                  <a:pt x="307" y="976"/>
                </a:lnTo>
                <a:cubicBezTo>
                  <a:pt x="360" y="1016"/>
                  <a:pt x="424" y="1033"/>
                  <a:pt x="495" y="1033"/>
                </a:cubicBezTo>
                <a:cubicBezTo>
                  <a:pt x="872" y="1033"/>
                  <a:pt x="1462" y="541"/>
                  <a:pt x="1814" y="306"/>
                </a:cubicBezTo>
                <a:cubicBezTo>
                  <a:pt x="1465" y="85"/>
                  <a:pt x="1145"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7"/>
          <p:cNvSpPr/>
          <p:nvPr/>
        </p:nvSpPr>
        <p:spPr>
          <a:xfrm>
            <a:off x="1900848" y="902370"/>
            <a:ext cx="39630" cy="65062"/>
          </a:xfrm>
          <a:custGeom>
            <a:rect b="b" l="l" r="r" t="t"/>
            <a:pathLst>
              <a:path extrusionOk="0" h="1604" w="977">
                <a:moveTo>
                  <a:pt x="167" y="0"/>
                </a:moveTo>
                <a:lnTo>
                  <a:pt x="167" y="0"/>
                </a:lnTo>
                <a:cubicBezTo>
                  <a:pt x="167" y="0"/>
                  <a:pt x="0" y="1032"/>
                  <a:pt x="474" y="1507"/>
                </a:cubicBezTo>
                <a:cubicBezTo>
                  <a:pt x="544" y="1576"/>
                  <a:pt x="606" y="1603"/>
                  <a:pt x="661" y="1603"/>
                </a:cubicBezTo>
                <a:cubicBezTo>
                  <a:pt x="871" y="1603"/>
                  <a:pt x="976" y="1200"/>
                  <a:pt x="976" y="1200"/>
                </a:cubicBezTo>
                <a:cubicBezTo>
                  <a:pt x="893" y="614"/>
                  <a:pt x="167"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7"/>
          <p:cNvSpPr/>
          <p:nvPr/>
        </p:nvSpPr>
        <p:spPr>
          <a:xfrm>
            <a:off x="1896305" y="827532"/>
            <a:ext cx="56625" cy="37561"/>
          </a:xfrm>
          <a:custGeom>
            <a:rect b="b" l="l" r="r" t="t"/>
            <a:pathLst>
              <a:path extrusionOk="0" h="926" w="1396">
                <a:moveTo>
                  <a:pt x="46" y="1"/>
                </a:moveTo>
                <a:cubicBezTo>
                  <a:pt x="26" y="1"/>
                  <a:pt x="11" y="2"/>
                  <a:pt x="0" y="4"/>
                </a:cubicBezTo>
                <a:cubicBezTo>
                  <a:pt x="271" y="517"/>
                  <a:pt x="567" y="926"/>
                  <a:pt x="864" y="926"/>
                </a:cubicBezTo>
                <a:cubicBezTo>
                  <a:pt x="874" y="926"/>
                  <a:pt x="883" y="925"/>
                  <a:pt x="893" y="924"/>
                </a:cubicBezTo>
                <a:cubicBezTo>
                  <a:pt x="1200" y="869"/>
                  <a:pt x="1395" y="394"/>
                  <a:pt x="1395" y="394"/>
                </a:cubicBezTo>
                <a:cubicBezTo>
                  <a:pt x="1292" y="162"/>
                  <a:pt x="301" y="1"/>
                  <a:pt x="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7"/>
          <p:cNvSpPr/>
          <p:nvPr/>
        </p:nvSpPr>
        <p:spPr>
          <a:xfrm>
            <a:off x="1973252" y="1051072"/>
            <a:ext cx="91428" cy="60438"/>
          </a:xfrm>
          <a:custGeom>
            <a:rect b="b" l="l" r="r" t="t"/>
            <a:pathLst>
              <a:path extrusionOk="0" h="1490" w="2254">
                <a:moveTo>
                  <a:pt x="1248" y="1"/>
                </a:moveTo>
                <a:cubicBezTo>
                  <a:pt x="1053" y="1"/>
                  <a:pt x="832" y="21"/>
                  <a:pt x="586" y="73"/>
                </a:cubicBezTo>
                <a:cubicBezTo>
                  <a:pt x="586" y="73"/>
                  <a:pt x="1" y="993"/>
                  <a:pt x="280" y="1412"/>
                </a:cubicBezTo>
                <a:cubicBezTo>
                  <a:pt x="322" y="1465"/>
                  <a:pt x="386" y="1489"/>
                  <a:pt x="467" y="1489"/>
                </a:cubicBezTo>
                <a:cubicBezTo>
                  <a:pt x="975" y="1489"/>
                  <a:pt x="2112" y="557"/>
                  <a:pt x="2232" y="268"/>
                </a:cubicBezTo>
                <a:cubicBezTo>
                  <a:pt x="2254" y="225"/>
                  <a:pt x="1896" y="1"/>
                  <a:pt x="1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7"/>
          <p:cNvSpPr/>
          <p:nvPr/>
        </p:nvSpPr>
        <p:spPr>
          <a:xfrm>
            <a:off x="1634880" y="733792"/>
            <a:ext cx="91712" cy="40968"/>
          </a:xfrm>
          <a:custGeom>
            <a:rect b="b" l="l" r="r" t="t"/>
            <a:pathLst>
              <a:path extrusionOk="0" h="1010" w="2261">
                <a:moveTo>
                  <a:pt x="1070" y="0"/>
                </a:moveTo>
                <a:cubicBezTo>
                  <a:pt x="770" y="0"/>
                  <a:pt x="501" y="90"/>
                  <a:pt x="363" y="250"/>
                </a:cubicBezTo>
                <a:cubicBezTo>
                  <a:pt x="1" y="613"/>
                  <a:pt x="531" y="976"/>
                  <a:pt x="531" y="976"/>
                </a:cubicBezTo>
                <a:cubicBezTo>
                  <a:pt x="623" y="997"/>
                  <a:pt x="768" y="1009"/>
                  <a:pt x="936" y="1009"/>
                </a:cubicBezTo>
                <a:cubicBezTo>
                  <a:pt x="1427" y="1009"/>
                  <a:pt x="2115" y="904"/>
                  <a:pt x="2261" y="613"/>
                </a:cubicBezTo>
                <a:cubicBezTo>
                  <a:pt x="1997" y="185"/>
                  <a:pt x="1502" y="0"/>
                  <a:pt x="1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7"/>
          <p:cNvSpPr/>
          <p:nvPr/>
        </p:nvSpPr>
        <p:spPr>
          <a:xfrm>
            <a:off x="1734461" y="794149"/>
            <a:ext cx="65671" cy="91266"/>
          </a:xfrm>
          <a:custGeom>
            <a:rect b="b" l="l" r="r" t="t"/>
            <a:pathLst>
              <a:path extrusionOk="0" h="2250" w="1619">
                <a:moveTo>
                  <a:pt x="1268" y="0"/>
                </a:moveTo>
                <a:cubicBezTo>
                  <a:pt x="1068" y="0"/>
                  <a:pt x="803" y="66"/>
                  <a:pt x="531" y="325"/>
                </a:cubicBezTo>
                <a:cubicBezTo>
                  <a:pt x="1" y="855"/>
                  <a:pt x="224" y="2250"/>
                  <a:pt x="224" y="2250"/>
                </a:cubicBezTo>
                <a:cubicBezTo>
                  <a:pt x="224" y="2250"/>
                  <a:pt x="447" y="2222"/>
                  <a:pt x="810" y="1664"/>
                </a:cubicBezTo>
                <a:cubicBezTo>
                  <a:pt x="1173" y="1106"/>
                  <a:pt x="1479" y="687"/>
                  <a:pt x="1424" y="46"/>
                </a:cubicBezTo>
                <a:lnTo>
                  <a:pt x="1424" y="46"/>
                </a:lnTo>
                <a:lnTo>
                  <a:pt x="1619" y="74"/>
                </a:lnTo>
                <a:cubicBezTo>
                  <a:pt x="1619" y="74"/>
                  <a:pt x="1480" y="0"/>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7"/>
          <p:cNvSpPr/>
          <p:nvPr/>
        </p:nvSpPr>
        <p:spPr>
          <a:xfrm>
            <a:off x="1633744" y="725193"/>
            <a:ext cx="110938" cy="59424"/>
          </a:xfrm>
          <a:custGeom>
            <a:rect b="b" l="l" r="r" t="t"/>
            <a:pathLst>
              <a:path extrusionOk="0" h="1465" w="2735">
                <a:moveTo>
                  <a:pt x="1985" y="1"/>
                </a:moveTo>
                <a:cubicBezTo>
                  <a:pt x="1432" y="1"/>
                  <a:pt x="527" y="500"/>
                  <a:pt x="1" y="741"/>
                </a:cubicBezTo>
                <a:cubicBezTo>
                  <a:pt x="571" y="1267"/>
                  <a:pt x="1126" y="1464"/>
                  <a:pt x="1569" y="1464"/>
                </a:cubicBezTo>
                <a:cubicBezTo>
                  <a:pt x="1971" y="1464"/>
                  <a:pt x="2282" y="1302"/>
                  <a:pt x="2428" y="1076"/>
                </a:cubicBezTo>
                <a:cubicBezTo>
                  <a:pt x="2735" y="602"/>
                  <a:pt x="2484" y="379"/>
                  <a:pt x="2484" y="379"/>
                </a:cubicBezTo>
                <a:lnTo>
                  <a:pt x="2344" y="127"/>
                </a:lnTo>
                <a:cubicBezTo>
                  <a:pt x="2261" y="38"/>
                  <a:pt x="2136" y="1"/>
                  <a:pt x="19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7"/>
          <p:cNvSpPr/>
          <p:nvPr/>
        </p:nvSpPr>
        <p:spPr>
          <a:xfrm>
            <a:off x="1655242" y="785185"/>
            <a:ext cx="95119" cy="73337"/>
          </a:xfrm>
          <a:custGeom>
            <a:rect b="b" l="l" r="r" t="t"/>
            <a:pathLst>
              <a:path extrusionOk="0" h="1808" w="2345">
                <a:moveTo>
                  <a:pt x="1655" y="1"/>
                </a:moveTo>
                <a:cubicBezTo>
                  <a:pt x="1111" y="1"/>
                  <a:pt x="420" y="1167"/>
                  <a:pt x="1" y="1717"/>
                </a:cubicBezTo>
                <a:cubicBezTo>
                  <a:pt x="271" y="1780"/>
                  <a:pt x="518" y="1807"/>
                  <a:pt x="742" y="1807"/>
                </a:cubicBezTo>
                <a:cubicBezTo>
                  <a:pt x="1725" y="1807"/>
                  <a:pt x="2266" y="1279"/>
                  <a:pt x="2289" y="825"/>
                </a:cubicBezTo>
                <a:cubicBezTo>
                  <a:pt x="2344" y="267"/>
                  <a:pt x="2010" y="155"/>
                  <a:pt x="2010" y="155"/>
                </a:cubicBezTo>
                <a:lnTo>
                  <a:pt x="1759" y="16"/>
                </a:lnTo>
                <a:cubicBezTo>
                  <a:pt x="1725" y="5"/>
                  <a:pt x="1690" y="1"/>
                  <a:pt x="16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7"/>
          <p:cNvSpPr/>
          <p:nvPr/>
        </p:nvSpPr>
        <p:spPr>
          <a:xfrm>
            <a:off x="1782000" y="765309"/>
            <a:ext cx="53218" cy="80517"/>
          </a:xfrm>
          <a:custGeom>
            <a:rect b="b" l="l" r="r" t="t"/>
            <a:pathLst>
              <a:path extrusionOk="0" h="1985" w="1312">
                <a:moveTo>
                  <a:pt x="331" y="0"/>
                </a:moveTo>
                <a:cubicBezTo>
                  <a:pt x="20" y="0"/>
                  <a:pt x="1" y="617"/>
                  <a:pt x="1" y="617"/>
                </a:cubicBezTo>
                <a:cubicBezTo>
                  <a:pt x="224" y="1342"/>
                  <a:pt x="1312" y="1984"/>
                  <a:pt x="1312" y="1984"/>
                </a:cubicBezTo>
                <a:cubicBezTo>
                  <a:pt x="1312" y="1984"/>
                  <a:pt x="1284" y="617"/>
                  <a:pt x="559" y="87"/>
                </a:cubicBezTo>
                <a:cubicBezTo>
                  <a:pt x="469" y="26"/>
                  <a:pt x="394" y="0"/>
                  <a:pt x="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7"/>
          <p:cNvSpPr/>
          <p:nvPr/>
        </p:nvSpPr>
        <p:spPr>
          <a:xfrm>
            <a:off x="1710691" y="679317"/>
            <a:ext cx="74757" cy="48959"/>
          </a:xfrm>
          <a:custGeom>
            <a:rect b="b" l="l" r="r" t="t"/>
            <a:pathLst>
              <a:path extrusionOk="0" h="1207" w="1843">
                <a:moveTo>
                  <a:pt x="46" y="1"/>
                </a:moveTo>
                <a:cubicBezTo>
                  <a:pt x="27" y="1"/>
                  <a:pt x="12" y="1"/>
                  <a:pt x="1" y="3"/>
                </a:cubicBezTo>
                <a:cubicBezTo>
                  <a:pt x="347" y="668"/>
                  <a:pt x="743" y="1207"/>
                  <a:pt x="1142" y="1207"/>
                </a:cubicBezTo>
                <a:cubicBezTo>
                  <a:pt x="1162" y="1207"/>
                  <a:pt x="1181" y="1205"/>
                  <a:pt x="1201" y="1203"/>
                </a:cubicBezTo>
                <a:cubicBezTo>
                  <a:pt x="1591" y="1175"/>
                  <a:pt x="1842" y="533"/>
                  <a:pt x="1842" y="533"/>
                </a:cubicBezTo>
                <a:cubicBezTo>
                  <a:pt x="1711" y="217"/>
                  <a:pt x="362" y="1"/>
                  <a:pt x="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7"/>
          <p:cNvSpPr/>
          <p:nvPr/>
        </p:nvSpPr>
        <p:spPr>
          <a:xfrm>
            <a:off x="1694872" y="738416"/>
            <a:ext cx="98486" cy="53259"/>
          </a:xfrm>
          <a:custGeom>
            <a:rect b="b" l="l" r="r" t="t"/>
            <a:pathLst>
              <a:path extrusionOk="0" h="1313" w="2428">
                <a:moveTo>
                  <a:pt x="1775" y="0"/>
                </a:moveTo>
                <a:cubicBezTo>
                  <a:pt x="1282" y="0"/>
                  <a:pt x="485" y="446"/>
                  <a:pt x="0" y="666"/>
                </a:cubicBezTo>
                <a:cubicBezTo>
                  <a:pt x="515" y="1137"/>
                  <a:pt x="1014" y="1313"/>
                  <a:pt x="1412" y="1313"/>
                </a:cubicBezTo>
                <a:cubicBezTo>
                  <a:pt x="1769" y="1313"/>
                  <a:pt x="2045" y="1171"/>
                  <a:pt x="2176" y="973"/>
                </a:cubicBezTo>
                <a:cubicBezTo>
                  <a:pt x="2428" y="555"/>
                  <a:pt x="2232" y="332"/>
                  <a:pt x="2232" y="332"/>
                </a:cubicBezTo>
                <a:lnTo>
                  <a:pt x="2093" y="108"/>
                </a:lnTo>
                <a:cubicBezTo>
                  <a:pt x="2016" y="32"/>
                  <a:pt x="1906" y="0"/>
                  <a:pt x="1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7"/>
          <p:cNvSpPr/>
          <p:nvPr/>
        </p:nvSpPr>
        <p:spPr>
          <a:xfrm>
            <a:off x="2155459" y="1077965"/>
            <a:ext cx="56625" cy="88102"/>
          </a:xfrm>
          <a:custGeom>
            <a:rect b="b" l="l" r="r" t="t"/>
            <a:pathLst>
              <a:path extrusionOk="0" h="2172" w="1396">
                <a:moveTo>
                  <a:pt x="394" y="0"/>
                </a:moveTo>
                <a:cubicBezTo>
                  <a:pt x="75" y="0"/>
                  <a:pt x="0" y="637"/>
                  <a:pt x="0" y="637"/>
                </a:cubicBezTo>
                <a:cubicBezTo>
                  <a:pt x="223" y="1418"/>
                  <a:pt x="1312" y="2172"/>
                  <a:pt x="1312" y="2172"/>
                </a:cubicBezTo>
                <a:cubicBezTo>
                  <a:pt x="1312" y="2172"/>
                  <a:pt x="1395" y="693"/>
                  <a:pt x="642" y="107"/>
                </a:cubicBezTo>
                <a:cubicBezTo>
                  <a:pt x="546" y="31"/>
                  <a:pt x="464" y="0"/>
                  <a:pt x="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7"/>
          <p:cNvSpPr/>
          <p:nvPr/>
        </p:nvSpPr>
        <p:spPr>
          <a:xfrm>
            <a:off x="2144142" y="1061902"/>
            <a:ext cx="80395" cy="41171"/>
          </a:xfrm>
          <a:custGeom>
            <a:rect b="b" l="l" r="r" t="t"/>
            <a:pathLst>
              <a:path extrusionOk="0" h="1015" w="1982">
                <a:moveTo>
                  <a:pt x="530" y="1"/>
                </a:moveTo>
                <a:cubicBezTo>
                  <a:pt x="530" y="1"/>
                  <a:pt x="0" y="224"/>
                  <a:pt x="223" y="615"/>
                </a:cubicBezTo>
                <a:cubicBezTo>
                  <a:pt x="349" y="850"/>
                  <a:pt x="721" y="1015"/>
                  <a:pt x="1118" y="1015"/>
                </a:cubicBezTo>
                <a:cubicBezTo>
                  <a:pt x="1426" y="1015"/>
                  <a:pt x="1749" y="915"/>
                  <a:pt x="1981" y="670"/>
                </a:cubicBezTo>
                <a:cubicBezTo>
                  <a:pt x="1897" y="308"/>
                  <a:pt x="865" y="1"/>
                  <a:pt x="5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7"/>
          <p:cNvSpPr/>
          <p:nvPr/>
        </p:nvSpPr>
        <p:spPr>
          <a:xfrm>
            <a:off x="2110191" y="784292"/>
            <a:ext cx="104165" cy="74027"/>
          </a:xfrm>
          <a:custGeom>
            <a:rect b="b" l="l" r="r" t="t"/>
            <a:pathLst>
              <a:path extrusionOk="0" h="1825" w="2568">
                <a:moveTo>
                  <a:pt x="1940" y="0"/>
                </a:moveTo>
                <a:cubicBezTo>
                  <a:pt x="1177" y="0"/>
                  <a:pt x="448" y="794"/>
                  <a:pt x="251" y="1209"/>
                </a:cubicBezTo>
                <a:cubicBezTo>
                  <a:pt x="0" y="1739"/>
                  <a:pt x="530" y="1823"/>
                  <a:pt x="530" y="1823"/>
                </a:cubicBezTo>
                <a:cubicBezTo>
                  <a:pt x="547" y="1824"/>
                  <a:pt x="563" y="1825"/>
                  <a:pt x="580" y="1825"/>
                </a:cubicBezTo>
                <a:cubicBezTo>
                  <a:pt x="1307" y="1825"/>
                  <a:pt x="2403" y="668"/>
                  <a:pt x="2567" y="205"/>
                </a:cubicBezTo>
                <a:cubicBezTo>
                  <a:pt x="2362" y="60"/>
                  <a:pt x="2150" y="0"/>
                  <a:pt x="1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7"/>
          <p:cNvSpPr/>
          <p:nvPr/>
        </p:nvSpPr>
        <p:spPr>
          <a:xfrm>
            <a:off x="2171279" y="830047"/>
            <a:ext cx="83802" cy="36912"/>
          </a:xfrm>
          <a:custGeom>
            <a:rect b="b" l="l" r="r" t="t"/>
            <a:pathLst>
              <a:path extrusionOk="0" h="910" w="2066">
                <a:moveTo>
                  <a:pt x="967" y="1"/>
                </a:moveTo>
                <a:cubicBezTo>
                  <a:pt x="686" y="1"/>
                  <a:pt x="435" y="82"/>
                  <a:pt x="308" y="221"/>
                </a:cubicBezTo>
                <a:cubicBezTo>
                  <a:pt x="1" y="556"/>
                  <a:pt x="475" y="890"/>
                  <a:pt x="475" y="890"/>
                </a:cubicBezTo>
                <a:cubicBezTo>
                  <a:pt x="547" y="902"/>
                  <a:pt x="653" y="909"/>
                  <a:pt x="776" y="909"/>
                </a:cubicBezTo>
                <a:cubicBezTo>
                  <a:pt x="1226" y="909"/>
                  <a:pt x="1912" y="818"/>
                  <a:pt x="2065" y="556"/>
                </a:cubicBezTo>
                <a:cubicBezTo>
                  <a:pt x="1820" y="163"/>
                  <a:pt x="1364" y="1"/>
                  <a:pt x="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7"/>
          <p:cNvSpPr/>
          <p:nvPr/>
        </p:nvSpPr>
        <p:spPr>
          <a:xfrm>
            <a:off x="2096279" y="670352"/>
            <a:ext cx="51271" cy="66198"/>
          </a:xfrm>
          <a:custGeom>
            <a:rect b="b" l="l" r="r" t="t"/>
            <a:pathLst>
              <a:path extrusionOk="0" h="1632" w="1264">
                <a:moveTo>
                  <a:pt x="1236" y="1"/>
                </a:moveTo>
                <a:cubicBezTo>
                  <a:pt x="427" y="336"/>
                  <a:pt x="9" y="977"/>
                  <a:pt x="9" y="1452"/>
                </a:cubicBezTo>
                <a:cubicBezTo>
                  <a:pt x="1" y="1584"/>
                  <a:pt x="62" y="1631"/>
                  <a:pt x="155" y="1631"/>
                </a:cubicBezTo>
                <a:cubicBezTo>
                  <a:pt x="396" y="1631"/>
                  <a:pt x="845" y="1312"/>
                  <a:pt x="845" y="1312"/>
                </a:cubicBezTo>
                <a:cubicBezTo>
                  <a:pt x="1097" y="1089"/>
                  <a:pt x="1264" y="224"/>
                  <a:pt x="1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7"/>
          <p:cNvSpPr/>
          <p:nvPr/>
        </p:nvSpPr>
        <p:spPr>
          <a:xfrm>
            <a:off x="2171279" y="849152"/>
            <a:ext cx="58897" cy="60398"/>
          </a:xfrm>
          <a:custGeom>
            <a:rect b="b" l="l" r="r" t="t"/>
            <a:pathLst>
              <a:path extrusionOk="0" h="1489" w="1452">
                <a:moveTo>
                  <a:pt x="168" y="1"/>
                </a:moveTo>
                <a:lnTo>
                  <a:pt x="168" y="1"/>
                </a:lnTo>
                <a:cubicBezTo>
                  <a:pt x="168" y="1"/>
                  <a:pt x="1" y="364"/>
                  <a:pt x="280" y="810"/>
                </a:cubicBezTo>
                <a:cubicBezTo>
                  <a:pt x="481" y="1167"/>
                  <a:pt x="860" y="1488"/>
                  <a:pt x="1204" y="1488"/>
                </a:cubicBezTo>
                <a:cubicBezTo>
                  <a:pt x="1290" y="1488"/>
                  <a:pt x="1373" y="1468"/>
                  <a:pt x="1452" y="1424"/>
                </a:cubicBezTo>
                <a:cubicBezTo>
                  <a:pt x="1368" y="782"/>
                  <a:pt x="615" y="85"/>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7"/>
          <p:cNvSpPr/>
          <p:nvPr/>
        </p:nvSpPr>
        <p:spPr>
          <a:xfrm>
            <a:off x="2135097" y="800639"/>
            <a:ext cx="105097" cy="30706"/>
          </a:xfrm>
          <a:custGeom>
            <a:rect b="b" l="l" r="r" t="t"/>
            <a:pathLst>
              <a:path extrusionOk="0" h="757" w="2591">
                <a:moveTo>
                  <a:pt x="2238" y="0"/>
                </a:moveTo>
                <a:cubicBezTo>
                  <a:pt x="1814" y="0"/>
                  <a:pt x="1000" y="90"/>
                  <a:pt x="419" y="444"/>
                </a:cubicBezTo>
                <a:cubicBezTo>
                  <a:pt x="419" y="444"/>
                  <a:pt x="0" y="723"/>
                  <a:pt x="614" y="750"/>
                </a:cubicBezTo>
                <a:cubicBezTo>
                  <a:pt x="663" y="755"/>
                  <a:pt x="713" y="757"/>
                  <a:pt x="763" y="757"/>
                </a:cubicBezTo>
                <a:cubicBezTo>
                  <a:pt x="1690" y="757"/>
                  <a:pt x="2590" y="52"/>
                  <a:pt x="2511" y="25"/>
                </a:cubicBezTo>
                <a:cubicBezTo>
                  <a:pt x="2483" y="11"/>
                  <a:pt x="2383" y="0"/>
                  <a:pt x="22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7"/>
          <p:cNvSpPr/>
          <p:nvPr/>
        </p:nvSpPr>
        <p:spPr>
          <a:xfrm>
            <a:off x="2095954" y="762024"/>
            <a:ext cx="103678" cy="50176"/>
          </a:xfrm>
          <a:custGeom>
            <a:rect b="b" l="l" r="r" t="t"/>
            <a:pathLst>
              <a:path extrusionOk="0" h="1237" w="2556">
                <a:moveTo>
                  <a:pt x="2555" y="1"/>
                </a:moveTo>
                <a:cubicBezTo>
                  <a:pt x="1830" y="56"/>
                  <a:pt x="770" y="140"/>
                  <a:pt x="323" y="754"/>
                </a:cubicBezTo>
                <a:cubicBezTo>
                  <a:pt x="0" y="1178"/>
                  <a:pt x="291" y="1237"/>
                  <a:pt x="477" y="1237"/>
                </a:cubicBezTo>
                <a:cubicBezTo>
                  <a:pt x="547" y="1237"/>
                  <a:pt x="602" y="1228"/>
                  <a:pt x="602" y="1228"/>
                </a:cubicBezTo>
                <a:cubicBezTo>
                  <a:pt x="1272" y="1005"/>
                  <a:pt x="2500" y="140"/>
                  <a:pt x="25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7"/>
          <p:cNvSpPr/>
          <p:nvPr/>
        </p:nvSpPr>
        <p:spPr>
          <a:xfrm>
            <a:off x="1900930" y="1012822"/>
            <a:ext cx="74635" cy="51758"/>
          </a:xfrm>
          <a:custGeom>
            <a:rect b="b" l="l" r="r" t="t"/>
            <a:pathLst>
              <a:path extrusionOk="0" h="1276" w="1840">
                <a:moveTo>
                  <a:pt x="88" y="0"/>
                </a:moveTo>
                <a:cubicBezTo>
                  <a:pt x="20" y="0"/>
                  <a:pt x="0" y="37"/>
                  <a:pt x="54" y="123"/>
                </a:cubicBezTo>
                <a:cubicBezTo>
                  <a:pt x="127" y="270"/>
                  <a:pt x="437" y="1275"/>
                  <a:pt x="1397" y="1275"/>
                </a:cubicBezTo>
                <a:cubicBezTo>
                  <a:pt x="1531" y="1275"/>
                  <a:pt x="1678" y="1255"/>
                  <a:pt x="1839" y="1211"/>
                </a:cubicBezTo>
                <a:cubicBezTo>
                  <a:pt x="1546" y="669"/>
                  <a:pt x="377" y="0"/>
                  <a:pt x="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7"/>
          <p:cNvSpPr/>
          <p:nvPr/>
        </p:nvSpPr>
        <p:spPr>
          <a:xfrm>
            <a:off x="2070562" y="862416"/>
            <a:ext cx="98526" cy="30868"/>
          </a:xfrm>
          <a:custGeom>
            <a:rect b="b" l="l" r="r" t="t"/>
            <a:pathLst>
              <a:path extrusionOk="0" h="761" w="2429">
                <a:moveTo>
                  <a:pt x="1672" y="1"/>
                </a:moveTo>
                <a:cubicBezTo>
                  <a:pt x="1179" y="1"/>
                  <a:pt x="625" y="118"/>
                  <a:pt x="419" y="204"/>
                </a:cubicBezTo>
                <a:cubicBezTo>
                  <a:pt x="419" y="204"/>
                  <a:pt x="1" y="371"/>
                  <a:pt x="336" y="622"/>
                </a:cubicBezTo>
                <a:cubicBezTo>
                  <a:pt x="455" y="714"/>
                  <a:pt x="708" y="761"/>
                  <a:pt x="999" y="761"/>
                </a:cubicBezTo>
                <a:cubicBezTo>
                  <a:pt x="1589" y="761"/>
                  <a:pt x="2335" y="569"/>
                  <a:pt x="2428" y="176"/>
                </a:cubicBezTo>
                <a:cubicBezTo>
                  <a:pt x="2267" y="47"/>
                  <a:pt x="1981" y="1"/>
                  <a:pt x="16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7"/>
          <p:cNvSpPr/>
          <p:nvPr/>
        </p:nvSpPr>
        <p:spPr>
          <a:xfrm>
            <a:off x="2145278" y="959320"/>
            <a:ext cx="61128" cy="77758"/>
          </a:xfrm>
          <a:custGeom>
            <a:rect b="b" l="l" r="r" t="t"/>
            <a:pathLst>
              <a:path extrusionOk="0" h="1917" w="1507">
                <a:moveTo>
                  <a:pt x="538" y="0"/>
                </a:moveTo>
                <a:cubicBezTo>
                  <a:pt x="504" y="0"/>
                  <a:pt x="473" y="15"/>
                  <a:pt x="447" y="47"/>
                </a:cubicBezTo>
                <a:cubicBezTo>
                  <a:pt x="335" y="214"/>
                  <a:pt x="0" y="1079"/>
                  <a:pt x="1507" y="1916"/>
                </a:cubicBezTo>
                <a:cubicBezTo>
                  <a:pt x="1507" y="1335"/>
                  <a:pt x="867" y="0"/>
                  <a:pt x="5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7"/>
          <p:cNvSpPr/>
          <p:nvPr/>
        </p:nvSpPr>
        <p:spPr>
          <a:xfrm>
            <a:off x="2157731" y="896691"/>
            <a:ext cx="65671" cy="39102"/>
          </a:xfrm>
          <a:custGeom>
            <a:rect b="b" l="l" r="r" t="t"/>
            <a:pathLst>
              <a:path extrusionOk="0" h="964" w="1619">
                <a:moveTo>
                  <a:pt x="167" y="1"/>
                </a:moveTo>
                <a:cubicBezTo>
                  <a:pt x="167" y="1"/>
                  <a:pt x="0" y="252"/>
                  <a:pt x="167" y="503"/>
                </a:cubicBezTo>
                <a:cubicBezTo>
                  <a:pt x="308" y="683"/>
                  <a:pt x="534" y="964"/>
                  <a:pt x="980" y="964"/>
                </a:cubicBezTo>
                <a:cubicBezTo>
                  <a:pt x="1156" y="964"/>
                  <a:pt x="1366" y="920"/>
                  <a:pt x="1618" y="810"/>
                </a:cubicBezTo>
                <a:cubicBezTo>
                  <a:pt x="1535" y="363"/>
                  <a:pt x="670" y="84"/>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7"/>
          <p:cNvSpPr/>
          <p:nvPr/>
        </p:nvSpPr>
        <p:spPr>
          <a:xfrm>
            <a:off x="1562476" y="547083"/>
            <a:ext cx="122255" cy="47783"/>
          </a:xfrm>
          <a:custGeom>
            <a:rect b="b" l="l" r="r" t="t"/>
            <a:pathLst>
              <a:path extrusionOk="0" h="1178" w="3014">
                <a:moveTo>
                  <a:pt x="1255" y="1"/>
                </a:moveTo>
                <a:cubicBezTo>
                  <a:pt x="914" y="1"/>
                  <a:pt x="606" y="63"/>
                  <a:pt x="419" y="222"/>
                </a:cubicBezTo>
                <a:cubicBezTo>
                  <a:pt x="419" y="222"/>
                  <a:pt x="0" y="557"/>
                  <a:pt x="502" y="864"/>
                </a:cubicBezTo>
                <a:cubicBezTo>
                  <a:pt x="762" y="1014"/>
                  <a:pt x="1263" y="1178"/>
                  <a:pt x="1759" y="1178"/>
                </a:cubicBezTo>
                <a:cubicBezTo>
                  <a:pt x="2275" y="1178"/>
                  <a:pt x="2786" y="1000"/>
                  <a:pt x="3013" y="445"/>
                </a:cubicBezTo>
                <a:cubicBezTo>
                  <a:pt x="2735" y="241"/>
                  <a:pt x="1929" y="1"/>
                  <a:pt x="1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7"/>
          <p:cNvSpPr/>
          <p:nvPr/>
        </p:nvSpPr>
        <p:spPr>
          <a:xfrm>
            <a:off x="1593020" y="621718"/>
            <a:ext cx="98486" cy="116577"/>
          </a:xfrm>
          <a:custGeom>
            <a:rect b="b" l="l" r="r" t="t"/>
            <a:pathLst>
              <a:path extrusionOk="0" h="2874" w="2428">
                <a:moveTo>
                  <a:pt x="670" y="0"/>
                </a:moveTo>
                <a:cubicBezTo>
                  <a:pt x="168" y="168"/>
                  <a:pt x="0" y="1674"/>
                  <a:pt x="0" y="1674"/>
                </a:cubicBezTo>
                <a:cubicBezTo>
                  <a:pt x="0" y="1674"/>
                  <a:pt x="810" y="2874"/>
                  <a:pt x="1423" y="2874"/>
                </a:cubicBezTo>
                <a:cubicBezTo>
                  <a:pt x="1646" y="2316"/>
                  <a:pt x="1414" y="2058"/>
                  <a:pt x="1174" y="1940"/>
                </a:cubicBezTo>
                <a:lnTo>
                  <a:pt x="1174" y="1940"/>
                </a:lnTo>
                <a:cubicBezTo>
                  <a:pt x="1471" y="2014"/>
                  <a:pt x="1922" y="2113"/>
                  <a:pt x="2428" y="2176"/>
                </a:cubicBezTo>
                <a:cubicBezTo>
                  <a:pt x="2407" y="1845"/>
                  <a:pt x="2064" y="1254"/>
                  <a:pt x="1468" y="1254"/>
                </a:cubicBezTo>
                <a:cubicBezTo>
                  <a:pt x="1260" y="1254"/>
                  <a:pt x="1021" y="1326"/>
                  <a:pt x="754" y="1507"/>
                </a:cubicBezTo>
                <a:lnTo>
                  <a:pt x="661" y="1631"/>
                </a:lnTo>
                <a:lnTo>
                  <a:pt x="661" y="1631"/>
                </a:lnTo>
                <a:cubicBezTo>
                  <a:pt x="843" y="1367"/>
                  <a:pt x="1254" y="629"/>
                  <a:pt x="6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7"/>
          <p:cNvSpPr/>
          <p:nvPr/>
        </p:nvSpPr>
        <p:spPr>
          <a:xfrm>
            <a:off x="1602268" y="641715"/>
            <a:ext cx="92645" cy="36466"/>
          </a:xfrm>
          <a:custGeom>
            <a:rect b="b" l="l" r="r" t="t"/>
            <a:pathLst>
              <a:path extrusionOk="0" h="899" w="2284">
                <a:moveTo>
                  <a:pt x="825" y="1"/>
                </a:moveTo>
                <a:cubicBezTo>
                  <a:pt x="370" y="1"/>
                  <a:pt x="1" y="210"/>
                  <a:pt x="107" y="316"/>
                </a:cubicBezTo>
                <a:cubicBezTo>
                  <a:pt x="198" y="430"/>
                  <a:pt x="848" y="898"/>
                  <a:pt x="1692" y="898"/>
                </a:cubicBezTo>
                <a:cubicBezTo>
                  <a:pt x="1881" y="898"/>
                  <a:pt x="2079" y="875"/>
                  <a:pt x="2283" y="818"/>
                </a:cubicBezTo>
                <a:lnTo>
                  <a:pt x="1614" y="260"/>
                </a:lnTo>
                <a:cubicBezTo>
                  <a:pt x="1371" y="68"/>
                  <a:pt x="1084" y="1"/>
                  <a:pt x="8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7"/>
          <p:cNvSpPr/>
          <p:nvPr/>
        </p:nvSpPr>
        <p:spPr>
          <a:xfrm>
            <a:off x="1590748" y="595109"/>
            <a:ext cx="70214" cy="52123"/>
          </a:xfrm>
          <a:custGeom>
            <a:rect b="b" l="l" r="r" t="t"/>
            <a:pathLst>
              <a:path extrusionOk="0" h="1285" w="1731">
                <a:moveTo>
                  <a:pt x="1533" y="0"/>
                </a:moveTo>
                <a:cubicBezTo>
                  <a:pt x="1107" y="0"/>
                  <a:pt x="413" y="415"/>
                  <a:pt x="224" y="628"/>
                </a:cubicBezTo>
                <a:cubicBezTo>
                  <a:pt x="224" y="628"/>
                  <a:pt x="1" y="1158"/>
                  <a:pt x="447" y="1270"/>
                </a:cubicBezTo>
                <a:cubicBezTo>
                  <a:pt x="485" y="1279"/>
                  <a:pt x="526" y="1284"/>
                  <a:pt x="570" y="1284"/>
                </a:cubicBezTo>
                <a:cubicBezTo>
                  <a:pt x="1031" y="1284"/>
                  <a:pt x="1730" y="757"/>
                  <a:pt x="1730" y="42"/>
                </a:cubicBezTo>
                <a:cubicBezTo>
                  <a:pt x="1676" y="13"/>
                  <a:pt x="1609" y="0"/>
                  <a:pt x="15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7"/>
          <p:cNvSpPr/>
          <p:nvPr/>
        </p:nvSpPr>
        <p:spPr>
          <a:xfrm>
            <a:off x="1587341" y="488916"/>
            <a:ext cx="53177" cy="81936"/>
          </a:xfrm>
          <a:custGeom>
            <a:rect b="b" l="l" r="r" t="t"/>
            <a:pathLst>
              <a:path extrusionOk="0" h="2020" w="1311">
                <a:moveTo>
                  <a:pt x="1169" y="0"/>
                </a:moveTo>
                <a:cubicBezTo>
                  <a:pt x="1030" y="0"/>
                  <a:pt x="471" y="216"/>
                  <a:pt x="1" y="959"/>
                </a:cubicBezTo>
                <a:cubicBezTo>
                  <a:pt x="1" y="959"/>
                  <a:pt x="252" y="1935"/>
                  <a:pt x="698" y="2019"/>
                </a:cubicBezTo>
                <a:cubicBezTo>
                  <a:pt x="705" y="2020"/>
                  <a:pt x="712" y="2020"/>
                  <a:pt x="719" y="2020"/>
                </a:cubicBezTo>
                <a:cubicBezTo>
                  <a:pt x="1150" y="2020"/>
                  <a:pt x="1310" y="312"/>
                  <a:pt x="1201" y="10"/>
                </a:cubicBezTo>
                <a:cubicBezTo>
                  <a:pt x="1197" y="4"/>
                  <a:pt x="1187"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7"/>
          <p:cNvSpPr/>
          <p:nvPr/>
        </p:nvSpPr>
        <p:spPr>
          <a:xfrm>
            <a:off x="1492303" y="401017"/>
            <a:ext cx="58897" cy="108870"/>
          </a:xfrm>
          <a:custGeom>
            <a:rect b="b" l="l" r="r" t="t"/>
            <a:pathLst>
              <a:path extrusionOk="0" h="2684" w="1452">
                <a:moveTo>
                  <a:pt x="1144" y="1"/>
                </a:moveTo>
                <a:lnTo>
                  <a:pt x="1144" y="1"/>
                </a:lnTo>
                <a:cubicBezTo>
                  <a:pt x="0" y="224"/>
                  <a:pt x="84" y="1814"/>
                  <a:pt x="279" y="2372"/>
                </a:cubicBezTo>
                <a:cubicBezTo>
                  <a:pt x="364" y="2615"/>
                  <a:pt x="497" y="2683"/>
                  <a:pt x="619" y="2683"/>
                </a:cubicBezTo>
                <a:cubicBezTo>
                  <a:pt x="778" y="2683"/>
                  <a:pt x="921" y="2568"/>
                  <a:pt x="921" y="2568"/>
                </a:cubicBezTo>
                <a:cubicBezTo>
                  <a:pt x="1451" y="2121"/>
                  <a:pt x="1395" y="447"/>
                  <a:pt x="1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7"/>
          <p:cNvSpPr/>
          <p:nvPr/>
        </p:nvSpPr>
        <p:spPr>
          <a:xfrm>
            <a:off x="1307825" y="437240"/>
            <a:ext cx="122255" cy="108667"/>
          </a:xfrm>
          <a:custGeom>
            <a:rect b="b" l="l" r="r" t="t"/>
            <a:pathLst>
              <a:path extrusionOk="0" h="2679" w="3014">
                <a:moveTo>
                  <a:pt x="1201" y="1"/>
                </a:moveTo>
                <a:cubicBezTo>
                  <a:pt x="1145" y="893"/>
                  <a:pt x="866" y="1061"/>
                  <a:pt x="866" y="1061"/>
                </a:cubicBezTo>
                <a:cubicBezTo>
                  <a:pt x="866" y="1061"/>
                  <a:pt x="447" y="1033"/>
                  <a:pt x="85" y="1005"/>
                </a:cubicBezTo>
                <a:lnTo>
                  <a:pt x="85" y="1005"/>
                </a:lnTo>
                <a:cubicBezTo>
                  <a:pt x="1" y="1591"/>
                  <a:pt x="782" y="2679"/>
                  <a:pt x="782" y="2679"/>
                </a:cubicBezTo>
                <a:cubicBezTo>
                  <a:pt x="782" y="2679"/>
                  <a:pt x="2735" y="2623"/>
                  <a:pt x="3014" y="2149"/>
                </a:cubicBezTo>
                <a:cubicBezTo>
                  <a:pt x="2749" y="1791"/>
                  <a:pt x="2407" y="1686"/>
                  <a:pt x="2098" y="1686"/>
                </a:cubicBezTo>
                <a:cubicBezTo>
                  <a:pt x="2066" y="1686"/>
                  <a:pt x="2035" y="1688"/>
                  <a:pt x="2004" y="1690"/>
                </a:cubicBezTo>
                <a:lnTo>
                  <a:pt x="2004" y="1690"/>
                </a:lnTo>
                <a:cubicBezTo>
                  <a:pt x="1897" y="977"/>
                  <a:pt x="1549" y="93"/>
                  <a:pt x="1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7"/>
          <p:cNvSpPr/>
          <p:nvPr/>
        </p:nvSpPr>
        <p:spPr>
          <a:xfrm>
            <a:off x="1401767" y="412334"/>
            <a:ext cx="52731" cy="90576"/>
          </a:xfrm>
          <a:custGeom>
            <a:rect b="b" l="l" r="r" t="t"/>
            <a:pathLst>
              <a:path extrusionOk="0" h="2233" w="1300">
                <a:moveTo>
                  <a:pt x="531" y="1"/>
                </a:moveTo>
                <a:cubicBezTo>
                  <a:pt x="0" y="1033"/>
                  <a:pt x="503" y="2093"/>
                  <a:pt x="586" y="2205"/>
                </a:cubicBezTo>
                <a:cubicBezTo>
                  <a:pt x="602" y="2223"/>
                  <a:pt x="622" y="2232"/>
                  <a:pt x="644" y="2232"/>
                </a:cubicBezTo>
                <a:cubicBezTo>
                  <a:pt x="856" y="2232"/>
                  <a:pt x="1300" y="1436"/>
                  <a:pt x="921" y="754"/>
                </a:cubicBezTo>
                <a:lnTo>
                  <a:pt x="5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7"/>
          <p:cNvSpPr/>
          <p:nvPr/>
        </p:nvSpPr>
        <p:spPr>
          <a:xfrm>
            <a:off x="1545602" y="436226"/>
            <a:ext cx="64413" cy="56990"/>
          </a:xfrm>
          <a:custGeom>
            <a:rect b="b" l="l" r="r" t="t"/>
            <a:pathLst>
              <a:path extrusionOk="0" h="1405" w="1588">
                <a:moveTo>
                  <a:pt x="1224" y="1"/>
                </a:moveTo>
                <a:cubicBezTo>
                  <a:pt x="562" y="1"/>
                  <a:pt x="0" y="628"/>
                  <a:pt x="26" y="1030"/>
                </a:cubicBezTo>
                <a:cubicBezTo>
                  <a:pt x="45" y="1352"/>
                  <a:pt x="309" y="1404"/>
                  <a:pt x="476" y="1404"/>
                </a:cubicBezTo>
                <a:cubicBezTo>
                  <a:pt x="554" y="1404"/>
                  <a:pt x="611" y="1393"/>
                  <a:pt x="611" y="1393"/>
                </a:cubicBezTo>
                <a:cubicBezTo>
                  <a:pt x="890" y="1197"/>
                  <a:pt x="1588" y="388"/>
                  <a:pt x="1448" y="26"/>
                </a:cubicBezTo>
                <a:cubicBezTo>
                  <a:pt x="1373" y="9"/>
                  <a:pt x="1298" y="1"/>
                  <a:pt x="1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7"/>
          <p:cNvSpPr/>
          <p:nvPr/>
        </p:nvSpPr>
        <p:spPr>
          <a:xfrm>
            <a:off x="1377998" y="442918"/>
            <a:ext cx="40765" cy="79705"/>
          </a:xfrm>
          <a:custGeom>
            <a:rect b="b" l="l" r="r" t="t"/>
            <a:pathLst>
              <a:path extrusionOk="0" h="1965" w="1005">
                <a:moveTo>
                  <a:pt x="307" y="0"/>
                </a:moveTo>
                <a:lnTo>
                  <a:pt x="307" y="0"/>
                </a:lnTo>
                <a:cubicBezTo>
                  <a:pt x="1" y="809"/>
                  <a:pt x="168" y="1562"/>
                  <a:pt x="503" y="1897"/>
                </a:cubicBezTo>
                <a:cubicBezTo>
                  <a:pt x="550" y="1944"/>
                  <a:pt x="592" y="1964"/>
                  <a:pt x="632" y="1964"/>
                </a:cubicBezTo>
                <a:cubicBezTo>
                  <a:pt x="874" y="1964"/>
                  <a:pt x="977" y="1200"/>
                  <a:pt x="977" y="1200"/>
                </a:cubicBezTo>
                <a:cubicBezTo>
                  <a:pt x="1005" y="865"/>
                  <a:pt x="503" y="140"/>
                  <a:pt x="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7"/>
          <p:cNvSpPr/>
          <p:nvPr/>
        </p:nvSpPr>
        <p:spPr>
          <a:xfrm>
            <a:off x="1483825" y="437240"/>
            <a:ext cx="52528" cy="82626"/>
          </a:xfrm>
          <a:custGeom>
            <a:rect b="b" l="l" r="r" t="t"/>
            <a:pathLst>
              <a:path extrusionOk="0" h="2037" w="1295">
                <a:moveTo>
                  <a:pt x="1189" y="0"/>
                </a:moveTo>
                <a:cubicBezTo>
                  <a:pt x="1188" y="0"/>
                  <a:pt x="1187" y="0"/>
                  <a:pt x="1186" y="1"/>
                </a:cubicBezTo>
                <a:cubicBezTo>
                  <a:pt x="1102" y="56"/>
                  <a:pt x="237" y="921"/>
                  <a:pt x="42" y="1786"/>
                </a:cubicBezTo>
                <a:cubicBezTo>
                  <a:pt x="42" y="1786"/>
                  <a:pt x="0" y="2036"/>
                  <a:pt x="133" y="2036"/>
                </a:cubicBezTo>
                <a:cubicBezTo>
                  <a:pt x="188" y="2036"/>
                  <a:pt x="273" y="1993"/>
                  <a:pt x="405" y="1870"/>
                </a:cubicBezTo>
                <a:cubicBezTo>
                  <a:pt x="1150" y="1235"/>
                  <a:pt x="1294" y="0"/>
                  <a:pt x="11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7"/>
          <p:cNvSpPr/>
          <p:nvPr/>
        </p:nvSpPr>
        <p:spPr>
          <a:xfrm>
            <a:off x="1432311" y="437240"/>
            <a:ext cx="48716" cy="100433"/>
          </a:xfrm>
          <a:custGeom>
            <a:rect b="b" l="l" r="r" t="t"/>
            <a:pathLst>
              <a:path extrusionOk="0" h="2476" w="1201">
                <a:moveTo>
                  <a:pt x="1117" y="1"/>
                </a:moveTo>
                <a:lnTo>
                  <a:pt x="1117" y="1"/>
                </a:lnTo>
                <a:cubicBezTo>
                  <a:pt x="670" y="559"/>
                  <a:pt x="1" y="1396"/>
                  <a:pt x="112" y="2121"/>
                </a:cubicBezTo>
                <a:cubicBezTo>
                  <a:pt x="154" y="2390"/>
                  <a:pt x="238" y="2475"/>
                  <a:pt x="327" y="2475"/>
                </a:cubicBezTo>
                <a:cubicBezTo>
                  <a:pt x="477" y="2475"/>
                  <a:pt x="642" y="2233"/>
                  <a:pt x="642" y="2233"/>
                </a:cubicBezTo>
                <a:cubicBezTo>
                  <a:pt x="949" y="1591"/>
                  <a:pt x="1200" y="140"/>
                  <a:pt x="1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7"/>
          <p:cNvSpPr/>
          <p:nvPr/>
        </p:nvSpPr>
        <p:spPr>
          <a:xfrm>
            <a:off x="1471738" y="533454"/>
            <a:ext cx="74919" cy="73783"/>
          </a:xfrm>
          <a:custGeom>
            <a:rect b="b" l="l" r="r" t="t"/>
            <a:pathLst>
              <a:path extrusionOk="0" h="1819" w="1847">
                <a:moveTo>
                  <a:pt x="1540" y="0"/>
                </a:moveTo>
                <a:cubicBezTo>
                  <a:pt x="982" y="84"/>
                  <a:pt x="284" y="1144"/>
                  <a:pt x="173" y="1451"/>
                </a:cubicBezTo>
                <a:cubicBezTo>
                  <a:pt x="173" y="1451"/>
                  <a:pt x="1" y="1819"/>
                  <a:pt x="347" y="1819"/>
                </a:cubicBezTo>
                <a:cubicBezTo>
                  <a:pt x="370" y="1819"/>
                  <a:pt x="396" y="1817"/>
                  <a:pt x="424" y="1813"/>
                </a:cubicBezTo>
                <a:cubicBezTo>
                  <a:pt x="842" y="1758"/>
                  <a:pt x="1847" y="502"/>
                  <a:pt x="15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7"/>
          <p:cNvSpPr/>
          <p:nvPr/>
        </p:nvSpPr>
        <p:spPr>
          <a:xfrm>
            <a:off x="1552822" y="568459"/>
            <a:ext cx="84370" cy="34803"/>
          </a:xfrm>
          <a:custGeom>
            <a:rect b="b" l="l" r="r" t="t"/>
            <a:pathLst>
              <a:path extrusionOk="0" h="858" w="2080">
                <a:moveTo>
                  <a:pt x="285" y="0"/>
                </a:moveTo>
                <a:cubicBezTo>
                  <a:pt x="109" y="0"/>
                  <a:pt x="0" y="50"/>
                  <a:pt x="15" y="169"/>
                </a:cubicBezTo>
                <a:cubicBezTo>
                  <a:pt x="37" y="321"/>
                  <a:pt x="276" y="858"/>
                  <a:pt x="1149" y="858"/>
                </a:cubicBezTo>
                <a:cubicBezTo>
                  <a:pt x="1403" y="858"/>
                  <a:pt x="1709" y="812"/>
                  <a:pt x="2079" y="699"/>
                </a:cubicBezTo>
                <a:cubicBezTo>
                  <a:pt x="1752" y="372"/>
                  <a:pt x="767" y="0"/>
                  <a:pt x="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7"/>
          <p:cNvSpPr/>
          <p:nvPr/>
        </p:nvSpPr>
        <p:spPr>
          <a:xfrm>
            <a:off x="1550023" y="532724"/>
            <a:ext cx="64535" cy="38048"/>
          </a:xfrm>
          <a:custGeom>
            <a:rect b="b" l="l" r="r" t="t"/>
            <a:pathLst>
              <a:path extrusionOk="0" h="938" w="1591">
                <a:moveTo>
                  <a:pt x="1307" y="0"/>
                </a:moveTo>
                <a:cubicBezTo>
                  <a:pt x="894" y="0"/>
                  <a:pt x="333" y="332"/>
                  <a:pt x="0" y="576"/>
                </a:cubicBezTo>
                <a:cubicBezTo>
                  <a:pt x="0" y="576"/>
                  <a:pt x="84" y="855"/>
                  <a:pt x="391" y="911"/>
                </a:cubicBezTo>
                <a:cubicBezTo>
                  <a:pt x="463" y="924"/>
                  <a:pt x="549" y="937"/>
                  <a:pt x="643" y="937"/>
                </a:cubicBezTo>
                <a:cubicBezTo>
                  <a:pt x="948" y="937"/>
                  <a:pt x="1335" y="799"/>
                  <a:pt x="1591" y="74"/>
                </a:cubicBezTo>
                <a:cubicBezTo>
                  <a:pt x="1510" y="22"/>
                  <a:pt x="1414" y="0"/>
                  <a:pt x="1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7"/>
          <p:cNvSpPr/>
          <p:nvPr/>
        </p:nvSpPr>
        <p:spPr>
          <a:xfrm>
            <a:off x="1255783" y="345568"/>
            <a:ext cx="104165" cy="124324"/>
          </a:xfrm>
          <a:custGeom>
            <a:rect b="b" l="l" r="r" t="t"/>
            <a:pathLst>
              <a:path extrusionOk="0" h="3065" w="2568">
                <a:moveTo>
                  <a:pt x="1535" y="1"/>
                </a:moveTo>
                <a:lnTo>
                  <a:pt x="1535" y="1"/>
                </a:lnTo>
                <a:cubicBezTo>
                  <a:pt x="1033" y="336"/>
                  <a:pt x="1" y="1982"/>
                  <a:pt x="279" y="2735"/>
                </a:cubicBezTo>
                <a:cubicBezTo>
                  <a:pt x="279" y="2735"/>
                  <a:pt x="400" y="3065"/>
                  <a:pt x="673" y="3065"/>
                </a:cubicBezTo>
                <a:cubicBezTo>
                  <a:pt x="772" y="3065"/>
                  <a:pt x="891" y="3021"/>
                  <a:pt x="1033" y="2902"/>
                </a:cubicBezTo>
                <a:cubicBezTo>
                  <a:pt x="1563" y="2456"/>
                  <a:pt x="2567" y="894"/>
                  <a:pt x="1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7"/>
          <p:cNvSpPr/>
          <p:nvPr/>
        </p:nvSpPr>
        <p:spPr>
          <a:xfrm>
            <a:off x="1349726" y="388524"/>
            <a:ext cx="140346" cy="101934"/>
          </a:xfrm>
          <a:custGeom>
            <a:rect b="b" l="l" r="r" t="t"/>
            <a:pathLst>
              <a:path extrusionOk="0" h="2513" w="3460">
                <a:moveTo>
                  <a:pt x="2829" y="1"/>
                </a:moveTo>
                <a:cubicBezTo>
                  <a:pt x="2256" y="1"/>
                  <a:pt x="1361" y="414"/>
                  <a:pt x="1674" y="1620"/>
                </a:cubicBezTo>
                <a:lnTo>
                  <a:pt x="1730" y="1699"/>
                </a:lnTo>
                <a:lnTo>
                  <a:pt x="1730" y="1699"/>
                </a:lnTo>
                <a:cubicBezTo>
                  <a:pt x="1523" y="1437"/>
                  <a:pt x="1097" y="1011"/>
                  <a:pt x="512" y="1011"/>
                </a:cubicBezTo>
                <a:cubicBezTo>
                  <a:pt x="353" y="1011"/>
                  <a:pt x="182" y="1043"/>
                  <a:pt x="0" y="1118"/>
                </a:cubicBezTo>
                <a:cubicBezTo>
                  <a:pt x="0" y="1453"/>
                  <a:pt x="1116" y="2290"/>
                  <a:pt x="1590" y="2513"/>
                </a:cubicBezTo>
                <a:cubicBezTo>
                  <a:pt x="1590" y="2513"/>
                  <a:pt x="3209" y="2066"/>
                  <a:pt x="3460" y="1397"/>
                </a:cubicBezTo>
                <a:cubicBezTo>
                  <a:pt x="3216" y="1191"/>
                  <a:pt x="3006" y="1115"/>
                  <a:pt x="2829" y="1115"/>
                </a:cubicBezTo>
                <a:cubicBezTo>
                  <a:pt x="2596" y="1115"/>
                  <a:pt x="2419" y="1245"/>
                  <a:pt x="2298" y="1383"/>
                </a:cubicBezTo>
                <a:lnTo>
                  <a:pt x="2298" y="1383"/>
                </a:lnTo>
                <a:cubicBezTo>
                  <a:pt x="2488" y="1078"/>
                  <a:pt x="2783" y="584"/>
                  <a:pt x="3069" y="30"/>
                </a:cubicBezTo>
                <a:cubicBezTo>
                  <a:pt x="3001" y="11"/>
                  <a:pt x="2919" y="1"/>
                  <a:pt x="28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7"/>
          <p:cNvSpPr/>
          <p:nvPr/>
        </p:nvSpPr>
        <p:spPr>
          <a:xfrm>
            <a:off x="1356824" y="375017"/>
            <a:ext cx="67618" cy="88589"/>
          </a:xfrm>
          <a:custGeom>
            <a:rect b="b" l="l" r="r" t="t"/>
            <a:pathLst>
              <a:path extrusionOk="0" h="2184" w="1667">
                <a:moveTo>
                  <a:pt x="1666" y="0"/>
                </a:moveTo>
                <a:lnTo>
                  <a:pt x="802" y="530"/>
                </a:lnTo>
                <a:cubicBezTo>
                  <a:pt x="1" y="1037"/>
                  <a:pt x="17" y="2183"/>
                  <a:pt x="265" y="2183"/>
                </a:cubicBezTo>
                <a:cubicBezTo>
                  <a:pt x="276" y="2183"/>
                  <a:pt x="287" y="2181"/>
                  <a:pt x="299" y="2176"/>
                </a:cubicBezTo>
                <a:cubicBezTo>
                  <a:pt x="467" y="2120"/>
                  <a:pt x="1583" y="1339"/>
                  <a:pt x="1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7"/>
          <p:cNvSpPr/>
          <p:nvPr/>
        </p:nvSpPr>
        <p:spPr>
          <a:xfrm>
            <a:off x="1052078" y="497029"/>
            <a:ext cx="99622" cy="82829"/>
          </a:xfrm>
          <a:custGeom>
            <a:rect b="b" l="l" r="r" t="t"/>
            <a:pathLst>
              <a:path extrusionOk="0" h="2042" w="2456">
                <a:moveTo>
                  <a:pt x="1533" y="0"/>
                </a:moveTo>
                <a:cubicBezTo>
                  <a:pt x="979" y="0"/>
                  <a:pt x="1" y="396"/>
                  <a:pt x="1" y="396"/>
                </a:cubicBezTo>
                <a:cubicBezTo>
                  <a:pt x="1" y="396"/>
                  <a:pt x="896" y="2042"/>
                  <a:pt x="1583" y="2042"/>
                </a:cubicBezTo>
                <a:cubicBezTo>
                  <a:pt x="1633" y="2042"/>
                  <a:pt x="1683" y="2033"/>
                  <a:pt x="1730" y="2014"/>
                </a:cubicBezTo>
                <a:cubicBezTo>
                  <a:pt x="2456" y="1763"/>
                  <a:pt x="2037" y="396"/>
                  <a:pt x="2037" y="396"/>
                </a:cubicBezTo>
                <a:lnTo>
                  <a:pt x="1758" y="33"/>
                </a:lnTo>
                <a:cubicBezTo>
                  <a:pt x="1697" y="10"/>
                  <a:pt x="1620" y="0"/>
                  <a:pt x="15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7"/>
          <p:cNvSpPr/>
          <p:nvPr/>
        </p:nvSpPr>
        <p:spPr>
          <a:xfrm>
            <a:off x="1087165" y="447989"/>
            <a:ext cx="127934" cy="76420"/>
          </a:xfrm>
          <a:custGeom>
            <a:rect b="b" l="l" r="r" t="t"/>
            <a:pathLst>
              <a:path extrusionOk="0" h="1884" w="3154">
                <a:moveTo>
                  <a:pt x="365" y="1"/>
                </a:moveTo>
                <a:cubicBezTo>
                  <a:pt x="301" y="1"/>
                  <a:pt x="244" y="5"/>
                  <a:pt x="196" y="15"/>
                </a:cubicBezTo>
                <a:cubicBezTo>
                  <a:pt x="1" y="1326"/>
                  <a:pt x="1758" y="1884"/>
                  <a:pt x="2456" y="1884"/>
                </a:cubicBezTo>
                <a:cubicBezTo>
                  <a:pt x="3153" y="1884"/>
                  <a:pt x="2930" y="1270"/>
                  <a:pt x="2930" y="1270"/>
                </a:cubicBezTo>
                <a:cubicBezTo>
                  <a:pt x="2648" y="553"/>
                  <a:pt x="1075"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7"/>
          <p:cNvSpPr/>
          <p:nvPr/>
        </p:nvSpPr>
        <p:spPr>
          <a:xfrm>
            <a:off x="1002308" y="622854"/>
            <a:ext cx="140346" cy="118037"/>
          </a:xfrm>
          <a:custGeom>
            <a:rect b="b" l="l" r="r" t="t"/>
            <a:pathLst>
              <a:path extrusionOk="0" h="2910" w="3460">
                <a:moveTo>
                  <a:pt x="3041" y="0"/>
                </a:moveTo>
                <a:cubicBezTo>
                  <a:pt x="2503" y="180"/>
                  <a:pt x="2265" y="571"/>
                  <a:pt x="2165" y="942"/>
                </a:cubicBezTo>
                <a:lnTo>
                  <a:pt x="2165" y="942"/>
                </a:lnTo>
                <a:cubicBezTo>
                  <a:pt x="1863" y="885"/>
                  <a:pt x="1526" y="854"/>
                  <a:pt x="1208" y="854"/>
                </a:cubicBezTo>
                <a:cubicBezTo>
                  <a:pt x="649" y="854"/>
                  <a:pt x="148" y="950"/>
                  <a:pt x="0" y="1172"/>
                </a:cubicBezTo>
                <a:cubicBezTo>
                  <a:pt x="977" y="1562"/>
                  <a:pt x="1032" y="1953"/>
                  <a:pt x="1032" y="1953"/>
                </a:cubicBezTo>
                <a:cubicBezTo>
                  <a:pt x="1032" y="1953"/>
                  <a:pt x="837" y="2399"/>
                  <a:pt x="670" y="2790"/>
                </a:cubicBezTo>
                <a:cubicBezTo>
                  <a:pt x="830" y="2877"/>
                  <a:pt x="1051" y="2910"/>
                  <a:pt x="1290" y="2910"/>
                </a:cubicBezTo>
                <a:cubicBezTo>
                  <a:pt x="1967" y="2910"/>
                  <a:pt x="2790" y="2650"/>
                  <a:pt x="2790" y="2650"/>
                </a:cubicBezTo>
                <a:cubicBezTo>
                  <a:pt x="2790" y="2650"/>
                  <a:pt x="3460" y="474"/>
                  <a:pt x="3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7"/>
          <p:cNvSpPr/>
          <p:nvPr/>
        </p:nvSpPr>
        <p:spPr>
          <a:xfrm>
            <a:off x="1048671" y="566634"/>
            <a:ext cx="110168" cy="40319"/>
          </a:xfrm>
          <a:custGeom>
            <a:rect b="b" l="l" r="r" t="t"/>
            <a:pathLst>
              <a:path extrusionOk="0" h="994" w="2716">
                <a:moveTo>
                  <a:pt x="1226" y="0"/>
                </a:moveTo>
                <a:cubicBezTo>
                  <a:pt x="1154" y="0"/>
                  <a:pt x="1080" y="6"/>
                  <a:pt x="1005" y="19"/>
                </a:cubicBezTo>
                <a:lnTo>
                  <a:pt x="1" y="186"/>
                </a:lnTo>
                <a:cubicBezTo>
                  <a:pt x="661" y="846"/>
                  <a:pt x="1510" y="993"/>
                  <a:pt x="2031" y="993"/>
                </a:cubicBezTo>
                <a:cubicBezTo>
                  <a:pt x="2259" y="993"/>
                  <a:pt x="2425" y="965"/>
                  <a:pt x="2484" y="940"/>
                </a:cubicBezTo>
                <a:cubicBezTo>
                  <a:pt x="2716" y="862"/>
                  <a:pt x="2091" y="0"/>
                  <a:pt x="1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7"/>
          <p:cNvSpPr/>
          <p:nvPr/>
        </p:nvSpPr>
        <p:spPr>
          <a:xfrm>
            <a:off x="1151659" y="405560"/>
            <a:ext cx="66806" cy="81166"/>
          </a:xfrm>
          <a:custGeom>
            <a:rect b="b" l="l" r="r" t="t"/>
            <a:pathLst>
              <a:path extrusionOk="0" h="2001" w="1647">
                <a:moveTo>
                  <a:pt x="475" y="0"/>
                </a:moveTo>
                <a:cubicBezTo>
                  <a:pt x="1" y="782"/>
                  <a:pt x="531" y="1842"/>
                  <a:pt x="1033" y="1981"/>
                </a:cubicBezTo>
                <a:cubicBezTo>
                  <a:pt x="1080" y="1994"/>
                  <a:pt x="1124" y="2000"/>
                  <a:pt x="1165" y="2000"/>
                </a:cubicBezTo>
                <a:cubicBezTo>
                  <a:pt x="1555" y="2000"/>
                  <a:pt x="1647" y="1451"/>
                  <a:pt x="1647" y="1451"/>
                </a:cubicBezTo>
                <a:cubicBezTo>
                  <a:pt x="1535" y="1088"/>
                  <a:pt x="92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7"/>
          <p:cNvSpPr/>
          <p:nvPr/>
        </p:nvSpPr>
        <p:spPr>
          <a:xfrm>
            <a:off x="1036259" y="602654"/>
            <a:ext cx="108667" cy="39224"/>
          </a:xfrm>
          <a:custGeom>
            <a:rect b="b" l="l" r="r" t="t"/>
            <a:pathLst>
              <a:path extrusionOk="0" h="967" w="2679">
                <a:moveTo>
                  <a:pt x="1285" y="0"/>
                </a:moveTo>
                <a:cubicBezTo>
                  <a:pt x="841" y="0"/>
                  <a:pt x="197" y="205"/>
                  <a:pt x="0" y="359"/>
                </a:cubicBezTo>
                <a:cubicBezTo>
                  <a:pt x="540" y="782"/>
                  <a:pt x="1132" y="967"/>
                  <a:pt x="1613" y="967"/>
                </a:cubicBezTo>
                <a:cubicBezTo>
                  <a:pt x="1828" y="967"/>
                  <a:pt x="2021" y="930"/>
                  <a:pt x="2176" y="861"/>
                </a:cubicBezTo>
                <a:cubicBezTo>
                  <a:pt x="2678" y="610"/>
                  <a:pt x="1590" y="52"/>
                  <a:pt x="1590" y="52"/>
                </a:cubicBezTo>
                <a:cubicBezTo>
                  <a:pt x="1512" y="16"/>
                  <a:pt x="1406" y="0"/>
                  <a:pt x="12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7"/>
          <p:cNvSpPr/>
          <p:nvPr/>
        </p:nvSpPr>
        <p:spPr>
          <a:xfrm>
            <a:off x="1190153" y="401017"/>
            <a:ext cx="56625" cy="83802"/>
          </a:xfrm>
          <a:custGeom>
            <a:rect b="b" l="l" r="r" t="t"/>
            <a:pathLst>
              <a:path extrusionOk="0" h="2066" w="1396">
                <a:moveTo>
                  <a:pt x="949" y="1"/>
                </a:moveTo>
                <a:lnTo>
                  <a:pt x="949" y="1"/>
                </a:lnTo>
                <a:cubicBezTo>
                  <a:pt x="335" y="419"/>
                  <a:pt x="0" y="1563"/>
                  <a:pt x="168" y="2065"/>
                </a:cubicBezTo>
                <a:cubicBezTo>
                  <a:pt x="168" y="2065"/>
                  <a:pt x="614" y="2065"/>
                  <a:pt x="921" y="1535"/>
                </a:cubicBezTo>
                <a:cubicBezTo>
                  <a:pt x="1256" y="1033"/>
                  <a:pt x="1395" y="280"/>
                  <a:pt x="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7"/>
          <p:cNvSpPr/>
          <p:nvPr/>
        </p:nvSpPr>
        <p:spPr>
          <a:xfrm>
            <a:off x="1132432" y="454600"/>
            <a:ext cx="77515" cy="82342"/>
          </a:xfrm>
          <a:custGeom>
            <a:rect b="b" l="l" r="r" t="t"/>
            <a:pathLst>
              <a:path extrusionOk="0" h="2030" w="1911">
                <a:moveTo>
                  <a:pt x="32" y="0"/>
                </a:moveTo>
                <a:cubicBezTo>
                  <a:pt x="11" y="0"/>
                  <a:pt x="1" y="6"/>
                  <a:pt x="1" y="19"/>
                </a:cubicBezTo>
                <a:cubicBezTo>
                  <a:pt x="1" y="131"/>
                  <a:pt x="642" y="1414"/>
                  <a:pt x="1507" y="1972"/>
                </a:cubicBezTo>
                <a:cubicBezTo>
                  <a:pt x="1507" y="1972"/>
                  <a:pt x="1617" y="2030"/>
                  <a:pt x="1710" y="2030"/>
                </a:cubicBezTo>
                <a:cubicBezTo>
                  <a:pt x="1822" y="2030"/>
                  <a:pt x="1910" y="1947"/>
                  <a:pt x="1758" y="1581"/>
                </a:cubicBezTo>
                <a:cubicBezTo>
                  <a:pt x="1352" y="618"/>
                  <a:pt x="233" y="0"/>
                  <a:pt x="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7"/>
          <p:cNvSpPr/>
          <p:nvPr/>
        </p:nvSpPr>
        <p:spPr>
          <a:xfrm>
            <a:off x="1098482" y="523232"/>
            <a:ext cx="109478" cy="78894"/>
          </a:xfrm>
          <a:custGeom>
            <a:rect b="b" l="l" r="r" t="t"/>
            <a:pathLst>
              <a:path extrusionOk="0" h="1945" w="2699">
                <a:moveTo>
                  <a:pt x="10" y="0"/>
                </a:moveTo>
                <a:cubicBezTo>
                  <a:pt x="6" y="0"/>
                  <a:pt x="3" y="0"/>
                  <a:pt x="1" y="1"/>
                </a:cubicBezTo>
                <a:cubicBezTo>
                  <a:pt x="419" y="726"/>
                  <a:pt x="1089" y="1786"/>
                  <a:pt x="1926" y="1926"/>
                </a:cubicBezTo>
                <a:cubicBezTo>
                  <a:pt x="2004" y="1939"/>
                  <a:pt x="2071" y="1944"/>
                  <a:pt x="2128" y="1944"/>
                </a:cubicBezTo>
                <a:cubicBezTo>
                  <a:pt x="2698" y="1944"/>
                  <a:pt x="2260" y="1368"/>
                  <a:pt x="2260" y="1368"/>
                </a:cubicBezTo>
                <a:cubicBezTo>
                  <a:pt x="1684" y="819"/>
                  <a:pt x="217" y="0"/>
                  <a:pt x="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7"/>
          <p:cNvSpPr/>
          <p:nvPr/>
        </p:nvSpPr>
        <p:spPr>
          <a:xfrm>
            <a:off x="1280039" y="509684"/>
            <a:ext cx="64048" cy="100960"/>
          </a:xfrm>
          <a:custGeom>
            <a:rect b="b" l="l" r="r" t="t"/>
            <a:pathLst>
              <a:path extrusionOk="0" h="2489" w="1579">
                <a:moveTo>
                  <a:pt x="518" y="0"/>
                </a:moveTo>
                <a:lnTo>
                  <a:pt x="518" y="0"/>
                </a:lnTo>
                <a:cubicBezTo>
                  <a:pt x="71" y="646"/>
                  <a:pt x="0" y="2488"/>
                  <a:pt x="227" y="2488"/>
                </a:cubicBezTo>
                <a:cubicBezTo>
                  <a:pt x="254" y="2488"/>
                  <a:pt x="287" y="2460"/>
                  <a:pt x="323" y="2399"/>
                </a:cubicBezTo>
                <a:cubicBezTo>
                  <a:pt x="435" y="2260"/>
                  <a:pt x="1579" y="1144"/>
                  <a:pt x="5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7"/>
          <p:cNvSpPr/>
          <p:nvPr/>
        </p:nvSpPr>
        <p:spPr>
          <a:xfrm>
            <a:off x="1219561" y="498002"/>
            <a:ext cx="73418" cy="89278"/>
          </a:xfrm>
          <a:custGeom>
            <a:rect b="b" l="l" r="r" t="t"/>
            <a:pathLst>
              <a:path extrusionOk="0" h="2201" w="1810">
                <a:moveTo>
                  <a:pt x="227" y="0"/>
                </a:moveTo>
                <a:cubicBezTo>
                  <a:pt x="198" y="0"/>
                  <a:pt x="169" y="3"/>
                  <a:pt x="140" y="9"/>
                </a:cubicBezTo>
                <a:cubicBezTo>
                  <a:pt x="1" y="651"/>
                  <a:pt x="921" y="1823"/>
                  <a:pt x="1228" y="2074"/>
                </a:cubicBezTo>
                <a:cubicBezTo>
                  <a:pt x="1228" y="2074"/>
                  <a:pt x="1355" y="2200"/>
                  <a:pt x="1482" y="2200"/>
                </a:cubicBezTo>
                <a:cubicBezTo>
                  <a:pt x="1569" y="2200"/>
                  <a:pt x="1657" y="2140"/>
                  <a:pt x="1703" y="1934"/>
                </a:cubicBezTo>
                <a:cubicBezTo>
                  <a:pt x="1809" y="1453"/>
                  <a:pt x="893" y="0"/>
                  <a:pt x="2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7"/>
          <p:cNvSpPr/>
          <p:nvPr/>
        </p:nvSpPr>
        <p:spPr>
          <a:xfrm>
            <a:off x="1270507" y="403289"/>
            <a:ext cx="76988" cy="84208"/>
          </a:xfrm>
          <a:custGeom>
            <a:rect b="b" l="l" r="r" t="t"/>
            <a:pathLst>
              <a:path extrusionOk="0" h="2076" w="1898">
                <a:moveTo>
                  <a:pt x="1897" y="1"/>
                </a:moveTo>
                <a:lnTo>
                  <a:pt x="1897" y="1"/>
                </a:lnTo>
                <a:cubicBezTo>
                  <a:pt x="1200" y="335"/>
                  <a:pt x="0" y="1981"/>
                  <a:pt x="502" y="2065"/>
                </a:cubicBezTo>
                <a:cubicBezTo>
                  <a:pt x="526" y="2071"/>
                  <a:pt x="560" y="2075"/>
                  <a:pt x="601" y="2075"/>
                </a:cubicBezTo>
                <a:cubicBezTo>
                  <a:pt x="942" y="2075"/>
                  <a:pt x="1798" y="1794"/>
                  <a:pt x="18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7"/>
          <p:cNvSpPr/>
          <p:nvPr/>
        </p:nvSpPr>
        <p:spPr>
          <a:xfrm>
            <a:off x="1234285" y="418013"/>
            <a:ext cx="53218" cy="78164"/>
          </a:xfrm>
          <a:custGeom>
            <a:rect b="b" l="l" r="r" t="t"/>
            <a:pathLst>
              <a:path extrusionOk="0" h="1927" w="1312">
                <a:moveTo>
                  <a:pt x="419" y="0"/>
                </a:moveTo>
                <a:cubicBezTo>
                  <a:pt x="0" y="335"/>
                  <a:pt x="168" y="1339"/>
                  <a:pt x="335" y="1925"/>
                </a:cubicBezTo>
                <a:cubicBezTo>
                  <a:pt x="335" y="1925"/>
                  <a:pt x="343" y="1926"/>
                  <a:pt x="357" y="1926"/>
                </a:cubicBezTo>
                <a:cubicBezTo>
                  <a:pt x="435" y="1926"/>
                  <a:pt x="700" y="1906"/>
                  <a:pt x="865" y="1646"/>
                </a:cubicBezTo>
                <a:cubicBezTo>
                  <a:pt x="1033" y="1312"/>
                  <a:pt x="1312" y="726"/>
                  <a:pt x="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7"/>
          <p:cNvSpPr/>
          <p:nvPr/>
        </p:nvSpPr>
        <p:spPr>
          <a:xfrm>
            <a:off x="1107527" y="633035"/>
            <a:ext cx="56625" cy="93132"/>
          </a:xfrm>
          <a:custGeom>
            <a:rect b="b" l="l" r="r" t="t"/>
            <a:pathLst>
              <a:path extrusionOk="0" h="2296" w="1396">
                <a:moveTo>
                  <a:pt x="224" y="0"/>
                </a:moveTo>
                <a:cubicBezTo>
                  <a:pt x="224" y="0"/>
                  <a:pt x="1" y="1479"/>
                  <a:pt x="670" y="2148"/>
                </a:cubicBezTo>
                <a:cubicBezTo>
                  <a:pt x="775" y="2253"/>
                  <a:pt x="868" y="2295"/>
                  <a:pt x="949" y="2295"/>
                </a:cubicBezTo>
                <a:cubicBezTo>
                  <a:pt x="1256" y="2295"/>
                  <a:pt x="1396" y="1702"/>
                  <a:pt x="1396" y="1702"/>
                </a:cubicBezTo>
                <a:cubicBezTo>
                  <a:pt x="1284" y="893"/>
                  <a:pt x="224" y="0"/>
                  <a:pt x="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7"/>
          <p:cNvSpPr/>
          <p:nvPr/>
        </p:nvSpPr>
        <p:spPr>
          <a:xfrm>
            <a:off x="1071305" y="702843"/>
            <a:ext cx="80395" cy="52569"/>
          </a:xfrm>
          <a:custGeom>
            <a:rect b="b" l="l" r="r" t="t"/>
            <a:pathLst>
              <a:path extrusionOk="0" h="1296" w="1982">
                <a:moveTo>
                  <a:pt x="96" y="0"/>
                </a:moveTo>
                <a:cubicBezTo>
                  <a:pt x="51" y="0"/>
                  <a:pt x="18" y="3"/>
                  <a:pt x="1" y="9"/>
                </a:cubicBezTo>
                <a:cubicBezTo>
                  <a:pt x="348" y="729"/>
                  <a:pt x="796" y="1296"/>
                  <a:pt x="1201" y="1296"/>
                </a:cubicBezTo>
                <a:cubicBezTo>
                  <a:pt x="1219" y="1296"/>
                  <a:pt x="1238" y="1295"/>
                  <a:pt x="1256" y="1292"/>
                </a:cubicBezTo>
                <a:cubicBezTo>
                  <a:pt x="1703" y="1264"/>
                  <a:pt x="1982" y="539"/>
                  <a:pt x="1982" y="539"/>
                </a:cubicBezTo>
                <a:cubicBezTo>
                  <a:pt x="1832" y="213"/>
                  <a:pt x="491" y="0"/>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7"/>
          <p:cNvSpPr/>
          <p:nvPr/>
        </p:nvSpPr>
        <p:spPr>
          <a:xfrm>
            <a:off x="1049807" y="751234"/>
            <a:ext cx="106436" cy="57558"/>
          </a:xfrm>
          <a:custGeom>
            <a:rect b="b" l="l" r="r" t="t"/>
            <a:pathLst>
              <a:path extrusionOk="0" h="1419" w="2624">
                <a:moveTo>
                  <a:pt x="1908" y="0"/>
                </a:moveTo>
                <a:cubicBezTo>
                  <a:pt x="1371" y="0"/>
                  <a:pt x="505" y="500"/>
                  <a:pt x="1" y="741"/>
                </a:cubicBezTo>
                <a:cubicBezTo>
                  <a:pt x="552" y="1234"/>
                  <a:pt x="1081" y="1418"/>
                  <a:pt x="1505" y="1418"/>
                </a:cubicBezTo>
                <a:cubicBezTo>
                  <a:pt x="1896" y="1418"/>
                  <a:pt x="2197" y="1262"/>
                  <a:pt x="2344" y="1048"/>
                </a:cubicBezTo>
                <a:cubicBezTo>
                  <a:pt x="2623" y="601"/>
                  <a:pt x="2400" y="378"/>
                  <a:pt x="2400" y="378"/>
                </a:cubicBezTo>
                <a:lnTo>
                  <a:pt x="2261" y="127"/>
                </a:lnTo>
                <a:cubicBezTo>
                  <a:pt x="2177" y="37"/>
                  <a:pt x="2055" y="0"/>
                  <a:pt x="1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7"/>
          <p:cNvSpPr/>
          <p:nvPr/>
        </p:nvSpPr>
        <p:spPr>
          <a:xfrm>
            <a:off x="287069" y="942689"/>
            <a:ext cx="64576" cy="107937"/>
          </a:xfrm>
          <a:custGeom>
            <a:rect b="b" l="l" r="r" t="t"/>
            <a:pathLst>
              <a:path extrusionOk="0" h="2661" w="1592">
                <a:moveTo>
                  <a:pt x="168" y="1"/>
                </a:moveTo>
                <a:cubicBezTo>
                  <a:pt x="86" y="1"/>
                  <a:pt x="34" y="31"/>
                  <a:pt x="29" y="94"/>
                </a:cubicBezTo>
                <a:cubicBezTo>
                  <a:pt x="1" y="317"/>
                  <a:pt x="252" y="1880"/>
                  <a:pt x="1591" y="2661"/>
                </a:cubicBezTo>
                <a:lnTo>
                  <a:pt x="1480" y="1489"/>
                </a:lnTo>
                <a:cubicBezTo>
                  <a:pt x="1412" y="561"/>
                  <a:pt x="518"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7"/>
          <p:cNvSpPr/>
          <p:nvPr/>
        </p:nvSpPr>
        <p:spPr>
          <a:xfrm>
            <a:off x="325563" y="947638"/>
            <a:ext cx="108667" cy="54841"/>
          </a:xfrm>
          <a:custGeom>
            <a:rect b="b" l="l" r="r" t="t"/>
            <a:pathLst>
              <a:path extrusionOk="0" h="1352" w="2679">
                <a:moveTo>
                  <a:pt x="726" y="0"/>
                </a:moveTo>
                <a:cubicBezTo>
                  <a:pt x="726" y="0"/>
                  <a:pt x="0" y="279"/>
                  <a:pt x="307" y="809"/>
                </a:cubicBezTo>
                <a:cubicBezTo>
                  <a:pt x="481" y="1125"/>
                  <a:pt x="987" y="1352"/>
                  <a:pt x="1524" y="1352"/>
                </a:cubicBezTo>
                <a:cubicBezTo>
                  <a:pt x="1935" y="1352"/>
                  <a:pt x="2364" y="1219"/>
                  <a:pt x="2679" y="893"/>
                </a:cubicBezTo>
                <a:cubicBezTo>
                  <a:pt x="2567" y="391"/>
                  <a:pt x="1172" y="0"/>
                  <a:pt x="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7"/>
          <p:cNvSpPr/>
          <p:nvPr/>
        </p:nvSpPr>
        <p:spPr>
          <a:xfrm>
            <a:off x="1004539" y="932751"/>
            <a:ext cx="81531" cy="112236"/>
          </a:xfrm>
          <a:custGeom>
            <a:rect b="b" l="l" r="r" t="t"/>
            <a:pathLst>
              <a:path extrusionOk="0" h="2767" w="2010">
                <a:moveTo>
                  <a:pt x="1575" y="1"/>
                </a:moveTo>
                <a:cubicBezTo>
                  <a:pt x="1326" y="1"/>
                  <a:pt x="998" y="81"/>
                  <a:pt x="670" y="395"/>
                </a:cubicBezTo>
                <a:cubicBezTo>
                  <a:pt x="1" y="1065"/>
                  <a:pt x="280" y="2766"/>
                  <a:pt x="280" y="2766"/>
                </a:cubicBezTo>
                <a:cubicBezTo>
                  <a:pt x="280" y="2766"/>
                  <a:pt x="559" y="2739"/>
                  <a:pt x="1005" y="2069"/>
                </a:cubicBezTo>
                <a:cubicBezTo>
                  <a:pt x="1452" y="1371"/>
                  <a:pt x="1814" y="869"/>
                  <a:pt x="1759" y="60"/>
                </a:cubicBezTo>
                <a:lnTo>
                  <a:pt x="1759" y="60"/>
                </a:lnTo>
                <a:lnTo>
                  <a:pt x="2010" y="88"/>
                </a:lnTo>
                <a:cubicBezTo>
                  <a:pt x="2010" y="88"/>
                  <a:pt x="1835" y="1"/>
                  <a:pt x="15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7"/>
          <p:cNvSpPr/>
          <p:nvPr/>
        </p:nvSpPr>
        <p:spPr>
          <a:xfrm>
            <a:off x="1166911" y="965729"/>
            <a:ext cx="85506" cy="92766"/>
          </a:xfrm>
          <a:custGeom>
            <a:rect b="b" l="l" r="r" t="t"/>
            <a:pathLst>
              <a:path extrusionOk="0" h="2287" w="2108">
                <a:moveTo>
                  <a:pt x="2108" y="0"/>
                </a:moveTo>
                <a:cubicBezTo>
                  <a:pt x="601" y="475"/>
                  <a:pt x="43" y="1926"/>
                  <a:pt x="15" y="2149"/>
                </a:cubicBezTo>
                <a:cubicBezTo>
                  <a:pt x="0" y="2239"/>
                  <a:pt x="92" y="2286"/>
                  <a:pt x="241" y="2286"/>
                </a:cubicBezTo>
                <a:cubicBezTo>
                  <a:pt x="647" y="2286"/>
                  <a:pt x="1480" y="1933"/>
                  <a:pt x="1745" y="1116"/>
                </a:cubicBezTo>
                <a:lnTo>
                  <a:pt x="2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7"/>
          <p:cNvSpPr/>
          <p:nvPr/>
        </p:nvSpPr>
        <p:spPr>
          <a:xfrm>
            <a:off x="1131297" y="996272"/>
            <a:ext cx="70214" cy="90211"/>
          </a:xfrm>
          <a:custGeom>
            <a:rect b="b" l="l" r="r" t="t"/>
            <a:pathLst>
              <a:path extrusionOk="0" h="2224" w="1731">
                <a:moveTo>
                  <a:pt x="1675" y="1"/>
                </a:moveTo>
                <a:cubicBezTo>
                  <a:pt x="586" y="475"/>
                  <a:pt x="29" y="1340"/>
                  <a:pt x="1" y="1982"/>
                </a:cubicBezTo>
                <a:cubicBezTo>
                  <a:pt x="1" y="2159"/>
                  <a:pt x="88" y="2224"/>
                  <a:pt x="215" y="2224"/>
                </a:cubicBezTo>
                <a:cubicBezTo>
                  <a:pt x="547" y="2224"/>
                  <a:pt x="1144" y="1786"/>
                  <a:pt x="1144" y="1786"/>
                </a:cubicBezTo>
                <a:cubicBezTo>
                  <a:pt x="1507" y="1507"/>
                  <a:pt x="1730" y="308"/>
                  <a:pt x="1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7"/>
          <p:cNvSpPr/>
          <p:nvPr/>
        </p:nvSpPr>
        <p:spPr>
          <a:xfrm>
            <a:off x="854052" y="1012862"/>
            <a:ext cx="90576" cy="74148"/>
          </a:xfrm>
          <a:custGeom>
            <a:rect b="b" l="l" r="r" t="t"/>
            <a:pathLst>
              <a:path extrusionOk="0" h="1828" w="2233">
                <a:moveTo>
                  <a:pt x="519" y="1"/>
                </a:moveTo>
                <a:cubicBezTo>
                  <a:pt x="219" y="1"/>
                  <a:pt x="0" y="38"/>
                  <a:pt x="0" y="38"/>
                </a:cubicBezTo>
                <a:cubicBezTo>
                  <a:pt x="0" y="38"/>
                  <a:pt x="921" y="1573"/>
                  <a:pt x="1563" y="1796"/>
                </a:cubicBezTo>
                <a:cubicBezTo>
                  <a:pt x="1634" y="1817"/>
                  <a:pt x="1698" y="1827"/>
                  <a:pt x="1755" y="1827"/>
                </a:cubicBezTo>
                <a:cubicBezTo>
                  <a:pt x="2210" y="1827"/>
                  <a:pt x="2232" y="1210"/>
                  <a:pt x="2232" y="1210"/>
                </a:cubicBezTo>
                <a:cubicBezTo>
                  <a:pt x="2156" y="168"/>
                  <a:pt x="1155" y="1"/>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7"/>
          <p:cNvSpPr/>
          <p:nvPr/>
        </p:nvSpPr>
        <p:spPr>
          <a:xfrm>
            <a:off x="923089" y="958955"/>
            <a:ext cx="41901" cy="92807"/>
          </a:xfrm>
          <a:custGeom>
            <a:rect b="b" l="l" r="r" t="t"/>
            <a:pathLst>
              <a:path extrusionOk="0" h="2288" w="1033">
                <a:moveTo>
                  <a:pt x="530" y="0"/>
                </a:moveTo>
                <a:cubicBezTo>
                  <a:pt x="530" y="0"/>
                  <a:pt x="223" y="112"/>
                  <a:pt x="112" y="725"/>
                </a:cubicBezTo>
                <a:cubicBezTo>
                  <a:pt x="0" y="1311"/>
                  <a:pt x="84" y="1423"/>
                  <a:pt x="753" y="2288"/>
                </a:cubicBezTo>
                <a:cubicBezTo>
                  <a:pt x="1032" y="1702"/>
                  <a:pt x="865" y="698"/>
                  <a:pt x="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7"/>
          <p:cNvSpPr/>
          <p:nvPr/>
        </p:nvSpPr>
        <p:spPr>
          <a:xfrm>
            <a:off x="430823" y="911415"/>
            <a:ext cx="131666" cy="159208"/>
          </a:xfrm>
          <a:custGeom>
            <a:rect b="b" l="l" r="r" t="t"/>
            <a:pathLst>
              <a:path extrusionOk="0" h="3925" w="3246">
                <a:moveTo>
                  <a:pt x="977" y="0"/>
                </a:moveTo>
                <a:cubicBezTo>
                  <a:pt x="307" y="475"/>
                  <a:pt x="0" y="2288"/>
                  <a:pt x="0" y="2288"/>
                </a:cubicBezTo>
                <a:cubicBezTo>
                  <a:pt x="0" y="2288"/>
                  <a:pt x="1687" y="3925"/>
                  <a:pt x="2487" y="3925"/>
                </a:cubicBezTo>
                <a:cubicBezTo>
                  <a:pt x="2536" y="3925"/>
                  <a:pt x="2581" y="3919"/>
                  <a:pt x="2623" y="3906"/>
                </a:cubicBezTo>
                <a:cubicBezTo>
                  <a:pt x="2724" y="3259"/>
                  <a:pt x="2445" y="2814"/>
                  <a:pt x="2110" y="2521"/>
                </a:cubicBezTo>
                <a:lnTo>
                  <a:pt x="2110" y="2521"/>
                </a:lnTo>
                <a:cubicBezTo>
                  <a:pt x="2702" y="1744"/>
                  <a:pt x="3246" y="587"/>
                  <a:pt x="3013" y="168"/>
                </a:cubicBezTo>
                <a:lnTo>
                  <a:pt x="3013" y="168"/>
                </a:lnTo>
                <a:cubicBezTo>
                  <a:pt x="2335" y="743"/>
                  <a:pt x="1914" y="819"/>
                  <a:pt x="1739" y="819"/>
                </a:cubicBezTo>
                <a:cubicBezTo>
                  <a:pt x="1677" y="819"/>
                  <a:pt x="1646" y="809"/>
                  <a:pt x="1646" y="809"/>
                </a:cubicBezTo>
                <a:cubicBezTo>
                  <a:pt x="1646" y="809"/>
                  <a:pt x="1283" y="391"/>
                  <a:pt x="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7"/>
          <p:cNvSpPr/>
          <p:nvPr/>
        </p:nvSpPr>
        <p:spPr>
          <a:xfrm>
            <a:off x="546791" y="982684"/>
            <a:ext cx="84370" cy="93213"/>
          </a:xfrm>
          <a:custGeom>
            <a:rect b="b" l="l" r="r" t="t"/>
            <a:pathLst>
              <a:path extrusionOk="0" h="2298" w="2080">
                <a:moveTo>
                  <a:pt x="2079" y="1"/>
                </a:moveTo>
                <a:cubicBezTo>
                  <a:pt x="601" y="475"/>
                  <a:pt x="43" y="1954"/>
                  <a:pt x="15" y="2177"/>
                </a:cubicBezTo>
                <a:cubicBezTo>
                  <a:pt x="0" y="2256"/>
                  <a:pt x="84" y="2298"/>
                  <a:pt x="221" y="2298"/>
                </a:cubicBezTo>
                <a:cubicBezTo>
                  <a:pt x="620" y="2298"/>
                  <a:pt x="1475" y="1946"/>
                  <a:pt x="1744" y="1117"/>
                </a:cubicBezTo>
                <a:lnTo>
                  <a:pt x="20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7"/>
          <p:cNvSpPr/>
          <p:nvPr/>
        </p:nvSpPr>
        <p:spPr>
          <a:xfrm>
            <a:off x="502902" y="980453"/>
            <a:ext cx="70538" cy="90211"/>
          </a:xfrm>
          <a:custGeom>
            <a:rect b="b" l="l" r="r" t="t"/>
            <a:pathLst>
              <a:path extrusionOk="0" h="2224" w="1739">
                <a:moveTo>
                  <a:pt x="1655" y="0"/>
                </a:moveTo>
                <a:lnTo>
                  <a:pt x="1655" y="0"/>
                </a:lnTo>
                <a:cubicBezTo>
                  <a:pt x="594" y="474"/>
                  <a:pt x="37" y="1339"/>
                  <a:pt x="9" y="1981"/>
                </a:cubicBezTo>
                <a:cubicBezTo>
                  <a:pt x="1" y="2159"/>
                  <a:pt x="85" y="2223"/>
                  <a:pt x="211" y="2223"/>
                </a:cubicBezTo>
                <a:cubicBezTo>
                  <a:pt x="540" y="2223"/>
                  <a:pt x="1152" y="1786"/>
                  <a:pt x="1152" y="1786"/>
                </a:cubicBezTo>
                <a:cubicBezTo>
                  <a:pt x="1487" y="1507"/>
                  <a:pt x="1738" y="335"/>
                  <a:pt x="16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7"/>
          <p:cNvSpPr/>
          <p:nvPr/>
        </p:nvSpPr>
        <p:spPr>
          <a:xfrm>
            <a:off x="407053" y="918189"/>
            <a:ext cx="86033" cy="104043"/>
          </a:xfrm>
          <a:custGeom>
            <a:rect b="b" l="l" r="r" t="t"/>
            <a:pathLst>
              <a:path extrusionOk="0" h="2565" w="2121">
                <a:moveTo>
                  <a:pt x="363" y="1"/>
                </a:moveTo>
                <a:cubicBezTo>
                  <a:pt x="363" y="1"/>
                  <a:pt x="0" y="1703"/>
                  <a:pt x="307" y="2288"/>
                </a:cubicBezTo>
                <a:cubicBezTo>
                  <a:pt x="416" y="2497"/>
                  <a:pt x="557" y="2564"/>
                  <a:pt x="694" y="2564"/>
                </a:cubicBezTo>
                <a:cubicBezTo>
                  <a:pt x="940" y="2564"/>
                  <a:pt x="1172" y="2344"/>
                  <a:pt x="1172" y="2344"/>
                </a:cubicBezTo>
                <a:cubicBezTo>
                  <a:pt x="2121" y="1145"/>
                  <a:pt x="363"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7"/>
          <p:cNvSpPr/>
          <p:nvPr/>
        </p:nvSpPr>
        <p:spPr>
          <a:xfrm>
            <a:off x="1784272" y="1003289"/>
            <a:ext cx="142334" cy="42023"/>
          </a:xfrm>
          <a:custGeom>
            <a:rect b="b" l="l" r="r" t="t"/>
            <a:pathLst>
              <a:path extrusionOk="0" h="1036" w="3509">
                <a:moveTo>
                  <a:pt x="3074" y="0"/>
                </a:moveTo>
                <a:cubicBezTo>
                  <a:pt x="2523" y="0"/>
                  <a:pt x="1351" y="109"/>
                  <a:pt x="558" y="581"/>
                </a:cubicBezTo>
                <a:cubicBezTo>
                  <a:pt x="558" y="581"/>
                  <a:pt x="0" y="972"/>
                  <a:pt x="837" y="1027"/>
                </a:cubicBezTo>
                <a:cubicBezTo>
                  <a:pt x="903" y="1033"/>
                  <a:pt x="968" y="1036"/>
                  <a:pt x="1034" y="1036"/>
                </a:cubicBezTo>
                <a:cubicBezTo>
                  <a:pt x="2281" y="1036"/>
                  <a:pt x="3509" y="76"/>
                  <a:pt x="3376" y="23"/>
                </a:cubicBezTo>
                <a:cubicBezTo>
                  <a:pt x="3350" y="10"/>
                  <a:pt x="3241" y="0"/>
                  <a:pt x="3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7"/>
          <p:cNvSpPr/>
          <p:nvPr/>
        </p:nvSpPr>
        <p:spPr>
          <a:xfrm>
            <a:off x="647102" y="1006453"/>
            <a:ext cx="140225" cy="67415"/>
          </a:xfrm>
          <a:custGeom>
            <a:rect b="b" l="l" r="r" t="t"/>
            <a:pathLst>
              <a:path extrusionOk="0" h="1662" w="3457">
                <a:moveTo>
                  <a:pt x="3456" y="1"/>
                </a:moveTo>
                <a:lnTo>
                  <a:pt x="3456" y="1"/>
                </a:lnTo>
                <a:cubicBezTo>
                  <a:pt x="2480" y="85"/>
                  <a:pt x="1029" y="196"/>
                  <a:pt x="415" y="1005"/>
                </a:cubicBezTo>
                <a:cubicBezTo>
                  <a:pt x="1" y="1577"/>
                  <a:pt x="368" y="1661"/>
                  <a:pt x="619" y="1661"/>
                </a:cubicBezTo>
                <a:cubicBezTo>
                  <a:pt x="722" y="1661"/>
                  <a:pt x="806" y="1647"/>
                  <a:pt x="806" y="1647"/>
                </a:cubicBezTo>
                <a:cubicBezTo>
                  <a:pt x="1727" y="1340"/>
                  <a:pt x="3373" y="168"/>
                  <a:pt x="34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7"/>
          <p:cNvSpPr/>
          <p:nvPr/>
        </p:nvSpPr>
        <p:spPr>
          <a:xfrm>
            <a:off x="232756" y="897259"/>
            <a:ext cx="80395" cy="111506"/>
          </a:xfrm>
          <a:custGeom>
            <a:rect b="b" l="l" r="r" t="t"/>
            <a:pathLst>
              <a:path extrusionOk="0" h="2749" w="1982">
                <a:moveTo>
                  <a:pt x="1547" y="0"/>
                </a:moveTo>
                <a:cubicBezTo>
                  <a:pt x="1307" y="0"/>
                  <a:pt x="992" y="84"/>
                  <a:pt x="670" y="405"/>
                </a:cubicBezTo>
                <a:cubicBezTo>
                  <a:pt x="1" y="1075"/>
                  <a:pt x="252" y="2749"/>
                  <a:pt x="252" y="2749"/>
                </a:cubicBezTo>
                <a:cubicBezTo>
                  <a:pt x="252" y="2749"/>
                  <a:pt x="531" y="2749"/>
                  <a:pt x="977" y="2051"/>
                </a:cubicBezTo>
                <a:cubicBezTo>
                  <a:pt x="1424" y="1354"/>
                  <a:pt x="1954" y="963"/>
                  <a:pt x="1898" y="182"/>
                </a:cubicBezTo>
                <a:lnTo>
                  <a:pt x="1982" y="98"/>
                </a:lnTo>
                <a:cubicBezTo>
                  <a:pt x="1982" y="98"/>
                  <a:pt x="1808" y="0"/>
                  <a:pt x="15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7"/>
          <p:cNvSpPr/>
          <p:nvPr/>
        </p:nvSpPr>
        <p:spPr>
          <a:xfrm>
            <a:off x="1097346" y="947638"/>
            <a:ext cx="54354" cy="89400"/>
          </a:xfrm>
          <a:custGeom>
            <a:rect b="b" l="l" r="r" t="t"/>
            <a:pathLst>
              <a:path extrusionOk="0" h="2204" w="1340">
                <a:moveTo>
                  <a:pt x="252" y="0"/>
                </a:moveTo>
                <a:cubicBezTo>
                  <a:pt x="252" y="0"/>
                  <a:pt x="1" y="1395"/>
                  <a:pt x="642" y="2065"/>
                </a:cubicBezTo>
                <a:cubicBezTo>
                  <a:pt x="742" y="2164"/>
                  <a:pt x="830" y="2203"/>
                  <a:pt x="908" y="2203"/>
                </a:cubicBezTo>
                <a:cubicBezTo>
                  <a:pt x="1200" y="2203"/>
                  <a:pt x="1340" y="1646"/>
                  <a:pt x="1340" y="1646"/>
                </a:cubicBezTo>
                <a:cubicBezTo>
                  <a:pt x="1256" y="865"/>
                  <a:pt x="252" y="0"/>
                  <a:pt x="2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7"/>
          <p:cNvSpPr/>
          <p:nvPr/>
        </p:nvSpPr>
        <p:spPr>
          <a:xfrm>
            <a:off x="1045304" y="1043487"/>
            <a:ext cx="78123" cy="51433"/>
          </a:xfrm>
          <a:custGeom>
            <a:rect b="b" l="l" r="r" t="t"/>
            <a:pathLst>
              <a:path extrusionOk="0" h="1268" w="1926">
                <a:moveTo>
                  <a:pt x="89" y="1"/>
                </a:moveTo>
                <a:cubicBezTo>
                  <a:pt x="49" y="1"/>
                  <a:pt x="19" y="3"/>
                  <a:pt x="0" y="9"/>
                </a:cubicBezTo>
                <a:cubicBezTo>
                  <a:pt x="347" y="702"/>
                  <a:pt x="770" y="1268"/>
                  <a:pt x="1172" y="1268"/>
                </a:cubicBezTo>
                <a:cubicBezTo>
                  <a:pt x="1191" y="1268"/>
                  <a:pt x="1209" y="1266"/>
                  <a:pt x="1228" y="1264"/>
                </a:cubicBezTo>
                <a:cubicBezTo>
                  <a:pt x="1618" y="1236"/>
                  <a:pt x="1925" y="566"/>
                  <a:pt x="1925" y="566"/>
                </a:cubicBezTo>
                <a:cubicBezTo>
                  <a:pt x="1774" y="238"/>
                  <a:pt x="476" y="1"/>
                  <a:pt x="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7"/>
          <p:cNvSpPr/>
          <p:nvPr/>
        </p:nvSpPr>
        <p:spPr>
          <a:xfrm>
            <a:off x="540585" y="879736"/>
            <a:ext cx="83762" cy="138643"/>
          </a:xfrm>
          <a:custGeom>
            <a:rect b="b" l="l" r="r" t="t"/>
            <a:pathLst>
              <a:path extrusionOk="0" h="3418" w="2065">
                <a:moveTo>
                  <a:pt x="363" y="0"/>
                </a:moveTo>
                <a:cubicBezTo>
                  <a:pt x="363" y="0"/>
                  <a:pt x="0" y="2204"/>
                  <a:pt x="1033" y="3209"/>
                </a:cubicBezTo>
                <a:cubicBezTo>
                  <a:pt x="1176" y="3358"/>
                  <a:pt x="1305" y="3418"/>
                  <a:pt x="1418" y="3418"/>
                </a:cubicBezTo>
                <a:cubicBezTo>
                  <a:pt x="1854" y="3418"/>
                  <a:pt x="2065" y="2539"/>
                  <a:pt x="2065" y="2539"/>
                </a:cubicBezTo>
                <a:cubicBezTo>
                  <a:pt x="1897" y="1339"/>
                  <a:pt x="363" y="0"/>
                  <a:pt x="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7"/>
          <p:cNvSpPr/>
          <p:nvPr/>
        </p:nvSpPr>
        <p:spPr>
          <a:xfrm>
            <a:off x="614125" y="1006210"/>
            <a:ext cx="88305" cy="48229"/>
          </a:xfrm>
          <a:custGeom>
            <a:rect b="b" l="l" r="r" t="t"/>
            <a:pathLst>
              <a:path extrusionOk="0" h="1189" w="2177">
                <a:moveTo>
                  <a:pt x="715" y="1"/>
                </a:moveTo>
                <a:cubicBezTo>
                  <a:pt x="650" y="1"/>
                  <a:pt x="588" y="12"/>
                  <a:pt x="531" y="35"/>
                </a:cubicBezTo>
                <a:cubicBezTo>
                  <a:pt x="84" y="202"/>
                  <a:pt x="1" y="1011"/>
                  <a:pt x="1" y="1011"/>
                </a:cubicBezTo>
                <a:cubicBezTo>
                  <a:pt x="99" y="1143"/>
                  <a:pt x="430" y="1188"/>
                  <a:pt x="805" y="1188"/>
                </a:cubicBezTo>
                <a:cubicBezTo>
                  <a:pt x="1386" y="1188"/>
                  <a:pt x="2075" y="1079"/>
                  <a:pt x="2177" y="1011"/>
                </a:cubicBezTo>
                <a:cubicBezTo>
                  <a:pt x="1671" y="433"/>
                  <a:pt x="1124" y="1"/>
                  <a:pt x="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7"/>
          <p:cNvSpPr/>
          <p:nvPr/>
        </p:nvSpPr>
        <p:spPr>
          <a:xfrm>
            <a:off x="1794453" y="842419"/>
            <a:ext cx="110938" cy="64332"/>
          </a:xfrm>
          <a:custGeom>
            <a:rect b="b" l="l" r="r" t="t"/>
            <a:pathLst>
              <a:path extrusionOk="0" h="1586" w="2735">
                <a:moveTo>
                  <a:pt x="1310" y="0"/>
                </a:moveTo>
                <a:cubicBezTo>
                  <a:pt x="753" y="0"/>
                  <a:pt x="353" y="251"/>
                  <a:pt x="224" y="557"/>
                </a:cubicBezTo>
                <a:cubicBezTo>
                  <a:pt x="0" y="1088"/>
                  <a:pt x="279" y="1283"/>
                  <a:pt x="279" y="1283"/>
                </a:cubicBezTo>
                <a:lnTo>
                  <a:pt x="475" y="1506"/>
                </a:lnTo>
                <a:cubicBezTo>
                  <a:pt x="547" y="1561"/>
                  <a:pt x="635" y="1585"/>
                  <a:pt x="734" y="1585"/>
                </a:cubicBezTo>
                <a:cubicBezTo>
                  <a:pt x="1292" y="1585"/>
                  <a:pt x="2214" y="829"/>
                  <a:pt x="2735" y="474"/>
                </a:cubicBezTo>
                <a:cubicBezTo>
                  <a:pt x="2206" y="133"/>
                  <a:pt x="1716" y="0"/>
                  <a:pt x="13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7"/>
          <p:cNvSpPr/>
          <p:nvPr/>
        </p:nvSpPr>
        <p:spPr>
          <a:xfrm>
            <a:off x="464774" y="997083"/>
            <a:ext cx="86033" cy="56139"/>
          </a:xfrm>
          <a:custGeom>
            <a:rect b="b" l="l" r="r" t="t"/>
            <a:pathLst>
              <a:path extrusionOk="0" h="1384" w="2121">
                <a:moveTo>
                  <a:pt x="93" y="1"/>
                </a:moveTo>
                <a:cubicBezTo>
                  <a:pt x="50" y="1"/>
                  <a:pt x="18" y="3"/>
                  <a:pt x="0" y="9"/>
                </a:cubicBezTo>
                <a:cubicBezTo>
                  <a:pt x="394" y="770"/>
                  <a:pt x="837" y="1383"/>
                  <a:pt x="1283" y="1383"/>
                </a:cubicBezTo>
                <a:cubicBezTo>
                  <a:pt x="1311" y="1383"/>
                  <a:pt x="1339" y="1381"/>
                  <a:pt x="1367" y="1376"/>
                </a:cubicBezTo>
                <a:cubicBezTo>
                  <a:pt x="1813" y="1348"/>
                  <a:pt x="2120" y="595"/>
                  <a:pt x="2120" y="595"/>
                </a:cubicBezTo>
                <a:cubicBezTo>
                  <a:pt x="1969" y="240"/>
                  <a:pt x="50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7"/>
          <p:cNvSpPr/>
          <p:nvPr/>
        </p:nvSpPr>
        <p:spPr>
          <a:xfrm>
            <a:off x="750739" y="1010996"/>
            <a:ext cx="59221" cy="77150"/>
          </a:xfrm>
          <a:custGeom>
            <a:rect b="b" l="l" r="r" t="t"/>
            <a:pathLst>
              <a:path extrusionOk="0" h="1902" w="1460">
                <a:moveTo>
                  <a:pt x="1431" y="0"/>
                </a:moveTo>
                <a:lnTo>
                  <a:pt x="1431" y="0"/>
                </a:lnTo>
                <a:cubicBezTo>
                  <a:pt x="511" y="419"/>
                  <a:pt x="36" y="1144"/>
                  <a:pt x="9" y="1702"/>
                </a:cubicBezTo>
                <a:cubicBezTo>
                  <a:pt x="1" y="1848"/>
                  <a:pt x="71" y="1901"/>
                  <a:pt x="178" y="1901"/>
                </a:cubicBezTo>
                <a:cubicBezTo>
                  <a:pt x="458" y="1901"/>
                  <a:pt x="985" y="1535"/>
                  <a:pt x="985" y="1535"/>
                </a:cubicBezTo>
                <a:cubicBezTo>
                  <a:pt x="1264" y="1284"/>
                  <a:pt x="1459" y="279"/>
                  <a:pt x="1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7"/>
          <p:cNvSpPr/>
          <p:nvPr/>
        </p:nvSpPr>
        <p:spPr>
          <a:xfrm>
            <a:off x="1280688" y="927559"/>
            <a:ext cx="141482" cy="55490"/>
          </a:xfrm>
          <a:custGeom>
            <a:rect b="b" l="l" r="r" t="t"/>
            <a:pathLst>
              <a:path extrusionOk="0" h="1368" w="3488">
                <a:moveTo>
                  <a:pt x="1448" y="0"/>
                </a:moveTo>
                <a:cubicBezTo>
                  <a:pt x="1061" y="0"/>
                  <a:pt x="715" y="69"/>
                  <a:pt x="502" y="244"/>
                </a:cubicBezTo>
                <a:cubicBezTo>
                  <a:pt x="502" y="244"/>
                  <a:pt x="0" y="662"/>
                  <a:pt x="586" y="997"/>
                </a:cubicBezTo>
                <a:cubicBezTo>
                  <a:pt x="888" y="1175"/>
                  <a:pt x="1472" y="1367"/>
                  <a:pt x="2048" y="1367"/>
                </a:cubicBezTo>
                <a:cubicBezTo>
                  <a:pt x="2645" y="1367"/>
                  <a:pt x="3232" y="1162"/>
                  <a:pt x="3488" y="523"/>
                </a:cubicBezTo>
                <a:cubicBezTo>
                  <a:pt x="3170" y="280"/>
                  <a:pt x="2228" y="0"/>
                  <a:pt x="1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7"/>
          <p:cNvSpPr/>
          <p:nvPr/>
        </p:nvSpPr>
        <p:spPr>
          <a:xfrm>
            <a:off x="339152" y="893284"/>
            <a:ext cx="115441" cy="134708"/>
          </a:xfrm>
          <a:custGeom>
            <a:rect b="b" l="l" r="r" t="t"/>
            <a:pathLst>
              <a:path extrusionOk="0" h="3321" w="2846">
                <a:moveTo>
                  <a:pt x="809" y="1"/>
                </a:moveTo>
                <a:lnTo>
                  <a:pt x="809" y="1"/>
                </a:lnTo>
                <a:cubicBezTo>
                  <a:pt x="196" y="196"/>
                  <a:pt x="0" y="1954"/>
                  <a:pt x="0" y="1954"/>
                </a:cubicBezTo>
                <a:cubicBezTo>
                  <a:pt x="0" y="1954"/>
                  <a:pt x="949" y="3321"/>
                  <a:pt x="1674" y="3321"/>
                </a:cubicBezTo>
                <a:cubicBezTo>
                  <a:pt x="1942" y="2650"/>
                  <a:pt x="1626" y="2352"/>
                  <a:pt x="1331" y="2222"/>
                </a:cubicBezTo>
                <a:lnTo>
                  <a:pt x="1331" y="2222"/>
                </a:lnTo>
                <a:cubicBezTo>
                  <a:pt x="1680" y="2307"/>
                  <a:pt x="2234" y="2429"/>
                  <a:pt x="2846" y="2512"/>
                </a:cubicBezTo>
                <a:cubicBezTo>
                  <a:pt x="2804" y="2137"/>
                  <a:pt x="2390" y="1452"/>
                  <a:pt x="1685" y="1452"/>
                </a:cubicBezTo>
                <a:cubicBezTo>
                  <a:pt x="1453" y="1452"/>
                  <a:pt x="1189" y="1527"/>
                  <a:pt x="897" y="1710"/>
                </a:cubicBezTo>
                <a:lnTo>
                  <a:pt x="897" y="1710"/>
                </a:lnTo>
                <a:cubicBezTo>
                  <a:pt x="1113" y="1323"/>
                  <a:pt x="1356" y="624"/>
                  <a:pt x="8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7"/>
          <p:cNvSpPr/>
          <p:nvPr/>
        </p:nvSpPr>
        <p:spPr>
          <a:xfrm>
            <a:off x="1313503" y="983008"/>
            <a:ext cx="81409" cy="60479"/>
          </a:xfrm>
          <a:custGeom>
            <a:rect b="b" l="l" r="r" t="t"/>
            <a:pathLst>
              <a:path extrusionOk="0" h="1491" w="2007">
                <a:moveTo>
                  <a:pt x="1767" y="1"/>
                </a:moveTo>
                <a:cubicBezTo>
                  <a:pt x="1292" y="1"/>
                  <a:pt x="489" y="481"/>
                  <a:pt x="251" y="718"/>
                </a:cubicBezTo>
                <a:cubicBezTo>
                  <a:pt x="251" y="718"/>
                  <a:pt x="0" y="1332"/>
                  <a:pt x="503" y="1472"/>
                </a:cubicBezTo>
                <a:cubicBezTo>
                  <a:pt x="550" y="1484"/>
                  <a:pt x="601" y="1490"/>
                  <a:pt x="654" y="1490"/>
                </a:cubicBezTo>
                <a:cubicBezTo>
                  <a:pt x="1199" y="1490"/>
                  <a:pt x="2007" y="862"/>
                  <a:pt x="1981" y="49"/>
                </a:cubicBezTo>
                <a:cubicBezTo>
                  <a:pt x="1923" y="16"/>
                  <a:pt x="1850" y="1"/>
                  <a:pt x="17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7"/>
          <p:cNvSpPr/>
          <p:nvPr/>
        </p:nvSpPr>
        <p:spPr>
          <a:xfrm>
            <a:off x="1310096" y="860550"/>
            <a:ext cx="61047" cy="93983"/>
          </a:xfrm>
          <a:custGeom>
            <a:rect b="b" l="l" r="r" t="t"/>
            <a:pathLst>
              <a:path extrusionOk="0" h="2317" w="1505">
                <a:moveTo>
                  <a:pt x="1309" y="1"/>
                </a:moveTo>
                <a:cubicBezTo>
                  <a:pt x="1122" y="1"/>
                  <a:pt x="521" y="287"/>
                  <a:pt x="1" y="1115"/>
                </a:cubicBezTo>
                <a:cubicBezTo>
                  <a:pt x="1" y="1115"/>
                  <a:pt x="280" y="2231"/>
                  <a:pt x="782" y="2314"/>
                </a:cubicBezTo>
                <a:cubicBezTo>
                  <a:pt x="792" y="2316"/>
                  <a:pt x="803" y="2317"/>
                  <a:pt x="813" y="2317"/>
                </a:cubicBezTo>
                <a:cubicBezTo>
                  <a:pt x="1320" y="2317"/>
                  <a:pt x="1504" y="355"/>
                  <a:pt x="1368" y="27"/>
                </a:cubicBezTo>
                <a:cubicBezTo>
                  <a:pt x="1363" y="10"/>
                  <a:pt x="1343" y="1"/>
                  <a:pt x="13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7"/>
          <p:cNvSpPr/>
          <p:nvPr/>
        </p:nvSpPr>
        <p:spPr>
          <a:xfrm>
            <a:off x="1119980" y="754114"/>
            <a:ext cx="95119" cy="96093"/>
          </a:xfrm>
          <a:custGeom>
            <a:rect b="b" l="l" r="r" t="t"/>
            <a:pathLst>
              <a:path extrusionOk="0" h="2369" w="2345">
                <a:moveTo>
                  <a:pt x="1423" y="0"/>
                </a:moveTo>
                <a:cubicBezTo>
                  <a:pt x="1423" y="0"/>
                  <a:pt x="1" y="1591"/>
                  <a:pt x="475" y="2176"/>
                </a:cubicBezTo>
                <a:cubicBezTo>
                  <a:pt x="593" y="2316"/>
                  <a:pt x="752" y="2368"/>
                  <a:pt x="923" y="2368"/>
                </a:cubicBezTo>
                <a:cubicBezTo>
                  <a:pt x="1437" y="2368"/>
                  <a:pt x="2065" y="1897"/>
                  <a:pt x="2065" y="1897"/>
                </a:cubicBezTo>
                <a:lnTo>
                  <a:pt x="2344" y="1535"/>
                </a:lnTo>
                <a:cubicBezTo>
                  <a:pt x="2344" y="1061"/>
                  <a:pt x="1423" y="0"/>
                  <a:pt x="14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7"/>
          <p:cNvSpPr/>
          <p:nvPr/>
        </p:nvSpPr>
        <p:spPr>
          <a:xfrm>
            <a:off x="1200334" y="758616"/>
            <a:ext cx="67942" cy="126393"/>
          </a:xfrm>
          <a:custGeom>
            <a:rect b="b" l="l" r="r" t="t"/>
            <a:pathLst>
              <a:path extrusionOk="0" h="3116" w="1675">
                <a:moveTo>
                  <a:pt x="1312" y="1"/>
                </a:moveTo>
                <a:lnTo>
                  <a:pt x="1312" y="1"/>
                </a:lnTo>
                <a:cubicBezTo>
                  <a:pt x="0" y="252"/>
                  <a:pt x="84" y="2093"/>
                  <a:pt x="307" y="2735"/>
                </a:cubicBezTo>
                <a:cubicBezTo>
                  <a:pt x="407" y="3033"/>
                  <a:pt x="561" y="3115"/>
                  <a:pt x="702" y="3115"/>
                </a:cubicBezTo>
                <a:cubicBezTo>
                  <a:pt x="878" y="3115"/>
                  <a:pt x="1033" y="2986"/>
                  <a:pt x="1033" y="2986"/>
                </a:cubicBezTo>
                <a:cubicBezTo>
                  <a:pt x="1674" y="2456"/>
                  <a:pt x="1591" y="531"/>
                  <a:pt x="13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7"/>
          <p:cNvSpPr/>
          <p:nvPr/>
        </p:nvSpPr>
        <p:spPr>
          <a:xfrm>
            <a:off x="949090" y="786929"/>
            <a:ext cx="141523" cy="126798"/>
          </a:xfrm>
          <a:custGeom>
            <a:rect b="b" l="l" r="r" t="t"/>
            <a:pathLst>
              <a:path extrusionOk="0" h="3126" w="3489">
                <a:moveTo>
                  <a:pt x="1424" y="0"/>
                </a:moveTo>
                <a:cubicBezTo>
                  <a:pt x="1368" y="1033"/>
                  <a:pt x="1005" y="1228"/>
                  <a:pt x="1005" y="1228"/>
                </a:cubicBezTo>
                <a:cubicBezTo>
                  <a:pt x="1005" y="1228"/>
                  <a:pt x="531" y="1200"/>
                  <a:pt x="112" y="1144"/>
                </a:cubicBezTo>
                <a:lnTo>
                  <a:pt x="112" y="1144"/>
                </a:lnTo>
                <a:cubicBezTo>
                  <a:pt x="1" y="1842"/>
                  <a:pt x="949" y="3125"/>
                  <a:pt x="949" y="3125"/>
                </a:cubicBezTo>
                <a:cubicBezTo>
                  <a:pt x="949" y="3125"/>
                  <a:pt x="3209" y="3041"/>
                  <a:pt x="3488" y="2483"/>
                </a:cubicBezTo>
                <a:cubicBezTo>
                  <a:pt x="3218" y="2109"/>
                  <a:pt x="2769" y="1921"/>
                  <a:pt x="2313" y="1832"/>
                </a:cubicBezTo>
                <a:lnTo>
                  <a:pt x="2313" y="1832"/>
                </a:lnTo>
                <a:cubicBezTo>
                  <a:pt x="2171" y="1035"/>
                  <a:pt x="1798" y="110"/>
                  <a:pt x="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7"/>
          <p:cNvSpPr/>
          <p:nvPr/>
        </p:nvSpPr>
        <p:spPr>
          <a:xfrm>
            <a:off x="1096210" y="771069"/>
            <a:ext cx="60479" cy="105422"/>
          </a:xfrm>
          <a:custGeom>
            <a:rect b="b" l="l" r="r" t="t"/>
            <a:pathLst>
              <a:path extrusionOk="0" h="2599" w="1491">
                <a:moveTo>
                  <a:pt x="587" y="1"/>
                </a:moveTo>
                <a:cubicBezTo>
                  <a:pt x="1" y="1200"/>
                  <a:pt x="531" y="2428"/>
                  <a:pt x="670" y="2568"/>
                </a:cubicBezTo>
                <a:cubicBezTo>
                  <a:pt x="686" y="2588"/>
                  <a:pt x="706" y="2598"/>
                  <a:pt x="730" y="2598"/>
                </a:cubicBezTo>
                <a:cubicBezTo>
                  <a:pt x="958" y="2598"/>
                  <a:pt x="1491" y="1677"/>
                  <a:pt x="1061" y="894"/>
                </a:cubicBezTo>
                <a:lnTo>
                  <a:pt x="5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7"/>
          <p:cNvSpPr/>
          <p:nvPr/>
        </p:nvSpPr>
        <p:spPr>
          <a:xfrm>
            <a:off x="1258136" y="805263"/>
            <a:ext cx="74635" cy="66117"/>
          </a:xfrm>
          <a:custGeom>
            <a:rect b="b" l="l" r="r" t="t"/>
            <a:pathLst>
              <a:path extrusionOk="0" h="1630" w="1840">
                <a:moveTo>
                  <a:pt x="1472" y="1"/>
                </a:moveTo>
                <a:cubicBezTo>
                  <a:pt x="694" y="1"/>
                  <a:pt x="1" y="739"/>
                  <a:pt x="26" y="1222"/>
                </a:cubicBezTo>
                <a:cubicBezTo>
                  <a:pt x="44" y="1570"/>
                  <a:pt x="338" y="1630"/>
                  <a:pt x="539" y="1630"/>
                </a:cubicBezTo>
                <a:cubicBezTo>
                  <a:pt x="644" y="1630"/>
                  <a:pt x="724" y="1613"/>
                  <a:pt x="724" y="1613"/>
                </a:cubicBezTo>
                <a:cubicBezTo>
                  <a:pt x="1031" y="1390"/>
                  <a:pt x="1840" y="469"/>
                  <a:pt x="1700" y="23"/>
                </a:cubicBezTo>
                <a:cubicBezTo>
                  <a:pt x="1624" y="8"/>
                  <a:pt x="1547" y="1"/>
                  <a:pt x="14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7"/>
          <p:cNvSpPr/>
          <p:nvPr/>
        </p:nvSpPr>
        <p:spPr>
          <a:xfrm>
            <a:off x="1067938" y="807291"/>
            <a:ext cx="47580" cy="91834"/>
          </a:xfrm>
          <a:custGeom>
            <a:rect b="b" l="l" r="r" t="t"/>
            <a:pathLst>
              <a:path extrusionOk="0" h="2264" w="1173">
                <a:moveTo>
                  <a:pt x="335" y="1"/>
                </a:moveTo>
                <a:cubicBezTo>
                  <a:pt x="0" y="949"/>
                  <a:pt x="196" y="1786"/>
                  <a:pt x="586" y="2177"/>
                </a:cubicBezTo>
                <a:cubicBezTo>
                  <a:pt x="639" y="2238"/>
                  <a:pt x="688" y="2264"/>
                  <a:pt x="732" y="2264"/>
                </a:cubicBezTo>
                <a:cubicBezTo>
                  <a:pt x="994" y="2264"/>
                  <a:pt x="1116" y="1368"/>
                  <a:pt x="1116" y="1368"/>
                </a:cubicBezTo>
                <a:cubicBezTo>
                  <a:pt x="1172" y="1005"/>
                  <a:pt x="558" y="168"/>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7"/>
          <p:cNvSpPr/>
          <p:nvPr/>
        </p:nvSpPr>
        <p:spPr>
          <a:xfrm>
            <a:off x="1249009" y="843351"/>
            <a:ext cx="88305" cy="35249"/>
          </a:xfrm>
          <a:custGeom>
            <a:rect b="b" l="l" r="r" t="t"/>
            <a:pathLst>
              <a:path extrusionOk="0" h="869" w="2177">
                <a:moveTo>
                  <a:pt x="1038" y="1"/>
                </a:moveTo>
                <a:cubicBezTo>
                  <a:pt x="608" y="1"/>
                  <a:pt x="199" y="99"/>
                  <a:pt x="0" y="255"/>
                </a:cubicBezTo>
                <a:cubicBezTo>
                  <a:pt x="0" y="255"/>
                  <a:pt x="140" y="674"/>
                  <a:pt x="725" y="813"/>
                </a:cubicBezTo>
                <a:cubicBezTo>
                  <a:pt x="875" y="849"/>
                  <a:pt x="1036" y="868"/>
                  <a:pt x="1195" y="868"/>
                </a:cubicBezTo>
                <a:cubicBezTo>
                  <a:pt x="1655" y="868"/>
                  <a:pt x="2093" y="706"/>
                  <a:pt x="2176" y="311"/>
                </a:cubicBezTo>
                <a:cubicBezTo>
                  <a:pt x="1889" y="92"/>
                  <a:pt x="1453" y="1"/>
                  <a:pt x="10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7"/>
          <p:cNvSpPr/>
          <p:nvPr/>
        </p:nvSpPr>
        <p:spPr>
          <a:xfrm>
            <a:off x="1189544" y="800477"/>
            <a:ext cx="60479" cy="95849"/>
          </a:xfrm>
          <a:custGeom>
            <a:rect b="b" l="l" r="r" t="t"/>
            <a:pathLst>
              <a:path extrusionOk="0" h="2363" w="1491">
                <a:moveTo>
                  <a:pt x="1386" y="1"/>
                </a:moveTo>
                <a:cubicBezTo>
                  <a:pt x="1385" y="1"/>
                  <a:pt x="1383" y="1"/>
                  <a:pt x="1382" y="1"/>
                </a:cubicBezTo>
                <a:cubicBezTo>
                  <a:pt x="1271" y="57"/>
                  <a:pt x="294" y="1061"/>
                  <a:pt x="43" y="2066"/>
                </a:cubicBezTo>
                <a:cubicBezTo>
                  <a:pt x="43" y="2066"/>
                  <a:pt x="1" y="2363"/>
                  <a:pt x="168" y="2363"/>
                </a:cubicBezTo>
                <a:cubicBezTo>
                  <a:pt x="235" y="2363"/>
                  <a:pt x="337" y="2314"/>
                  <a:pt x="490" y="2177"/>
                </a:cubicBezTo>
                <a:cubicBezTo>
                  <a:pt x="1319" y="1431"/>
                  <a:pt x="1491" y="1"/>
                  <a:pt x="1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7"/>
          <p:cNvSpPr/>
          <p:nvPr/>
        </p:nvSpPr>
        <p:spPr>
          <a:xfrm>
            <a:off x="1130161" y="800517"/>
            <a:ext cx="55490" cy="116333"/>
          </a:xfrm>
          <a:custGeom>
            <a:rect b="b" l="l" r="r" t="t"/>
            <a:pathLst>
              <a:path extrusionOk="0" h="2868" w="1368">
                <a:moveTo>
                  <a:pt x="1312" y="0"/>
                </a:moveTo>
                <a:lnTo>
                  <a:pt x="1312" y="0"/>
                </a:lnTo>
                <a:cubicBezTo>
                  <a:pt x="782" y="642"/>
                  <a:pt x="1" y="1618"/>
                  <a:pt x="140" y="2455"/>
                </a:cubicBezTo>
                <a:cubicBezTo>
                  <a:pt x="193" y="2769"/>
                  <a:pt x="292" y="2867"/>
                  <a:pt x="396" y="2867"/>
                </a:cubicBezTo>
                <a:cubicBezTo>
                  <a:pt x="569" y="2867"/>
                  <a:pt x="754" y="2595"/>
                  <a:pt x="754" y="2595"/>
                </a:cubicBezTo>
                <a:cubicBezTo>
                  <a:pt x="1117" y="1842"/>
                  <a:pt x="1368" y="140"/>
                  <a:pt x="1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7"/>
          <p:cNvSpPr/>
          <p:nvPr/>
        </p:nvSpPr>
        <p:spPr>
          <a:xfrm>
            <a:off x="1176280" y="911415"/>
            <a:ext cx="86317" cy="86236"/>
          </a:xfrm>
          <a:custGeom>
            <a:rect b="b" l="l" r="r" t="t"/>
            <a:pathLst>
              <a:path extrusionOk="0" h="2126" w="2128">
                <a:moveTo>
                  <a:pt x="1793" y="0"/>
                </a:moveTo>
                <a:lnTo>
                  <a:pt x="1793" y="0"/>
                </a:lnTo>
                <a:cubicBezTo>
                  <a:pt x="1151" y="84"/>
                  <a:pt x="314" y="1312"/>
                  <a:pt x="175" y="1702"/>
                </a:cubicBezTo>
                <a:cubicBezTo>
                  <a:pt x="175" y="1702"/>
                  <a:pt x="1" y="2125"/>
                  <a:pt x="404" y="2125"/>
                </a:cubicBezTo>
                <a:cubicBezTo>
                  <a:pt x="428" y="2125"/>
                  <a:pt x="454" y="2124"/>
                  <a:pt x="482" y="2121"/>
                </a:cubicBezTo>
                <a:cubicBezTo>
                  <a:pt x="984" y="2037"/>
                  <a:pt x="2128" y="614"/>
                  <a:pt x="17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7"/>
          <p:cNvSpPr/>
          <p:nvPr/>
        </p:nvSpPr>
        <p:spPr>
          <a:xfrm>
            <a:off x="1269574" y="952302"/>
            <a:ext cx="98283" cy="39751"/>
          </a:xfrm>
          <a:custGeom>
            <a:rect b="b" l="l" r="r" t="t"/>
            <a:pathLst>
              <a:path extrusionOk="0" h="980" w="2423">
                <a:moveTo>
                  <a:pt x="325" y="1"/>
                </a:moveTo>
                <a:cubicBezTo>
                  <a:pt x="123" y="1"/>
                  <a:pt x="1" y="57"/>
                  <a:pt x="23" y="192"/>
                </a:cubicBezTo>
                <a:cubicBezTo>
                  <a:pt x="45" y="366"/>
                  <a:pt x="320" y="979"/>
                  <a:pt x="1349" y="979"/>
                </a:cubicBezTo>
                <a:cubicBezTo>
                  <a:pt x="1642" y="979"/>
                  <a:pt x="1996" y="929"/>
                  <a:pt x="2423" y="806"/>
                </a:cubicBezTo>
                <a:cubicBezTo>
                  <a:pt x="2014" y="418"/>
                  <a:pt x="875" y="1"/>
                  <a:pt x="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7"/>
          <p:cNvSpPr/>
          <p:nvPr/>
        </p:nvSpPr>
        <p:spPr>
          <a:xfrm>
            <a:off x="1267100" y="911496"/>
            <a:ext cx="73580" cy="43442"/>
          </a:xfrm>
          <a:custGeom>
            <a:rect b="b" l="l" r="r" t="t"/>
            <a:pathLst>
              <a:path extrusionOk="0" h="1071" w="1814">
                <a:moveTo>
                  <a:pt x="1493" y="1"/>
                </a:moveTo>
                <a:cubicBezTo>
                  <a:pt x="1021" y="1"/>
                  <a:pt x="378" y="373"/>
                  <a:pt x="0" y="640"/>
                </a:cubicBezTo>
                <a:cubicBezTo>
                  <a:pt x="0" y="640"/>
                  <a:pt x="56" y="975"/>
                  <a:pt x="419" y="1031"/>
                </a:cubicBezTo>
                <a:cubicBezTo>
                  <a:pt x="510" y="1052"/>
                  <a:pt x="620" y="1071"/>
                  <a:pt x="739" y="1071"/>
                </a:cubicBezTo>
                <a:cubicBezTo>
                  <a:pt x="1097" y="1071"/>
                  <a:pt x="1542" y="898"/>
                  <a:pt x="1814" y="82"/>
                </a:cubicBezTo>
                <a:cubicBezTo>
                  <a:pt x="1723" y="25"/>
                  <a:pt x="1613" y="1"/>
                  <a:pt x="14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7"/>
          <p:cNvSpPr/>
          <p:nvPr/>
        </p:nvSpPr>
        <p:spPr>
          <a:xfrm>
            <a:off x="884596" y="611537"/>
            <a:ext cx="79259" cy="142618"/>
          </a:xfrm>
          <a:custGeom>
            <a:rect b="b" l="l" r="r" t="t"/>
            <a:pathLst>
              <a:path extrusionOk="0" h="3516" w="1954">
                <a:moveTo>
                  <a:pt x="252" y="0"/>
                </a:moveTo>
                <a:lnTo>
                  <a:pt x="252" y="0"/>
                </a:lnTo>
                <a:cubicBezTo>
                  <a:pt x="1" y="642"/>
                  <a:pt x="168" y="2874"/>
                  <a:pt x="977" y="3404"/>
                </a:cubicBezTo>
                <a:cubicBezTo>
                  <a:pt x="977" y="3404"/>
                  <a:pt x="1141" y="3516"/>
                  <a:pt x="1327" y="3516"/>
                </a:cubicBezTo>
                <a:cubicBezTo>
                  <a:pt x="1500" y="3516"/>
                  <a:pt x="1692" y="3418"/>
                  <a:pt x="1786" y="3041"/>
                </a:cubicBezTo>
                <a:cubicBezTo>
                  <a:pt x="1954" y="2260"/>
                  <a:pt x="1814" y="112"/>
                  <a:pt x="2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7"/>
          <p:cNvSpPr/>
          <p:nvPr/>
        </p:nvSpPr>
        <p:spPr>
          <a:xfrm>
            <a:off x="941180" y="652262"/>
            <a:ext cx="147161" cy="138278"/>
          </a:xfrm>
          <a:custGeom>
            <a:rect b="b" l="l" r="r" t="t"/>
            <a:pathLst>
              <a:path extrusionOk="0" h="3409" w="3628">
                <a:moveTo>
                  <a:pt x="2093" y="0"/>
                </a:moveTo>
                <a:cubicBezTo>
                  <a:pt x="1563" y="224"/>
                  <a:pt x="614" y="1395"/>
                  <a:pt x="1926" y="2456"/>
                </a:cubicBezTo>
                <a:lnTo>
                  <a:pt x="1980" y="2474"/>
                </a:lnTo>
                <a:lnTo>
                  <a:pt x="1980" y="2474"/>
                </a:lnTo>
                <a:cubicBezTo>
                  <a:pt x="1813" y="2429"/>
                  <a:pt x="1587" y="2385"/>
                  <a:pt x="1340" y="2385"/>
                </a:cubicBezTo>
                <a:cubicBezTo>
                  <a:pt x="879" y="2385"/>
                  <a:pt x="347" y="2538"/>
                  <a:pt x="1" y="3125"/>
                </a:cubicBezTo>
                <a:cubicBezTo>
                  <a:pt x="148" y="3327"/>
                  <a:pt x="899" y="3408"/>
                  <a:pt x="1563" y="3408"/>
                </a:cubicBezTo>
                <a:cubicBezTo>
                  <a:pt x="1907" y="3408"/>
                  <a:pt x="2228" y="3386"/>
                  <a:pt x="2428" y="3348"/>
                </a:cubicBezTo>
                <a:cubicBezTo>
                  <a:pt x="2428" y="3348"/>
                  <a:pt x="3627" y="1814"/>
                  <a:pt x="3404" y="1033"/>
                </a:cubicBezTo>
                <a:cubicBezTo>
                  <a:pt x="3347" y="1028"/>
                  <a:pt x="3293" y="1026"/>
                  <a:pt x="3242" y="1026"/>
                </a:cubicBezTo>
                <a:cubicBezTo>
                  <a:pt x="2520" y="1026"/>
                  <a:pt x="2330" y="1456"/>
                  <a:pt x="2295" y="1803"/>
                </a:cubicBezTo>
                <a:lnTo>
                  <a:pt x="2295" y="1803"/>
                </a:lnTo>
                <a:cubicBezTo>
                  <a:pt x="2268" y="1391"/>
                  <a:pt x="2211" y="727"/>
                  <a:pt x="2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7"/>
          <p:cNvSpPr/>
          <p:nvPr/>
        </p:nvSpPr>
        <p:spPr>
          <a:xfrm>
            <a:off x="936353" y="672624"/>
            <a:ext cx="67131" cy="122945"/>
          </a:xfrm>
          <a:custGeom>
            <a:rect b="b" l="l" r="r" t="t"/>
            <a:pathLst>
              <a:path extrusionOk="0" h="3031" w="1655">
                <a:moveTo>
                  <a:pt x="845" y="1"/>
                </a:moveTo>
                <a:lnTo>
                  <a:pt x="399" y="1089"/>
                </a:lnTo>
                <a:cubicBezTo>
                  <a:pt x="0" y="2059"/>
                  <a:pt x="690" y="3030"/>
                  <a:pt x="982" y="3030"/>
                </a:cubicBezTo>
                <a:cubicBezTo>
                  <a:pt x="1018" y="3030"/>
                  <a:pt x="1047" y="3016"/>
                  <a:pt x="1068" y="2986"/>
                </a:cubicBezTo>
                <a:cubicBezTo>
                  <a:pt x="1180" y="2791"/>
                  <a:pt x="1654" y="1312"/>
                  <a:pt x="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7"/>
          <p:cNvSpPr/>
          <p:nvPr/>
        </p:nvSpPr>
        <p:spPr>
          <a:xfrm>
            <a:off x="892505" y="725071"/>
            <a:ext cx="91225" cy="71106"/>
          </a:xfrm>
          <a:custGeom>
            <a:rect b="b" l="l" r="r" t="t"/>
            <a:pathLst>
              <a:path extrusionOk="0" h="1753" w="2249">
                <a:moveTo>
                  <a:pt x="593" y="0"/>
                </a:moveTo>
                <a:cubicBezTo>
                  <a:pt x="443" y="0"/>
                  <a:pt x="291" y="23"/>
                  <a:pt x="140" y="75"/>
                </a:cubicBezTo>
                <a:cubicBezTo>
                  <a:pt x="1" y="577"/>
                  <a:pt x="1061" y="1553"/>
                  <a:pt x="1480" y="1749"/>
                </a:cubicBezTo>
                <a:cubicBezTo>
                  <a:pt x="1480" y="1749"/>
                  <a:pt x="1515" y="1752"/>
                  <a:pt x="1571" y="1752"/>
                </a:cubicBezTo>
                <a:cubicBezTo>
                  <a:pt x="1776" y="1752"/>
                  <a:pt x="2249" y="1701"/>
                  <a:pt x="2205" y="1219"/>
                </a:cubicBezTo>
                <a:cubicBezTo>
                  <a:pt x="2181" y="699"/>
                  <a:pt x="1419" y="0"/>
                  <a:pt x="5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7"/>
          <p:cNvSpPr/>
          <p:nvPr/>
        </p:nvSpPr>
        <p:spPr>
          <a:xfrm>
            <a:off x="770290" y="794271"/>
            <a:ext cx="118889" cy="64008"/>
          </a:xfrm>
          <a:custGeom>
            <a:rect b="b" l="l" r="r" t="t"/>
            <a:pathLst>
              <a:path extrusionOk="0" h="1578" w="2931">
                <a:moveTo>
                  <a:pt x="2084" y="1"/>
                </a:moveTo>
                <a:cubicBezTo>
                  <a:pt x="1344" y="1"/>
                  <a:pt x="284" y="270"/>
                  <a:pt x="84" y="433"/>
                </a:cubicBezTo>
                <a:cubicBezTo>
                  <a:pt x="1" y="517"/>
                  <a:pt x="475" y="1214"/>
                  <a:pt x="1758" y="1577"/>
                </a:cubicBezTo>
                <a:cubicBezTo>
                  <a:pt x="1758" y="1577"/>
                  <a:pt x="2930" y="880"/>
                  <a:pt x="2819" y="294"/>
                </a:cubicBezTo>
                <a:cubicBezTo>
                  <a:pt x="2789" y="79"/>
                  <a:pt x="2483" y="1"/>
                  <a:pt x="20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7"/>
          <p:cNvSpPr/>
          <p:nvPr/>
        </p:nvSpPr>
        <p:spPr>
          <a:xfrm>
            <a:off x="713706" y="931697"/>
            <a:ext cx="164156" cy="68713"/>
          </a:xfrm>
          <a:custGeom>
            <a:rect b="b" l="l" r="r" t="t"/>
            <a:pathLst>
              <a:path extrusionOk="0" h="1694" w="4047">
                <a:moveTo>
                  <a:pt x="2659" y="0"/>
                </a:moveTo>
                <a:cubicBezTo>
                  <a:pt x="1706" y="0"/>
                  <a:pt x="383" y="513"/>
                  <a:pt x="1" y="895"/>
                </a:cubicBezTo>
                <a:cubicBezTo>
                  <a:pt x="328" y="1489"/>
                  <a:pt x="892" y="1693"/>
                  <a:pt x="1478" y="1693"/>
                </a:cubicBezTo>
                <a:cubicBezTo>
                  <a:pt x="2241" y="1693"/>
                  <a:pt x="3042" y="1347"/>
                  <a:pt x="3405" y="1063"/>
                </a:cubicBezTo>
                <a:cubicBezTo>
                  <a:pt x="4046" y="588"/>
                  <a:pt x="3405" y="170"/>
                  <a:pt x="3405" y="170"/>
                </a:cubicBezTo>
                <a:cubicBezTo>
                  <a:pt x="3219" y="50"/>
                  <a:pt x="2957" y="0"/>
                  <a:pt x="26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7"/>
          <p:cNvSpPr/>
          <p:nvPr/>
        </p:nvSpPr>
        <p:spPr>
          <a:xfrm>
            <a:off x="755607" y="872719"/>
            <a:ext cx="99622" cy="64292"/>
          </a:xfrm>
          <a:custGeom>
            <a:rect b="b" l="l" r="r" t="t"/>
            <a:pathLst>
              <a:path extrusionOk="0" h="1585" w="2456">
                <a:moveTo>
                  <a:pt x="353" y="0"/>
                </a:moveTo>
                <a:cubicBezTo>
                  <a:pt x="208" y="0"/>
                  <a:pt x="86" y="27"/>
                  <a:pt x="0" y="89"/>
                </a:cubicBezTo>
                <a:cubicBezTo>
                  <a:pt x="73" y="983"/>
                  <a:pt x="1003" y="1584"/>
                  <a:pt x="1613" y="1584"/>
                </a:cubicBezTo>
                <a:cubicBezTo>
                  <a:pt x="1708" y="1584"/>
                  <a:pt x="1795" y="1570"/>
                  <a:pt x="1869" y="1540"/>
                </a:cubicBezTo>
                <a:cubicBezTo>
                  <a:pt x="2455" y="1317"/>
                  <a:pt x="2093" y="647"/>
                  <a:pt x="2093" y="647"/>
                </a:cubicBezTo>
                <a:cubicBezTo>
                  <a:pt x="1804" y="403"/>
                  <a:pt x="915" y="0"/>
                  <a:pt x="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7"/>
          <p:cNvSpPr/>
          <p:nvPr/>
        </p:nvSpPr>
        <p:spPr>
          <a:xfrm>
            <a:off x="794060" y="832075"/>
            <a:ext cx="56625" cy="99743"/>
          </a:xfrm>
          <a:custGeom>
            <a:rect b="b" l="l" r="r" t="t"/>
            <a:pathLst>
              <a:path extrusionOk="0" h="2459" w="1396">
                <a:moveTo>
                  <a:pt x="340" y="1"/>
                </a:moveTo>
                <a:cubicBezTo>
                  <a:pt x="320" y="1"/>
                  <a:pt x="300" y="2"/>
                  <a:pt x="280" y="3"/>
                </a:cubicBezTo>
                <a:cubicBezTo>
                  <a:pt x="1" y="812"/>
                  <a:pt x="503" y="2096"/>
                  <a:pt x="977" y="2458"/>
                </a:cubicBezTo>
                <a:cubicBezTo>
                  <a:pt x="977" y="2458"/>
                  <a:pt x="1396" y="2152"/>
                  <a:pt x="1340" y="1454"/>
                </a:cubicBezTo>
                <a:cubicBezTo>
                  <a:pt x="1313" y="780"/>
                  <a:pt x="921" y="1"/>
                  <a:pt x="3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7"/>
          <p:cNvSpPr/>
          <p:nvPr/>
        </p:nvSpPr>
        <p:spPr>
          <a:xfrm>
            <a:off x="751551" y="941513"/>
            <a:ext cx="140995" cy="38088"/>
          </a:xfrm>
          <a:custGeom>
            <a:rect b="b" l="l" r="r" t="t"/>
            <a:pathLst>
              <a:path extrusionOk="0" h="939" w="3476">
                <a:moveTo>
                  <a:pt x="1034" y="0"/>
                </a:moveTo>
                <a:cubicBezTo>
                  <a:pt x="441" y="0"/>
                  <a:pt x="0" y="120"/>
                  <a:pt x="44" y="179"/>
                </a:cubicBezTo>
                <a:cubicBezTo>
                  <a:pt x="123" y="285"/>
                  <a:pt x="1450" y="939"/>
                  <a:pt x="2609" y="939"/>
                </a:cubicBezTo>
                <a:cubicBezTo>
                  <a:pt x="2675" y="939"/>
                  <a:pt x="2741" y="937"/>
                  <a:pt x="2806" y="932"/>
                </a:cubicBezTo>
                <a:cubicBezTo>
                  <a:pt x="2806" y="932"/>
                  <a:pt x="3476" y="849"/>
                  <a:pt x="2778" y="430"/>
                </a:cubicBezTo>
                <a:cubicBezTo>
                  <a:pt x="2235" y="99"/>
                  <a:pt x="1572" y="0"/>
                  <a:pt x="10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7"/>
          <p:cNvSpPr/>
          <p:nvPr/>
        </p:nvSpPr>
        <p:spPr>
          <a:xfrm>
            <a:off x="769155" y="1022394"/>
            <a:ext cx="163021" cy="38534"/>
          </a:xfrm>
          <a:custGeom>
            <a:rect b="b" l="l" r="r" t="t"/>
            <a:pathLst>
              <a:path extrusionOk="0" h="950" w="4019">
                <a:moveTo>
                  <a:pt x="2542" y="0"/>
                </a:moveTo>
                <a:cubicBezTo>
                  <a:pt x="1530" y="0"/>
                  <a:pt x="118" y="212"/>
                  <a:pt x="1" y="305"/>
                </a:cubicBezTo>
                <a:cubicBezTo>
                  <a:pt x="652" y="590"/>
                  <a:pt x="1541" y="950"/>
                  <a:pt x="2321" y="950"/>
                </a:cubicBezTo>
                <a:cubicBezTo>
                  <a:pt x="2610" y="950"/>
                  <a:pt x="2884" y="900"/>
                  <a:pt x="3126" y="780"/>
                </a:cubicBezTo>
                <a:cubicBezTo>
                  <a:pt x="4018" y="333"/>
                  <a:pt x="3070" y="26"/>
                  <a:pt x="3070" y="26"/>
                </a:cubicBezTo>
                <a:cubicBezTo>
                  <a:pt x="2917" y="8"/>
                  <a:pt x="2737" y="0"/>
                  <a:pt x="2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7"/>
          <p:cNvSpPr/>
          <p:nvPr/>
        </p:nvSpPr>
        <p:spPr>
          <a:xfrm>
            <a:off x="947954" y="881967"/>
            <a:ext cx="72485" cy="103516"/>
          </a:xfrm>
          <a:custGeom>
            <a:rect b="b" l="l" r="r" t="t"/>
            <a:pathLst>
              <a:path extrusionOk="0" h="2552" w="1787">
                <a:moveTo>
                  <a:pt x="1" y="1"/>
                </a:moveTo>
                <a:cubicBezTo>
                  <a:pt x="25" y="908"/>
                  <a:pt x="1132" y="2551"/>
                  <a:pt x="1415" y="2551"/>
                </a:cubicBezTo>
                <a:cubicBezTo>
                  <a:pt x="1463" y="2551"/>
                  <a:pt x="1488" y="2505"/>
                  <a:pt x="1480" y="2400"/>
                </a:cubicBezTo>
                <a:cubicBezTo>
                  <a:pt x="1480" y="2177"/>
                  <a:pt x="1786" y="36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7"/>
          <p:cNvSpPr/>
          <p:nvPr/>
        </p:nvSpPr>
        <p:spPr>
          <a:xfrm>
            <a:off x="869871" y="915877"/>
            <a:ext cx="121039" cy="56869"/>
          </a:xfrm>
          <a:custGeom>
            <a:rect b="b" l="l" r="r" t="t"/>
            <a:pathLst>
              <a:path extrusionOk="0" h="1402" w="2984">
                <a:moveTo>
                  <a:pt x="622" y="1"/>
                </a:moveTo>
                <a:cubicBezTo>
                  <a:pt x="357" y="1"/>
                  <a:pt x="133" y="58"/>
                  <a:pt x="1" y="197"/>
                </a:cubicBezTo>
                <a:cubicBezTo>
                  <a:pt x="308" y="895"/>
                  <a:pt x="1954" y="1369"/>
                  <a:pt x="2428" y="1397"/>
                </a:cubicBezTo>
                <a:cubicBezTo>
                  <a:pt x="2428" y="1397"/>
                  <a:pt x="2461" y="1401"/>
                  <a:pt x="2508" y="1401"/>
                </a:cubicBezTo>
                <a:cubicBezTo>
                  <a:pt x="2665" y="1401"/>
                  <a:pt x="2984" y="1352"/>
                  <a:pt x="2791" y="923"/>
                </a:cubicBezTo>
                <a:cubicBezTo>
                  <a:pt x="2602" y="525"/>
                  <a:pt x="1423" y="1"/>
                  <a:pt x="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7"/>
          <p:cNvSpPr/>
          <p:nvPr/>
        </p:nvSpPr>
        <p:spPr>
          <a:xfrm>
            <a:off x="897089" y="760888"/>
            <a:ext cx="67902" cy="117388"/>
          </a:xfrm>
          <a:custGeom>
            <a:rect b="b" l="l" r="r" t="t"/>
            <a:pathLst>
              <a:path extrusionOk="0" h="2894" w="1674">
                <a:moveTo>
                  <a:pt x="390" y="1"/>
                </a:moveTo>
                <a:lnTo>
                  <a:pt x="390" y="1"/>
                </a:lnTo>
                <a:cubicBezTo>
                  <a:pt x="19" y="743"/>
                  <a:pt x="0" y="2893"/>
                  <a:pt x="453" y="2893"/>
                </a:cubicBezTo>
                <a:cubicBezTo>
                  <a:pt x="477" y="2893"/>
                  <a:pt x="503" y="2887"/>
                  <a:pt x="530" y="2874"/>
                </a:cubicBezTo>
                <a:cubicBezTo>
                  <a:pt x="753" y="2763"/>
                  <a:pt x="1673" y="1954"/>
                  <a:pt x="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7"/>
          <p:cNvSpPr/>
          <p:nvPr/>
        </p:nvSpPr>
        <p:spPr>
          <a:xfrm>
            <a:off x="831418" y="832197"/>
            <a:ext cx="71309" cy="74716"/>
          </a:xfrm>
          <a:custGeom>
            <a:rect b="b" l="l" r="r" t="t"/>
            <a:pathLst>
              <a:path extrusionOk="0" h="1842" w="1758">
                <a:moveTo>
                  <a:pt x="168" y="0"/>
                </a:moveTo>
                <a:lnTo>
                  <a:pt x="168" y="0"/>
                </a:lnTo>
                <a:cubicBezTo>
                  <a:pt x="0" y="586"/>
                  <a:pt x="865" y="1423"/>
                  <a:pt x="1423" y="1842"/>
                </a:cubicBezTo>
                <a:cubicBezTo>
                  <a:pt x="1423" y="1842"/>
                  <a:pt x="1758" y="1646"/>
                  <a:pt x="1730" y="1228"/>
                </a:cubicBezTo>
                <a:cubicBezTo>
                  <a:pt x="1674" y="809"/>
                  <a:pt x="1507" y="56"/>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7"/>
          <p:cNvSpPr/>
          <p:nvPr/>
        </p:nvSpPr>
        <p:spPr>
          <a:xfrm>
            <a:off x="695615" y="656845"/>
            <a:ext cx="179976" cy="150487"/>
          </a:xfrm>
          <a:custGeom>
            <a:rect b="b" l="l" r="r" t="t"/>
            <a:pathLst>
              <a:path extrusionOk="0" h="3710" w="4437">
                <a:moveTo>
                  <a:pt x="3372" y="1"/>
                </a:moveTo>
                <a:cubicBezTo>
                  <a:pt x="2479" y="1"/>
                  <a:pt x="1368" y="250"/>
                  <a:pt x="1368" y="250"/>
                </a:cubicBezTo>
                <a:cubicBezTo>
                  <a:pt x="1368" y="250"/>
                  <a:pt x="0" y="1840"/>
                  <a:pt x="56" y="2733"/>
                </a:cubicBezTo>
                <a:cubicBezTo>
                  <a:pt x="281" y="2711"/>
                  <a:pt x="484" y="2588"/>
                  <a:pt x="645" y="2450"/>
                </a:cubicBezTo>
                <a:lnTo>
                  <a:pt x="645" y="2450"/>
                </a:lnTo>
                <a:cubicBezTo>
                  <a:pt x="529" y="2711"/>
                  <a:pt x="468" y="3112"/>
                  <a:pt x="614" y="3710"/>
                </a:cubicBezTo>
                <a:cubicBezTo>
                  <a:pt x="1256" y="3514"/>
                  <a:pt x="2372" y="3235"/>
                  <a:pt x="2456" y="2147"/>
                </a:cubicBezTo>
                <a:lnTo>
                  <a:pt x="1814" y="724"/>
                </a:lnTo>
                <a:lnTo>
                  <a:pt x="1814" y="724"/>
                </a:lnTo>
                <a:cubicBezTo>
                  <a:pt x="1814" y="724"/>
                  <a:pt x="2333" y="1027"/>
                  <a:pt x="2982" y="1027"/>
                </a:cubicBezTo>
                <a:cubicBezTo>
                  <a:pt x="3448" y="1027"/>
                  <a:pt x="3981" y="870"/>
                  <a:pt x="4436" y="334"/>
                </a:cubicBezTo>
                <a:cubicBezTo>
                  <a:pt x="4315" y="81"/>
                  <a:pt x="3879" y="1"/>
                  <a:pt x="3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7"/>
          <p:cNvSpPr/>
          <p:nvPr/>
        </p:nvSpPr>
        <p:spPr>
          <a:xfrm>
            <a:off x="705796" y="563957"/>
            <a:ext cx="96214" cy="133613"/>
          </a:xfrm>
          <a:custGeom>
            <a:rect b="b" l="l" r="r" t="t"/>
            <a:pathLst>
              <a:path extrusionOk="0" h="3294" w="2372">
                <a:moveTo>
                  <a:pt x="1864" y="1"/>
                </a:moveTo>
                <a:cubicBezTo>
                  <a:pt x="1578" y="1"/>
                  <a:pt x="1200" y="98"/>
                  <a:pt x="810" y="476"/>
                </a:cubicBezTo>
                <a:cubicBezTo>
                  <a:pt x="1" y="1285"/>
                  <a:pt x="335" y="3293"/>
                  <a:pt x="335" y="3293"/>
                </a:cubicBezTo>
                <a:cubicBezTo>
                  <a:pt x="335" y="3293"/>
                  <a:pt x="670" y="3265"/>
                  <a:pt x="1200" y="2456"/>
                </a:cubicBezTo>
                <a:cubicBezTo>
                  <a:pt x="1730" y="1619"/>
                  <a:pt x="2177" y="1034"/>
                  <a:pt x="2121" y="85"/>
                </a:cubicBezTo>
                <a:lnTo>
                  <a:pt x="2121" y="85"/>
                </a:lnTo>
                <a:lnTo>
                  <a:pt x="2372" y="113"/>
                </a:lnTo>
                <a:cubicBezTo>
                  <a:pt x="2372" y="113"/>
                  <a:pt x="2170" y="1"/>
                  <a:pt x="18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7"/>
          <p:cNvSpPr/>
          <p:nvPr/>
        </p:nvSpPr>
        <p:spPr>
          <a:xfrm>
            <a:off x="668438" y="585496"/>
            <a:ext cx="63440" cy="97391"/>
          </a:xfrm>
          <a:custGeom>
            <a:rect b="b" l="l" r="r" t="t"/>
            <a:pathLst>
              <a:path extrusionOk="0" h="2401" w="1564">
                <a:moveTo>
                  <a:pt x="29" y="0"/>
                </a:moveTo>
                <a:lnTo>
                  <a:pt x="29" y="0"/>
                </a:lnTo>
                <a:cubicBezTo>
                  <a:pt x="29" y="0"/>
                  <a:pt x="1" y="1674"/>
                  <a:pt x="866" y="2288"/>
                </a:cubicBezTo>
                <a:cubicBezTo>
                  <a:pt x="975" y="2367"/>
                  <a:pt x="1067" y="2400"/>
                  <a:pt x="1145" y="2400"/>
                </a:cubicBezTo>
                <a:cubicBezTo>
                  <a:pt x="1507" y="2400"/>
                  <a:pt x="1563" y="1702"/>
                  <a:pt x="1563" y="1702"/>
                </a:cubicBezTo>
                <a:cubicBezTo>
                  <a:pt x="1312" y="809"/>
                  <a:pt x="29" y="0"/>
                  <a:pt x="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7"/>
          <p:cNvSpPr/>
          <p:nvPr/>
        </p:nvSpPr>
        <p:spPr>
          <a:xfrm>
            <a:off x="932135" y="599571"/>
            <a:ext cx="142618" cy="58775"/>
          </a:xfrm>
          <a:custGeom>
            <a:rect b="b" l="l" r="r" t="t"/>
            <a:pathLst>
              <a:path extrusionOk="0" h="1449" w="3516">
                <a:moveTo>
                  <a:pt x="1168" y="0"/>
                </a:moveTo>
                <a:cubicBezTo>
                  <a:pt x="532" y="0"/>
                  <a:pt x="0" y="100"/>
                  <a:pt x="0" y="100"/>
                </a:cubicBezTo>
                <a:cubicBezTo>
                  <a:pt x="0" y="100"/>
                  <a:pt x="1222" y="1448"/>
                  <a:pt x="2449" y="1448"/>
                </a:cubicBezTo>
                <a:cubicBezTo>
                  <a:pt x="2507" y="1448"/>
                  <a:pt x="2565" y="1445"/>
                  <a:pt x="2623" y="1439"/>
                </a:cubicBezTo>
                <a:cubicBezTo>
                  <a:pt x="3516" y="1327"/>
                  <a:pt x="2734" y="323"/>
                  <a:pt x="2734" y="323"/>
                </a:cubicBezTo>
                <a:cubicBezTo>
                  <a:pt x="2303" y="69"/>
                  <a:pt x="1699"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7"/>
          <p:cNvSpPr/>
          <p:nvPr/>
        </p:nvSpPr>
        <p:spPr>
          <a:xfrm>
            <a:off x="765788" y="675666"/>
            <a:ext cx="110938" cy="72242"/>
          </a:xfrm>
          <a:custGeom>
            <a:rect b="b" l="l" r="r" t="t"/>
            <a:pathLst>
              <a:path extrusionOk="0" h="1781" w="2735">
                <a:moveTo>
                  <a:pt x="2159" y="0"/>
                </a:moveTo>
                <a:cubicBezTo>
                  <a:pt x="1590" y="0"/>
                  <a:pt x="107" y="1387"/>
                  <a:pt x="0" y="1627"/>
                </a:cubicBezTo>
                <a:cubicBezTo>
                  <a:pt x="469" y="1721"/>
                  <a:pt x="918" y="1781"/>
                  <a:pt x="1304" y="1781"/>
                </a:cubicBezTo>
                <a:cubicBezTo>
                  <a:pt x="1837" y="1781"/>
                  <a:pt x="2249" y="1668"/>
                  <a:pt x="2427" y="1376"/>
                </a:cubicBezTo>
                <a:cubicBezTo>
                  <a:pt x="2734" y="902"/>
                  <a:pt x="2232" y="9"/>
                  <a:pt x="2232" y="9"/>
                </a:cubicBezTo>
                <a:cubicBezTo>
                  <a:pt x="2210" y="3"/>
                  <a:pt x="2186"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7"/>
          <p:cNvSpPr/>
          <p:nvPr/>
        </p:nvSpPr>
        <p:spPr>
          <a:xfrm>
            <a:off x="658257" y="699355"/>
            <a:ext cx="98526" cy="101203"/>
          </a:xfrm>
          <a:custGeom>
            <a:rect b="b" l="l" r="r" t="t"/>
            <a:pathLst>
              <a:path extrusionOk="0" h="2495" w="2429">
                <a:moveTo>
                  <a:pt x="1644" y="1"/>
                </a:moveTo>
                <a:cubicBezTo>
                  <a:pt x="1397" y="1"/>
                  <a:pt x="1173" y="95"/>
                  <a:pt x="1173" y="95"/>
                </a:cubicBezTo>
                <a:cubicBezTo>
                  <a:pt x="810" y="485"/>
                  <a:pt x="1" y="1964"/>
                  <a:pt x="308" y="2494"/>
                </a:cubicBezTo>
                <a:cubicBezTo>
                  <a:pt x="1535" y="2494"/>
                  <a:pt x="2428" y="1127"/>
                  <a:pt x="2233" y="430"/>
                </a:cubicBezTo>
                <a:cubicBezTo>
                  <a:pt x="2137" y="88"/>
                  <a:pt x="1880" y="1"/>
                  <a:pt x="1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7"/>
          <p:cNvSpPr/>
          <p:nvPr/>
        </p:nvSpPr>
        <p:spPr>
          <a:xfrm>
            <a:off x="652619" y="654533"/>
            <a:ext cx="93943" cy="95362"/>
          </a:xfrm>
          <a:custGeom>
            <a:rect b="b" l="l" r="r" t="t"/>
            <a:pathLst>
              <a:path extrusionOk="0" h="2351" w="2316">
                <a:moveTo>
                  <a:pt x="251" y="0"/>
                </a:moveTo>
                <a:cubicBezTo>
                  <a:pt x="251" y="0"/>
                  <a:pt x="0" y="558"/>
                  <a:pt x="419" y="1256"/>
                </a:cubicBezTo>
                <a:cubicBezTo>
                  <a:pt x="750" y="1829"/>
                  <a:pt x="1342" y="2350"/>
                  <a:pt x="1893" y="2350"/>
                </a:cubicBezTo>
                <a:cubicBezTo>
                  <a:pt x="2039" y="2350"/>
                  <a:pt x="2182" y="2314"/>
                  <a:pt x="2316" y="2232"/>
                </a:cubicBezTo>
                <a:cubicBezTo>
                  <a:pt x="2176" y="1200"/>
                  <a:pt x="949" y="112"/>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7"/>
          <p:cNvSpPr/>
          <p:nvPr/>
        </p:nvSpPr>
        <p:spPr>
          <a:xfrm>
            <a:off x="461366" y="627316"/>
            <a:ext cx="110938" cy="151744"/>
          </a:xfrm>
          <a:custGeom>
            <a:rect b="b" l="l" r="r" t="t"/>
            <a:pathLst>
              <a:path extrusionOk="0" h="3741" w="2735">
                <a:moveTo>
                  <a:pt x="2112" y="0"/>
                </a:moveTo>
                <a:cubicBezTo>
                  <a:pt x="1781" y="0"/>
                  <a:pt x="1354" y="112"/>
                  <a:pt x="921" y="532"/>
                </a:cubicBezTo>
                <a:cubicBezTo>
                  <a:pt x="0" y="1452"/>
                  <a:pt x="391" y="3740"/>
                  <a:pt x="391" y="3740"/>
                </a:cubicBezTo>
                <a:cubicBezTo>
                  <a:pt x="391" y="3740"/>
                  <a:pt x="754" y="3712"/>
                  <a:pt x="1367" y="2792"/>
                </a:cubicBezTo>
                <a:cubicBezTo>
                  <a:pt x="1981" y="1843"/>
                  <a:pt x="2483" y="1146"/>
                  <a:pt x="2428" y="85"/>
                </a:cubicBezTo>
                <a:lnTo>
                  <a:pt x="2428" y="85"/>
                </a:lnTo>
                <a:lnTo>
                  <a:pt x="2734" y="141"/>
                </a:lnTo>
                <a:cubicBezTo>
                  <a:pt x="2734" y="141"/>
                  <a:pt x="2484" y="0"/>
                  <a:pt x="2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7"/>
          <p:cNvSpPr/>
          <p:nvPr/>
        </p:nvSpPr>
        <p:spPr>
          <a:xfrm>
            <a:off x="682554" y="671488"/>
            <a:ext cx="114954" cy="126109"/>
          </a:xfrm>
          <a:custGeom>
            <a:rect b="b" l="l" r="r" t="t"/>
            <a:pathLst>
              <a:path extrusionOk="0" h="3109" w="2834">
                <a:moveTo>
                  <a:pt x="2833" y="1"/>
                </a:moveTo>
                <a:lnTo>
                  <a:pt x="2833" y="1"/>
                </a:lnTo>
                <a:cubicBezTo>
                  <a:pt x="825" y="642"/>
                  <a:pt x="43" y="2623"/>
                  <a:pt x="16" y="2930"/>
                </a:cubicBezTo>
                <a:cubicBezTo>
                  <a:pt x="1" y="3047"/>
                  <a:pt x="122" y="3108"/>
                  <a:pt x="317" y="3108"/>
                </a:cubicBezTo>
                <a:cubicBezTo>
                  <a:pt x="868" y="3108"/>
                  <a:pt x="2009" y="2620"/>
                  <a:pt x="2359" y="1507"/>
                </a:cubicBezTo>
                <a:lnTo>
                  <a:pt x="28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7"/>
          <p:cNvSpPr/>
          <p:nvPr/>
        </p:nvSpPr>
        <p:spPr>
          <a:xfrm>
            <a:off x="634203" y="712253"/>
            <a:ext cx="94267" cy="122904"/>
          </a:xfrm>
          <a:custGeom>
            <a:rect b="b" l="l" r="r" t="t"/>
            <a:pathLst>
              <a:path extrusionOk="0" h="3030" w="2324">
                <a:moveTo>
                  <a:pt x="2240" y="0"/>
                </a:moveTo>
                <a:lnTo>
                  <a:pt x="2240" y="0"/>
                </a:lnTo>
                <a:cubicBezTo>
                  <a:pt x="789" y="670"/>
                  <a:pt x="36" y="1841"/>
                  <a:pt x="8" y="2706"/>
                </a:cubicBezTo>
                <a:cubicBezTo>
                  <a:pt x="0" y="2944"/>
                  <a:pt x="112" y="3030"/>
                  <a:pt x="279" y="3030"/>
                </a:cubicBezTo>
                <a:cubicBezTo>
                  <a:pt x="720" y="3030"/>
                  <a:pt x="1542" y="2427"/>
                  <a:pt x="1542" y="2427"/>
                </a:cubicBezTo>
                <a:cubicBezTo>
                  <a:pt x="2017" y="2065"/>
                  <a:pt x="2324" y="446"/>
                  <a:pt x="2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7"/>
          <p:cNvSpPr/>
          <p:nvPr/>
        </p:nvSpPr>
        <p:spPr>
          <a:xfrm>
            <a:off x="709203" y="756304"/>
            <a:ext cx="109803" cy="151744"/>
          </a:xfrm>
          <a:custGeom>
            <a:rect b="b" l="l" r="r" t="t"/>
            <a:pathLst>
              <a:path extrusionOk="0" h="3741" w="2707">
                <a:moveTo>
                  <a:pt x="2088" y="1"/>
                </a:moveTo>
                <a:cubicBezTo>
                  <a:pt x="1761" y="1"/>
                  <a:pt x="1341" y="112"/>
                  <a:pt x="921" y="532"/>
                </a:cubicBezTo>
                <a:cubicBezTo>
                  <a:pt x="0" y="1453"/>
                  <a:pt x="363" y="3741"/>
                  <a:pt x="363" y="3741"/>
                </a:cubicBezTo>
                <a:cubicBezTo>
                  <a:pt x="363" y="3741"/>
                  <a:pt x="754" y="3713"/>
                  <a:pt x="1339" y="2792"/>
                </a:cubicBezTo>
                <a:cubicBezTo>
                  <a:pt x="1953" y="1843"/>
                  <a:pt x="2679" y="1313"/>
                  <a:pt x="2595" y="253"/>
                </a:cubicBezTo>
                <a:lnTo>
                  <a:pt x="2706" y="142"/>
                </a:lnTo>
                <a:cubicBezTo>
                  <a:pt x="2706" y="142"/>
                  <a:pt x="2456" y="1"/>
                  <a:pt x="2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7"/>
          <p:cNvSpPr/>
          <p:nvPr/>
        </p:nvSpPr>
        <p:spPr>
          <a:xfrm>
            <a:off x="588124" y="646583"/>
            <a:ext cx="73580" cy="122012"/>
          </a:xfrm>
          <a:custGeom>
            <a:rect b="b" l="l" r="r" t="t"/>
            <a:pathLst>
              <a:path extrusionOk="0" h="3008" w="1814">
                <a:moveTo>
                  <a:pt x="363" y="1"/>
                </a:moveTo>
                <a:cubicBezTo>
                  <a:pt x="363" y="1"/>
                  <a:pt x="0" y="1926"/>
                  <a:pt x="893" y="2819"/>
                </a:cubicBezTo>
                <a:cubicBezTo>
                  <a:pt x="1022" y="2954"/>
                  <a:pt x="1138" y="3008"/>
                  <a:pt x="1240" y="3008"/>
                </a:cubicBezTo>
                <a:cubicBezTo>
                  <a:pt x="1622" y="3008"/>
                  <a:pt x="1813" y="2261"/>
                  <a:pt x="1813" y="2261"/>
                </a:cubicBezTo>
                <a:cubicBezTo>
                  <a:pt x="1674" y="1173"/>
                  <a:pt x="363"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7"/>
          <p:cNvSpPr/>
          <p:nvPr/>
        </p:nvSpPr>
        <p:spPr>
          <a:xfrm>
            <a:off x="517951" y="776504"/>
            <a:ext cx="104165" cy="70538"/>
          </a:xfrm>
          <a:custGeom>
            <a:rect b="b" l="l" r="r" t="t"/>
            <a:pathLst>
              <a:path extrusionOk="0" h="1739" w="2568">
                <a:moveTo>
                  <a:pt x="77" y="1"/>
                </a:moveTo>
                <a:cubicBezTo>
                  <a:pt x="43" y="1"/>
                  <a:pt x="17" y="3"/>
                  <a:pt x="0" y="6"/>
                </a:cubicBezTo>
                <a:cubicBezTo>
                  <a:pt x="459" y="977"/>
                  <a:pt x="1021" y="1739"/>
                  <a:pt x="1562" y="1739"/>
                </a:cubicBezTo>
                <a:cubicBezTo>
                  <a:pt x="1581" y="1739"/>
                  <a:pt x="1600" y="1738"/>
                  <a:pt x="1618" y="1736"/>
                </a:cubicBezTo>
                <a:cubicBezTo>
                  <a:pt x="2204" y="1680"/>
                  <a:pt x="2567" y="787"/>
                  <a:pt x="2567" y="787"/>
                </a:cubicBezTo>
                <a:cubicBezTo>
                  <a:pt x="2385" y="346"/>
                  <a:pt x="532" y="1"/>
                  <a:pt x="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7"/>
          <p:cNvSpPr/>
          <p:nvPr/>
        </p:nvSpPr>
        <p:spPr>
          <a:xfrm>
            <a:off x="1746914" y="957697"/>
            <a:ext cx="70214" cy="76258"/>
          </a:xfrm>
          <a:custGeom>
            <a:rect b="b" l="l" r="r" t="t"/>
            <a:pathLst>
              <a:path extrusionOk="0" h="1880" w="1731">
                <a:moveTo>
                  <a:pt x="1302" y="1"/>
                </a:moveTo>
                <a:cubicBezTo>
                  <a:pt x="854" y="1"/>
                  <a:pt x="163" y="934"/>
                  <a:pt x="1" y="1287"/>
                </a:cubicBezTo>
                <a:cubicBezTo>
                  <a:pt x="1" y="1287"/>
                  <a:pt x="1" y="1880"/>
                  <a:pt x="443" y="1880"/>
                </a:cubicBezTo>
                <a:cubicBezTo>
                  <a:pt x="470" y="1880"/>
                  <a:pt x="500" y="1877"/>
                  <a:pt x="531" y="1872"/>
                </a:cubicBezTo>
                <a:cubicBezTo>
                  <a:pt x="1061" y="1789"/>
                  <a:pt x="1730" y="812"/>
                  <a:pt x="1340" y="3"/>
                </a:cubicBezTo>
                <a:cubicBezTo>
                  <a:pt x="1328" y="2"/>
                  <a:pt x="1315" y="1"/>
                  <a:pt x="1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7"/>
          <p:cNvSpPr/>
          <p:nvPr/>
        </p:nvSpPr>
        <p:spPr>
          <a:xfrm>
            <a:off x="1676741" y="1037768"/>
            <a:ext cx="69078" cy="95849"/>
          </a:xfrm>
          <a:custGeom>
            <a:rect b="b" l="l" r="r" t="t"/>
            <a:pathLst>
              <a:path extrusionOk="0" h="2363" w="1703">
                <a:moveTo>
                  <a:pt x="817" y="1"/>
                </a:moveTo>
                <a:cubicBezTo>
                  <a:pt x="697" y="1"/>
                  <a:pt x="182" y="486"/>
                  <a:pt x="1" y="1544"/>
                </a:cubicBezTo>
                <a:cubicBezTo>
                  <a:pt x="1" y="1544"/>
                  <a:pt x="596" y="2363"/>
                  <a:pt x="1085" y="2363"/>
                </a:cubicBezTo>
                <a:cubicBezTo>
                  <a:pt x="1115" y="2363"/>
                  <a:pt x="1144" y="2360"/>
                  <a:pt x="1173" y="2354"/>
                </a:cubicBezTo>
                <a:cubicBezTo>
                  <a:pt x="1703" y="2214"/>
                  <a:pt x="1089" y="261"/>
                  <a:pt x="838" y="10"/>
                </a:cubicBezTo>
                <a:cubicBezTo>
                  <a:pt x="834" y="4"/>
                  <a:pt x="827" y="1"/>
                  <a:pt x="8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7"/>
          <p:cNvSpPr/>
          <p:nvPr/>
        </p:nvSpPr>
        <p:spPr>
          <a:xfrm>
            <a:off x="1209379" y="992905"/>
            <a:ext cx="87169" cy="98932"/>
          </a:xfrm>
          <a:custGeom>
            <a:rect b="b" l="l" r="r" t="t"/>
            <a:pathLst>
              <a:path extrusionOk="0" h="2439" w="2149">
                <a:moveTo>
                  <a:pt x="726" y="0"/>
                </a:moveTo>
                <a:cubicBezTo>
                  <a:pt x="726" y="0"/>
                  <a:pt x="1" y="2037"/>
                  <a:pt x="670" y="2371"/>
                </a:cubicBezTo>
                <a:cubicBezTo>
                  <a:pt x="756" y="2418"/>
                  <a:pt x="844" y="2438"/>
                  <a:pt x="930" y="2438"/>
                </a:cubicBezTo>
                <a:cubicBezTo>
                  <a:pt x="1515" y="2438"/>
                  <a:pt x="2065" y="1507"/>
                  <a:pt x="2065" y="1507"/>
                </a:cubicBezTo>
                <a:lnTo>
                  <a:pt x="2149" y="1088"/>
                </a:lnTo>
                <a:cubicBezTo>
                  <a:pt x="1981" y="642"/>
                  <a:pt x="726" y="0"/>
                  <a:pt x="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7"/>
          <p:cNvSpPr/>
          <p:nvPr/>
        </p:nvSpPr>
        <p:spPr>
          <a:xfrm>
            <a:off x="1516073" y="973638"/>
            <a:ext cx="97350" cy="126758"/>
          </a:xfrm>
          <a:custGeom>
            <a:rect b="b" l="l" r="r" t="t"/>
            <a:pathLst>
              <a:path extrusionOk="0" h="3125" w="2400">
                <a:moveTo>
                  <a:pt x="1116" y="1"/>
                </a:moveTo>
                <a:lnTo>
                  <a:pt x="1116" y="1"/>
                </a:lnTo>
                <a:cubicBezTo>
                  <a:pt x="0" y="726"/>
                  <a:pt x="781" y="2400"/>
                  <a:pt x="1228" y="2902"/>
                </a:cubicBezTo>
                <a:cubicBezTo>
                  <a:pt x="1376" y="3067"/>
                  <a:pt x="1507" y="3124"/>
                  <a:pt x="1618" y="3124"/>
                </a:cubicBezTo>
                <a:cubicBezTo>
                  <a:pt x="1864" y="3124"/>
                  <a:pt x="2009" y="2846"/>
                  <a:pt x="2009" y="2846"/>
                </a:cubicBezTo>
                <a:cubicBezTo>
                  <a:pt x="2400" y="2121"/>
                  <a:pt x="1591" y="363"/>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7"/>
          <p:cNvSpPr/>
          <p:nvPr/>
        </p:nvSpPr>
        <p:spPr>
          <a:xfrm>
            <a:off x="1430039" y="994001"/>
            <a:ext cx="64048" cy="95565"/>
          </a:xfrm>
          <a:custGeom>
            <a:rect b="b" l="l" r="r" t="t"/>
            <a:pathLst>
              <a:path extrusionOk="0" h="2356" w="1579">
                <a:moveTo>
                  <a:pt x="85" y="1"/>
                </a:moveTo>
                <a:lnTo>
                  <a:pt x="85" y="1"/>
                </a:lnTo>
                <a:cubicBezTo>
                  <a:pt x="1" y="1340"/>
                  <a:pt x="977" y="2261"/>
                  <a:pt x="1145" y="2344"/>
                </a:cubicBezTo>
                <a:cubicBezTo>
                  <a:pt x="1158" y="2352"/>
                  <a:pt x="1172" y="2356"/>
                  <a:pt x="1185" y="2356"/>
                </a:cubicBezTo>
                <a:cubicBezTo>
                  <a:pt x="1417" y="2356"/>
                  <a:pt x="1578" y="1250"/>
                  <a:pt x="866" y="643"/>
                </a:cubicBezTo>
                <a:lnTo>
                  <a:pt x="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7"/>
          <p:cNvSpPr/>
          <p:nvPr/>
        </p:nvSpPr>
        <p:spPr>
          <a:xfrm>
            <a:off x="1594155" y="989498"/>
            <a:ext cx="65671" cy="80111"/>
          </a:xfrm>
          <a:custGeom>
            <a:rect b="b" l="l" r="r" t="t"/>
            <a:pathLst>
              <a:path extrusionOk="0" h="1975" w="1619">
                <a:moveTo>
                  <a:pt x="1312" y="0"/>
                </a:moveTo>
                <a:lnTo>
                  <a:pt x="1312" y="0"/>
                </a:lnTo>
                <a:cubicBezTo>
                  <a:pt x="447" y="168"/>
                  <a:pt x="0" y="1256"/>
                  <a:pt x="224" y="1730"/>
                </a:cubicBezTo>
                <a:cubicBezTo>
                  <a:pt x="312" y="1918"/>
                  <a:pt x="452" y="1974"/>
                  <a:pt x="590" y="1974"/>
                </a:cubicBezTo>
                <a:cubicBezTo>
                  <a:pt x="801" y="1974"/>
                  <a:pt x="1005" y="1842"/>
                  <a:pt x="1005" y="1842"/>
                </a:cubicBezTo>
                <a:cubicBezTo>
                  <a:pt x="1228" y="1507"/>
                  <a:pt x="1618" y="335"/>
                  <a:pt x="1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7"/>
          <p:cNvSpPr/>
          <p:nvPr/>
        </p:nvSpPr>
        <p:spPr>
          <a:xfrm>
            <a:off x="1392722" y="1008725"/>
            <a:ext cx="61331" cy="79259"/>
          </a:xfrm>
          <a:custGeom>
            <a:rect b="b" l="l" r="r" t="t"/>
            <a:pathLst>
              <a:path extrusionOk="0" h="1954" w="1512">
                <a:moveTo>
                  <a:pt x="0" y="1"/>
                </a:moveTo>
                <a:cubicBezTo>
                  <a:pt x="56" y="1005"/>
                  <a:pt x="558" y="1702"/>
                  <a:pt x="1060" y="1926"/>
                </a:cubicBezTo>
                <a:cubicBezTo>
                  <a:pt x="1104" y="1945"/>
                  <a:pt x="1142" y="1954"/>
                  <a:pt x="1174" y="1954"/>
                </a:cubicBezTo>
                <a:cubicBezTo>
                  <a:pt x="1512" y="1954"/>
                  <a:pt x="1256" y="977"/>
                  <a:pt x="1256" y="977"/>
                </a:cubicBezTo>
                <a:cubicBezTo>
                  <a:pt x="1144" y="614"/>
                  <a:pt x="279" y="5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7"/>
          <p:cNvSpPr/>
          <p:nvPr/>
        </p:nvSpPr>
        <p:spPr>
          <a:xfrm>
            <a:off x="1663193" y="1004060"/>
            <a:ext cx="87169" cy="44091"/>
          </a:xfrm>
          <a:custGeom>
            <a:rect b="b" l="l" r="r" t="t"/>
            <a:pathLst>
              <a:path extrusionOk="0" h="1087" w="2149">
                <a:moveTo>
                  <a:pt x="1768" y="0"/>
                </a:moveTo>
                <a:cubicBezTo>
                  <a:pt x="1072" y="0"/>
                  <a:pt x="219" y="452"/>
                  <a:pt x="0" y="841"/>
                </a:cubicBezTo>
                <a:cubicBezTo>
                  <a:pt x="0" y="841"/>
                  <a:pt x="226" y="1087"/>
                  <a:pt x="659" y="1087"/>
                </a:cubicBezTo>
                <a:cubicBezTo>
                  <a:pt x="731" y="1087"/>
                  <a:pt x="809" y="1080"/>
                  <a:pt x="893" y="1064"/>
                </a:cubicBezTo>
                <a:cubicBezTo>
                  <a:pt x="1479" y="981"/>
                  <a:pt x="2148" y="562"/>
                  <a:pt x="2065" y="32"/>
                </a:cubicBezTo>
                <a:cubicBezTo>
                  <a:pt x="1971" y="10"/>
                  <a:pt x="1871" y="0"/>
                  <a:pt x="1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7"/>
          <p:cNvSpPr/>
          <p:nvPr/>
        </p:nvSpPr>
        <p:spPr>
          <a:xfrm>
            <a:off x="1545480" y="1015377"/>
            <a:ext cx="44740" cy="107775"/>
          </a:xfrm>
          <a:custGeom>
            <a:rect b="b" l="l" r="r" t="t"/>
            <a:pathLst>
              <a:path extrusionOk="0" h="2657" w="1103">
                <a:moveTo>
                  <a:pt x="622" y="0"/>
                </a:moveTo>
                <a:cubicBezTo>
                  <a:pt x="620" y="0"/>
                  <a:pt x="617" y="2"/>
                  <a:pt x="614" y="4"/>
                </a:cubicBezTo>
                <a:cubicBezTo>
                  <a:pt x="531" y="88"/>
                  <a:pt x="1" y="1399"/>
                  <a:pt x="168" y="2431"/>
                </a:cubicBezTo>
                <a:cubicBezTo>
                  <a:pt x="168" y="2431"/>
                  <a:pt x="224" y="2656"/>
                  <a:pt x="344" y="2656"/>
                </a:cubicBezTo>
                <a:cubicBezTo>
                  <a:pt x="413" y="2656"/>
                  <a:pt x="502" y="2582"/>
                  <a:pt x="614" y="2348"/>
                </a:cubicBezTo>
                <a:cubicBezTo>
                  <a:pt x="1102" y="1345"/>
                  <a:pt x="722"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7"/>
          <p:cNvSpPr/>
          <p:nvPr/>
        </p:nvSpPr>
        <p:spPr>
          <a:xfrm>
            <a:off x="511137" y="918189"/>
            <a:ext cx="46444" cy="122580"/>
          </a:xfrm>
          <a:custGeom>
            <a:rect b="b" l="l" r="r" t="t"/>
            <a:pathLst>
              <a:path extrusionOk="0" h="3022" w="1145">
                <a:moveTo>
                  <a:pt x="615" y="1"/>
                </a:moveTo>
                <a:cubicBezTo>
                  <a:pt x="364" y="810"/>
                  <a:pt x="1" y="1982"/>
                  <a:pt x="475" y="2707"/>
                </a:cubicBezTo>
                <a:cubicBezTo>
                  <a:pt x="614" y="2941"/>
                  <a:pt x="725" y="3021"/>
                  <a:pt x="814" y="3021"/>
                </a:cubicBezTo>
                <a:cubicBezTo>
                  <a:pt x="1009" y="3021"/>
                  <a:pt x="1089" y="2623"/>
                  <a:pt x="1089" y="2623"/>
                </a:cubicBezTo>
                <a:cubicBezTo>
                  <a:pt x="1145" y="1786"/>
                  <a:pt x="754" y="112"/>
                  <a:pt x="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7"/>
          <p:cNvSpPr/>
          <p:nvPr/>
        </p:nvSpPr>
        <p:spPr>
          <a:xfrm>
            <a:off x="665071" y="963214"/>
            <a:ext cx="63399" cy="58653"/>
          </a:xfrm>
          <a:custGeom>
            <a:rect b="b" l="l" r="r" t="t"/>
            <a:pathLst>
              <a:path extrusionOk="0" h="1446" w="1563">
                <a:moveTo>
                  <a:pt x="1429" y="1"/>
                </a:moveTo>
                <a:cubicBezTo>
                  <a:pt x="915" y="1"/>
                  <a:pt x="319" y="756"/>
                  <a:pt x="0" y="1234"/>
                </a:cubicBezTo>
                <a:cubicBezTo>
                  <a:pt x="0" y="1234"/>
                  <a:pt x="169" y="1445"/>
                  <a:pt x="433" y="1445"/>
                </a:cubicBezTo>
                <a:cubicBezTo>
                  <a:pt x="473" y="1445"/>
                  <a:pt x="515" y="1440"/>
                  <a:pt x="558" y="1430"/>
                </a:cubicBezTo>
                <a:cubicBezTo>
                  <a:pt x="921" y="1346"/>
                  <a:pt x="1563" y="1151"/>
                  <a:pt x="1507" y="7"/>
                </a:cubicBezTo>
                <a:cubicBezTo>
                  <a:pt x="1481" y="3"/>
                  <a:pt x="1455" y="1"/>
                  <a:pt x="14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7"/>
          <p:cNvSpPr/>
          <p:nvPr/>
        </p:nvSpPr>
        <p:spPr>
          <a:xfrm>
            <a:off x="1056621" y="908008"/>
            <a:ext cx="47580" cy="72445"/>
          </a:xfrm>
          <a:custGeom>
            <a:rect b="b" l="l" r="r" t="t"/>
            <a:pathLst>
              <a:path extrusionOk="0" h="1786" w="1173">
                <a:moveTo>
                  <a:pt x="56" y="1"/>
                </a:moveTo>
                <a:cubicBezTo>
                  <a:pt x="56" y="1"/>
                  <a:pt x="0" y="1228"/>
                  <a:pt x="642" y="1702"/>
                </a:cubicBezTo>
                <a:cubicBezTo>
                  <a:pt x="721" y="1762"/>
                  <a:pt x="788" y="1786"/>
                  <a:pt x="846" y="1786"/>
                </a:cubicBezTo>
                <a:cubicBezTo>
                  <a:pt x="1115" y="1786"/>
                  <a:pt x="1172" y="1256"/>
                  <a:pt x="1172" y="1256"/>
                </a:cubicBezTo>
                <a:cubicBezTo>
                  <a:pt x="977" y="614"/>
                  <a:pt x="56" y="1"/>
                  <a:pt x="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7"/>
          <p:cNvSpPr/>
          <p:nvPr/>
        </p:nvSpPr>
        <p:spPr>
          <a:xfrm>
            <a:off x="1058893" y="851423"/>
            <a:ext cx="46403" cy="71309"/>
          </a:xfrm>
          <a:custGeom>
            <a:rect b="b" l="l" r="r" t="t"/>
            <a:pathLst>
              <a:path extrusionOk="0" h="1758" w="1144">
                <a:moveTo>
                  <a:pt x="28" y="1"/>
                </a:moveTo>
                <a:lnTo>
                  <a:pt x="28" y="1"/>
                </a:lnTo>
                <a:cubicBezTo>
                  <a:pt x="28" y="1"/>
                  <a:pt x="0" y="1200"/>
                  <a:pt x="614" y="1675"/>
                </a:cubicBezTo>
                <a:cubicBezTo>
                  <a:pt x="693" y="1734"/>
                  <a:pt x="760" y="1758"/>
                  <a:pt x="818" y="1758"/>
                </a:cubicBezTo>
                <a:cubicBezTo>
                  <a:pt x="1087" y="1758"/>
                  <a:pt x="1144" y="1228"/>
                  <a:pt x="1144" y="1228"/>
                </a:cubicBezTo>
                <a:cubicBezTo>
                  <a:pt x="949" y="587"/>
                  <a:pt x="28" y="1"/>
                  <a:pt x="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7"/>
          <p:cNvSpPr/>
          <p:nvPr/>
        </p:nvSpPr>
        <p:spPr>
          <a:xfrm>
            <a:off x="409284" y="772408"/>
            <a:ext cx="55530" cy="92645"/>
          </a:xfrm>
          <a:custGeom>
            <a:rect b="b" l="l" r="r" t="t"/>
            <a:pathLst>
              <a:path extrusionOk="0" h="2284" w="1369">
                <a:moveTo>
                  <a:pt x="151" y="0"/>
                </a:moveTo>
                <a:cubicBezTo>
                  <a:pt x="80" y="0"/>
                  <a:pt x="34" y="26"/>
                  <a:pt x="29" y="79"/>
                </a:cubicBezTo>
                <a:cubicBezTo>
                  <a:pt x="1" y="275"/>
                  <a:pt x="196" y="1614"/>
                  <a:pt x="1368" y="2283"/>
                </a:cubicBezTo>
                <a:lnTo>
                  <a:pt x="1284" y="1279"/>
                </a:lnTo>
                <a:cubicBezTo>
                  <a:pt x="1217" y="466"/>
                  <a:pt x="45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7"/>
          <p:cNvSpPr/>
          <p:nvPr/>
        </p:nvSpPr>
        <p:spPr>
          <a:xfrm>
            <a:off x="442140" y="775612"/>
            <a:ext cx="93943" cy="48310"/>
          </a:xfrm>
          <a:custGeom>
            <a:rect b="b" l="l" r="r" t="t"/>
            <a:pathLst>
              <a:path extrusionOk="0" h="1191" w="2316">
                <a:moveTo>
                  <a:pt x="614" y="0"/>
                </a:moveTo>
                <a:cubicBezTo>
                  <a:pt x="614" y="0"/>
                  <a:pt x="0" y="252"/>
                  <a:pt x="251" y="726"/>
                </a:cubicBezTo>
                <a:cubicBezTo>
                  <a:pt x="409" y="994"/>
                  <a:pt x="851" y="1190"/>
                  <a:pt x="1316" y="1190"/>
                </a:cubicBezTo>
                <a:cubicBezTo>
                  <a:pt x="1675" y="1190"/>
                  <a:pt x="2048" y="1073"/>
                  <a:pt x="2316" y="782"/>
                </a:cubicBezTo>
                <a:cubicBezTo>
                  <a:pt x="2232" y="335"/>
                  <a:pt x="1032" y="0"/>
                  <a:pt x="6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7"/>
          <p:cNvSpPr/>
          <p:nvPr/>
        </p:nvSpPr>
        <p:spPr>
          <a:xfrm>
            <a:off x="1452917" y="1044825"/>
            <a:ext cx="101650" cy="100270"/>
          </a:xfrm>
          <a:custGeom>
            <a:rect b="b" l="l" r="r" t="t"/>
            <a:pathLst>
              <a:path extrusionOk="0" h="2472" w="2506">
                <a:moveTo>
                  <a:pt x="543" y="0"/>
                </a:moveTo>
                <a:cubicBezTo>
                  <a:pt x="384" y="0"/>
                  <a:pt x="1" y="54"/>
                  <a:pt x="134" y="589"/>
                </a:cubicBezTo>
                <a:cubicBezTo>
                  <a:pt x="280" y="1194"/>
                  <a:pt x="1013" y="2471"/>
                  <a:pt x="2024" y="2471"/>
                </a:cubicBezTo>
                <a:cubicBezTo>
                  <a:pt x="2178" y="2471"/>
                  <a:pt x="2339" y="2441"/>
                  <a:pt x="2506" y="2375"/>
                </a:cubicBezTo>
                <a:cubicBezTo>
                  <a:pt x="2450" y="1761"/>
                  <a:pt x="1446" y="87"/>
                  <a:pt x="609" y="3"/>
                </a:cubicBezTo>
                <a:cubicBezTo>
                  <a:pt x="609" y="3"/>
                  <a:pt x="583" y="0"/>
                  <a:pt x="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7"/>
          <p:cNvSpPr/>
          <p:nvPr/>
        </p:nvSpPr>
        <p:spPr>
          <a:xfrm>
            <a:off x="1491167" y="980453"/>
            <a:ext cx="97958" cy="64859"/>
          </a:xfrm>
          <a:custGeom>
            <a:rect b="b" l="l" r="r" t="t"/>
            <a:pathLst>
              <a:path extrusionOk="0" h="1599" w="2415">
                <a:moveTo>
                  <a:pt x="1345" y="1"/>
                </a:moveTo>
                <a:cubicBezTo>
                  <a:pt x="1130" y="1"/>
                  <a:pt x="886" y="24"/>
                  <a:pt x="614" y="84"/>
                </a:cubicBezTo>
                <a:cubicBezTo>
                  <a:pt x="614" y="84"/>
                  <a:pt x="1" y="1088"/>
                  <a:pt x="307" y="1507"/>
                </a:cubicBezTo>
                <a:cubicBezTo>
                  <a:pt x="351" y="1570"/>
                  <a:pt x="422" y="1598"/>
                  <a:pt x="511" y="1598"/>
                </a:cubicBezTo>
                <a:cubicBezTo>
                  <a:pt x="1046" y="1598"/>
                  <a:pt x="2252" y="594"/>
                  <a:pt x="2372" y="307"/>
                </a:cubicBezTo>
                <a:cubicBezTo>
                  <a:pt x="2414" y="243"/>
                  <a:pt x="2035" y="1"/>
                  <a:pt x="1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7"/>
          <p:cNvSpPr/>
          <p:nvPr/>
        </p:nvSpPr>
        <p:spPr>
          <a:xfrm>
            <a:off x="1201470" y="1021177"/>
            <a:ext cx="132437" cy="110938"/>
          </a:xfrm>
          <a:custGeom>
            <a:rect b="b" l="l" r="r" t="t"/>
            <a:pathLst>
              <a:path extrusionOk="0" h="2735" w="3265">
                <a:moveTo>
                  <a:pt x="2490" y="1"/>
                </a:moveTo>
                <a:cubicBezTo>
                  <a:pt x="1831" y="1"/>
                  <a:pt x="1005" y="196"/>
                  <a:pt x="1005" y="196"/>
                </a:cubicBezTo>
                <a:cubicBezTo>
                  <a:pt x="1005" y="196"/>
                  <a:pt x="0" y="1368"/>
                  <a:pt x="56" y="2009"/>
                </a:cubicBezTo>
                <a:cubicBezTo>
                  <a:pt x="209" y="1998"/>
                  <a:pt x="349" y="1915"/>
                  <a:pt x="463" y="1817"/>
                </a:cubicBezTo>
                <a:lnTo>
                  <a:pt x="463" y="1817"/>
                </a:lnTo>
                <a:cubicBezTo>
                  <a:pt x="380" y="2010"/>
                  <a:pt x="339" y="2303"/>
                  <a:pt x="447" y="2735"/>
                </a:cubicBezTo>
                <a:cubicBezTo>
                  <a:pt x="921" y="2595"/>
                  <a:pt x="1758" y="2400"/>
                  <a:pt x="1814" y="1591"/>
                </a:cubicBezTo>
                <a:lnTo>
                  <a:pt x="1340" y="559"/>
                </a:lnTo>
                <a:lnTo>
                  <a:pt x="1340" y="559"/>
                </a:lnTo>
                <a:cubicBezTo>
                  <a:pt x="1340" y="559"/>
                  <a:pt x="1718" y="771"/>
                  <a:pt x="2188" y="771"/>
                </a:cubicBezTo>
                <a:cubicBezTo>
                  <a:pt x="2535" y="771"/>
                  <a:pt x="2933" y="655"/>
                  <a:pt x="3265" y="252"/>
                </a:cubicBezTo>
                <a:cubicBezTo>
                  <a:pt x="3175" y="62"/>
                  <a:pt x="2859" y="1"/>
                  <a:pt x="24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7"/>
          <p:cNvSpPr/>
          <p:nvPr/>
        </p:nvSpPr>
        <p:spPr>
          <a:xfrm>
            <a:off x="1473076" y="795488"/>
            <a:ext cx="122255" cy="86682"/>
          </a:xfrm>
          <a:custGeom>
            <a:rect b="b" l="l" r="r" t="t"/>
            <a:pathLst>
              <a:path extrusionOk="0" h="2137" w="3014">
                <a:moveTo>
                  <a:pt x="2291" y="1"/>
                </a:moveTo>
                <a:cubicBezTo>
                  <a:pt x="1396" y="1"/>
                  <a:pt x="549" y="952"/>
                  <a:pt x="307" y="1435"/>
                </a:cubicBezTo>
                <a:cubicBezTo>
                  <a:pt x="0" y="2077"/>
                  <a:pt x="642" y="2133"/>
                  <a:pt x="642" y="2133"/>
                </a:cubicBezTo>
                <a:cubicBezTo>
                  <a:pt x="666" y="2135"/>
                  <a:pt x="691" y="2137"/>
                  <a:pt x="716" y="2137"/>
                </a:cubicBezTo>
                <a:cubicBezTo>
                  <a:pt x="1557" y="2137"/>
                  <a:pt x="2851" y="805"/>
                  <a:pt x="3013" y="236"/>
                </a:cubicBezTo>
                <a:cubicBezTo>
                  <a:pt x="2776" y="70"/>
                  <a:pt x="2532" y="1"/>
                  <a:pt x="22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7"/>
          <p:cNvSpPr/>
          <p:nvPr/>
        </p:nvSpPr>
        <p:spPr>
          <a:xfrm>
            <a:off x="1499077" y="946259"/>
            <a:ext cx="97391" cy="43483"/>
          </a:xfrm>
          <a:custGeom>
            <a:rect b="b" l="l" r="r" t="t"/>
            <a:pathLst>
              <a:path extrusionOk="0" h="1072" w="2401">
                <a:moveTo>
                  <a:pt x="1134" y="1"/>
                </a:moveTo>
                <a:cubicBezTo>
                  <a:pt x="808" y="1"/>
                  <a:pt x="514" y="95"/>
                  <a:pt x="363" y="257"/>
                </a:cubicBezTo>
                <a:cubicBezTo>
                  <a:pt x="1" y="648"/>
                  <a:pt x="559" y="1038"/>
                  <a:pt x="559" y="1038"/>
                </a:cubicBezTo>
                <a:cubicBezTo>
                  <a:pt x="656" y="1059"/>
                  <a:pt x="806" y="1072"/>
                  <a:pt x="980" y="1072"/>
                </a:cubicBezTo>
                <a:cubicBezTo>
                  <a:pt x="1500" y="1072"/>
                  <a:pt x="2233" y="962"/>
                  <a:pt x="2400" y="648"/>
                </a:cubicBezTo>
                <a:cubicBezTo>
                  <a:pt x="2122" y="190"/>
                  <a:pt x="1596" y="1"/>
                  <a:pt x="1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7"/>
          <p:cNvSpPr/>
          <p:nvPr/>
        </p:nvSpPr>
        <p:spPr>
          <a:xfrm>
            <a:off x="1485529" y="889917"/>
            <a:ext cx="69037" cy="70133"/>
          </a:xfrm>
          <a:custGeom>
            <a:rect b="b" l="l" r="r" t="t"/>
            <a:pathLst>
              <a:path extrusionOk="0" h="1729" w="1702">
                <a:moveTo>
                  <a:pt x="195" y="0"/>
                </a:moveTo>
                <a:lnTo>
                  <a:pt x="195" y="0"/>
                </a:lnTo>
                <a:cubicBezTo>
                  <a:pt x="195" y="0"/>
                  <a:pt x="0" y="391"/>
                  <a:pt x="307" y="921"/>
                </a:cubicBezTo>
                <a:cubicBezTo>
                  <a:pt x="551" y="1343"/>
                  <a:pt x="989" y="1729"/>
                  <a:pt x="1397" y="1729"/>
                </a:cubicBezTo>
                <a:cubicBezTo>
                  <a:pt x="1502" y="1729"/>
                  <a:pt x="1605" y="1703"/>
                  <a:pt x="1702" y="1646"/>
                </a:cubicBezTo>
                <a:cubicBezTo>
                  <a:pt x="1590" y="893"/>
                  <a:pt x="697" y="84"/>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7"/>
          <p:cNvSpPr/>
          <p:nvPr/>
        </p:nvSpPr>
        <p:spPr>
          <a:xfrm>
            <a:off x="1361043" y="864038"/>
            <a:ext cx="123188" cy="36303"/>
          </a:xfrm>
          <a:custGeom>
            <a:rect b="b" l="l" r="r" t="t"/>
            <a:pathLst>
              <a:path extrusionOk="0" h="895" w="3037">
                <a:moveTo>
                  <a:pt x="2644" y="1"/>
                </a:moveTo>
                <a:cubicBezTo>
                  <a:pt x="2153" y="1"/>
                  <a:pt x="1153" y="103"/>
                  <a:pt x="474" y="527"/>
                </a:cubicBezTo>
                <a:cubicBezTo>
                  <a:pt x="474" y="527"/>
                  <a:pt x="0" y="834"/>
                  <a:pt x="725" y="889"/>
                </a:cubicBezTo>
                <a:cubicBezTo>
                  <a:pt x="777" y="893"/>
                  <a:pt x="828" y="895"/>
                  <a:pt x="879" y="895"/>
                </a:cubicBezTo>
                <a:cubicBezTo>
                  <a:pt x="1972" y="895"/>
                  <a:pt x="3036" y="78"/>
                  <a:pt x="2930" y="24"/>
                </a:cubicBezTo>
                <a:cubicBezTo>
                  <a:pt x="2903" y="11"/>
                  <a:pt x="2799" y="1"/>
                  <a:pt x="2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7"/>
          <p:cNvSpPr/>
          <p:nvPr/>
        </p:nvSpPr>
        <p:spPr>
          <a:xfrm>
            <a:off x="1271197" y="917419"/>
            <a:ext cx="87615" cy="61452"/>
          </a:xfrm>
          <a:custGeom>
            <a:rect b="b" l="l" r="r" t="t"/>
            <a:pathLst>
              <a:path extrusionOk="0" h="1515" w="2160">
                <a:moveTo>
                  <a:pt x="110" y="1"/>
                </a:moveTo>
                <a:cubicBezTo>
                  <a:pt x="25" y="1"/>
                  <a:pt x="1" y="49"/>
                  <a:pt x="67" y="159"/>
                </a:cubicBezTo>
                <a:cubicBezTo>
                  <a:pt x="141" y="307"/>
                  <a:pt x="517" y="1515"/>
                  <a:pt x="1655" y="1515"/>
                </a:cubicBezTo>
                <a:cubicBezTo>
                  <a:pt x="1809" y="1515"/>
                  <a:pt x="1976" y="1492"/>
                  <a:pt x="2159" y="1443"/>
                </a:cubicBezTo>
                <a:cubicBezTo>
                  <a:pt x="1801" y="793"/>
                  <a:pt x="455" y="1"/>
                  <a:pt x="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7"/>
          <p:cNvSpPr/>
          <p:nvPr/>
        </p:nvSpPr>
        <p:spPr>
          <a:xfrm>
            <a:off x="1287462" y="903627"/>
            <a:ext cx="115481" cy="36466"/>
          </a:xfrm>
          <a:custGeom>
            <a:rect b="b" l="l" r="r" t="t"/>
            <a:pathLst>
              <a:path extrusionOk="0" h="899" w="2847">
                <a:moveTo>
                  <a:pt x="1945" y="1"/>
                </a:moveTo>
                <a:cubicBezTo>
                  <a:pt x="1363" y="1"/>
                  <a:pt x="714" y="145"/>
                  <a:pt x="475" y="248"/>
                </a:cubicBezTo>
                <a:cubicBezTo>
                  <a:pt x="475" y="248"/>
                  <a:pt x="1" y="416"/>
                  <a:pt x="391" y="750"/>
                </a:cubicBezTo>
                <a:cubicBezTo>
                  <a:pt x="516" y="849"/>
                  <a:pt x="794" y="898"/>
                  <a:pt x="1119" y="898"/>
                </a:cubicBezTo>
                <a:cubicBezTo>
                  <a:pt x="1808" y="898"/>
                  <a:pt x="2714" y="675"/>
                  <a:pt x="2846" y="220"/>
                </a:cubicBezTo>
                <a:cubicBezTo>
                  <a:pt x="2652" y="58"/>
                  <a:pt x="2312" y="1"/>
                  <a:pt x="1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7"/>
          <p:cNvSpPr/>
          <p:nvPr/>
        </p:nvSpPr>
        <p:spPr>
          <a:xfrm>
            <a:off x="1303322" y="1003127"/>
            <a:ext cx="72364" cy="90535"/>
          </a:xfrm>
          <a:custGeom>
            <a:rect b="b" l="l" r="r" t="t"/>
            <a:pathLst>
              <a:path extrusionOk="0" h="2232" w="1784">
                <a:moveTo>
                  <a:pt x="634" y="0"/>
                </a:moveTo>
                <a:cubicBezTo>
                  <a:pt x="595" y="0"/>
                  <a:pt x="560" y="18"/>
                  <a:pt x="530" y="55"/>
                </a:cubicBezTo>
                <a:cubicBezTo>
                  <a:pt x="391" y="250"/>
                  <a:pt x="0" y="1255"/>
                  <a:pt x="1758" y="2231"/>
                </a:cubicBezTo>
                <a:cubicBezTo>
                  <a:pt x="1783" y="1550"/>
                  <a:pt x="1009" y="0"/>
                  <a:pt x="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7"/>
          <p:cNvSpPr/>
          <p:nvPr/>
        </p:nvSpPr>
        <p:spPr>
          <a:xfrm>
            <a:off x="1324820" y="984955"/>
            <a:ext cx="75852" cy="46444"/>
          </a:xfrm>
          <a:custGeom>
            <a:rect b="b" l="l" r="r" t="t"/>
            <a:pathLst>
              <a:path extrusionOk="0" h="1145" w="1870">
                <a:moveTo>
                  <a:pt x="196" y="1"/>
                </a:moveTo>
                <a:cubicBezTo>
                  <a:pt x="196" y="1"/>
                  <a:pt x="0" y="308"/>
                  <a:pt x="196" y="615"/>
                </a:cubicBezTo>
                <a:cubicBezTo>
                  <a:pt x="353" y="831"/>
                  <a:pt x="607" y="1144"/>
                  <a:pt x="1105" y="1144"/>
                </a:cubicBezTo>
                <a:cubicBezTo>
                  <a:pt x="1314" y="1144"/>
                  <a:pt x="1565" y="1089"/>
                  <a:pt x="1870" y="949"/>
                </a:cubicBezTo>
                <a:cubicBezTo>
                  <a:pt x="1786" y="419"/>
                  <a:pt x="782" y="112"/>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7"/>
          <p:cNvSpPr/>
          <p:nvPr/>
        </p:nvSpPr>
        <p:spPr>
          <a:xfrm>
            <a:off x="1209379" y="953398"/>
            <a:ext cx="71349" cy="98364"/>
          </a:xfrm>
          <a:custGeom>
            <a:rect b="b" l="l" r="r" t="t"/>
            <a:pathLst>
              <a:path extrusionOk="0" h="2425" w="1759">
                <a:moveTo>
                  <a:pt x="1377" y="1"/>
                </a:moveTo>
                <a:cubicBezTo>
                  <a:pt x="1159" y="1"/>
                  <a:pt x="873" y="74"/>
                  <a:pt x="587" y="360"/>
                </a:cubicBezTo>
                <a:cubicBezTo>
                  <a:pt x="1" y="946"/>
                  <a:pt x="224" y="2425"/>
                  <a:pt x="224" y="2425"/>
                </a:cubicBezTo>
                <a:cubicBezTo>
                  <a:pt x="224" y="2425"/>
                  <a:pt x="475" y="2397"/>
                  <a:pt x="866" y="1811"/>
                </a:cubicBezTo>
                <a:cubicBezTo>
                  <a:pt x="1256" y="1197"/>
                  <a:pt x="1591" y="751"/>
                  <a:pt x="1563" y="53"/>
                </a:cubicBezTo>
                <a:lnTo>
                  <a:pt x="1563" y="53"/>
                </a:lnTo>
                <a:lnTo>
                  <a:pt x="1758" y="81"/>
                </a:lnTo>
                <a:cubicBezTo>
                  <a:pt x="1758" y="81"/>
                  <a:pt x="1605" y="1"/>
                  <a:pt x="13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7"/>
          <p:cNvSpPr/>
          <p:nvPr/>
        </p:nvSpPr>
        <p:spPr>
          <a:xfrm>
            <a:off x="1167519" y="897218"/>
            <a:ext cx="106395" cy="57436"/>
          </a:xfrm>
          <a:custGeom>
            <a:rect b="b" l="l" r="r" t="t"/>
            <a:pathLst>
              <a:path extrusionOk="0" h="1416" w="2623">
                <a:moveTo>
                  <a:pt x="1906" y="0"/>
                </a:moveTo>
                <a:cubicBezTo>
                  <a:pt x="1369" y="0"/>
                  <a:pt x="504" y="494"/>
                  <a:pt x="0" y="713"/>
                </a:cubicBezTo>
                <a:cubicBezTo>
                  <a:pt x="542" y="1226"/>
                  <a:pt x="1076" y="1415"/>
                  <a:pt x="1506" y="1415"/>
                </a:cubicBezTo>
                <a:cubicBezTo>
                  <a:pt x="1895" y="1415"/>
                  <a:pt x="2198" y="1260"/>
                  <a:pt x="2344" y="1048"/>
                </a:cubicBezTo>
                <a:cubicBezTo>
                  <a:pt x="2623" y="601"/>
                  <a:pt x="2400" y="350"/>
                  <a:pt x="2400" y="350"/>
                </a:cubicBezTo>
                <a:lnTo>
                  <a:pt x="2260" y="127"/>
                </a:lnTo>
                <a:cubicBezTo>
                  <a:pt x="2176" y="37"/>
                  <a:pt x="2053" y="0"/>
                  <a:pt x="1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7"/>
          <p:cNvSpPr/>
          <p:nvPr/>
        </p:nvSpPr>
        <p:spPr>
          <a:xfrm>
            <a:off x="1182243" y="969136"/>
            <a:ext cx="46403" cy="72039"/>
          </a:xfrm>
          <a:custGeom>
            <a:rect b="b" l="l" r="r" t="t"/>
            <a:pathLst>
              <a:path extrusionOk="0" h="1776" w="1144">
                <a:moveTo>
                  <a:pt x="0" y="0"/>
                </a:moveTo>
                <a:cubicBezTo>
                  <a:pt x="0" y="0"/>
                  <a:pt x="0" y="1228"/>
                  <a:pt x="614" y="1702"/>
                </a:cubicBezTo>
                <a:cubicBezTo>
                  <a:pt x="694" y="1754"/>
                  <a:pt x="762" y="1776"/>
                  <a:pt x="820" y="1776"/>
                </a:cubicBezTo>
                <a:cubicBezTo>
                  <a:pt x="1105" y="1776"/>
                  <a:pt x="1144" y="1256"/>
                  <a:pt x="1144" y="1256"/>
                </a:cubicBezTo>
                <a:cubicBezTo>
                  <a:pt x="949" y="586"/>
                  <a:pt x="0"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7"/>
          <p:cNvSpPr/>
          <p:nvPr/>
        </p:nvSpPr>
        <p:spPr>
          <a:xfrm>
            <a:off x="1895413" y="1067459"/>
            <a:ext cx="101650" cy="100270"/>
          </a:xfrm>
          <a:custGeom>
            <a:rect b="b" l="l" r="r" t="t"/>
            <a:pathLst>
              <a:path extrusionOk="0" h="2472" w="2506">
                <a:moveTo>
                  <a:pt x="568" y="0"/>
                </a:moveTo>
                <a:cubicBezTo>
                  <a:pt x="402" y="0"/>
                  <a:pt x="0" y="54"/>
                  <a:pt x="134" y="589"/>
                </a:cubicBezTo>
                <a:cubicBezTo>
                  <a:pt x="279" y="1194"/>
                  <a:pt x="1012" y="2471"/>
                  <a:pt x="2024" y="2471"/>
                </a:cubicBezTo>
                <a:cubicBezTo>
                  <a:pt x="2178" y="2471"/>
                  <a:pt x="2339" y="2441"/>
                  <a:pt x="2505" y="2375"/>
                </a:cubicBezTo>
                <a:cubicBezTo>
                  <a:pt x="2450" y="1761"/>
                  <a:pt x="1445" y="87"/>
                  <a:pt x="636" y="3"/>
                </a:cubicBezTo>
                <a:cubicBezTo>
                  <a:pt x="636" y="3"/>
                  <a:pt x="609" y="0"/>
                  <a:pt x="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7"/>
          <p:cNvSpPr/>
          <p:nvPr/>
        </p:nvSpPr>
        <p:spPr>
          <a:xfrm>
            <a:off x="1798996" y="1088227"/>
            <a:ext cx="55490" cy="93699"/>
          </a:xfrm>
          <a:custGeom>
            <a:rect b="b" l="l" r="r" t="t"/>
            <a:pathLst>
              <a:path extrusionOk="0" h="2310" w="1368">
                <a:moveTo>
                  <a:pt x="144" y="1"/>
                </a:moveTo>
                <a:cubicBezTo>
                  <a:pt x="76" y="1"/>
                  <a:pt x="33" y="26"/>
                  <a:pt x="28" y="77"/>
                </a:cubicBezTo>
                <a:cubicBezTo>
                  <a:pt x="0" y="273"/>
                  <a:pt x="223" y="1612"/>
                  <a:pt x="1367" y="2309"/>
                </a:cubicBezTo>
                <a:lnTo>
                  <a:pt x="1283" y="1305"/>
                </a:lnTo>
                <a:cubicBezTo>
                  <a:pt x="1215" y="486"/>
                  <a:pt x="442"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7"/>
          <p:cNvSpPr/>
          <p:nvPr/>
        </p:nvSpPr>
        <p:spPr>
          <a:xfrm>
            <a:off x="1890627" y="978222"/>
            <a:ext cx="98242" cy="64454"/>
          </a:xfrm>
          <a:custGeom>
            <a:rect b="b" l="l" r="r" t="t"/>
            <a:pathLst>
              <a:path extrusionOk="0" h="1589" w="2422">
                <a:moveTo>
                  <a:pt x="1370" y="0"/>
                </a:moveTo>
                <a:cubicBezTo>
                  <a:pt x="1157" y="0"/>
                  <a:pt x="914" y="23"/>
                  <a:pt x="643" y="83"/>
                </a:cubicBezTo>
                <a:cubicBezTo>
                  <a:pt x="643" y="83"/>
                  <a:pt x="1" y="1060"/>
                  <a:pt x="336" y="1506"/>
                </a:cubicBezTo>
                <a:cubicBezTo>
                  <a:pt x="378" y="1564"/>
                  <a:pt x="445" y="1589"/>
                  <a:pt x="530" y="1589"/>
                </a:cubicBezTo>
                <a:cubicBezTo>
                  <a:pt x="1060" y="1589"/>
                  <a:pt x="2280" y="595"/>
                  <a:pt x="2400" y="306"/>
                </a:cubicBezTo>
                <a:cubicBezTo>
                  <a:pt x="2421" y="242"/>
                  <a:pt x="2053"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7"/>
          <p:cNvSpPr/>
          <p:nvPr/>
        </p:nvSpPr>
        <p:spPr>
          <a:xfrm>
            <a:off x="806513" y="811834"/>
            <a:ext cx="93983" cy="72445"/>
          </a:xfrm>
          <a:custGeom>
            <a:rect b="b" l="l" r="r" t="t"/>
            <a:pathLst>
              <a:path extrusionOk="0" h="1786" w="2317">
                <a:moveTo>
                  <a:pt x="2316" y="0"/>
                </a:moveTo>
                <a:cubicBezTo>
                  <a:pt x="2316" y="0"/>
                  <a:pt x="168" y="56"/>
                  <a:pt x="84" y="809"/>
                </a:cubicBezTo>
                <a:cubicBezTo>
                  <a:pt x="1" y="1563"/>
                  <a:pt x="1396" y="1786"/>
                  <a:pt x="1396" y="1786"/>
                </a:cubicBezTo>
                <a:lnTo>
                  <a:pt x="1842" y="1730"/>
                </a:lnTo>
                <a:cubicBezTo>
                  <a:pt x="2205" y="1395"/>
                  <a:pt x="2316" y="0"/>
                  <a:pt x="23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7"/>
          <p:cNvSpPr/>
          <p:nvPr/>
        </p:nvSpPr>
        <p:spPr>
          <a:xfrm>
            <a:off x="1861219" y="796502"/>
            <a:ext cx="122255" cy="85790"/>
          </a:xfrm>
          <a:custGeom>
            <a:rect b="b" l="l" r="r" t="t"/>
            <a:pathLst>
              <a:path extrusionOk="0" h="2115" w="3014">
                <a:moveTo>
                  <a:pt x="2281" y="1"/>
                </a:moveTo>
                <a:cubicBezTo>
                  <a:pt x="1390" y="1"/>
                  <a:pt x="548" y="929"/>
                  <a:pt x="307" y="1410"/>
                </a:cubicBezTo>
                <a:cubicBezTo>
                  <a:pt x="1" y="2052"/>
                  <a:pt x="642" y="2108"/>
                  <a:pt x="642" y="2108"/>
                </a:cubicBezTo>
                <a:cubicBezTo>
                  <a:pt x="674" y="2112"/>
                  <a:pt x="706" y="2114"/>
                  <a:pt x="738" y="2114"/>
                </a:cubicBezTo>
                <a:cubicBezTo>
                  <a:pt x="1578" y="2114"/>
                  <a:pt x="2826" y="776"/>
                  <a:pt x="3014" y="239"/>
                </a:cubicBezTo>
                <a:cubicBezTo>
                  <a:pt x="2773" y="70"/>
                  <a:pt x="2525" y="1"/>
                  <a:pt x="2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7"/>
          <p:cNvSpPr/>
          <p:nvPr/>
        </p:nvSpPr>
        <p:spPr>
          <a:xfrm>
            <a:off x="738611" y="759752"/>
            <a:ext cx="97350" cy="61209"/>
          </a:xfrm>
          <a:custGeom>
            <a:rect b="b" l="l" r="r" t="t"/>
            <a:pathLst>
              <a:path extrusionOk="0" h="1509" w="2400">
                <a:moveTo>
                  <a:pt x="1" y="1"/>
                </a:moveTo>
                <a:cubicBezTo>
                  <a:pt x="591" y="1156"/>
                  <a:pt x="1828" y="1509"/>
                  <a:pt x="2094" y="1509"/>
                </a:cubicBezTo>
                <a:cubicBezTo>
                  <a:pt x="2105" y="1509"/>
                  <a:pt x="2114" y="1508"/>
                  <a:pt x="2121" y="1507"/>
                </a:cubicBezTo>
                <a:cubicBezTo>
                  <a:pt x="2400" y="1507"/>
                  <a:pt x="2009" y="336"/>
                  <a:pt x="1005" y="168"/>
                </a:cubicBez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7"/>
          <p:cNvSpPr/>
          <p:nvPr/>
        </p:nvSpPr>
        <p:spPr>
          <a:xfrm>
            <a:off x="1903079" y="884036"/>
            <a:ext cx="97391" cy="43483"/>
          </a:xfrm>
          <a:custGeom>
            <a:rect b="b" l="l" r="r" t="t"/>
            <a:pathLst>
              <a:path extrusionOk="0" h="1072" w="2401">
                <a:moveTo>
                  <a:pt x="1134" y="0"/>
                </a:moveTo>
                <a:cubicBezTo>
                  <a:pt x="808" y="0"/>
                  <a:pt x="514" y="95"/>
                  <a:pt x="363" y="257"/>
                </a:cubicBezTo>
                <a:cubicBezTo>
                  <a:pt x="1" y="675"/>
                  <a:pt x="559" y="1038"/>
                  <a:pt x="559" y="1038"/>
                </a:cubicBezTo>
                <a:cubicBezTo>
                  <a:pt x="656" y="1059"/>
                  <a:pt x="808" y="1071"/>
                  <a:pt x="984" y="1071"/>
                </a:cubicBezTo>
                <a:cubicBezTo>
                  <a:pt x="1511" y="1071"/>
                  <a:pt x="2254" y="961"/>
                  <a:pt x="2400" y="647"/>
                </a:cubicBezTo>
                <a:cubicBezTo>
                  <a:pt x="2122" y="190"/>
                  <a:pt x="1596" y="0"/>
                  <a:pt x="1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7"/>
          <p:cNvSpPr/>
          <p:nvPr/>
        </p:nvSpPr>
        <p:spPr>
          <a:xfrm>
            <a:off x="770290" y="720163"/>
            <a:ext cx="144889" cy="93943"/>
          </a:xfrm>
          <a:custGeom>
            <a:rect b="b" l="l" r="r" t="t"/>
            <a:pathLst>
              <a:path extrusionOk="0" h="2316" w="3572">
                <a:moveTo>
                  <a:pt x="196" y="0"/>
                </a:moveTo>
                <a:cubicBezTo>
                  <a:pt x="209" y="468"/>
                  <a:pt x="336" y="747"/>
                  <a:pt x="471" y="912"/>
                </a:cubicBezTo>
                <a:lnTo>
                  <a:pt x="471" y="912"/>
                </a:lnTo>
                <a:cubicBezTo>
                  <a:pt x="353" y="852"/>
                  <a:pt x="216" y="804"/>
                  <a:pt x="79" y="804"/>
                </a:cubicBezTo>
                <a:cubicBezTo>
                  <a:pt x="53" y="804"/>
                  <a:pt x="27" y="806"/>
                  <a:pt x="1" y="809"/>
                </a:cubicBezTo>
                <a:cubicBezTo>
                  <a:pt x="112" y="1451"/>
                  <a:pt x="1396" y="2316"/>
                  <a:pt x="1396" y="2316"/>
                </a:cubicBezTo>
                <a:cubicBezTo>
                  <a:pt x="1396" y="2316"/>
                  <a:pt x="3460" y="2232"/>
                  <a:pt x="3572" y="1674"/>
                </a:cubicBezTo>
                <a:cubicBezTo>
                  <a:pt x="3228" y="1433"/>
                  <a:pt x="2918" y="1352"/>
                  <a:pt x="2657" y="1352"/>
                </a:cubicBezTo>
                <a:cubicBezTo>
                  <a:pt x="2137" y="1352"/>
                  <a:pt x="1814" y="1674"/>
                  <a:pt x="1814" y="1674"/>
                </a:cubicBezTo>
                <a:lnTo>
                  <a:pt x="1814" y="754"/>
                </a:lnTo>
                <a:cubicBezTo>
                  <a:pt x="1535" y="0"/>
                  <a:pt x="670" y="0"/>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7"/>
          <p:cNvSpPr/>
          <p:nvPr/>
        </p:nvSpPr>
        <p:spPr>
          <a:xfrm>
            <a:off x="595709" y="805020"/>
            <a:ext cx="60316" cy="77637"/>
          </a:xfrm>
          <a:custGeom>
            <a:rect b="b" l="l" r="r" t="t"/>
            <a:pathLst>
              <a:path extrusionOk="0" h="1914" w="1487">
                <a:moveTo>
                  <a:pt x="1431" y="1"/>
                </a:moveTo>
                <a:cubicBezTo>
                  <a:pt x="511" y="391"/>
                  <a:pt x="36" y="1145"/>
                  <a:pt x="8" y="1703"/>
                </a:cubicBezTo>
                <a:cubicBezTo>
                  <a:pt x="1" y="1858"/>
                  <a:pt x="72" y="1914"/>
                  <a:pt x="180" y="1914"/>
                </a:cubicBezTo>
                <a:cubicBezTo>
                  <a:pt x="461" y="1914"/>
                  <a:pt x="985" y="1535"/>
                  <a:pt x="985" y="1535"/>
                </a:cubicBezTo>
                <a:cubicBezTo>
                  <a:pt x="1292" y="1284"/>
                  <a:pt x="1487" y="280"/>
                  <a:pt x="1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7"/>
          <p:cNvSpPr/>
          <p:nvPr/>
        </p:nvSpPr>
        <p:spPr>
          <a:xfrm>
            <a:off x="739747" y="655669"/>
            <a:ext cx="74716" cy="89724"/>
          </a:xfrm>
          <a:custGeom>
            <a:rect b="b" l="l" r="r" t="t"/>
            <a:pathLst>
              <a:path extrusionOk="0" h="2212" w="1842">
                <a:moveTo>
                  <a:pt x="335" y="0"/>
                </a:moveTo>
                <a:cubicBezTo>
                  <a:pt x="335" y="0"/>
                  <a:pt x="1" y="1479"/>
                  <a:pt x="280" y="1981"/>
                </a:cubicBezTo>
                <a:cubicBezTo>
                  <a:pt x="366" y="2155"/>
                  <a:pt x="483" y="2212"/>
                  <a:pt x="599" y="2212"/>
                </a:cubicBezTo>
                <a:cubicBezTo>
                  <a:pt x="818" y="2212"/>
                  <a:pt x="1033" y="2009"/>
                  <a:pt x="1033" y="2009"/>
                </a:cubicBezTo>
                <a:cubicBezTo>
                  <a:pt x="1842" y="1004"/>
                  <a:pt x="335"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7"/>
          <p:cNvSpPr/>
          <p:nvPr/>
        </p:nvSpPr>
        <p:spPr>
          <a:xfrm>
            <a:off x="1884988" y="887646"/>
            <a:ext cx="70214" cy="69605"/>
          </a:xfrm>
          <a:custGeom>
            <a:rect b="b" l="l" r="r" t="t"/>
            <a:pathLst>
              <a:path extrusionOk="0" h="1716" w="1731">
                <a:moveTo>
                  <a:pt x="224" y="0"/>
                </a:moveTo>
                <a:cubicBezTo>
                  <a:pt x="224" y="0"/>
                  <a:pt x="0" y="391"/>
                  <a:pt x="335" y="921"/>
                </a:cubicBezTo>
                <a:cubicBezTo>
                  <a:pt x="575" y="1335"/>
                  <a:pt x="1002" y="1715"/>
                  <a:pt x="1404" y="1715"/>
                </a:cubicBezTo>
                <a:cubicBezTo>
                  <a:pt x="1516" y="1715"/>
                  <a:pt x="1626" y="1686"/>
                  <a:pt x="1730" y="1619"/>
                </a:cubicBezTo>
                <a:cubicBezTo>
                  <a:pt x="1619" y="893"/>
                  <a:pt x="726" y="84"/>
                  <a:pt x="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7"/>
          <p:cNvSpPr/>
          <p:nvPr/>
        </p:nvSpPr>
        <p:spPr>
          <a:xfrm>
            <a:off x="1882717" y="832359"/>
            <a:ext cx="124283" cy="36303"/>
          </a:xfrm>
          <a:custGeom>
            <a:rect b="b" l="l" r="r" t="t"/>
            <a:pathLst>
              <a:path extrusionOk="0" h="895" w="3064">
                <a:moveTo>
                  <a:pt x="2639" y="0"/>
                </a:moveTo>
                <a:cubicBezTo>
                  <a:pt x="2153" y="0"/>
                  <a:pt x="1177" y="98"/>
                  <a:pt x="503" y="499"/>
                </a:cubicBezTo>
                <a:cubicBezTo>
                  <a:pt x="503" y="499"/>
                  <a:pt x="1" y="833"/>
                  <a:pt x="726" y="889"/>
                </a:cubicBezTo>
                <a:cubicBezTo>
                  <a:pt x="777" y="893"/>
                  <a:pt x="828" y="895"/>
                  <a:pt x="880" y="895"/>
                </a:cubicBezTo>
                <a:cubicBezTo>
                  <a:pt x="1974" y="895"/>
                  <a:pt x="3063" y="78"/>
                  <a:pt x="2930" y="24"/>
                </a:cubicBezTo>
                <a:cubicBezTo>
                  <a:pt x="2903" y="11"/>
                  <a:pt x="2797" y="0"/>
                  <a:pt x="26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7"/>
          <p:cNvSpPr/>
          <p:nvPr/>
        </p:nvSpPr>
        <p:spPr>
          <a:xfrm>
            <a:off x="1961570" y="819744"/>
            <a:ext cx="120349" cy="58451"/>
          </a:xfrm>
          <a:custGeom>
            <a:rect b="b" l="l" r="r" t="t"/>
            <a:pathLst>
              <a:path extrusionOk="0" h="1441" w="2967">
                <a:moveTo>
                  <a:pt x="2967" y="0"/>
                </a:moveTo>
                <a:lnTo>
                  <a:pt x="2967" y="0"/>
                </a:lnTo>
                <a:cubicBezTo>
                  <a:pt x="2102" y="84"/>
                  <a:pt x="874" y="168"/>
                  <a:pt x="344" y="865"/>
                </a:cubicBezTo>
                <a:cubicBezTo>
                  <a:pt x="1" y="1362"/>
                  <a:pt x="284" y="1440"/>
                  <a:pt x="497" y="1440"/>
                </a:cubicBezTo>
                <a:cubicBezTo>
                  <a:pt x="596" y="1440"/>
                  <a:pt x="679" y="1423"/>
                  <a:pt x="679" y="1423"/>
                </a:cubicBezTo>
                <a:cubicBezTo>
                  <a:pt x="1460" y="1172"/>
                  <a:pt x="2911" y="168"/>
                  <a:pt x="2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7"/>
          <p:cNvSpPr/>
          <p:nvPr/>
        </p:nvSpPr>
        <p:spPr>
          <a:xfrm>
            <a:off x="1708258" y="989863"/>
            <a:ext cx="87372" cy="60682"/>
          </a:xfrm>
          <a:custGeom>
            <a:rect b="b" l="l" r="r" t="t"/>
            <a:pathLst>
              <a:path extrusionOk="0" h="1496" w="2154">
                <a:moveTo>
                  <a:pt x="118" y="0"/>
                </a:moveTo>
                <a:cubicBezTo>
                  <a:pt x="29" y="0"/>
                  <a:pt x="0" y="48"/>
                  <a:pt x="61" y="159"/>
                </a:cubicBezTo>
                <a:cubicBezTo>
                  <a:pt x="158" y="305"/>
                  <a:pt x="533" y="1495"/>
                  <a:pt x="1631" y="1495"/>
                </a:cubicBezTo>
                <a:cubicBezTo>
                  <a:pt x="1790" y="1495"/>
                  <a:pt x="1963" y="1471"/>
                  <a:pt x="2153" y="1414"/>
                </a:cubicBezTo>
                <a:cubicBezTo>
                  <a:pt x="1818" y="788"/>
                  <a:pt x="478" y="0"/>
                  <a:pt x="1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7"/>
          <p:cNvSpPr/>
          <p:nvPr/>
        </p:nvSpPr>
        <p:spPr>
          <a:xfrm>
            <a:off x="1727687" y="946015"/>
            <a:ext cx="115481" cy="36425"/>
          </a:xfrm>
          <a:custGeom>
            <a:rect b="b" l="l" r="r" t="t"/>
            <a:pathLst>
              <a:path extrusionOk="0" h="898" w="2847">
                <a:moveTo>
                  <a:pt x="1936" y="0"/>
                </a:moveTo>
                <a:cubicBezTo>
                  <a:pt x="1359" y="0"/>
                  <a:pt x="724" y="133"/>
                  <a:pt x="503" y="235"/>
                </a:cubicBezTo>
                <a:cubicBezTo>
                  <a:pt x="503" y="235"/>
                  <a:pt x="0" y="431"/>
                  <a:pt x="391" y="738"/>
                </a:cubicBezTo>
                <a:cubicBezTo>
                  <a:pt x="525" y="845"/>
                  <a:pt x="807" y="898"/>
                  <a:pt x="1133" y="898"/>
                </a:cubicBezTo>
                <a:cubicBezTo>
                  <a:pt x="1823" y="898"/>
                  <a:pt x="2714" y="662"/>
                  <a:pt x="2846" y="207"/>
                </a:cubicBezTo>
                <a:cubicBezTo>
                  <a:pt x="2650" y="55"/>
                  <a:pt x="2305" y="0"/>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7"/>
          <p:cNvSpPr/>
          <p:nvPr/>
        </p:nvSpPr>
        <p:spPr>
          <a:xfrm>
            <a:off x="2112463" y="1144325"/>
            <a:ext cx="72445" cy="90779"/>
          </a:xfrm>
          <a:custGeom>
            <a:rect b="b" l="l" r="r" t="t"/>
            <a:pathLst>
              <a:path extrusionOk="0" h="2238" w="1786">
                <a:moveTo>
                  <a:pt x="647" y="0"/>
                </a:moveTo>
                <a:cubicBezTo>
                  <a:pt x="603" y="0"/>
                  <a:pt x="564" y="19"/>
                  <a:pt x="530" y="61"/>
                </a:cubicBezTo>
                <a:cubicBezTo>
                  <a:pt x="391" y="257"/>
                  <a:pt x="0" y="1233"/>
                  <a:pt x="1786" y="2237"/>
                </a:cubicBezTo>
                <a:cubicBezTo>
                  <a:pt x="1786" y="1560"/>
                  <a:pt x="1040" y="0"/>
                  <a:pt x="6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7"/>
          <p:cNvSpPr/>
          <p:nvPr/>
        </p:nvSpPr>
        <p:spPr>
          <a:xfrm>
            <a:off x="1815951" y="969136"/>
            <a:ext cx="76988" cy="46160"/>
          </a:xfrm>
          <a:custGeom>
            <a:rect b="b" l="l" r="r" t="t"/>
            <a:pathLst>
              <a:path extrusionOk="0" h="1138" w="1898">
                <a:moveTo>
                  <a:pt x="196" y="0"/>
                </a:moveTo>
                <a:cubicBezTo>
                  <a:pt x="196" y="0"/>
                  <a:pt x="1" y="307"/>
                  <a:pt x="196" y="586"/>
                </a:cubicBezTo>
                <a:cubicBezTo>
                  <a:pt x="355" y="805"/>
                  <a:pt x="614" y="1138"/>
                  <a:pt x="1135" y="1138"/>
                </a:cubicBezTo>
                <a:cubicBezTo>
                  <a:pt x="1343" y="1138"/>
                  <a:pt x="1594" y="1084"/>
                  <a:pt x="1898" y="949"/>
                </a:cubicBezTo>
                <a:cubicBezTo>
                  <a:pt x="1786" y="419"/>
                  <a:pt x="782" y="112"/>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7"/>
          <p:cNvSpPr/>
          <p:nvPr/>
        </p:nvSpPr>
        <p:spPr>
          <a:xfrm>
            <a:off x="1676741" y="1117351"/>
            <a:ext cx="35127" cy="78123"/>
          </a:xfrm>
          <a:custGeom>
            <a:rect b="b" l="l" r="r" t="t"/>
            <a:pathLst>
              <a:path extrusionOk="0" h="1926" w="866">
                <a:moveTo>
                  <a:pt x="419" y="1"/>
                </a:moveTo>
                <a:cubicBezTo>
                  <a:pt x="419" y="1"/>
                  <a:pt x="196" y="85"/>
                  <a:pt x="85" y="587"/>
                </a:cubicBezTo>
                <a:cubicBezTo>
                  <a:pt x="1" y="1089"/>
                  <a:pt x="57" y="1201"/>
                  <a:pt x="615" y="1926"/>
                </a:cubicBezTo>
                <a:cubicBezTo>
                  <a:pt x="866" y="1452"/>
                  <a:pt x="726" y="587"/>
                  <a:pt x="4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7"/>
          <p:cNvSpPr/>
          <p:nvPr/>
        </p:nvSpPr>
        <p:spPr>
          <a:xfrm>
            <a:off x="1552295" y="797110"/>
            <a:ext cx="76988" cy="127407"/>
          </a:xfrm>
          <a:custGeom>
            <a:rect b="b" l="l" r="r" t="t"/>
            <a:pathLst>
              <a:path extrusionOk="0" h="3141" w="1898">
                <a:moveTo>
                  <a:pt x="335" y="1"/>
                </a:moveTo>
                <a:lnTo>
                  <a:pt x="335" y="1"/>
                </a:lnTo>
                <a:cubicBezTo>
                  <a:pt x="335" y="1"/>
                  <a:pt x="0" y="2009"/>
                  <a:pt x="949" y="2958"/>
                </a:cubicBezTo>
                <a:cubicBezTo>
                  <a:pt x="1085" y="3088"/>
                  <a:pt x="1205" y="3140"/>
                  <a:pt x="1310" y="3140"/>
                </a:cubicBezTo>
                <a:cubicBezTo>
                  <a:pt x="1720" y="3140"/>
                  <a:pt x="1897" y="2344"/>
                  <a:pt x="1897" y="2344"/>
                </a:cubicBezTo>
                <a:cubicBezTo>
                  <a:pt x="1758" y="1200"/>
                  <a:pt x="335"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7"/>
          <p:cNvSpPr/>
          <p:nvPr/>
        </p:nvSpPr>
        <p:spPr>
          <a:xfrm>
            <a:off x="1510394" y="874869"/>
            <a:ext cx="89440" cy="58369"/>
          </a:xfrm>
          <a:custGeom>
            <a:rect b="b" l="l" r="r" t="t"/>
            <a:pathLst>
              <a:path extrusionOk="0" h="1439" w="2205">
                <a:moveTo>
                  <a:pt x="102" y="1"/>
                </a:moveTo>
                <a:cubicBezTo>
                  <a:pt x="56" y="1"/>
                  <a:pt x="22" y="3"/>
                  <a:pt x="1" y="9"/>
                </a:cubicBezTo>
                <a:cubicBezTo>
                  <a:pt x="422" y="798"/>
                  <a:pt x="892" y="1438"/>
                  <a:pt x="1343" y="1438"/>
                </a:cubicBezTo>
                <a:cubicBezTo>
                  <a:pt x="1370" y="1438"/>
                  <a:pt x="1397" y="1436"/>
                  <a:pt x="1424" y="1431"/>
                </a:cubicBezTo>
                <a:cubicBezTo>
                  <a:pt x="1898" y="1376"/>
                  <a:pt x="2205" y="622"/>
                  <a:pt x="2205" y="622"/>
                </a:cubicBezTo>
                <a:cubicBezTo>
                  <a:pt x="2053" y="243"/>
                  <a:pt x="547"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7"/>
          <p:cNvSpPr/>
          <p:nvPr/>
        </p:nvSpPr>
        <p:spPr>
          <a:xfrm>
            <a:off x="1485529" y="927478"/>
            <a:ext cx="118848" cy="63805"/>
          </a:xfrm>
          <a:custGeom>
            <a:rect b="b" l="l" r="r" t="t"/>
            <a:pathLst>
              <a:path extrusionOk="0" h="1573" w="2930">
                <a:moveTo>
                  <a:pt x="2131" y="0"/>
                </a:moveTo>
                <a:cubicBezTo>
                  <a:pt x="1540" y="0"/>
                  <a:pt x="571" y="540"/>
                  <a:pt x="0" y="804"/>
                </a:cubicBezTo>
                <a:cubicBezTo>
                  <a:pt x="618" y="1363"/>
                  <a:pt x="1212" y="1573"/>
                  <a:pt x="1685" y="1573"/>
                </a:cubicBezTo>
                <a:cubicBezTo>
                  <a:pt x="2110" y="1573"/>
                  <a:pt x="2436" y="1404"/>
                  <a:pt x="2595" y="1167"/>
                </a:cubicBezTo>
                <a:cubicBezTo>
                  <a:pt x="2929" y="664"/>
                  <a:pt x="2678" y="413"/>
                  <a:pt x="2678" y="413"/>
                </a:cubicBezTo>
                <a:lnTo>
                  <a:pt x="2511" y="134"/>
                </a:lnTo>
                <a:cubicBezTo>
                  <a:pt x="2422" y="39"/>
                  <a:pt x="2290" y="0"/>
                  <a:pt x="2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7"/>
          <p:cNvSpPr/>
          <p:nvPr/>
        </p:nvSpPr>
        <p:spPr>
          <a:xfrm>
            <a:off x="1494574" y="990553"/>
            <a:ext cx="93943" cy="51920"/>
          </a:xfrm>
          <a:custGeom>
            <a:rect b="b" l="l" r="r" t="t"/>
            <a:pathLst>
              <a:path extrusionOk="0" h="1280" w="2316">
                <a:moveTo>
                  <a:pt x="1966" y="0"/>
                </a:moveTo>
                <a:cubicBezTo>
                  <a:pt x="1363" y="0"/>
                  <a:pt x="141" y="475"/>
                  <a:pt x="0" y="616"/>
                </a:cubicBezTo>
                <a:cubicBezTo>
                  <a:pt x="579" y="1009"/>
                  <a:pt x="1158" y="1279"/>
                  <a:pt x="1567" y="1279"/>
                </a:cubicBezTo>
                <a:cubicBezTo>
                  <a:pt x="1709" y="1279"/>
                  <a:pt x="1831" y="1246"/>
                  <a:pt x="1925" y="1174"/>
                </a:cubicBezTo>
                <a:cubicBezTo>
                  <a:pt x="2316" y="895"/>
                  <a:pt x="2232" y="58"/>
                  <a:pt x="2232" y="58"/>
                </a:cubicBezTo>
                <a:cubicBezTo>
                  <a:pt x="2174" y="18"/>
                  <a:pt x="2081" y="0"/>
                  <a:pt x="1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7"/>
          <p:cNvSpPr/>
          <p:nvPr/>
        </p:nvSpPr>
        <p:spPr>
          <a:xfrm>
            <a:off x="1228606" y="1003452"/>
            <a:ext cx="105300" cy="42996"/>
          </a:xfrm>
          <a:custGeom>
            <a:rect b="b" l="l" r="r" t="t"/>
            <a:pathLst>
              <a:path extrusionOk="0" h="1060" w="2596">
                <a:moveTo>
                  <a:pt x="859" y="0"/>
                </a:moveTo>
                <a:cubicBezTo>
                  <a:pt x="391" y="0"/>
                  <a:pt x="1" y="75"/>
                  <a:pt x="1" y="75"/>
                </a:cubicBezTo>
                <a:cubicBezTo>
                  <a:pt x="1" y="75"/>
                  <a:pt x="884" y="1059"/>
                  <a:pt x="1787" y="1059"/>
                </a:cubicBezTo>
                <a:cubicBezTo>
                  <a:pt x="1833" y="1059"/>
                  <a:pt x="1880" y="1057"/>
                  <a:pt x="1926" y="1051"/>
                </a:cubicBezTo>
                <a:cubicBezTo>
                  <a:pt x="2596" y="968"/>
                  <a:pt x="2010" y="242"/>
                  <a:pt x="2010" y="242"/>
                </a:cubicBezTo>
                <a:cubicBezTo>
                  <a:pt x="1693" y="52"/>
                  <a:pt x="1249" y="0"/>
                  <a:pt x="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7"/>
          <p:cNvSpPr/>
          <p:nvPr/>
        </p:nvSpPr>
        <p:spPr>
          <a:xfrm>
            <a:off x="1253511" y="1035577"/>
            <a:ext cx="81531" cy="53380"/>
          </a:xfrm>
          <a:custGeom>
            <a:rect b="b" l="l" r="r" t="t"/>
            <a:pathLst>
              <a:path extrusionOk="0" h="1316" w="2010">
                <a:moveTo>
                  <a:pt x="1586" y="0"/>
                </a:moveTo>
                <a:cubicBezTo>
                  <a:pt x="1145" y="0"/>
                  <a:pt x="54" y="1022"/>
                  <a:pt x="1" y="1208"/>
                </a:cubicBezTo>
                <a:cubicBezTo>
                  <a:pt x="328" y="1276"/>
                  <a:pt x="646" y="1316"/>
                  <a:pt x="924" y="1316"/>
                </a:cubicBezTo>
                <a:cubicBezTo>
                  <a:pt x="1332" y="1316"/>
                  <a:pt x="1653" y="1229"/>
                  <a:pt x="1786" y="1013"/>
                </a:cubicBezTo>
                <a:cubicBezTo>
                  <a:pt x="2009" y="650"/>
                  <a:pt x="1647" y="8"/>
                  <a:pt x="1647" y="8"/>
                </a:cubicBezTo>
                <a:cubicBezTo>
                  <a:pt x="1628" y="3"/>
                  <a:pt x="1608" y="0"/>
                  <a:pt x="1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7"/>
          <p:cNvSpPr/>
          <p:nvPr/>
        </p:nvSpPr>
        <p:spPr>
          <a:xfrm>
            <a:off x="1396089" y="1004222"/>
            <a:ext cx="82666" cy="98973"/>
          </a:xfrm>
          <a:custGeom>
            <a:rect b="b" l="l" r="r" t="t"/>
            <a:pathLst>
              <a:path extrusionOk="0" h="2440" w="2038">
                <a:moveTo>
                  <a:pt x="587" y="0"/>
                </a:moveTo>
                <a:cubicBezTo>
                  <a:pt x="168" y="307"/>
                  <a:pt x="1" y="1423"/>
                  <a:pt x="1" y="1423"/>
                </a:cubicBezTo>
                <a:cubicBezTo>
                  <a:pt x="1" y="1423"/>
                  <a:pt x="1042" y="2439"/>
                  <a:pt x="1535" y="2439"/>
                </a:cubicBezTo>
                <a:cubicBezTo>
                  <a:pt x="1565" y="2439"/>
                  <a:pt x="1593" y="2435"/>
                  <a:pt x="1619" y="2427"/>
                </a:cubicBezTo>
                <a:cubicBezTo>
                  <a:pt x="1759" y="1562"/>
                  <a:pt x="754" y="1283"/>
                  <a:pt x="754" y="1283"/>
                </a:cubicBezTo>
                <a:lnTo>
                  <a:pt x="754" y="1283"/>
                </a:lnTo>
                <a:lnTo>
                  <a:pt x="1591" y="1395"/>
                </a:lnTo>
                <a:cubicBezTo>
                  <a:pt x="2038" y="949"/>
                  <a:pt x="2038" y="419"/>
                  <a:pt x="1842" y="112"/>
                </a:cubicBezTo>
                <a:lnTo>
                  <a:pt x="1842" y="112"/>
                </a:lnTo>
                <a:cubicBezTo>
                  <a:pt x="1430" y="462"/>
                  <a:pt x="1170" y="508"/>
                  <a:pt x="1062" y="508"/>
                </a:cubicBezTo>
                <a:cubicBezTo>
                  <a:pt x="1024" y="508"/>
                  <a:pt x="1005" y="502"/>
                  <a:pt x="1005" y="502"/>
                </a:cubicBezTo>
                <a:cubicBezTo>
                  <a:pt x="1005" y="502"/>
                  <a:pt x="782" y="251"/>
                  <a:pt x="5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7"/>
          <p:cNvSpPr/>
          <p:nvPr/>
        </p:nvSpPr>
        <p:spPr>
          <a:xfrm>
            <a:off x="1495710" y="745028"/>
            <a:ext cx="70173" cy="96255"/>
          </a:xfrm>
          <a:custGeom>
            <a:rect b="b" l="l" r="r" t="t"/>
            <a:pathLst>
              <a:path extrusionOk="0" h="2373" w="1730">
                <a:moveTo>
                  <a:pt x="1347" y="1"/>
                </a:moveTo>
                <a:cubicBezTo>
                  <a:pt x="1138" y="1"/>
                  <a:pt x="865" y="70"/>
                  <a:pt x="586" y="336"/>
                </a:cubicBezTo>
                <a:cubicBezTo>
                  <a:pt x="0" y="922"/>
                  <a:pt x="251" y="2373"/>
                  <a:pt x="251" y="2373"/>
                </a:cubicBezTo>
                <a:cubicBezTo>
                  <a:pt x="251" y="2373"/>
                  <a:pt x="474" y="2373"/>
                  <a:pt x="865" y="1759"/>
                </a:cubicBezTo>
                <a:cubicBezTo>
                  <a:pt x="1256" y="1173"/>
                  <a:pt x="1702" y="838"/>
                  <a:pt x="1674" y="141"/>
                </a:cubicBezTo>
                <a:lnTo>
                  <a:pt x="1730" y="85"/>
                </a:lnTo>
                <a:cubicBezTo>
                  <a:pt x="1730" y="85"/>
                  <a:pt x="1577" y="1"/>
                  <a:pt x="1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7"/>
          <p:cNvSpPr/>
          <p:nvPr/>
        </p:nvSpPr>
        <p:spPr>
          <a:xfrm>
            <a:off x="1331594" y="864566"/>
            <a:ext cx="60033" cy="80841"/>
          </a:xfrm>
          <a:custGeom>
            <a:rect b="b" l="l" r="r" t="t"/>
            <a:pathLst>
              <a:path extrusionOk="0" h="1993" w="1480">
                <a:moveTo>
                  <a:pt x="1164" y="1"/>
                </a:moveTo>
                <a:cubicBezTo>
                  <a:pt x="984" y="1"/>
                  <a:pt x="747" y="60"/>
                  <a:pt x="503" y="290"/>
                </a:cubicBezTo>
                <a:cubicBezTo>
                  <a:pt x="1" y="765"/>
                  <a:pt x="168" y="1992"/>
                  <a:pt x="168" y="1992"/>
                </a:cubicBezTo>
                <a:cubicBezTo>
                  <a:pt x="168" y="1992"/>
                  <a:pt x="391" y="1992"/>
                  <a:pt x="726" y="1490"/>
                </a:cubicBezTo>
                <a:cubicBezTo>
                  <a:pt x="1061" y="988"/>
                  <a:pt x="1340" y="625"/>
                  <a:pt x="1312" y="39"/>
                </a:cubicBezTo>
                <a:lnTo>
                  <a:pt x="1312" y="39"/>
                </a:lnTo>
                <a:lnTo>
                  <a:pt x="1479" y="67"/>
                </a:lnTo>
                <a:cubicBezTo>
                  <a:pt x="1479" y="67"/>
                  <a:pt x="1354" y="1"/>
                  <a:pt x="1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7"/>
          <p:cNvSpPr/>
          <p:nvPr/>
        </p:nvSpPr>
        <p:spPr>
          <a:xfrm>
            <a:off x="1365545" y="810536"/>
            <a:ext cx="89440" cy="47823"/>
          </a:xfrm>
          <a:custGeom>
            <a:rect b="b" l="l" r="r" t="t"/>
            <a:pathLst>
              <a:path extrusionOk="0" h="1179" w="2205">
                <a:moveTo>
                  <a:pt x="1588" y="0"/>
                </a:moveTo>
                <a:cubicBezTo>
                  <a:pt x="1138" y="0"/>
                  <a:pt x="411" y="390"/>
                  <a:pt x="1" y="562"/>
                </a:cubicBezTo>
                <a:cubicBezTo>
                  <a:pt x="463" y="1010"/>
                  <a:pt x="910" y="1178"/>
                  <a:pt x="1264" y="1178"/>
                </a:cubicBezTo>
                <a:cubicBezTo>
                  <a:pt x="1571" y="1178"/>
                  <a:pt x="1809" y="1051"/>
                  <a:pt x="1926" y="869"/>
                </a:cubicBezTo>
                <a:cubicBezTo>
                  <a:pt x="2205" y="506"/>
                  <a:pt x="2009" y="311"/>
                  <a:pt x="2009" y="311"/>
                </a:cubicBezTo>
                <a:lnTo>
                  <a:pt x="1898" y="116"/>
                </a:lnTo>
                <a:cubicBezTo>
                  <a:pt x="1828" y="34"/>
                  <a:pt x="1720" y="0"/>
                  <a:pt x="1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7"/>
          <p:cNvSpPr/>
          <p:nvPr/>
        </p:nvSpPr>
        <p:spPr>
          <a:xfrm>
            <a:off x="1377998" y="919325"/>
            <a:ext cx="96255" cy="86033"/>
          </a:xfrm>
          <a:custGeom>
            <a:rect b="b" l="l" r="r" t="t"/>
            <a:pathLst>
              <a:path extrusionOk="0" h="2121" w="2373">
                <a:moveTo>
                  <a:pt x="654" y="0"/>
                </a:moveTo>
                <a:cubicBezTo>
                  <a:pt x="611" y="0"/>
                  <a:pt x="586" y="1"/>
                  <a:pt x="586" y="1"/>
                </a:cubicBezTo>
                <a:cubicBezTo>
                  <a:pt x="586" y="1"/>
                  <a:pt x="1" y="893"/>
                  <a:pt x="84" y="1368"/>
                </a:cubicBezTo>
                <a:cubicBezTo>
                  <a:pt x="142" y="1375"/>
                  <a:pt x="195" y="1379"/>
                  <a:pt x="244" y="1379"/>
                </a:cubicBezTo>
                <a:cubicBezTo>
                  <a:pt x="745" y="1379"/>
                  <a:pt x="795" y="1001"/>
                  <a:pt x="790" y="821"/>
                </a:cubicBezTo>
                <a:lnTo>
                  <a:pt x="790" y="821"/>
                </a:lnTo>
                <a:cubicBezTo>
                  <a:pt x="812" y="1042"/>
                  <a:pt x="879" y="1616"/>
                  <a:pt x="1033" y="2121"/>
                </a:cubicBezTo>
                <a:cubicBezTo>
                  <a:pt x="1359" y="2012"/>
                  <a:pt x="1843" y="978"/>
                  <a:pt x="1097" y="460"/>
                </a:cubicBezTo>
                <a:lnTo>
                  <a:pt x="1097" y="460"/>
                </a:lnTo>
                <a:cubicBezTo>
                  <a:pt x="1283" y="555"/>
                  <a:pt x="1545" y="659"/>
                  <a:pt x="1798" y="659"/>
                </a:cubicBezTo>
                <a:cubicBezTo>
                  <a:pt x="2013" y="659"/>
                  <a:pt x="2222" y="584"/>
                  <a:pt x="2372" y="363"/>
                </a:cubicBezTo>
                <a:cubicBezTo>
                  <a:pt x="2177" y="22"/>
                  <a:pt x="956" y="0"/>
                  <a:pt x="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7"/>
          <p:cNvSpPr/>
          <p:nvPr/>
        </p:nvSpPr>
        <p:spPr>
          <a:xfrm>
            <a:off x="1655242" y="980007"/>
            <a:ext cx="56625" cy="85343"/>
          </a:xfrm>
          <a:custGeom>
            <a:rect b="b" l="l" r="r" t="t"/>
            <a:pathLst>
              <a:path extrusionOk="0" h="2104" w="1396">
                <a:moveTo>
                  <a:pt x="345" y="1"/>
                </a:moveTo>
                <a:cubicBezTo>
                  <a:pt x="20" y="1"/>
                  <a:pt x="1" y="653"/>
                  <a:pt x="1" y="653"/>
                </a:cubicBezTo>
                <a:cubicBezTo>
                  <a:pt x="224" y="1434"/>
                  <a:pt x="1396" y="2104"/>
                  <a:pt x="1396" y="2104"/>
                </a:cubicBezTo>
                <a:cubicBezTo>
                  <a:pt x="1396" y="2104"/>
                  <a:pt x="1396" y="653"/>
                  <a:pt x="587" y="95"/>
                </a:cubicBezTo>
                <a:cubicBezTo>
                  <a:pt x="491" y="28"/>
                  <a:pt x="412" y="1"/>
                  <a:pt x="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7"/>
          <p:cNvSpPr/>
          <p:nvPr/>
        </p:nvSpPr>
        <p:spPr>
          <a:xfrm>
            <a:off x="1651876" y="931129"/>
            <a:ext cx="81490" cy="45957"/>
          </a:xfrm>
          <a:custGeom>
            <a:rect b="b" l="l" r="r" t="t"/>
            <a:pathLst>
              <a:path extrusionOk="0" h="1133" w="2009">
                <a:moveTo>
                  <a:pt x="679" y="1"/>
                </a:moveTo>
                <a:cubicBezTo>
                  <a:pt x="638" y="1"/>
                  <a:pt x="598" y="6"/>
                  <a:pt x="558" y="16"/>
                </a:cubicBezTo>
                <a:cubicBezTo>
                  <a:pt x="140" y="156"/>
                  <a:pt x="0" y="881"/>
                  <a:pt x="0" y="881"/>
                </a:cubicBezTo>
                <a:cubicBezTo>
                  <a:pt x="138" y="1071"/>
                  <a:pt x="806" y="1133"/>
                  <a:pt x="1338" y="1133"/>
                </a:cubicBezTo>
                <a:cubicBezTo>
                  <a:pt x="1668" y="1133"/>
                  <a:pt x="1945" y="1109"/>
                  <a:pt x="2009" y="1077"/>
                </a:cubicBezTo>
                <a:cubicBezTo>
                  <a:pt x="1554" y="470"/>
                  <a:pt x="1076" y="1"/>
                  <a:pt x="6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7"/>
          <p:cNvSpPr/>
          <p:nvPr/>
        </p:nvSpPr>
        <p:spPr>
          <a:xfrm>
            <a:off x="1640559" y="893852"/>
            <a:ext cx="103029" cy="60114"/>
          </a:xfrm>
          <a:custGeom>
            <a:rect b="b" l="l" r="r" t="t"/>
            <a:pathLst>
              <a:path extrusionOk="0" h="1482" w="2540">
                <a:moveTo>
                  <a:pt x="1233" y="0"/>
                </a:moveTo>
                <a:cubicBezTo>
                  <a:pt x="710" y="0"/>
                  <a:pt x="338" y="240"/>
                  <a:pt x="223" y="517"/>
                </a:cubicBezTo>
                <a:cubicBezTo>
                  <a:pt x="0" y="1019"/>
                  <a:pt x="279" y="1187"/>
                  <a:pt x="279" y="1187"/>
                </a:cubicBezTo>
                <a:lnTo>
                  <a:pt x="447" y="1410"/>
                </a:lnTo>
                <a:cubicBezTo>
                  <a:pt x="513" y="1460"/>
                  <a:pt x="593" y="1482"/>
                  <a:pt x="684" y="1482"/>
                </a:cubicBezTo>
                <a:cubicBezTo>
                  <a:pt x="1199" y="1482"/>
                  <a:pt x="2041" y="766"/>
                  <a:pt x="2539" y="433"/>
                </a:cubicBezTo>
                <a:cubicBezTo>
                  <a:pt x="2053" y="121"/>
                  <a:pt x="1605" y="0"/>
                  <a:pt x="1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7"/>
          <p:cNvSpPr/>
          <p:nvPr/>
        </p:nvSpPr>
        <p:spPr>
          <a:xfrm>
            <a:off x="1617925" y="819744"/>
            <a:ext cx="55490" cy="91550"/>
          </a:xfrm>
          <a:custGeom>
            <a:rect b="b" l="l" r="r" t="t"/>
            <a:pathLst>
              <a:path extrusionOk="0" h="2257" w="1368">
                <a:moveTo>
                  <a:pt x="251" y="0"/>
                </a:moveTo>
                <a:cubicBezTo>
                  <a:pt x="251" y="1"/>
                  <a:pt x="0" y="1451"/>
                  <a:pt x="698" y="2121"/>
                </a:cubicBezTo>
                <a:cubicBezTo>
                  <a:pt x="795" y="2218"/>
                  <a:pt x="880" y="2257"/>
                  <a:pt x="955" y="2257"/>
                </a:cubicBezTo>
                <a:cubicBezTo>
                  <a:pt x="1244" y="2257"/>
                  <a:pt x="1367" y="1674"/>
                  <a:pt x="1367" y="1674"/>
                </a:cubicBezTo>
                <a:cubicBezTo>
                  <a:pt x="1256" y="865"/>
                  <a:pt x="251" y="1"/>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7"/>
          <p:cNvSpPr/>
          <p:nvPr/>
        </p:nvSpPr>
        <p:spPr>
          <a:xfrm>
            <a:off x="1590748" y="905453"/>
            <a:ext cx="79259" cy="52528"/>
          </a:xfrm>
          <a:custGeom>
            <a:rect b="b" l="l" r="r" t="t"/>
            <a:pathLst>
              <a:path extrusionOk="0" h="1295" w="1954">
                <a:moveTo>
                  <a:pt x="84" y="0"/>
                </a:moveTo>
                <a:cubicBezTo>
                  <a:pt x="45" y="0"/>
                  <a:pt x="16" y="3"/>
                  <a:pt x="1" y="8"/>
                </a:cubicBezTo>
                <a:cubicBezTo>
                  <a:pt x="347" y="728"/>
                  <a:pt x="796" y="1295"/>
                  <a:pt x="1200" y="1295"/>
                </a:cubicBezTo>
                <a:cubicBezTo>
                  <a:pt x="1219" y="1295"/>
                  <a:pt x="1238" y="1294"/>
                  <a:pt x="1256" y="1291"/>
                </a:cubicBezTo>
                <a:cubicBezTo>
                  <a:pt x="1675" y="1235"/>
                  <a:pt x="1954" y="538"/>
                  <a:pt x="1954" y="538"/>
                </a:cubicBezTo>
                <a:cubicBezTo>
                  <a:pt x="1802" y="235"/>
                  <a:pt x="460" y="0"/>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7"/>
          <p:cNvSpPr/>
          <p:nvPr/>
        </p:nvSpPr>
        <p:spPr>
          <a:xfrm>
            <a:off x="1562476" y="951410"/>
            <a:ext cx="105260" cy="56544"/>
          </a:xfrm>
          <a:custGeom>
            <a:rect b="b" l="l" r="r" t="t"/>
            <a:pathLst>
              <a:path extrusionOk="0" h="1394" w="2595">
                <a:moveTo>
                  <a:pt x="1871" y="0"/>
                </a:moveTo>
                <a:cubicBezTo>
                  <a:pt x="1340" y="0"/>
                  <a:pt x="501" y="477"/>
                  <a:pt x="0" y="716"/>
                </a:cubicBezTo>
                <a:cubicBezTo>
                  <a:pt x="537" y="1210"/>
                  <a:pt x="1059" y="1394"/>
                  <a:pt x="1480" y="1394"/>
                </a:cubicBezTo>
                <a:cubicBezTo>
                  <a:pt x="1867" y="1394"/>
                  <a:pt x="2169" y="1237"/>
                  <a:pt x="2316" y="1023"/>
                </a:cubicBezTo>
                <a:cubicBezTo>
                  <a:pt x="2595" y="577"/>
                  <a:pt x="2372" y="353"/>
                  <a:pt x="2372" y="353"/>
                </a:cubicBezTo>
                <a:lnTo>
                  <a:pt x="2232" y="130"/>
                </a:lnTo>
                <a:cubicBezTo>
                  <a:pt x="2146" y="38"/>
                  <a:pt x="2021" y="0"/>
                  <a:pt x="18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7"/>
          <p:cNvSpPr/>
          <p:nvPr/>
        </p:nvSpPr>
        <p:spPr>
          <a:xfrm>
            <a:off x="1173157" y="1052573"/>
            <a:ext cx="73621" cy="75041"/>
          </a:xfrm>
          <a:custGeom>
            <a:rect b="b" l="l" r="r" t="t"/>
            <a:pathLst>
              <a:path extrusionOk="0" h="1850" w="1815">
                <a:moveTo>
                  <a:pt x="1218" y="1"/>
                </a:moveTo>
                <a:cubicBezTo>
                  <a:pt x="1047" y="1"/>
                  <a:pt x="894" y="63"/>
                  <a:pt x="894" y="63"/>
                </a:cubicBezTo>
                <a:cubicBezTo>
                  <a:pt x="615" y="370"/>
                  <a:pt x="1" y="1458"/>
                  <a:pt x="252" y="1849"/>
                </a:cubicBezTo>
                <a:cubicBezTo>
                  <a:pt x="1145" y="1849"/>
                  <a:pt x="1814" y="845"/>
                  <a:pt x="1647" y="315"/>
                </a:cubicBezTo>
                <a:cubicBezTo>
                  <a:pt x="1577" y="63"/>
                  <a:pt x="1389" y="1"/>
                  <a:pt x="1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7"/>
          <p:cNvSpPr/>
          <p:nvPr/>
        </p:nvSpPr>
        <p:spPr>
          <a:xfrm>
            <a:off x="1169790" y="1020042"/>
            <a:ext cx="69078" cy="70173"/>
          </a:xfrm>
          <a:custGeom>
            <a:rect b="b" l="l" r="r" t="t"/>
            <a:pathLst>
              <a:path extrusionOk="0" h="1730" w="1703">
                <a:moveTo>
                  <a:pt x="195" y="1"/>
                </a:moveTo>
                <a:cubicBezTo>
                  <a:pt x="195" y="1"/>
                  <a:pt x="0" y="391"/>
                  <a:pt x="307" y="921"/>
                </a:cubicBezTo>
                <a:cubicBezTo>
                  <a:pt x="551" y="1343"/>
                  <a:pt x="989" y="1729"/>
                  <a:pt x="1397" y="1729"/>
                </a:cubicBezTo>
                <a:cubicBezTo>
                  <a:pt x="1502" y="1729"/>
                  <a:pt x="1605" y="1704"/>
                  <a:pt x="1702" y="1647"/>
                </a:cubicBezTo>
                <a:cubicBezTo>
                  <a:pt x="1590" y="893"/>
                  <a:pt x="698" y="84"/>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7"/>
          <p:cNvSpPr/>
          <p:nvPr/>
        </p:nvSpPr>
        <p:spPr>
          <a:xfrm>
            <a:off x="1044168" y="795528"/>
            <a:ext cx="57761" cy="80841"/>
          </a:xfrm>
          <a:custGeom>
            <a:rect b="b" l="l" r="r" t="t"/>
            <a:pathLst>
              <a:path extrusionOk="0" h="1993" w="1424">
                <a:moveTo>
                  <a:pt x="1111" y="1"/>
                </a:moveTo>
                <a:cubicBezTo>
                  <a:pt x="935" y="1"/>
                  <a:pt x="705" y="60"/>
                  <a:pt x="475" y="291"/>
                </a:cubicBezTo>
                <a:cubicBezTo>
                  <a:pt x="0" y="765"/>
                  <a:pt x="196" y="1992"/>
                  <a:pt x="196" y="1992"/>
                </a:cubicBezTo>
                <a:cubicBezTo>
                  <a:pt x="196" y="1992"/>
                  <a:pt x="391" y="1965"/>
                  <a:pt x="698" y="1490"/>
                </a:cubicBezTo>
                <a:cubicBezTo>
                  <a:pt x="1033" y="988"/>
                  <a:pt x="1312" y="625"/>
                  <a:pt x="1256" y="67"/>
                </a:cubicBezTo>
                <a:lnTo>
                  <a:pt x="1423" y="67"/>
                </a:lnTo>
                <a:cubicBezTo>
                  <a:pt x="1423" y="67"/>
                  <a:pt x="1298" y="1"/>
                  <a:pt x="11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7"/>
          <p:cNvSpPr/>
          <p:nvPr/>
        </p:nvSpPr>
        <p:spPr>
          <a:xfrm>
            <a:off x="1860083" y="1110009"/>
            <a:ext cx="69970" cy="46120"/>
          </a:xfrm>
          <a:custGeom>
            <a:rect b="b" l="l" r="r" t="t"/>
            <a:pathLst>
              <a:path extrusionOk="0" h="1137" w="1725">
                <a:moveTo>
                  <a:pt x="916" y="1"/>
                </a:moveTo>
                <a:cubicBezTo>
                  <a:pt x="776" y="1"/>
                  <a:pt x="619" y="13"/>
                  <a:pt x="447" y="42"/>
                </a:cubicBezTo>
                <a:cubicBezTo>
                  <a:pt x="447" y="42"/>
                  <a:pt x="1" y="768"/>
                  <a:pt x="224" y="1075"/>
                </a:cubicBezTo>
                <a:cubicBezTo>
                  <a:pt x="255" y="1118"/>
                  <a:pt x="304" y="1137"/>
                  <a:pt x="367" y="1137"/>
                </a:cubicBezTo>
                <a:cubicBezTo>
                  <a:pt x="747" y="1137"/>
                  <a:pt x="1607" y="426"/>
                  <a:pt x="1702" y="210"/>
                </a:cubicBezTo>
                <a:cubicBezTo>
                  <a:pt x="1724" y="166"/>
                  <a:pt x="1435" y="1"/>
                  <a:pt x="9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7"/>
          <p:cNvSpPr/>
          <p:nvPr/>
        </p:nvSpPr>
        <p:spPr>
          <a:xfrm>
            <a:off x="1840856" y="1059022"/>
            <a:ext cx="69078" cy="31030"/>
          </a:xfrm>
          <a:custGeom>
            <a:rect b="b" l="l" r="r" t="t"/>
            <a:pathLst>
              <a:path extrusionOk="0" h="765" w="1703">
                <a:moveTo>
                  <a:pt x="798" y="0"/>
                </a:moveTo>
                <a:cubicBezTo>
                  <a:pt x="565" y="0"/>
                  <a:pt x="355" y="68"/>
                  <a:pt x="251" y="183"/>
                </a:cubicBezTo>
                <a:cubicBezTo>
                  <a:pt x="0" y="462"/>
                  <a:pt x="391" y="741"/>
                  <a:pt x="391" y="741"/>
                </a:cubicBezTo>
                <a:cubicBezTo>
                  <a:pt x="462" y="756"/>
                  <a:pt x="574" y="765"/>
                  <a:pt x="704" y="765"/>
                </a:cubicBezTo>
                <a:cubicBezTo>
                  <a:pt x="1078" y="765"/>
                  <a:pt x="1598" y="691"/>
                  <a:pt x="1702" y="462"/>
                </a:cubicBezTo>
                <a:cubicBezTo>
                  <a:pt x="1506" y="136"/>
                  <a:pt x="1128" y="0"/>
                  <a:pt x="7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7"/>
          <p:cNvSpPr/>
          <p:nvPr/>
        </p:nvSpPr>
        <p:spPr>
          <a:xfrm>
            <a:off x="2020143" y="1035942"/>
            <a:ext cx="62912" cy="42915"/>
          </a:xfrm>
          <a:custGeom>
            <a:rect b="b" l="l" r="r" t="t"/>
            <a:pathLst>
              <a:path extrusionOk="0" h="1058" w="1551">
                <a:moveTo>
                  <a:pt x="83" y="0"/>
                </a:moveTo>
                <a:cubicBezTo>
                  <a:pt x="20" y="0"/>
                  <a:pt x="0" y="34"/>
                  <a:pt x="44" y="111"/>
                </a:cubicBezTo>
                <a:cubicBezTo>
                  <a:pt x="118" y="209"/>
                  <a:pt x="384" y="1058"/>
                  <a:pt x="1183" y="1058"/>
                </a:cubicBezTo>
                <a:cubicBezTo>
                  <a:pt x="1295" y="1058"/>
                  <a:pt x="1417" y="1041"/>
                  <a:pt x="1551" y="1004"/>
                </a:cubicBezTo>
                <a:cubicBezTo>
                  <a:pt x="1304" y="556"/>
                  <a:pt x="339" y="0"/>
                  <a:pt x="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7"/>
          <p:cNvSpPr/>
          <p:nvPr/>
        </p:nvSpPr>
        <p:spPr>
          <a:xfrm>
            <a:off x="830282" y="1042513"/>
            <a:ext cx="49851" cy="68104"/>
          </a:xfrm>
          <a:custGeom>
            <a:rect b="b" l="l" r="r" t="t"/>
            <a:pathLst>
              <a:path extrusionOk="0" h="1679" w="1229">
                <a:moveTo>
                  <a:pt x="955" y="1"/>
                </a:moveTo>
                <a:cubicBezTo>
                  <a:pt x="803" y="1"/>
                  <a:pt x="608" y="53"/>
                  <a:pt x="419" y="256"/>
                </a:cubicBezTo>
                <a:cubicBezTo>
                  <a:pt x="0" y="646"/>
                  <a:pt x="168" y="1679"/>
                  <a:pt x="168" y="1679"/>
                </a:cubicBezTo>
                <a:cubicBezTo>
                  <a:pt x="168" y="1679"/>
                  <a:pt x="335" y="1679"/>
                  <a:pt x="614" y="1260"/>
                </a:cubicBezTo>
                <a:cubicBezTo>
                  <a:pt x="893" y="842"/>
                  <a:pt x="1116" y="535"/>
                  <a:pt x="1089" y="33"/>
                </a:cubicBezTo>
                <a:lnTo>
                  <a:pt x="1089" y="33"/>
                </a:lnTo>
                <a:lnTo>
                  <a:pt x="1228" y="60"/>
                </a:lnTo>
                <a:cubicBezTo>
                  <a:pt x="1228" y="60"/>
                  <a:pt x="1117" y="1"/>
                  <a:pt x="9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7"/>
          <p:cNvSpPr/>
          <p:nvPr/>
        </p:nvSpPr>
        <p:spPr>
          <a:xfrm>
            <a:off x="1862355" y="965729"/>
            <a:ext cx="54354" cy="90414"/>
          </a:xfrm>
          <a:custGeom>
            <a:rect b="b" l="l" r="r" t="t"/>
            <a:pathLst>
              <a:path extrusionOk="0" h="2229" w="1340">
                <a:moveTo>
                  <a:pt x="224" y="0"/>
                </a:moveTo>
                <a:cubicBezTo>
                  <a:pt x="224" y="1"/>
                  <a:pt x="0" y="1423"/>
                  <a:pt x="670" y="2093"/>
                </a:cubicBezTo>
                <a:cubicBezTo>
                  <a:pt x="767" y="2190"/>
                  <a:pt x="853" y="2229"/>
                  <a:pt x="927" y="2229"/>
                </a:cubicBezTo>
                <a:cubicBezTo>
                  <a:pt x="1216" y="2229"/>
                  <a:pt x="1340" y="1647"/>
                  <a:pt x="1340" y="1647"/>
                </a:cubicBezTo>
                <a:cubicBezTo>
                  <a:pt x="1228" y="865"/>
                  <a:pt x="224" y="1"/>
                  <a:pt x="2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7"/>
          <p:cNvSpPr/>
          <p:nvPr/>
        </p:nvSpPr>
        <p:spPr>
          <a:xfrm>
            <a:off x="2016249" y="920136"/>
            <a:ext cx="78123" cy="52569"/>
          </a:xfrm>
          <a:custGeom>
            <a:rect b="b" l="l" r="r" t="t"/>
            <a:pathLst>
              <a:path extrusionOk="0" h="1296" w="1926">
                <a:moveTo>
                  <a:pt x="91" y="1"/>
                </a:moveTo>
                <a:cubicBezTo>
                  <a:pt x="50" y="1"/>
                  <a:pt x="19" y="3"/>
                  <a:pt x="1" y="9"/>
                </a:cubicBezTo>
                <a:cubicBezTo>
                  <a:pt x="347" y="728"/>
                  <a:pt x="770" y="1296"/>
                  <a:pt x="1173" y="1296"/>
                </a:cubicBezTo>
                <a:cubicBezTo>
                  <a:pt x="1191" y="1296"/>
                  <a:pt x="1210" y="1294"/>
                  <a:pt x="1228" y="1292"/>
                </a:cubicBezTo>
                <a:cubicBezTo>
                  <a:pt x="1647" y="1236"/>
                  <a:pt x="1926" y="539"/>
                  <a:pt x="1926" y="539"/>
                </a:cubicBezTo>
                <a:cubicBezTo>
                  <a:pt x="1799" y="235"/>
                  <a:pt x="4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7"/>
          <p:cNvSpPr/>
          <p:nvPr/>
        </p:nvSpPr>
        <p:spPr>
          <a:xfrm>
            <a:off x="1855581" y="1145461"/>
            <a:ext cx="104124" cy="55611"/>
          </a:xfrm>
          <a:custGeom>
            <a:rect b="b" l="l" r="r" t="t"/>
            <a:pathLst>
              <a:path extrusionOk="0" h="1371" w="2567">
                <a:moveTo>
                  <a:pt x="1875" y="1"/>
                </a:moveTo>
                <a:cubicBezTo>
                  <a:pt x="1353" y="1"/>
                  <a:pt x="485" y="483"/>
                  <a:pt x="0" y="703"/>
                </a:cubicBezTo>
                <a:cubicBezTo>
                  <a:pt x="543" y="1187"/>
                  <a:pt x="1063" y="1370"/>
                  <a:pt x="1474" y="1370"/>
                </a:cubicBezTo>
                <a:cubicBezTo>
                  <a:pt x="1845" y="1370"/>
                  <a:pt x="2128" y="1221"/>
                  <a:pt x="2260" y="1010"/>
                </a:cubicBezTo>
                <a:cubicBezTo>
                  <a:pt x="2567" y="563"/>
                  <a:pt x="2344" y="340"/>
                  <a:pt x="2344" y="340"/>
                </a:cubicBezTo>
                <a:lnTo>
                  <a:pt x="2204" y="117"/>
                </a:lnTo>
                <a:cubicBezTo>
                  <a:pt x="2128" y="35"/>
                  <a:pt x="2014" y="1"/>
                  <a:pt x="18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7"/>
          <p:cNvSpPr/>
          <p:nvPr/>
        </p:nvSpPr>
        <p:spPr>
          <a:xfrm>
            <a:off x="1951754" y="1082914"/>
            <a:ext cx="39630" cy="61655"/>
          </a:xfrm>
          <a:custGeom>
            <a:rect b="b" l="l" r="r" t="t"/>
            <a:pathLst>
              <a:path extrusionOk="0" h="1520" w="977">
                <a:moveTo>
                  <a:pt x="248" y="1"/>
                </a:moveTo>
                <a:cubicBezTo>
                  <a:pt x="20" y="1"/>
                  <a:pt x="0" y="459"/>
                  <a:pt x="0" y="459"/>
                </a:cubicBezTo>
                <a:cubicBezTo>
                  <a:pt x="168" y="1017"/>
                  <a:pt x="977" y="1520"/>
                  <a:pt x="977" y="1520"/>
                </a:cubicBezTo>
                <a:cubicBezTo>
                  <a:pt x="977" y="1520"/>
                  <a:pt x="977" y="459"/>
                  <a:pt x="419" y="69"/>
                </a:cubicBezTo>
                <a:cubicBezTo>
                  <a:pt x="352" y="21"/>
                  <a:pt x="295"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7"/>
          <p:cNvSpPr/>
          <p:nvPr/>
        </p:nvSpPr>
        <p:spPr>
          <a:xfrm>
            <a:off x="1949483" y="1048963"/>
            <a:ext cx="57761" cy="32044"/>
          </a:xfrm>
          <a:custGeom>
            <a:rect b="b" l="l" r="r" t="t"/>
            <a:pathLst>
              <a:path extrusionOk="0" h="790" w="1424">
                <a:moveTo>
                  <a:pt x="489" y="0"/>
                </a:moveTo>
                <a:cubicBezTo>
                  <a:pt x="456" y="0"/>
                  <a:pt x="423" y="4"/>
                  <a:pt x="391" y="13"/>
                </a:cubicBezTo>
                <a:cubicBezTo>
                  <a:pt x="112" y="97"/>
                  <a:pt x="1" y="599"/>
                  <a:pt x="1" y="599"/>
                </a:cubicBezTo>
                <a:cubicBezTo>
                  <a:pt x="87" y="737"/>
                  <a:pt x="571" y="790"/>
                  <a:pt x="952" y="790"/>
                </a:cubicBezTo>
                <a:cubicBezTo>
                  <a:pt x="1186" y="790"/>
                  <a:pt x="1381" y="770"/>
                  <a:pt x="1423" y="738"/>
                </a:cubicBezTo>
                <a:cubicBezTo>
                  <a:pt x="1123" y="313"/>
                  <a:pt x="778" y="0"/>
                  <a:pt x="4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7"/>
          <p:cNvSpPr/>
          <p:nvPr/>
        </p:nvSpPr>
        <p:spPr>
          <a:xfrm>
            <a:off x="1941573" y="1022354"/>
            <a:ext cx="72445" cy="41901"/>
          </a:xfrm>
          <a:custGeom>
            <a:rect b="b" l="l" r="r" t="t"/>
            <a:pathLst>
              <a:path extrusionOk="0" h="1033" w="1786">
                <a:moveTo>
                  <a:pt x="861" y="0"/>
                </a:moveTo>
                <a:cubicBezTo>
                  <a:pt x="496" y="0"/>
                  <a:pt x="237" y="167"/>
                  <a:pt x="140" y="362"/>
                </a:cubicBezTo>
                <a:cubicBezTo>
                  <a:pt x="0" y="697"/>
                  <a:pt x="196" y="836"/>
                  <a:pt x="196" y="836"/>
                </a:cubicBezTo>
                <a:lnTo>
                  <a:pt x="307" y="976"/>
                </a:lnTo>
                <a:cubicBezTo>
                  <a:pt x="356" y="1016"/>
                  <a:pt x="416" y="1033"/>
                  <a:pt x="485" y="1033"/>
                </a:cubicBezTo>
                <a:cubicBezTo>
                  <a:pt x="852" y="1033"/>
                  <a:pt x="1457" y="541"/>
                  <a:pt x="1786" y="306"/>
                </a:cubicBezTo>
                <a:cubicBezTo>
                  <a:pt x="1437" y="85"/>
                  <a:pt x="1122" y="0"/>
                  <a:pt x="8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7"/>
          <p:cNvSpPr/>
          <p:nvPr/>
        </p:nvSpPr>
        <p:spPr>
          <a:xfrm>
            <a:off x="1925713" y="969136"/>
            <a:ext cx="39670" cy="65062"/>
          </a:xfrm>
          <a:custGeom>
            <a:rect b="b" l="l" r="r" t="t"/>
            <a:pathLst>
              <a:path extrusionOk="0" h="1604" w="978">
                <a:moveTo>
                  <a:pt x="168" y="0"/>
                </a:moveTo>
                <a:cubicBezTo>
                  <a:pt x="168" y="0"/>
                  <a:pt x="1" y="1032"/>
                  <a:pt x="475" y="1507"/>
                </a:cubicBezTo>
                <a:cubicBezTo>
                  <a:pt x="544" y="1576"/>
                  <a:pt x="606" y="1603"/>
                  <a:pt x="661" y="1603"/>
                </a:cubicBezTo>
                <a:cubicBezTo>
                  <a:pt x="872" y="1603"/>
                  <a:pt x="977" y="1200"/>
                  <a:pt x="977" y="1200"/>
                </a:cubicBezTo>
                <a:cubicBezTo>
                  <a:pt x="894" y="614"/>
                  <a:pt x="168"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7"/>
          <p:cNvSpPr/>
          <p:nvPr/>
        </p:nvSpPr>
        <p:spPr>
          <a:xfrm>
            <a:off x="1921211" y="894298"/>
            <a:ext cx="56625" cy="37561"/>
          </a:xfrm>
          <a:custGeom>
            <a:rect b="b" l="l" r="r" t="t"/>
            <a:pathLst>
              <a:path extrusionOk="0" h="926" w="1396">
                <a:moveTo>
                  <a:pt x="46" y="1"/>
                </a:moveTo>
                <a:cubicBezTo>
                  <a:pt x="26" y="1"/>
                  <a:pt x="10" y="2"/>
                  <a:pt x="0" y="4"/>
                </a:cubicBezTo>
                <a:cubicBezTo>
                  <a:pt x="243" y="517"/>
                  <a:pt x="565" y="926"/>
                  <a:pt x="864" y="926"/>
                </a:cubicBezTo>
                <a:cubicBezTo>
                  <a:pt x="873" y="926"/>
                  <a:pt x="883" y="925"/>
                  <a:pt x="893" y="924"/>
                </a:cubicBezTo>
                <a:cubicBezTo>
                  <a:pt x="1200" y="869"/>
                  <a:pt x="1395" y="394"/>
                  <a:pt x="1395" y="394"/>
                </a:cubicBezTo>
                <a:cubicBezTo>
                  <a:pt x="1292" y="162"/>
                  <a:pt x="301" y="1"/>
                  <a:pt x="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7"/>
          <p:cNvSpPr/>
          <p:nvPr/>
        </p:nvSpPr>
        <p:spPr>
          <a:xfrm>
            <a:off x="1998158" y="1117838"/>
            <a:ext cx="91428" cy="60438"/>
          </a:xfrm>
          <a:custGeom>
            <a:rect b="b" l="l" r="r" t="t"/>
            <a:pathLst>
              <a:path extrusionOk="0" h="1490" w="2254">
                <a:moveTo>
                  <a:pt x="1248" y="1"/>
                </a:moveTo>
                <a:cubicBezTo>
                  <a:pt x="1053" y="1"/>
                  <a:pt x="831" y="21"/>
                  <a:pt x="586" y="73"/>
                </a:cubicBezTo>
                <a:cubicBezTo>
                  <a:pt x="586" y="73"/>
                  <a:pt x="0" y="993"/>
                  <a:pt x="279" y="1412"/>
                </a:cubicBezTo>
                <a:cubicBezTo>
                  <a:pt x="321" y="1465"/>
                  <a:pt x="386" y="1489"/>
                  <a:pt x="467" y="1489"/>
                </a:cubicBezTo>
                <a:cubicBezTo>
                  <a:pt x="974" y="1489"/>
                  <a:pt x="2112" y="557"/>
                  <a:pt x="2232" y="268"/>
                </a:cubicBezTo>
                <a:cubicBezTo>
                  <a:pt x="2254" y="225"/>
                  <a:pt x="1896" y="1"/>
                  <a:pt x="1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7"/>
          <p:cNvSpPr/>
          <p:nvPr/>
        </p:nvSpPr>
        <p:spPr>
          <a:xfrm>
            <a:off x="1659785" y="800558"/>
            <a:ext cx="91712" cy="40968"/>
          </a:xfrm>
          <a:custGeom>
            <a:rect b="b" l="l" r="r" t="t"/>
            <a:pathLst>
              <a:path extrusionOk="0" h="1010" w="2261">
                <a:moveTo>
                  <a:pt x="1064" y="0"/>
                </a:moveTo>
                <a:cubicBezTo>
                  <a:pt x="760" y="0"/>
                  <a:pt x="484" y="90"/>
                  <a:pt x="335" y="250"/>
                </a:cubicBezTo>
                <a:cubicBezTo>
                  <a:pt x="0" y="613"/>
                  <a:pt x="531" y="976"/>
                  <a:pt x="531" y="976"/>
                </a:cubicBezTo>
                <a:cubicBezTo>
                  <a:pt x="623" y="997"/>
                  <a:pt x="768" y="1009"/>
                  <a:pt x="935" y="1009"/>
                </a:cubicBezTo>
                <a:cubicBezTo>
                  <a:pt x="1427" y="1009"/>
                  <a:pt x="2115" y="904"/>
                  <a:pt x="2260" y="613"/>
                </a:cubicBezTo>
                <a:cubicBezTo>
                  <a:pt x="1997" y="185"/>
                  <a:pt x="1501" y="0"/>
                  <a:pt x="10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7"/>
          <p:cNvSpPr/>
          <p:nvPr/>
        </p:nvSpPr>
        <p:spPr>
          <a:xfrm>
            <a:off x="1759366" y="860915"/>
            <a:ext cx="65671" cy="91266"/>
          </a:xfrm>
          <a:custGeom>
            <a:rect b="b" l="l" r="r" t="t"/>
            <a:pathLst>
              <a:path extrusionOk="0" h="2250" w="1619">
                <a:moveTo>
                  <a:pt x="1268" y="0"/>
                </a:moveTo>
                <a:cubicBezTo>
                  <a:pt x="1068" y="0"/>
                  <a:pt x="803" y="66"/>
                  <a:pt x="531" y="325"/>
                </a:cubicBezTo>
                <a:cubicBezTo>
                  <a:pt x="1" y="883"/>
                  <a:pt x="224" y="2250"/>
                  <a:pt x="224" y="2250"/>
                </a:cubicBezTo>
                <a:cubicBezTo>
                  <a:pt x="224" y="2250"/>
                  <a:pt x="447" y="2222"/>
                  <a:pt x="810" y="1664"/>
                </a:cubicBezTo>
                <a:cubicBezTo>
                  <a:pt x="1172" y="1106"/>
                  <a:pt x="1479" y="687"/>
                  <a:pt x="1423" y="46"/>
                </a:cubicBezTo>
                <a:lnTo>
                  <a:pt x="1423" y="46"/>
                </a:lnTo>
                <a:lnTo>
                  <a:pt x="1619" y="74"/>
                </a:lnTo>
                <a:cubicBezTo>
                  <a:pt x="1619" y="74"/>
                  <a:pt x="1479" y="0"/>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7"/>
          <p:cNvSpPr/>
          <p:nvPr/>
        </p:nvSpPr>
        <p:spPr>
          <a:xfrm>
            <a:off x="1658650" y="791959"/>
            <a:ext cx="110938" cy="59424"/>
          </a:xfrm>
          <a:custGeom>
            <a:rect b="b" l="l" r="r" t="t"/>
            <a:pathLst>
              <a:path extrusionOk="0" h="1465" w="2735">
                <a:moveTo>
                  <a:pt x="1985" y="1"/>
                </a:moveTo>
                <a:cubicBezTo>
                  <a:pt x="1432" y="1"/>
                  <a:pt x="527" y="500"/>
                  <a:pt x="1" y="741"/>
                </a:cubicBezTo>
                <a:cubicBezTo>
                  <a:pt x="571" y="1268"/>
                  <a:pt x="1125" y="1464"/>
                  <a:pt x="1569" y="1464"/>
                </a:cubicBezTo>
                <a:cubicBezTo>
                  <a:pt x="1971" y="1464"/>
                  <a:pt x="2282" y="1302"/>
                  <a:pt x="2428" y="1076"/>
                </a:cubicBezTo>
                <a:cubicBezTo>
                  <a:pt x="2735" y="602"/>
                  <a:pt x="2484" y="379"/>
                  <a:pt x="2484" y="379"/>
                </a:cubicBezTo>
                <a:lnTo>
                  <a:pt x="2344" y="128"/>
                </a:lnTo>
                <a:cubicBezTo>
                  <a:pt x="2260" y="38"/>
                  <a:pt x="2136" y="1"/>
                  <a:pt x="19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7"/>
          <p:cNvSpPr/>
          <p:nvPr/>
        </p:nvSpPr>
        <p:spPr>
          <a:xfrm>
            <a:off x="1680148" y="851951"/>
            <a:ext cx="93983" cy="73337"/>
          </a:xfrm>
          <a:custGeom>
            <a:rect b="b" l="l" r="r" t="t"/>
            <a:pathLst>
              <a:path extrusionOk="0" h="1808" w="2317">
                <a:moveTo>
                  <a:pt x="1655" y="1"/>
                </a:moveTo>
                <a:cubicBezTo>
                  <a:pt x="1110" y="1"/>
                  <a:pt x="420" y="1167"/>
                  <a:pt x="1" y="1717"/>
                </a:cubicBezTo>
                <a:cubicBezTo>
                  <a:pt x="270" y="1780"/>
                  <a:pt x="518" y="1807"/>
                  <a:pt x="742" y="1807"/>
                </a:cubicBezTo>
                <a:cubicBezTo>
                  <a:pt x="1725" y="1807"/>
                  <a:pt x="2266" y="1279"/>
                  <a:pt x="2288" y="825"/>
                </a:cubicBezTo>
                <a:cubicBezTo>
                  <a:pt x="2316" y="267"/>
                  <a:pt x="2009" y="183"/>
                  <a:pt x="2009" y="183"/>
                </a:cubicBezTo>
                <a:lnTo>
                  <a:pt x="1758" y="16"/>
                </a:lnTo>
                <a:cubicBezTo>
                  <a:pt x="1725" y="5"/>
                  <a:pt x="1690" y="1"/>
                  <a:pt x="16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7"/>
          <p:cNvSpPr/>
          <p:nvPr/>
        </p:nvSpPr>
        <p:spPr>
          <a:xfrm>
            <a:off x="1806906" y="832075"/>
            <a:ext cx="53218" cy="80517"/>
          </a:xfrm>
          <a:custGeom>
            <a:rect b="b" l="l" r="r" t="t"/>
            <a:pathLst>
              <a:path extrusionOk="0" h="1985" w="1312">
                <a:moveTo>
                  <a:pt x="331" y="0"/>
                </a:moveTo>
                <a:cubicBezTo>
                  <a:pt x="20" y="0"/>
                  <a:pt x="0" y="617"/>
                  <a:pt x="0" y="617"/>
                </a:cubicBezTo>
                <a:cubicBezTo>
                  <a:pt x="224" y="1343"/>
                  <a:pt x="1312" y="1984"/>
                  <a:pt x="1312" y="1984"/>
                </a:cubicBezTo>
                <a:cubicBezTo>
                  <a:pt x="1312" y="1984"/>
                  <a:pt x="1284" y="617"/>
                  <a:pt x="558" y="87"/>
                </a:cubicBezTo>
                <a:cubicBezTo>
                  <a:pt x="469" y="26"/>
                  <a:pt x="394" y="0"/>
                  <a:pt x="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7"/>
          <p:cNvSpPr/>
          <p:nvPr/>
        </p:nvSpPr>
        <p:spPr>
          <a:xfrm>
            <a:off x="627713" y="665485"/>
            <a:ext cx="74716" cy="49081"/>
          </a:xfrm>
          <a:custGeom>
            <a:rect b="b" l="l" r="r" t="t"/>
            <a:pathLst>
              <a:path extrusionOk="0" h="1210" w="1842">
                <a:moveTo>
                  <a:pt x="92" y="1"/>
                </a:moveTo>
                <a:cubicBezTo>
                  <a:pt x="49" y="1"/>
                  <a:pt x="18" y="3"/>
                  <a:pt x="1" y="9"/>
                </a:cubicBezTo>
                <a:cubicBezTo>
                  <a:pt x="354" y="689"/>
                  <a:pt x="761" y="1210"/>
                  <a:pt x="1143" y="1210"/>
                </a:cubicBezTo>
                <a:cubicBezTo>
                  <a:pt x="1153" y="1210"/>
                  <a:pt x="1162" y="1210"/>
                  <a:pt x="1172" y="1209"/>
                </a:cubicBezTo>
                <a:cubicBezTo>
                  <a:pt x="1563" y="1153"/>
                  <a:pt x="1842" y="511"/>
                  <a:pt x="1842" y="511"/>
                </a:cubicBezTo>
                <a:cubicBezTo>
                  <a:pt x="1692" y="211"/>
                  <a:pt x="465"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7"/>
          <p:cNvSpPr/>
          <p:nvPr/>
        </p:nvSpPr>
        <p:spPr>
          <a:xfrm>
            <a:off x="867640" y="753100"/>
            <a:ext cx="98486" cy="53299"/>
          </a:xfrm>
          <a:custGeom>
            <a:rect b="b" l="l" r="r" t="t"/>
            <a:pathLst>
              <a:path extrusionOk="0" h="1314" w="2428">
                <a:moveTo>
                  <a:pt x="1758" y="1"/>
                </a:moveTo>
                <a:cubicBezTo>
                  <a:pt x="1272" y="1"/>
                  <a:pt x="463" y="447"/>
                  <a:pt x="0" y="667"/>
                </a:cubicBezTo>
                <a:cubicBezTo>
                  <a:pt x="500" y="1138"/>
                  <a:pt x="992" y="1314"/>
                  <a:pt x="1387" y="1314"/>
                </a:cubicBezTo>
                <a:cubicBezTo>
                  <a:pt x="1741" y="1314"/>
                  <a:pt x="2016" y="1172"/>
                  <a:pt x="2148" y="974"/>
                </a:cubicBezTo>
                <a:cubicBezTo>
                  <a:pt x="2427" y="555"/>
                  <a:pt x="2204" y="332"/>
                  <a:pt x="2204" y="332"/>
                </a:cubicBezTo>
                <a:lnTo>
                  <a:pt x="2065" y="109"/>
                </a:lnTo>
                <a:cubicBezTo>
                  <a:pt x="1994" y="33"/>
                  <a:pt x="1888"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7"/>
          <p:cNvSpPr/>
          <p:nvPr/>
        </p:nvSpPr>
        <p:spPr>
          <a:xfrm>
            <a:off x="2180365" y="1144731"/>
            <a:ext cx="56625" cy="88102"/>
          </a:xfrm>
          <a:custGeom>
            <a:rect b="b" l="l" r="r" t="t"/>
            <a:pathLst>
              <a:path extrusionOk="0" h="2172" w="1396">
                <a:moveTo>
                  <a:pt x="394" y="1"/>
                </a:moveTo>
                <a:cubicBezTo>
                  <a:pt x="75" y="1"/>
                  <a:pt x="0" y="637"/>
                  <a:pt x="0" y="637"/>
                </a:cubicBezTo>
                <a:cubicBezTo>
                  <a:pt x="195" y="1418"/>
                  <a:pt x="1311" y="2172"/>
                  <a:pt x="1311" y="2172"/>
                </a:cubicBezTo>
                <a:cubicBezTo>
                  <a:pt x="1311" y="2172"/>
                  <a:pt x="1395" y="693"/>
                  <a:pt x="642" y="107"/>
                </a:cubicBezTo>
                <a:cubicBezTo>
                  <a:pt x="546" y="31"/>
                  <a:pt x="464" y="1"/>
                  <a:pt x="3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7"/>
          <p:cNvSpPr/>
          <p:nvPr/>
        </p:nvSpPr>
        <p:spPr>
          <a:xfrm>
            <a:off x="2167912" y="1128668"/>
            <a:ext cx="81490" cy="41171"/>
          </a:xfrm>
          <a:custGeom>
            <a:rect b="b" l="l" r="r" t="t"/>
            <a:pathLst>
              <a:path extrusionOk="0" h="1015" w="2009">
                <a:moveTo>
                  <a:pt x="558" y="1"/>
                </a:moveTo>
                <a:cubicBezTo>
                  <a:pt x="558" y="1"/>
                  <a:pt x="0" y="224"/>
                  <a:pt x="251" y="615"/>
                </a:cubicBezTo>
                <a:cubicBezTo>
                  <a:pt x="377" y="850"/>
                  <a:pt x="749" y="1015"/>
                  <a:pt x="1145" y="1015"/>
                </a:cubicBezTo>
                <a:cubicBezTo>
                  <a:pt x="1454" y="1015"/>
                  <a:pt x="1777" y="915"/>
                  <a:pt x="2009" y="671"/>
                </a:cubicBezTo>
                <a:cubicBezTo>
                  <a:pt x="1925" y="308"/>
                  <a:pt x="893" y="1"/>
                  <a:pt x="5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7"/>
          <p:cNvSpPr/>
          <p:nvPr/>
        </p:nvSpPr>
        <p:spPr>
          <a:xfrm>
            <a:off x="2196184" y="896813"/>
            <a:ext cx="82666" cy="36912"/>
          </a:xfrm>
          <a:custGeom>
            <a:rect b="b" l="l" r="r" t="t"/>
            <a:pathLst>
              <a:path extrusionOk="0" h="910" w="2038">
                <a:moveTo>
                  <a:pt x="965" y="1"/>
                </a:moveTo>
                <a:cubicBezTo>
                  <a:pt x="686" y="1"/>
                  <a:pt x="435" y="82"/>
                  <a:pt x="308" y="221"/>
                </a:cubicBezTo>
                <a:cubicBezTo>
                  <a:pt x="1" y="556"/>
                  <a:pt x="475" y="890"/>
                  <a:pt x="475" y="890"/>
                </a:cubicBezTo>
                <a:cubicBezTo>
                  <a:pt x="547" y="902"/>
                  <a:pt x="653" y="909"/>
                  <a:pt x="776" y="909"/>
                </a:cubicBezTo>
                <a:cubicBezTo>
                  <a:pt x="1225" y="909"/>
                  <a:pt x="1906" y="818"/>
                  <a:pt x="2037" y="556"/>
                </a:cubicBezTo>
                <a:cubicBezTo>
                  <a:pt x="1808" y="163"/>
                  <a:pt x="1359"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7"/>
          <p:cNvSpPr/>
          <p:nvPr/>
        </p:nvSpPr>
        <p:spPr>
          <a:xfrm>
            <a:off x="2121184" y="737118"/>
            <a:ext cx="51271" cy="66198"/>
          </a:xfrm>
          <a:custGeom>
            <a:rect b="b" l="l" r="r" t="t"/>
            <a:pathLst>
              <a:path extrusionOk="0" h="1632" w="1264">
                <a:moveTo>
                  <a:pt x="1208" y="1"/>
                </a:moveTo>
                <a:cubicBezTo>
                  <a:pt x="427" y="336"/>
                  <a:pt x="8" y="977"/>
                  <a:pt x="8" y="1452"/>
                </a:cubicBezTo>
                <a:cubicBezTo>
                  <a:pt x="1" y="1584"/>
                  <a:pt x="62" y="1631"/>
                  <a:pt x="155" y="1631"/>
                </a:cubicBezTo>
                <a:cubicBezTo>
                  <a:pt x="395" y="1631"/>
                  <a:pt x="845" y="1312"/>
                  <a:pt x="845" y="1312"/>
                </a:cubicBezTo>
                <a:cubicBezTo>
                  <a:pt x="1096" y="1089"/>
                  <a:pt x="1264" y="224"/>
                  <a:pt x="12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7"/>
          <p:cNvSpPr/>
          <p:nvPr/>
        </p:nvSpPr>
        <p:spPr>
          <a:xfrm>
            <a:off x="2196184" y="915918"/>
            <a:ext cx="58897" cy="60844"/>
          </a:xfrm>
          <a:custGeom>
            <a:rect b="b" l="l" r="r" t="t"/>
            <a:pathLst>
              <a:path extrusionOk="0" h="1500" w="1452">
                <a:moveTo>
                  <a:pt x="168" y="1"/>
                </a:moveTo>
                <a:lnTo>
                  <a:pt x="168" y="1"/>
                </a:lnTo>
                <a:cubicBezTo>
                  <a:pt x="168" y="1"/>
                  <a:pt x="1" y="364"/>
                  <a:pt x="252" y="810"/>
                </a:cubicBezTo>
                <a:cubicBezTo>
                  <a:pt x="473" y="1163"/>
                  <a:pt x="851" y="1499"/>
                  <a:pt x="1193" y="1499"/>
                </a:cubicBezTo>
                <a:cubicBezTo>
                  <a:pt x="1283" y="1499"/>
                  <a:pt x="1370" y="1476"/>
                  <a:pt x="1451" y="1424"/>
                </a:cubicBezTo>
                <a:cubicBezTo>
                  <a:pt x="1368" y="782"/>
                  <a:pt x="614" y="85"/>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7"/>
          <p:cNvSpPr/>
          <p:nvPr/>
        </p:nvSpPr>
        <p:spPr>
          <a:xfrm>
            <a:off x="2159962" y="867405"/>
            <a:ext cx="105138" cy="30706"/>
          </a:xfrm>
          <a:custGeom>
            <a:rect b="b" l="l" r="r" t="t"/>
            <a:pathLst>
              <a:path extrusionOk="0" h="757" w="2592">
                <a:moveTo>
                  <a:pt x="2234" y="0"/>
                </a:moveTo>
                <a:cubicBezTo>
                  <a:pt x="1804" y="0"/>
                  <a:pt x="980" y="90"/>
                  <a:pt x="419" y="444"/>
                </a:cubicBezTo>
                <a:cubicBezTo>
                  <a:pt x="419" y="444"/>
                  <a:pt x="1" y="723"/>
                  <a:pt x="615" y="751"/>
                </a:cubicBezTo>
                <a:cubicBezTo>
                  <a:pt x="664" y="755"/>
                  <a:pt x="714" y="757"/>
                  <a:pt x="764" y="757"/>
                </a:cubicBezTo>
                <a:cubicBezTo>
                  <a:pt x="1690" y="757"/>
                  <a:pt x="2591" y="52"/>
                  <a:pt x="2512" y="25"/>
                </a:cubicBezTo>
                <a:cubicBezTo>
                  <a:pt x="2483" y="11"/>
                  <a:pt x="2382" y="0"/>
                  <a:pt x="2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7"/>
          <p:cNvSpPr/>
          <p:nvPr/>
        </p:nvSpPr>
        <p:spPr>
          <a:xfrm>
            <a:off x="2120819" y="828790"/>
            <a:ext cx="103718" cy="50176"/>
          </a:xfrm>
          <a:custGeom>
            <a:rect b="b" l="l" r="r" t="t"/>
            <a:pathLst>
              <a:path extrusionOk="0" h="1237" w="2557">
                <a:moveTo>
                  <a:pt x="2556" y="1"/>
                </a:moveTo>
                <a:lnTo>
                  <a:pt x="2556" y="1"/>
                </a:lnTo>
                <a:cubicBezTo>
                  <a:pt x="1831" y="56"/>
                  <a:pt x="771" y="140"/>
                  <a:pt x="324" y="754"/>
                </a:cubicBezTo>
                <a:cubicBezTo>
                  <a:pt x="1" y="1178"/>
                  <a:pt x="292" y="1237"/>
                  <a:pt x="477" y="1237"/>
                </a:cubicBezTo>
                <a:cubicBezTo>
                  <a:pt x="548" y="1237"/>
                  <a:pt x="603" y="1228"/>
                  <a:pt x="603" y="1228"/>
                </a:cubicBezTo>
                <a:cubicBezTo>
                  <a:pt x="1273" y="1005"/>
                  <a:pt x="2500" y="140"/>
                  <a:pt x="2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7"/>
          <p:cNvSpPr/>
          <p:nvPr/>
        </p:nvSpPr>
        <p:spPr>
          <a:xfrm>
            <a:off x="1925835" y="1079587"/>
            <a:ext cx="74635" cy="51758"/>
          </a:xfrm>
          <a:custGeom>
            <a:rect b="b" l="l" r="r" t="t"/>
            <a:pathLst>
              <a:path extrusionOk="0" h="1276" w="1840">
                <a:moveTo>
                  <a:pt x="88" y="0"/>
                </a:moveTo>
                <a:cubicBezTo>
                  <a:pt x="19" y="0"/>
                  <a:pt x="0" y="38"/>
                  <a:pt x="54" y="123"/>
                </a:cubicBezTo>
                <a:cubicBezTo>
                  <a:pt x="127" y="270"/>
                  <a:pt x="437" y="1275"/>
                  <a:pt x="1396" y="1275"/>
                </a:cubicBezTo>
                <a:cubicBezTo>
                  <a:pt x="1531" y="1275"/>
                  <a:pt x="1678" y="1255"/>
                  <a:pt x="1839" y="1211"/>
                </a:cubicBezTo>
                <a:cubicBezTo>
                  <a:pt x="1546" y="669"/>
                  <a:pt x="376" y="0"/>
                  <a:pt x="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7"/>
          <p:cNvSpPr/>
          <p:nvPr/>
        </p:nvSpPr>
        <p:spPr>
          <a:xfrm>
            <a:off x="2095467" y="929182"/>
            <a:ext cx="98486" cy="31233"/>
          </a:xfrm>
          <a:custGeom>
            <a:rect b="b" l="l" r="r" t="t"/>
            <a:pathLst>
              <a:path extrusionOk="0" h="770" w="2428">
                <a:moveTo>
                  <a:pt x="1672" y="1"/>
                </a:moveTo>
                <a:cubicBezTo>
                  <a:pt x="1178" y="1"/>
                  <a:pt x="625" y="118"/>
                  <a:pt x="419" y="204"/>
                </a:cubicBezTo>
                <a:cubicBezTo>
                  <a:pt x="419" y="204"/>
                  <a:pt x="1" y="371"/>
                  <a:pt x="335" y="650"/>
                </a:cubicBezTo>
                <a:cubicBezTo>
                  <a:pt x="449" y="729"/>
                  <a:pt x="682" y="770"/>
                  <a:pt x="953" y="770"/>
                </a:cubicBezTo>
                <a:cubicBezTo>
                  <a:pt x="1543" y="770"/>
                  <a:pt x="2313" y="578"/>
                  <a:pt x="2428" y="176"/>
                </a:cubicBezTo>
                <a:cubicBezTo>
                  <a:pt x="2267" y="47"/>
                  <a:pt x="1981" y="1"/>
                  <a:pt x="16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7"/>
          <p:cNvSpPr/>
          <p:nvPr/>
        </p:nvSpPr>
        <p:spPr>
          <a:xfrm>
            <a:off x="2170143" y="1026086"/>
            <a:ext cx="61168" cy="77758"/>
          </a:xfrm>
          <a:custGeom>
            <a:rect b="b" l="l" r="r" t="t"/>
            <a:pathLst>
              <a:path extrusionOk="0" h="1917" w="1508">
                <a:moveTo>
                  <a:pt x="539" y="0"/>
                </a:moveTo>
                <a:cubicBezTo>
                  <a:pt x="505" y="0"/>
                  <a:pt x="474" y="15"/>
                  <a:pt x="447" y="47"/>
                </a:cubicBezTo>
                <a:cubicBezTo>
                  <a:pt x="336" y="214"/>
                  <a:pt x="1" y="1079"/>
                  <a:pt x="1508" y="1916"/>
                </a:cubicBezTo>
                <a:cubicBezTo>
                  <a:pt x="1508" y="1335"/>
                  <a:pt x="868" y="0"/>
                  <a:pt x="5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7"/>
          <p:cNvSpPr/>
          <p:nvPr/>
        </p:nvSpPr>
        <p:spPr>
          <a:xfrm>
            <a:off x="2182596" y="963457"/>
            <a:ext cx="65671" cy="39589"/>
          </a:xfrm>
          <a:custGeom>
            <a:rect b="b" l="l" r="r" t="t"/>
            <a:pathLst>
              <a:path extrusionOk="0" h="976" w="1619">
                <a:moveTo>
                  <a:pt x="168" y="1"/>
                </a:moveTo>
                <a:cubicBezTo>
                  <a:pt x="168" y="1"/>
                  <a:pt x="1" y="252"/>
                  <a:pt x="168" y="503"/>
                </a:cubicBezTo>
                <a:cubicBezTo>
                  <a:pt x="308" y="682"/>
                  <a:pt x="533" y="976"/>
                  <a:pt x="976" y="976"/>
                </a:cubicBezTo>
                <a:cubicBezTo>
                  <a:pt x="1153" y="976"/>
                  <a:pt x="1364" y="929"/>
                  <a:pt x="1619" y="810"/>
                </a:cubicBezTo>
                <a:cubicBezTo>
                  <a:pt x="1535" y="363"/>
                  <a:pt x="670" y="84"/>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7"/>
          <p:cNvSpPr/>
          <p:nvPr/>
        </p:nvSpPr>
        <p:spPr>
          <a:xfrm>
            <a:off x="623170" y="610401"/>
            <a:ext cx="99662" cy="116577"/>
          </a:xfrm>
          <a:custGeom>
            <a:rect b="b" l="l" r="r" t="t"/>
            <a:pathLst>
              <a:path extrusionOk="0" h="2874" w="2457">
                <a:moveTo>
                  <a:pt x="698" y="0"/>
                </a:moveTo>
                <a:lnTo>
                  <a:pt x="698" y="0"/>
                </a:lnTo>
                <a:cubicBezTo>
                  <a:pt x="168" y="168"/>
                  <a:pt x="1" y="1674"/>
                  <a:pt x="1" y="1674"/>
                </a:cubicBezTo>
                <a:cubicBezTo>
                  <a:pt x="1" y="1674"/>
                  <a:pt x="838" y="2846"/>
                  <a:pt x="1424" y="2874"/>
                </a:cubicBezTo>
                <a:cubicBezTo>
                  <a:pt x="1651" y="2307"/>
                  <a:pt x="1407" y="2050"/>
                  <a:pt x="1163" y="1935"/>
                </a:cubicBezTo>
                <a:lnTo>
                  <a:pt x="1163" y="1935"/>
                </a:lnTo>
                <a:cubicBezTo>
                  <a:pt x="1467" y="2009"/>
                  <a:pt x="1938" y="2112"/>
                  <a:pt x="2456" y="2176"/>
                </a:cubicBezTo>
                <a:cubicBezTo>
                  <a:pt x="2435" y="1845"/>
                  <a:pt x="2078" y="1254"/>
                  <a:pt x="1473" y="1254"/>
                </a:cubicBezTo>
                <a:cubicBezTo>
                  <a:pt x="1262" y="1254"/>
                  <a:pt x="1021" y="1326"/>
                  <a:pt x="754" y="1507"/>
                </a:cubicBezTo>
                <a:lnTo>
                  <a:pt x="664" y="1627"/>
                </a:lnTo>
                <a:lnTo>
                  <a:pt x="664" y="1627"/>
                </a:lnTo>
                <a:cubicBezTo>
                  <a:pt x="848" y="1361"/>
                  <a:pt x="1258" y="627"/>
                  <a:pt x="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7"/>
          <p:cNvSpPr/>
          <p:nvPr/>
        </p:nvSpPr>
        <p:spPr>
          <a:xfrm>
            <a:off x="633149" y="630398"/>
            <a:ext cx="91915" cy="36466"/>
          </a:xfrm>
          <a:custGeom>
            <a:rect b="b" l="l" r="r" t="t"/>
            <a:pathLst>
              <a:path extrusionOk="0" h="899" w="2266">
                <a:moveTo>
                  <a:pt x="815" y="1"/>
                </a:moveTo>
                <a:cubicBezTo>
                  <a:pt x="365" y="1"/>
                  <a:pt x="1" y="210"/>
                  <a:pt x="90" y="316"/>
                </a:cubicBezTo>
                <a:cubicBezTo>
                  <a:pt x="181" y="430"/>
                  <a:pt x="831" y="898"/>
                  <a:pt x="1674" y="898"/>
                </a:cubicBezTo>
                <a:cubicBezTo>
                  <a:pt x="1863" y="898"/>
                  <a:pt x="2062" y="875"/>
                  <a:pt x="2266" y="818"/>
                </a:cubicBezTo>
                <a:lnTo>
                  <a:pt x="1596" y="260"/>
                </a:lnTo>
                <a:cubicBezTo>
                  <a:pt x="1354" y="68"/>
                  <a:pt x="1070" y="1"/>
                  <a:pt x="8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7"/>
          <p:cNvSpPr/>
          <p:nvPr/>
        </p:nvSpPr>
        <p:spPr>
          <a:xfrm>
            <a:off x="620939" y="583792"/>
            <a:ext cx="71228" cy="52123"/>
          </a:xfrm>
          <a:custGeom>
            <a:rect b="b" l="l" r="r" t="t"/>
            <a:pathLst>
              <a:path extrusionOk="0" h="1285" w="1756">
                <a:moveTo>
                  <a:pt x="1534" y="0"/>
                </a:moveTo>
                <a:cubicBezTo>
                  <a:pt x="1113" y="0"/>
                  <a:pt x="437" y="415"/>
                  <a:pt x="223" y="628"/>
                </a:cubicBezTo>
                <a:cubicBezTo>
                  <a:pt x="223" y="628"/>
                  <a:pt x="0" y="1158"/>
                  <a:pt x="447" y="1270"/>
                </a:cubicBezTo>
                <a:cubicBezTo>
                  <a:pt x="485" y="1280"/>
                  <a:pt x="526" y="1284"/>
                  <a:pt x="570" y="1284"/>
                </a:cubicBezTo>
                <a:cubicBezTo>
                  <a:pt x="1035" y="1284"/>
                  <a:pt x="1755" y="757"/>
                  <a:pt x="1730" y="42"/>
                </a:cubicBezTo>
                <a:cubicBezTo>
                  <a:pt x="1675" y="13"/>
                  <a:pt x="1609" y="0"/>
                  <a:pt x="15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7"/>
          <p:cNvSpPr/>
          <p:nvPr/>
        </p:nvSpPr>
        <p:spPr>
          <a:xfrm>
            <a:off x="1074712" y="818000"/>
            <a:ext cx="106436" cy="57558"/>
          </a:xfrm>
          <a:custGeom>
            <a:rect b="b" l="l" r="r" t="t"/>
            <a:pathLst>
              <a:path extrusionOk="0" h="1419" w="2624">
                <a:moveTo>
                  <a:pt x="1908" y="0"/>
                </a:moveTo>
                <a:cubicBezTo>
                  <a:pt x="1371" y="0"/>
                  <a:pt x="505" y="500"/>
                  <a:pt x="1" y="741"/>
                </a:cubicBezTo>
                <a:cubicBezTo>
                  <a:pt x="552" y="1234"/>
                  <a:pt x="1081" y="1418"/>
                  <a:pt x="1505" y="1418"/>
                </a:cubicBezTo>
                <a:cubicBezTo>
                  <a:pt x="1896" y="1418"/>
                  <a:pt x="2197" y="1262"/>
                  <a:pt x="2344" y="1048"/>
                </a:cubicBezTo>
                <a:cubicBezTo>
                  <a:pt x="2623" y="601"/>
                  <a:pt x="2400" y="378"/>
                  <a:pt x="2400" y="378"/>
                </a:cubicBezTo>
                <a:lnTo>
                  <a:pt x="2260" y="127"/>
                </a:lnTo>
                <a:cubicBezTo>
                  <a:pt x="2177" y="38"/>
                  <a:pt x="2055" y="0"/>
                  <a:pt x="1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7"/>
          <p:cNvSpPr/>
          <p:nvPr/>
        </p:nvSpPr>
        <p:spPr>
          <a:xfrm>
            <a:off x="311975" y="1009455"/>
            <a:ext cx="64535" cy="107937"/>
          </a:xfrm>
          <a:custGeom>
            <a:rect b="b" l="l" r="r" t="t"/>
            <a:pathLst>
              <a:path extrusionOk="0" h="2661" w="1591">
                <a:moveTo>
                  <a:pt x="167" y="1"/>
                </a:moveTo>
                <a:cubicBezTo>
                  <a:pt x="86" y="1"/>
                  <a:pt x="34" y="31"/>
                  <a:pt x="29" y="94"/>
                </a:cubicBezTo>
                <a:cubicBezTo>
                  <a:pt x="1" y="317"/>
                  <a:pt x="252" y="1880"/>
                  <a:pt x="1591" y="2661"/>
                </a:cubicBezTo>
                <a:lnTo>
                  <a:pt x="1479" y="1489"/>
                </a:lnTo>
                <a:cubicBezTo>
                  <a:pt x="1411" y="561"/>
                  <a:pt x="517" y="1"/>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7"/>
          <p:cNvSpPr/>
          <p:nvPr/>
        </p:nvSpPr>
        <p:spPr>
          <a:xfrm>
            <a:off x="350469" y="1014404"/>
            <a:ext cx="108667" cy="54841"/>
          </a:xfrm>
          <a:custGeom>
            <a:rect b="b" l="l" r="r" t="t"/>
            <a:pathLst>
              <a:path extrusionOk="0" h="1352" w="2679">
                <a:moveTo>
                  <a:pt x="726" y="0"/>
                </a:moveTo>
                <a:cubicBezTo>
                  <a:pt x="726" y="0"/>
                  <a:pt x="0" y="279"/>
                  <a:pt x="307" y="809"/>
                </a:cubicBezTo>
                <a:cubicBezTo>
                  <a:pt x="481" y="1125"/>
                  <a:pt x="986" y="1352"/>
                  <a:pt x="1524" y="1352"/>
                </a:cubicBezTo>
                <a:cubicBezTo>
                  <a:pt x="1935" y="1352"/>
                  <a:pt x="2364" y="1219"/>
                  <a:pt x="2679" y="893"/>
                </a:cubicBezTo>
                <a:cubicBezTo>
                  <a:pt x="2567" y="391"/>
                  <a:pt x="1172" y="0"/>
                  <a:pt x="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7"/>
          <p:cNvSpPr/>
          <p:nvPr/>
        </p:nvSpPr>
        <p:spPr>
          <a:xfrm>
            <a:off x="1029444" y="999517"/>
            <a:ext cx="80395" cy="112236"/>
          </a:xfrm>
          <a:custGeom>
            <a:rect b="b" l="l" r="r" t="t"/>
            <a:pathLst>
              <a:path extrusionOk="0" h="2767" w="1982">
                <a:moveTo>
                  <a:pt x="1561" y="1"/>
                </a:moveTo>
                <a:cubicBezTo>
                  <a:pt x="1319" y="1"/>
                  <a:pt x="998" y="81"/>
                  <a:pt x="670" y="395"/>
                </a:cubicBezTo>
                <a:cubicBezTo>
                  <a:pt x="1" y="1065"/>
                  <a:pt x="280" y="2766"/>
                  <a:pt x="280" y="2766"/>
                </a:cubicBezTo>
                <a:cubicBezTo>
                  <a:pt x="280" y="2766"/>
                  <a:pt x="559" y="2739"/>
                  <a:pt x="1005" y="2069"/>
                </a:cubicBezTo>
                <a:cubicBezTo>
                  <a:pt x="1451" y="1371"/>
                  <a:pt x="1814" y="869"/>
                  <a:pt x="1758" y="60"/>
                </a:cubicBezTo>
                <a:lnTo>
                  <a:pt x="1758" y="60"/>
                </a:lnTo>
                <a:lnTo>
                  <a:pt x="1982" y="88"/>
                </a:lnTo>
                <a:cubicBezTo>
                  <a:pt x="1982" y="88"/>
                  <a:pt x="1814" y="1"/>
                  <a:pt x="15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7"/>
          <p:cNvSpPr/>
          <p:nvPr/>
        </p:nvSpPr>
        <p:spPr>
          <a:xfrm>
            <a:off x="1191816" y="1032494"/>
            <a:ext cx="84370" cy="92766"/>
          </a:xfrm>
          <a:custGeom>
            <a:rect b="b" l="l" r="r" t="t"/>
            <a:pathLst>
              <a:path extrusionOk="0" h="2287" w="2080">
                <a:moveTo>
                  <a:pt x="2080" y="1"/>
                </a:moveTo>
                <a:cubicBezTo>
                  <a:pt x="601" y="475"/>
                  <a:pt x="43" y="1926"/>
                  <a:pt x="15" y="2149"/>
                </a:cubicBezTo>
                <a:cubicBezTo>
                  <a:pt x="0" y="2239"/>
                  <a:pt x="92" y="2286"/>
                  <a:pt x="241" y="2286"/>
                </a:cubicBezTo>
                <a:cubicBezTo>
                  <a:pt x="647" y="2286"/>
                  <a:pt x="1480" y="1933"/>
                  <a:pt x="1745" y="1116"/>
                </a:cubicBezTo>
                <a:lnTo>
                  <a:pt x="20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7"/>
          <p:cNvSpPr/>
          <p:nvPr/>
        </p:nvSpPr>
        <p:spPr>
          <a:xfrm>
            <a:off x="1155878" y="1063038"/>
            <a:ext cx="69402" cy="90211"/>
          </a:xfrm>
          <a:custGeom>
            <a:rect b="b" l="l" r="r" t="t"/>
            <a:pathLst>
              <a:path extrusionOk="0" h="2224" w="1711">
                <a:moveTo>
                  <a:pt x="1654" y="1"/>
                </a:moveTo>
                <a:lnTo>
                  <a:pt x="1654" y="1"/>
                </a:lnTo>
                <a:cubicBezTo>
                  <a:pt x="594" y="475"/>
                  <a:pt x="36" y="1340"/>
                  <a:pt x="8" y="1982"/>
                </a:cubicBezTo>
                <a:cubicBezTo>
                  <a:pt x="1" y="2159"/>
                  <a:pt x="85" y="2224"/>
                  <a:pt x="211" y="2224"/>
                </a:cubicBezTo>
                <a:cubicBezTo>
                  <a:pt x="540" y="2224"/>
                  <a:pt x="1152" y="1786"/>
                  <a:pt x="1152" y="1786"/>
                </a:cubicBezTo>
                <a:cubicBezTo>
                  <a:pt x="1487" y="1507"/>
                  <a:pt x="1710" y="308"/>
                  <a:pt x="16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7"/>
          <p:cNvSpPr/>
          <p:nvPr/>
        </p:nvSpPr>
        <p:spPr>
          <a:xfrm>
            <a:off x="878957" y="1079628"/>
            <a:ext cx="90576" cy="74148"/>
          </a:xfrm>
          <a:custGeom>
            <a:rect b="b" l="l" r="r" t="t"/>
            <a:pathLst>
              <a:path extrusionOk="0" h="1828" w="2233">
                <a:moveTo>
                  <a:pt x="519" y="1"/>
                </a:moveTo>
                <a:cubicBezTo>
                  <a:pt x="219" y="1"/>
                  <a:pt x="0" y="38"/>
                  <a:pt x="0" y="38"/>
                </a:cubicBezTo>
                <a:cubicBezTo>
                  <a:pt x="0" y="38"/>
                  <a:pt x="921" y="1573"/>
                  <a:pt x="1562" y="1796"/>
                </a:cubicBezTo>
                <a:cubicBezTo>
                  <a:pt x="1634" y="1818"/>
                  <a:pt x="1697" y="1827"/>
                  <a:pt x="1754" y="1827"/>
                </a:cubicBezTo>
                <a:cubicBezTo>
                  <a:pt x="2210" y="1827"/>
                  <a:pt x="2232" y="1210"/>
                  <a:pt x="2232" y="1210"/>
                </a:cubicBezTo>
                <a:cubicBezTo>
                  <a:pt x="2156" y="168"/>
                  <a:pt x="1154" y="1"/>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7"/>
          <p:cNvSpPr/>
          <p:nvPr/>
        </p:nvSpPr>
        <p:spPr>
          <a:xfrm>
            <a:off x="947954" y="1026856"/>
            <a:ext cx="41942" cy="91671"/>
          </a:xfrm>
          <a:custGeom>
            <a:rect b="b" l="l" r="r" t="t"/>
            <a:pathLst>
              <a:path extrusionOk="0" h="2260" w="1034">
                <a:moveTo>
                  <a:pt x="531" y="0"/>
                </a:moveTo>
                <a:cubicBezTo>
                  <a:pt x="531" y="0"/>
                  <a:pt x="224" y="84"/>
                  <a:pt x="113" y="697"/>
                </a:cubicBezTo>
                <a:cubicBezTo>
                  <a:pt x="1" y="1283"/>
                  <a:pt x="85" y="1395"/>
                  <a:pt x="726" y="2260"/>
                </a:cubicBezTo>
                <a:cubicBezTo>
                  <a:pt x="1033" y="1674"/>
                  <a:pt x="866" y="67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7"/>
          <p:cNvSpPr/>
          <p:nvPr/>
        </p:nvSpPr>
        <p:spPr>
          <a:xfrm>
            <a:off x="455688" y="978181"/>
            <a:ext cx="131544" cy="160181"/>
          </a:xfrm>
          <a:custGeom>
            <a:rect b="b" l="l" r="r" t="t"/>
            <a:pathLst>
              <a:path extrusionOk="0" h="3949" w="3243">
                <a:moveTo>
                  <a:pt x="977" y="0"/>
                </a:moveTo>
                <a:cubicBezTo>
                  <a:pt x="308" y="475"/>
                  <a:pt x="1" y="2288"/>
                  <a:pt x="1" y="2288"/>
                </a:cubicBezTo>
                <a:cubicBezTo>
                  <a:pt x="1" y="2288"/>
                  <a:pt x="1712" y="3949"/>
                  <a:pt x="2505" y="3949"/>
                </a:cubicBezTo>
                <a:cubicBezTo>
                  <a:pt x="2547" y="3949"/>
                  <a:pt x="2587" y="3944"/>
                  <a:pt x="2623" y="3934"/>
                </a:cubicBezTo>
                <a:cubicBezTo>
                  <a:pt x="2725" y="3273"/>
                  <a:pt x="2444" y="2820"/>
                  <a:pt x="2109" y="2524"/>
                </a:cubicBezTo>
                <a:lnTo>
                  <a:pt x="2109" y="2524"/>
                </a:lnTo>
                <a:cubicBezTo>
                  <a:pt x="2701" y="1747"/>
                  <a:pt x="3242" y="587"/>
                  <a:pt x="2986" y="168"/>
                </a:cubicBezTo>
                <a:lnTo>
                  <a:pt x="2986" y="168"/>
                </a:lnTo>
                <a:cubicBezTo>
                  <a:pt x="2328" y="743"/>
                  <a:pt x="1913" y="819"/>
                  <a:pt x="1740" y="819"/>
                </a:cubicBezTo>
                <a:cubicBezTo>
                  <a:pt x="1678" y="819"/>
                  <a:pt x="1647" y="809"/>
                  <a:pt x="1647" y="809"/>
                </a:cubicBezTo>
                <a:cubicBezTo>
                  <a:pt x="1647" y="809"/>
                  <a:pt x="1284" y="391"/>
                  <a:pt x="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7"/>
          <p:cNvSpPr/>
          <p:nvPr/>
        </p:nvSpPr>
        <p:spPr>
          <a:xfrm>
            <a:off x="571656" y="1049490"/>
            <a:ext cx="84370" cy="93659"/>
          </a:xfrm>
          <a:custGeom>
            <a:rect b="b" l="l" r="r" t="t"/>
            <a:pathLst>
              <a:path extrusionOk="0" h="2309" w="2080">
                <a:moveTo>
                  <a:pt x="2080" y="0"/>
                </a:moveTo>
                <a:lnTo>
                  <a:pt x="2080" y="0"/>
                </a:lnTo>
                <a:cubicBezTo>
                  <a:pt x="601" y="502"/>
                  <a:pt x="15" y="1953"/>
                  <a:pt x="15" y="2176"/>
                </a:cubicBezTo>
                <a:cubicBezTo>
                  <a:pt x="1" y="2263"/>
                  <a:pt x="87" y="2309"/>
                  <a:pt x="228" y="2309"/>
                </a:cubicBezTo>
                <a:cubicBezTo>
                  <a:pt x="629" y="2309"/>
                  <a:pt x="1477" y="1941"/>
                  <a:pt x="1745" y="1116"/>
                </a:cubicBezTo>
                <a:lnTo>
                  <a:pt x="20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7"/>
          <p:cNvSpPr/>
          <p:nvPr/>
        </p:nvSpPr>
        <p:spPr>
          <a:xfrm>
            <a:off x="527808" y="1047219"/>
            <a:ext cx="69402" cy="90211"/>
          </a:xfrm>
          <a:custGeom>
            <a:rect b="b" l="l" r="r" t="t"/>
            <a:pathLst>
              <a:path extrusionOk="0" h="2224" w="1711">
                <a:moveTo>
                  <a:pt x="1654" y="0"/>
                </a:moveTo>
                <a:lnTo>
                  <a:pt x="1654" y="0"/>
                </a:lnTo>
                <a:cubicBezTo>
                  <a:pt x="594" y="474"/>
                  <a:pt x="36" y="1339"/>
                  <a:pt x="8" y="1981"/>
                </a:cubicBezTo>
                <a:cubicBezTo>
                  <a:pt x="1" y="2159"/>
                  <a:pt x="85" y="2223"/>
                  <a:pt x="211" y="2223"/>
                </a:cubicBezTo>
                <a:cubicBezTo>
                  <a:pt x="540" y="2223"/>
                  <a:pt x="1152" y="1786"/>
                  <a:pt x="1152" y="1786"/>
                </a:cubicBezTo>
                <a:cubicBezTo>
                  <a:pt x="1487" y="1507"/>
                  <a:pt x="1710" y="335"/>
                  <a:pt x="1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7"/>
          <p:cNvSpPr/>
          <p:nvPr/>
        </p:nvSpPr>
        <p:spPr>
          <a:xfrm>
            <a:off x="431918" y="984955"/>
            <a:ext cx="86074" cy="104043"/>
          </a:xfrm>
          <a:custGeom>
            <a:rect b="b" l="l" r="r" t="t"/>
            <a:pathLst>
              <a:path extrusionOk="0" h="2565" w="2122">
                <a:moveTo>
                  <a:pt x="364" y="1"/>
                </a:moveTo>
                <a:cubicBezTo>
                  <a:pt x="364" y="1"/>
                  <a:pt x="1" y="1703"/>
                  <a:pt x="308" y="2288"/>
                </a:cubicBezTo>
                <a:cubicBezTo>
                  <a:pt x="417" y="2497"/>
                  <a:pt x="558" y="2564"/>
                  <a:pt x="695" y="2564"/>
                </a:cubicBezTo>
                <a:cubicBezTo>
                  <a:pt x="941" y="2564"/>
                  <a:pt x="1173" y="2344"/>
                  <a:pt x="1173" y="2344"/>
                </a:cubicBezTo>
                <a:cubicBezTo>
                  <a:pt x="2121" y="1145"/>
                  <a:pt x="364" y="1"/>
                  <a:pt x="3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7"/>
          <p:cNvSpPr/>
          <p:nvPr/>
        </p:nvSpPr>
        <p:spPr>
          <a:xfrm>
            <a:off x="1809177" y="1070055"/>
            <a:ext cx="142334" cy="42023"/>
          </a:xfrm>
          <a:custGeom>
            <a:rect b="b" l="l" r="r" t="t"/>
            <a:pathLst>
              <a:path extrusionOk="0" h="1036" w="3509">
                <a:moveTo>
                  <a:pt x="3074" y="0"/>
                </a:moveTo>
                <a:cubicBezTo>
                  <a:pt x="2523" y="0"/>
                  <a:pt x="1351" y="109"/>
                  <a:pt x="558" y="581"/>
                </a:cubicBezTo>
                <a:cubicBezTo>
                  <a:pt x="558" y="581"/>
                  <a:pt x="0" y="972"/>
                  <a:pt x="837" y="1027"/>
                </a:cubicBezTo>
                <a:cubicBezTo>
                  <a:pt x="903" y="1033"/>
                  <a:pt x="968" y="1036"/>
                  <a:pt x="1034" y="1036"/>
                </a:cubicBezTo>
                <a:cubicBezTo>
                  <a:pt x="2281" y="1036"/>
                  <a:pt x="3508" y="76"/>
                  <a:pt x="3376" y="23"/>
                </a:cubicBezTo>
                <a:cubicBezTo>
                  <a:pt x="3350" y="10"/>
                  <a:pt x="3240" y="0"/>
                  <a:pt x="3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7"/>
          <p:cNvSpPr/>
          <p:nvPr/>
        </p:nvSpPr>
        <p:spPr>
          <a:xfrm>
            <a:off x="672007" y="1073219"/>
            <a:ext cx="139089" cy="67415"/>
          </a:xfrm>
          <a:custGeom>
            <a:rect b="b" l="l" r="r" t="t"/>
            <a:pathLst>
              <a:path extrusionOk="0" h="1662" w="3429">
                <a:moveTo>
                  <a:pt x="3428" y="1"/>
                </a:moveTo>
                <a:cubicBezTo>
                  <a:pt x="2452" y="85"/>
                  <a:pt x="1029" y="196"/>
                  <a:pt x="415" y="1005"/>
                </a:cubicBezTo>
                <a:cubicBezTo>
                  <a:pt x="1" y="1578"/>
                  <a:pt x="368" y="1661"/>
                  <a:pt x="618" y="1661"/>
                </a:cubicBezTo>
                <a:cubicBezTo>
                  <a:pt x="722" y="1661"/>
                  <a:pt x="806" y="1647"/>
                  <a:pt x="806" y="1647"/>
                </a:cubicBezTo>
                <a:cubicBezTo>
                  <a:pt x="1726" y="1340"/>
                  <a:pt x="3372" y="168"/>
                  <a:pt x="34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7"/>
          <p:cNvSpPr/>
          <p:nvPr/>
        </p:nvSpPr>
        <p:spPr>
          <a:xfrm>
            <a:off x="256526" y="964025"/>
            <a:ext cx="81531" cy="111506"/>
          </a:xfrm>
          <a:custGeom>
            <a:rect b="b" l="l" r="r" t="t"/>
            <a:pathLst>
              <a:path extrusionOk="0" h="2749" w="2010">
                <a:moveTo>
                  <a:pt x="1575" y="0"/>
                </a:moveTo>
                <a:cubicBezTo>
                  <a:pt x="1334" y="0"/>
                  <a:pt x="1019" y="84"/>
                  <a:pt x="698" y="405"/>
                </a:cubicBezTo>
                <a:cubicBezTo>
                  <a:pt x="1" y="1075"/>
                  <a:pt x="280" y="2749"/>
                  <a:pt x="280" y="2749"/>
                </a:cubicBezTo>
                <a:cubicBezTo>
                  <a:pt x="280" y="2749"/>
                  <a:pt x="559" y="2749"/>
                  <a:pt x="1005" y="2051"/>
                </a:cubicBezTo>
                <a:cubicBezTo>
                  <a:pt x="1451" y="1354"/>
                  <a:pt x="1981" y="963"/>
                  <a:pt x="1926" y="182"/>
                </a:cubicBezTo>
                <a:lnTo>
                  <a:pt x="2009" y="98"/>
                </a:lnTo>
                <a:cubicBezTo>
                  <a:pt x="2009" y="98"/>
                  <a:pt x="1836" y="0"/>
                  <a:pt x="15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7"/>
          <p:cNvSpPr/>
          <p:nvPr/>
        </p:nvSpPr>
        <p:spPr>
          <a:xfrm>
            <a:off x="1122251" y="1014404"/>
            <a:ext cx="54354" cy="89400"/>
          </a:xfrm>
          <a:custGeom>
            <a:rect b="b" l="l" r="r" t="t"/>
            <a:pathLst>
              <a:path extrusionOk="0" h="2204" w="1340">
                <a:moveTo>
                  <a:pt x="252" y="0"/>
                </a:moveTo>
                <a:cubicBezTo>
                  <a:pt x="251" y="0"/>
                  <a:pt x="0" y="1395"/>
                  <a:pt x="642" y="2065"/>
                </a:cubicBezTo>
                <a:cubicBezTo>
                  <a:pt x="742" y="2164"/>
                  <a:pt x="830" y="2204"/>
                  <a:pt x="908" y="2204"/>
                </a:cubicBezTo>
                <a:cubicBezTo>
                  <a:pt x="1200" y="2204"/>
                  <a:pt x="1340" y="1646"/>
                  <a:pt x="1340" y="1646"/>
                </a:cubicBezTo>
                <a:cubicBezTo>
                  <a:pt x="1256" y="865"/>
                  <a:pt x="252" y="0"/>
                  <a:pt x="2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7"/>
          <p:cNvSpPr/>
          <p:nvPr/>
        </p:nvSpPr>
        <p:spPr>
          <a:xfrm>
            <a:off x="1070210" y="1110253"/>
            <a:ext cx="78123" cy="51433"/>
          </a:xfrm>
          <a:custGeom>
            <a:rect b="b" l="l" r="r" t="t"/>
            <a:pathLst>
              <a:path extrusionOk="0" h="1268" w="1926">
                <a:moveTo>
                  <a:pt x="89" y="1"/>
                </a:moveTo>
                <a:cubicBezTo>
                  <a:pt x="49" y="1"/>
                  <a:pt x="18" y="3"/>
                  <a:pt x="0" y="9"/>
                </a:cubicBezTo>
                <a:cubicBezTo>
                  <a:pt x="347" y="702"/>
                  <a:pt x="744" y="1268"/>
                  <a:pt x="1144" y="1268"/>
                </a:cubicBezTo>
                <a:cubicBezTo>
                  <a:pt x="1163" y="1268"/>
                  <a:pt x="1181" y="1266"/>
                  <a:pt x="1200" y="1264"/>
                </a:cubicBezTo>
                <a:cubicBezTo>
                  <a:pt x="1618" y="1236"/>
                  <a:pt x="1925" y="567"/>
                  <a:pt x="1925" y="567"/>
                </a:cubicBezTo>
                <a:cubicBezTo>
                  <a:pt x="1773" y="238"/>
                  <a:pt x="476" y="1"/>
                  <a:pt x="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7"/>
          <p:cNvSpPr/>
          <p:nvPr/>
        </p:nvSpPr>
        <p:spPr>
          <a:xfrm>
            <a:off x="565490" y="946502"/>
            <a:ext cx="83762" cy="138643"/>
          </a:xfrm>
          <a:custGeom>
            <a:rect b="b" l="l" r="r" t="t"/>
            <a:pathLst>
              <a:path extrusionOk="0" h="3418" w="2065">
                <a:moveTo>
                  <a:pt x="363" y="0"/>
                </a:moveTo>
                <a:cubicBezTo>
                  <a:pt x="363" y="0"/>
                  <a:pt x="0" y="2204"/>
                  <a:pt x="1004" y="3209"/>
                </a:cubicBezTo>
                <a:cubicBezTo>
                  <a:pt x="1154" y="3358"/>
                  <a:pt x="1287" y="3418"/>
                  <a:pt x="1404" y="3418"/>
                </a:cubicBezTo>
                <a:cubicBezTo>
                  <a:pt x="1854" y="3418"/>
                  <a:pt x="2065" y="2539"/>
                  <a:pt x="2065" y="2539"/>
                </a:cubicBezTo>
                <a:cubicBezTo>
                  <a:pt x="1897" y="1339"/>
                  <a:pt x="363" y="0"/>
                  <a:pt x="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7"/>
          <p:cNvSpPr/>
          <p:nvPr/>
        </p:nvSpPr>
        <p:spPr>
          <a:xfrm>
            <a:off x="639030" y="1072976"/>
            <a:ext cx="88305" cy="48229"/>
          </a:xfrm>
          <a:custGeom>
            <a:rect b="b" l="l" r="r" t="t"/>
            <a:pathLst>
              <a:path extrusionOk="0" h="1189" w="2177">
                <a:moveTo>
                  <a:pt x="696" y="1"/>
                </a:moveTo>
                <a:cubicBezTo>
                  <a:pt x="629" y="1"/>
                  <a:pt x="564" y="12"/>
                  <a:pt x="503" y="35"/>
                </a:cubicBezTo>
                <a:cubicBezTo>
                  <a:pt x="84" y="202"/>
                  <a:pt x="1" y="1011"/>
                  <a:pt x="1" y="1011"/>
                </a:cubicBezTo>
                <a:cubicBezTo>
                  <a:pt x="99" y="1143"/>
                  <a:pt x="429" y="1188"/>
                  <a:pt x="805" y="1188"/>
                </a:cubicBezTo>
                <a:cubicBezTo>
                  <a:pt x="1386" y="1188"/>
                  <a:pt x="2075" y="1079"/>
                  <a:pt x="2177" y="1011"/>
                </a:cubicBezTo>
                <a:cubicBezTo>
                  <a:pt x="1671" y="433"/>
                  <a:pt x="1124" y="1"/>
                  <a:pt x="6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7"/>
          <p:cNvSpPr/>
          <p:nvPr/>
        </p:nvSpPr>
        <p:spPr>
          <a:xfrm>
            <a:off x="1819358" y="909184"/>
            <a:ext cx="110938" cy="64332"/>
          </a:xfrm>
          <a:custGeom>
            <a:rect b="b" l="l" r="r" t="t"/>
            <a:pathLst>
              <a:path extrusionOk="0" h="1586" w="2735">
                <a:moveTo>
                  <a:pt x="1310" y="0"/>
                </a:moveTo>
                <a:cubicBezTo>
                  <a:pt x="753" y="0"/>
                  <a:pt x="353" y="251"/>
                  <a:pt x="223" y="557"/>
                </a:cubicBezTo>
                <a:cubicBezTo>
                  <a:pt x="0" y="1088"/>
                  <a:pt x="279" y="1283"/>
                  <a:pt x="279" y="1283"/>
                </a:cubicBezTo>
                <a:lnTo>
                  <a:pt x="475" y="1506"/>
                </a:lnTo>
                <a:cubicBezTo>
                  <a:pt x="546" y="1561"/>
                  <a:pt x="635" y="1585"/>
                  <a:pt x="734" y="1585"/>
                </a:cubicBezTo>
                <a:cubicBezTo>
                  <a:pt x="1292" y="1585"/>
                  <a:pt x="2214" y="829"/>
                  <a:pt x="2734" y="474"/>
                </a:cubicBezTo>
                <a:cubicBezTo>
                  <a:pt x="2205" y="133"/>
                  <a:pt x="1716" y="0"/>
                  <a:pt x="13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7"/>
          <p:cNvSpPr/>
          <p:nvPr/>
        </p:nvSpPr>
        <p:spPr>
          <a:xfrm>
            <a:off x="489638" y="1063849"/>
            <a:ext cx="86074" cy="57112"/>
          </a:xfrm>
          <a:custGeom>
            <a:rect b="b" l="l" r="r" t="t"/>
            <a:pathLst>
              <a:path extrusionOk="0" h="1408" w="2122">
                <a:moveTo>
                  <a:pt x="93" y="1"/>
                </a:moveTo>
                <a:cubicBezTo>
                  <a:pt x="51" y="1"/>
                  <a:pt x="19" y="3"/>
                  <a:pt x="1" y="9"/>
                </a:cubicBezTo>
                <a:cubicBezTo>
                  <a:pt x="376" y="785"/>
                  <a:pt x="853" y="1407"/>
                  <a:pt x="1285" y="1407"/>
                </a:cubicBezTo>
                <a:cubicBezTo>
                  <a:pt x="1304" y="1407"/>
                  <a:pt x="1322" y="1406"/>
                  <a:pt x="1340" y="1404"/>
                </a:cubicBezTo>
                <a:cubicBezTo>
                  <a:pt x="1814" y="1348"/>
                  <a:pt x="2121" y="595"/>
                  <a:pt x="2121" y="595"/>
                </a:cubicBezTo>
                <a:cubicBezTo>
                  <a:pt x="1944" y="240"/>
                  <a:pt x="505"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7"/>
          <p:cNvSpPr/>
          <p:nvPr/>
        </p:nvSpPr>
        <p:spPr>
          <a:xfrm>
            <a:off x="775645" y="1077762"/>
            <a:ext cx="59221" cy="77150"/>
          </a:xfrm>
          <a:custGeom>
            <a:rect b="b" l="l" r="r" t="t"/>
            <a:pathLst>
              <a:path extrusionOk="0" h="1902" w="1460">
                <a:moveTo>
                  <a:pt x="1403" y="0"/>
                </a:moveTo>
                <a:lnTo>
                  <a:pt x="1403" y="0"/>
                </a:lnTo>
                <a:cubicBezTo>
                  <a:pt x="510" y="419"/>
                  <a:pt x="36" y="1144"/>
                  <a:pt x="8" y="1702"/>
                </a:cubicBezTo>
                <a:cubicBezTo>
                  <a:pt x="1" y="1848"/>
                  <a:pt x="69" y="1901"/>
                  <a:pt x="172" y="1901"/>
                </a:cubicBezTo>
                <a:cubicBezTo>
                  <a:pt x="444" y="1901"/>
                  <a:pt x="957" y="1535"/>
                  <a:pt x="957" y="1535"/>
                </a:cubicBezTo>
                <a:cubicBezTo>
                  <a:pt x="1264" y="1284"/>
                  <a:pt x="1459" y="279"/>
                  <a:pt x="14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7"/>
          <p:cNvSpPr/>
          <p:nvPr/>
        </p:nvSpPr>
        <p:spPr>
          <a:xfrm>
            <a:off x="1305594" y="994325"/>
            <a:ext cx="141482" cy="55490"/>
          </a:xfrm>
          <a:custGeom>
            <a:rect b="b" l="l" r="r" t="t"/>
            <a:pathLst>
              <a:path extrusionOk="0" h="1368" w="3488">
                <a:moveTo>
                  <a:pt x="1435" y="0"/>
                </a:moveTo>
                <a:cubicBezTo>
                  <a:pt x="1049" y="0"/>
                  <a:pt x="705" y="69"/>
                  <a:pt x="502" y="244"/>
                </a:cubicBezTo>
                <a:cubicBezTo>
                  <a:pt x="502" y="244"/>
                  <a:pt x="0" y="663"/>
                  <a:pt x="586" y="997"/>
                </a:cubicBezTo>
                <a:cubicBezTo>
                  <a:pt x="874" y="1176"/>
                  <a:pt x="1458" y="1367"/>
                  <a:pt x="2037" y="1367"/>
                </a:cubicBezTo>
                <a:cubicBezTo>
                  <a:pt x="2637" y="1367"/>
                  <a:pt x="3232" y="1162"/>
                  <a:pt x="3487" y="523"/>
                </a:cubicBezTo>
                <a:cubicBezTo>
                  <a:pt x="3170" y="280"/>
                  <a:pt x="2216" y="0"/>
                  <a:pt x="1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7"/>
          <p:cNvSpPr/>
          <p:nvPr/>
        </p:nvSpPr>
        <p:spPr>
          <a:xfrm>
            <a:off x="364057" y="960050"/>
            <a:ext cx="114305" cy="134708"/>
          </a:xfrm>
          <a:custGeom>
            <a:rect b="b" l="l" r="r" t="t"/>
            <a:pathLst>
              <a:path extrusionOk="0" h="3321" w="2818">
                <a:moveTo>
                  <a:pt x="809" y="1"/>
                </a:moveTo>
                <a:lnTo>
                  <a:pt x="809" y="1"/>
                </a:lnTo>
                <a:cubicBezTo>
                  <a:pt x="195" y="196"/>
                  <a:pt x="0" y="1954"/>
                  <a:pt x="0" y="1954"/>
                </a:cubicBezTo>
                <a:cubicBezTo>
                  <a:pt x="0" y="1954"/>
                  <a:pt x="949" y="3321"/>
                  <a:pt x="1674" y="3321"/>
                </a:cubicBezTo>
                <a:cubicBezTo>
                  <a:pt x="1928" y="2644"/>
                  <a:pt x="1606" y="2357"/>
                  <a:pt x="1314" y="2236"/>
                </a:cubicBezTo>
                <a:lnTo>
                  <a:pt x="1314" y="2236"/>
                </a:lnTo>
                <a:cubicBezTo>
                  <a:pt x="1660" y="2314"/>
                  <a:pt x="2214" y="2428"/>
                  <a:pt x="2818" y="2512"/>
                </a:cubicBezTo>
                <a:cubicBezTo>
                  <a:pt x="2797" y="2137"/>
                  <a:pt x="2388" y="1453"/>
                  <a:pt x="1684" y="1453"/>
                </a:cubicBezTo>
                <a:cubicBezTo>
                  <a:pt x="1453" y="1453"/>
                  <a:pt x="1189" y="1527"/>
                  <a:pt x="897" y="1710"/>
                </a:cubicBezTo>
                <a:lnTo>
                  <a:pt x="897" y="1710"/>
                </a:lnTo>
                <a:cubicBezTo>
                  <a:pt x="1112" y="1323"/>
                  <a:pt x="1356" y="624"/>
                  <a:pt x="8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7"/>
          <p:cNvSpPr/>
          <p:nvPr/>
        </p:nvSpPr>
        <p:spPr>
          <a:xfrm>
            <a:off x="1338409" y="1049774"/>
            <a:ext cx="81409" cy="60479"/>
          </a:xfrm>
          <a:custGeom>
            <a:rect b="b" l="l" r="r" t="t"/>
            <a:pathLst>
              <a:path extrusionOk="0" h="1491" w="2007">
                <a:moveTo>
                  <a:pt x="1767" y="1"/>
                </a:moveTo>
                <a:cubicBezTo>
                  <a:pt x="1292" y="1"/>
                  <a:pt x="489" y="481"/>
                  <a:pt x="251" y="718"/>
                </a:cubicBezTo>
                <a:cubicBezTo>
                  <a:pt x="251" y="718"/>
                  <a:pt x="0" y="1360"/>
                  <a:pt x="502" y="1472"/>
                </a:cubicBezTo>
                <a:cubicBezTo>
                  <a:pt x="550" y="1484"/>
                  <a:pt x="600" y="1490"/>
                  <a:pt x="654" y="1490"/>
                </a:cubicBezTo>
                <a:cubicBezTo>
                  <a:pt x="1198" y="1490"/>
                  <a:pt x="2006" y="862"/>
                  <a:pt x="1981" y="49"/>
                </a:cubicBezTo>
                <a:cubicBezTo>
                  <a:pt x="1923" y="16"/>
                  <a:pt x="1850" y="1"/>
                  <a:pt x="17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7"/>
          <p:cNvSpPr/>
          <p:nvPr/>
        </p:nvSpPr>
        <p:spPr>
          <a:xfrm>
            <a:off x="1335002" y="927316"/>
            <a:ext cx="61047" cy="94024"/>
          </a:xfrm>
          <a:custGeom>
            <a:rect b="b" l="l" r="r" t="t"/>
            <a:pathLst>
              <a:path extrusionOk="0" h="2318" w="1505">
                <a:moveTo>
                  <a:pt x="1309" y="1"/>
                </a:moveTo>
                <a:cubicBezTo>
                  <a:pt x="1121" y="1"/>
                  <a:pt x="521" y="287"/>
                  <a:pt x="0" y="1115"/>
                </a:cubicBezTo>
                <a:cubicBezTo>
                  <a:pt x="0" y="1115"/>
                  <a:pt x="279" y="2231"/>
                  <a:pt x="782" y="2315"/>
                </a:cubicBezTo>
                <a:cubicBezTo>
                  <a:pt x="792" y="2316"/>
                  <a:pt x="803" y="2317"/>
                  <a:pt x="813" y="2317"/>
                </a:cubicBezTo>
                <a:cubicBezTo>
                  <a:pt x="1319" y="2317"/>
                  <a:pt x="1504" y="355"/>
                  <a:pt x="1367" y="27"/>
                </a:cubicBezTo>
                <a:cubicBezTo>
                  <a:pt x="1363" y="10"/>
                  <a:pt x="1343" y="1"/>
                  <a:pt x="13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7"/>
          <p:cNvSpPr/>
          <p:nvPr/>
        </p:nvSpPr>
        <p:spPr>
          <a:xfrm>
            <a:off x="416099" y="800517"/>
            <a:ext cx="95078" cy="96093"/>
          </a:xfrm>
          <a:custGeom>
            <a:rect b="b" l="l" r="r" t="t"/>
            <a:pathLst>
              <a:path extrusionOk="0" h="2369" w="2344">
                <a:moveTo>
                  <a:pt x="1423" y="0"/>
                </a:moveTo>
                <a:cubicBezTo>
                  <a:pt x="1423" y="0"/>
                  <a:pt x="0" y="1590"/>
                  <a:pt x="475" y="2176"/>
                </a:cubicBezTo>
                <a:cubicBezTo>
                  <a:pt x="593" y="2316"/>
                  <a:pt x="752" y="2368"/>
                  <a:pt x="923" y="2368"/>
                </a:cubicBezTo>
                <a:cubicBezTo>
                  <a:pt x="1437" y="2368"/>
                  <a:pt x="2065" y="1897"/>
                  <a:pt x="2065" y="1897"/>
                </a:cubicBezTo>
                <a:lnTo>
                  <a:pt x="2316" y="1535"/>
                </a:lnTo>
                <a:cubicBezTo>
                  <a:pt x="2344" y="1060"/>
                  <a:pt x="1423" y="0"/>
                  <a:pt x="14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7"/>
          <p:cNvSpPr/>
          <p:nvPr/>
        </p:nvSpPr>
        <p:spPr>
          <a:xfrm>
            <a:off x="609622" y="799382"/>
            <a:ext cx="67942" cy="125419"/>
          </a:xfrm>
          <a:custGeom>
            <a:rect b="b" l="l" r="r" t="t"/>
            <a:pathLst>
              <a:path extrusionOk="0" h="3092" w="1675">
                <a:moveTo>
                  <a:pt x="1339" y="0"/>
                </a:moveTo>
                <a:lnTo>
                  <a:pt x="1339" y="0"/>
                </a:lnTo>
                <a:cubicBezTo>
                  <a:pt x="0" y="251"/>
                  <a:pt x="84" y="2093"/>
                  <a:pt x="307" y="2734"/>
                </a:cubicBezTo>
                <a:cubicBezTo>
                  <a:pt x="416" y="3013"/>
                  <a:pt x="567" y="3092"/>
                  <a:pt x="703" y="3092"/>
                </a:cubicBezTo>
                <a:cubicBezTo>
                  <a:pt x="880" y="3092"/>
                  <a:pt x="1032" y="2958"/>
                  <a:pt x="1032" y="2958"/>
                </a:cubicBezTo>
                <a:cubicBezTo>
                  <a:pt x="1674" y="2455"/>
                  <a:pt x="1618" y="530"/>
                  <a:pt x="13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7"/>
          <p:cNvSpPr/>
          <p:nvPr/>
        </p:nvSpPr>
        <p:spPr>
          <a:xfrm>
            <a:off x="1092843" y="874057"/>
            <a:ext cx="46403" cy="91834"/>
          </a:xfrm>
          <a:custGeom>
            <a:rect b="b" l="l" r="r" t="t"/>
            <a:pathLst>
              <a:path extrusionOk="0" h="2264" w="1144">
                <a:moveTo>
                  <a:pt x="335" y="1"/>
                </a:moveTo>
                <a:lnTo>
                  <a:pt x="335" y="1"/>
                </a:lnTo>
                <a:cubicBezTo>
                  <a:pt x="0" y="949"/>
                  <a:pt x="195" y="1786"/>
                  <a:pt x="558" y="2177"/>
                </a:cubicBezTo>
                <a:cubicBezTo>
                  <a:pt x="615" y="2238"/>
                  <a:pt x="667" y="2264"/>
                  <a:pt x="715" y="2264"/>
                </a:cubicBezTo>
                <a:cubicBezTo>
                  <a:pt x="994" y="2264"/>
                  <a:pt x="1116" y="1368"/>
                  <a:pt x="1116" y="1368"/>
                </a:cubicBezTo>
                <a:cubicBezTo>
                  <a:pt x="1144" y="1005"/>
                  <a:pt x="558" y="168"/>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7"/>
          <p:cNvSpPr/>
          <p:nvPr/>
        </p:nvSpPr>
        <p:spPr>
          <a:xfrm>
            <a:off x="1273874" y="910117"/>
            <a:ext cx="88345" cy="35249"/>
          </a:xfrm>
          <a:custGeom>
            <a:rect b="b" l="l" r="r" t="t"/>
            <a:pathLst>
              <a:path extrusionOk="0" h="869" w="2178">
                <a:moveTo>
                  <a:pt x="1039" y="1"/>
                </a:moveTo>
                <a:cubicBezTo>
                  <a:pt x="608" y="1"/>
                  <a:pt x="200" y="99"/>
                  <a:pt x="1" y="256"/>
                </a:cubicBezTo>
                <a:cubicBezTo>
                  <a:pt x="1" y="256"/>
                  <a:pt x="140" y="674"/>
                  <a:pt x="726" y="813"/>
                </a:cubicBezTo>
                <a:cubicBezTo>
                  <a:pt x="876" y="849"/>
                  <a:pt x="1037" y="868"/>
                  <a:pt x="1195" y="868"/>
                </a:cubicBezTo>
                <a:cubicBezTo>
                  <a:pt x="1656" y="868"/>
                  <a:pt x="2094" y="706"/>
                  <a:pt x="2177" y="311"/>
                </a:cubicBezTo>
                <a:cubicBezTo>
                  <a:pt x="1889" y="92"/>
                  <a:pt x="1454" y="1"/>
                  <a:pt x="10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7"/>
          <p:cNvSpPr/>
          <p:nvPr/>
        </p:nvSpPr>
        <p:spPr>
          <a:xfrm>
            <a:off x="1213963" y="867243"/>
            <a:ext cx="60965" cy="96093"/>
          </a:xfrm>
          <a:custGeom>
            <a:rect b="b" l="l" r="r" t="t"/>
            <a:pathLst>
              <a:path extrusionOk="0" h="2369" w="1503">
                <a:moveTo>
                  <a:pt x="1397" y="1"/>
                </a:moveTo>
                <a:cubicBezTo>
                  <a:pt x="1396" y="1"/>
                  <a:pt x="1395" y="1"/>
                  <a:pt x="1394" y="1"/>
                </a:cubicBezTo>
                <a:cubicBezTo>
                  <a:pt x="1283" y="57"/>
                  <a:pt x="306" y="1061"/>
                  <a:pt x="55" y="2094"/>
                </a:cubicBezTo>
                <a:cubicBezTo>
                  <a:pt x="55" y="2094"/>
                  <a:pt x="0" y="2368"/>
                  <a:pt x="160" y="2368"/>
                </a:cubicBezTo>
                <a:cubicBezTo>
                  <a:pt x="228" y="2368"/>
                  <a:pt x="335" y="2319"/>
                  <a:pt x="501" y="2177"/>
                </a:cubicBezTo>
                <a:cubicBezTo>
                  <a:pt x="1330" y="1431"/>
                  <a:pt x="1503" y="1"/>
                  <a:pt x="13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7"/>
          <p:cNvSpPr/>
          <p:nvPr/>
        </p:nvSpPr>
        <p:spPr>
          <a:xfrm>
            <a:off x="1200172" y="978181"/>
            <a:ext cx="87331" cy="86236"/>
          </a:xfrm>
          <a:custGeom>
            <a:rect b="b" l="l" r="r" t="t"/>
            <a:pathLst>
              <a:path extrusionOk="0" h="2126" w="2153">
                <a:moveTo>
                  <a:pt x="1818" y="0"/>
                </a:moveTo>
                <a:lnTo>
                  <a:pt x="1818" y="0"/>
                </a:lnTo>
                <a:cubicBezTo>
                  <a:pt x="1176" y="84"/>
                  <a:pt x="339" y="1312"/>
                  <a:pt x="200" y="1702"/>
                </a:cubicBezTo>
                <a:cubicBezTo>
                  <a:pt x="200" y="1702"/>
                  <a:pt x="1" y="2125"/>
                  <a:pt x="425" y="2125"/>
                </a:cubicBezTo>
                <a:cubicBezTo>
                  <a:pt x="450" y="2125"/>
                  <a:pt x="477" y="2124"/>
                  <a:pt x="507" y="2121"/>
                </a:cubicBezTo>
                <a:cubicBezTo>
                  <a:pt x="1009" y="2065"/>
                  <a:pt x="2153" y="614"/>
                  <a:pt x="18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7"/>
          <p:cNvSpPr/>
          <p:nvPr/>
        </p:nvSpPr>
        <p:spPr>
          <a:xfrm>
            <a:off x="1294480" y="1019068"/>
            <a:ext cx="97147" cy="39751"/>
          </a:xfrm>
          <a:custGeom>
            <a:rect b="b" l="l" r="r" t="t"/>
            <a:pathLst>
              <a:path extrusionOk="0" h="980" w="2395">
                <a:moveTo>
                  <a:pt x="325" y="1"/>
                </a:moveTo>
                <a:cubicBezTo>
                  <a:pt x="123" y="1"/>
                  <a:pt x="0" y="57"/>
                  <a:pt x="23" y="192"/>
                </a:cubicBezTo>
                <a:cubicBezTo>
                  <a:pt x="45" y="366"/>
                  <a:pt x="320" y="979"/>
                  <a:pt x="1336" y="979"/>
                </a:cubicBezTo>
                <a:cubicBezTo>
                  <a:pt x="1625" y="979"/>
                  <a:pt x="1974" y="929"/>
                  <a:pt x="2394" y="806"/>
                </a:cubicBezTo>
                <a:cubicBezTo>
                  <a:pt x="2007" y="418"/>
                  <a:pt x="873" y="1"/>
                  <a:pt x="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7"/>
          <p:cNvSpPr/>
          <p:nvPr/>
        </p:nvSpPr>
        <p:spPr>
          <a:xfrm>
            <a:off x="1292005" y="978262"/>
            <a:ext cx="73580" cy="43442"/>
          </a:xfrm>
          <a:custGeom>
            <a:rect b="b" l="l" r="r" t="t"/>
            <a:pathLst>
              <a:path extrusionOk="0" h="1071" w="1814">
                <a:moveTo>
                  <a:pt x="1493" y="1"/>
                </a:moveTo>
                <a:cubicBezTo>
                  <a:pt x="1021" y="1"/>
                  <a:pt x="378" y="373"/>
                  <a:pt x="0" y="640"/>
                </a:cubicBezTo>
                <a:cubicBezTo>
                  <a:pt x="0" y="640"/>
                  <a:pt x="56" y="975"/>
                  <a:pt x="419" y="1031"/>
                </a:cubicBezTo>
                <a:cubicBezTo>
                  <a:pt x="509" y="1052"/>
                  <a:pt x="619" y="1071"/>
                  <a:pt x="739" y="1071"/>
                </a:cubicBezTo>
                <a:cubicBezTo>
                  <a:pt x="1097" y="1071"/>
                  <a:pt x="1542" y="898"/>
                  <a:pt x="1814" y="82"/>
                </a:cubicBezTo>
                <a:cubicBezTo>
                  <a:pt x="1723" y="25"/>
                  <a:pt x="1613" y="1"/>
                  <a:pt x="14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7"/>
          <p:cNvSpPr/>
          <p:nvPr/>
        </p:nvSpPr>
        <p:spPr>
          <a:xfrm>
            <a:off x="961259" y="739390"/>
            <a:ext cx="67090" cy="122945"/>
          </a:xfrm>
          <a:custGeom>
            <a:rect b="b" l="l" r="r" t="t"/>
            <a:pathLst>
              <a:path extrusionOk="0" h="3031" w="1654">
                <a:moveTo>
                  <a:pt x="845" y="1"/>
                </a:moveTo>
                <a:lnTo>
                  <a:pt x="398" y="1089"/>
                </a:lnTo>
                <a:cubicBezTo>
                  <a:pt x="0" y="2059"/>
                  <a:pt x="690" y="3030"/>
                  <a:pt x="982" y="3030"/>
                </a:cubicBezTo>
                <a:cubicBezTo>
                  <a:pt x="1017" y="3030"/>
                  <a:pt x="1047" y="3016"/>
                  <a:pt x="1068" y="2986"/>
                </a:cubicBezTo>
                <a:cubicBezTo>
                  <a:pt x="1180" y="2791"/>
                  <a:pt x="1654" y="1312"/>
                  <a:pt x="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7"/>
          <p:cNvSpPr/>
          <p:nvPr/>
        </p:nvSpPr>
        <p:spPr>
          <a:xfrm>
            <a:off x="609622" y="766567"/>
            <a:ext cx="56625" cy="93131"/>
          </a:xfrm>
          <a:custGeom>
            <a:rect b="b" l="l" r="r" t="t"/>
            <a:pathLst>
              <a:path extrusionOk="0" h="2296" w="1396">
                <a:moveTo>
                  <a:pt x="223" y="0"/>
                </a:moveTo>
                <a:cubicBezTo>
                  <a:pt x="223" y="0"/>
                  <a:pt x="0" y="1479"/>
                  <a:pt x="698" y="2148"/>
                </a:cubicBezTo>
                <a:cubicBezTo>
                  <a:pt x="797" y="2254"/>
                  <a:pt x="885" y="2295"/>
                  <a:pt x="963" y="2295"/>
                </a:cubicBezTo>
                <a:cubicBezTo>
                  <a:pt x="1256" y="2295"/>
                  <a:pt x="1395" y="1702"/>
                  <a:pt x="1395" y="1702"/>
                </a:cubicBezTo>
                <a:cubicBezTo>
                  <a:pt x="1283" y="893"/>
                  <a:pt x="223" y="0"/>
                  <a:pt x="2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7"/>
          <p:cNvSpPr/>
          <p:nvPr/>
        </p:nvSpPr>
        <p:spPr>
          <a:xfrm>
            <a:off x="573400" y="836375"/>
            <a:ext cx="80395" cy="52569"/>
          </a:xfrm>
          <a:custGeom>
            <a:rect b="b" l="l" r="r" t="t"/>
            <a:pathLst>
              <a:path extrusionOk="0" h="1296" w="1982">
                <a:moveTo>
                  <a:pt x="102" y="0"/>
                </a:moveTo>
                <a:cubicBezTo>
                  <a:pt x="55" y="0"/>
                  <a:pt x="20" y="3"/>
                  <a:pt x="0" y="9"/>
                </a:cubicBezTo>
                <a:cubicBezTo>
                  <a:pt x="347" y="729"/>
                  <a:pt x="796" y="1296"/>
                  <a:pt x="1200" y="1296"/>
                </a:cubicBezTo>
                <a:cubicBezTo>
                  <a:pt x="1219" y="1296"/>
                  <a:pt x="1237" y="1295"/>
                  <a:pt x="1256" y="1292"/>
                </a:cubicBezTo>
                <a:cubicBezTo>
                  <a:pt x="1702" y="1264"/>
                  <a:pt x="1981" y="539"/>
                  <a:pt x="1981" y="539"/>
                </a:cubicBezTo>
                <a:cubicBezTo>
                  <a:pt x="1831" y="214"/>
                  <a:pt x="513" y="0"/>
                  <a:pt x="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7"/>
          <p:cNvSpPr/>
          <p:nvPr/>
        </p:nvSpPr>
        <p:spPr>
          <a:xfrm>
            <a:off x="516815" y="657900"/>
            <a:ext cx="56625" cy="123269"/>
          </a:xfrm>
          <a:custGeom>
            <a:rect b="b" l="l" r="r" t="t"/>
            <a:pathLst>
              <a:path extrusionOk="0" h="3039" w="1396">
                <a:moveTo>
                  <a:pt x="168" y="1"/>
                </a:moveTo>
                <a:cubicBezTo>
                  <a:pt x="168" y="1"/>
                  <a:pt x="0" y="2205"/>
                  <a:pt x="698" y="2902"/>
                </a:cubicBezTo>
                <a:cubicBezTo>
                  <a:pt x="795" y="3000"/>
                  <a:pt x="882" y="3038"/>
                  <a:pt x="958" y="3038"/>
                </a:cubicBezTo>
                <a:cubicBezTo>
                  <a:pt x="1254" y="3038"/>
                  <a:pt x="1395" y="2456"/>
                  <a:pt x="1395" y="2456"/>
                </a:cubicBezTo>
                <a:cubicBezTo>
                  <a:pt x="1284" y="1619"/>
                  <a:pt x="168"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7"/>
          <p:cNvSpPr/>
          <p:nvPr/>
        </p:nvSpPr>
        <p:spPr>
          <a:xfrm>
            <a:off x="480593" y="757197"/>
            <a:ext cx="80395" cy="53664"/>
          </a:xfrm>
          <a:custGeom>
            <a:rect b="b" l="l" r="r" t="t"/>
            <a:pathLst>
              <a:path extrusionOk="0" h="1323" w="1982">
                <a:moveTo>
                  <a:pt x="91" y="0"/>
                </a:moveTo>
                <a:cubicBezTo>
                  <a:pt x="50" y="0"/>
                  <a:pt x="19" y="3"/>
                  <a:pt x="1" y="8"/>
                </a:cubicBezTo>
                <a:cubicBezTo>
                  <a:pt x="375" y="729"/>
                  <a:pt x="800" y="1323"/>
                  <a:pt x="1227" y="1323"/>
                </a:cubicBezTo>
                <a:cubicBezTo>
                  <a:pt x="1246" y="1323"/>
                  <a:pt x="1265" y="1322"/>
                  <a:pt x="1284" y="1319"/>
                </a:cubicBezTo>
                <a:cubicBezTo>
                  <a:pt x="1702" y="1263"/>
                  <a:pt x="1981" y="566"/>
                  <a:pt x="1981" y="566"/>
                </a:cubicBezTo>
                <a:cubicBezTo>
                  <a:pt x="1830" y="237"/>
                  <a:pt x="486"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7"/>
          <p:cNvSpPr/>
          <p:nvPr/>
        </p:nvSpPr>
        <p:spPr>
          <a:xfrm>
            <a:off x="359514" y="841242"/>
            <a:ext cx="141482" cy="126798"/>
          </a:xfrm>
          <a:custGeom>
            <a:rect b="b" l="l" r="r" t="t"/>
            <a:pathLst>
              <a:path extrusionOk="0" h="3126" w="3488">
                <a:moveTo>
                  <a:pt x="1395" y="1"/>
                </a:moveTo>
                <a:cubicBezTo>
                  <a:pt x="1340" y="1061"/>
                  <a:pt x="1005" y="1228"/>
                  <a:pt x="1005" y="1228"/>
                </a:cubicBezTo>
                <a:cubicBezTo>
                  <a:pt x="1005" y="1228"/>
                  <a:pt x="503" y="1200"/>
                  <a:pt x="112" y="1172"/>
                </a:cubicBezTo>
                <a:lnTo>
                  <a:pt x="112" y="1172"/>
                </a:lnTo>
                <a:cubicBezTo>
                  <a:pt x="0" y="1870"/>
                  <a:pt x="921" y="3125"/>
                  <a:pt x="921" y="3125"/>
                </a:cubicBezTo>
                <a:cubicBezTo>
                  <a:pt x="921" y="3125"/>
                  <a:pt x="3181" y="3042"/>
                  <a:pt x="3488" y="2484"/>
                </a:cubicBezTo>
                <a:cubicBezTo>
                  <a:pt x="3207" y="2119"/>
                  <a:pt x="2751" y="1934"/>
                  <a:pt x="2290" y="1844"/>
                </a:cubicBezTo>
                <a:lnTo>
                  <a:pt x="2290" y="1844"/>
                </a:lnTo>
                <a:cubicBezTo>
                  <a:pt x="2156" y="1045"/>
                  <a:pt x="1793" y="111"/>
                  <a:pt x="13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7"/>
          <p:cNvSpPr/>
          <p:nvPr/>
        </p:nvSpPr>
        <p:spPr>
          <a:xfrm>
            <a:off x="505498" y="825382"/>
            <a:ext cx="60479" cy="105422"/>
          </a:xfrm>
          <a:custGeom>
            <a:rect b="b" l="l" r="r" t="t"/>
            <a:pathLst>
              <a:path extrusionOk="0" h="2599" w="1491">
                <a:moveTo>
                  <a:pt x="586" y="1"/>
                </a:moveTo>
                <a:lnTo>
                  <a:pt x="586" y="1"/>
                </a:lnTo>
                <a:cubicBezTo>
                  <a:pt x="0" y="1201"/>
                  <a:pt x="558" y="2428"/>
                  <a:pt x="670" y="2568"/>
                </a:cubicBezTo>
                <a:cubicBezTo>
                  <a:pt x="686" y="2589"/>
                  <a:pt x="706" y="2599"/>
                  <a:pt x="730" y="2599"/>
                </a:cubicBezTo>
                <a:cubicBezTo>
                  <a:pt x="958" y="2599"/>
                  <a:pt x="1490" y="1677"/>
                  <a:pt x="1061" y="894"/>
                </a:cubicBezTo>
                <a:lnTo>
                  <a:pt x="5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7"/>
          <p:cNvSpPr/>
          <p:nvPr/>
        </p:nvSpPr>
        <p:spPr>
          <a:xfrm>
            <a:off x="667424" y="860428"/>
            <a:ext cx="74635" cy="65265"/>
          </a:xfrm>
          <a:custGeom>
            <a:rect b="b" l="l" r="r" t="t"/>
            <a:pathLst>
              <a:path extrusionOk="0" h="1609" w="1840">
                <a:moveTo>
                  <a:pt x="1439" y="1"/>
                </a:moveTo>
                <a:cubicBezTo>
                  <a:pt x="674" y="1"/>
                  <a:pt x="1" y="725"/>
                  <a:pt x="26" y="1202"/>
                </a:cubicBezTo>
                <a:cubicBezTo>
                  <a:pt x="44" y="1549"/>
                  <a:pt x="338" y="1609"/>
                  <a:pt x="538" y="1609"/>
                </a:cubicBezTo>
                <a:cubicBezTo>
                  <a:pt x="644" y="1609"/>
                  <a:pt x="723" y="1592"/>
                  <a:pt x="723" y="1592"/>
                </a:cubicBezTo>
                <a:cubicBezTo>
                  <a:pt x="1058" y="1369"/>
                  <a:pt x="1839" y="448"/>
                  <a:pt x="1700" y="30"/>
                </a:cubicBezTo>
                <a:cubicBezTo>
                  <a:pt x="1612" y="10"/>
                  <a:pt x="1525" y="1"/>
                  <a:pt x="1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7"/>
          <p:cNvSpPr/>
          <p:nvPr/>
        </p:nvSpPr>
        <p:spPr>
          <a:xfrm>
            <a:off x="539449" y="854831"/>
            <a:ext cx="56625" cy="116820"/>
          </a:xfrm>
          <a:custGeom>
            <a:rect b="b" l="l" r="r" t="t"/>
            <a:pathLst>
              <a:path extrusionOk="0" h="2880" w="1396">
                <a:moveTo>
                  <a:pt x="1312" y="0"/>
                </a:moveTo>
                <a:cubicBezTo>
                  <a:pt x="782" y="670"/>
                  <a:pt x="0" y="1619"/>
                  <a:pt x="140" y="2455"/>
                </a:cubicBezTo>
                <a:cubicBezTo>
                  <a:pt x="192" y="2779"/>
                  <a:pt x="291" y="2880"/>
                  <a:pt x="394" y="2880"/>
                </a:cubicBezTo>
                <a:cubicBezTo>
                  <a:pt x="568" y="2880"/>
                  <a:pt x="754" y="2595"/>
                  <a:pt x="754" y="2595"/>
                </a:cubicBezTo>
                <a:cubicBezTo>
                  <a:pt x="1116" y="1870"/>
                  <a:pt x="1395" y="168"/>
                  <a:pt x="1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7"/>
          <p:cNvSpPr/>
          <p:nvPr/>
        </p:nvSpPr>
        <p:spPr>
          <a:xfrm>
            <a:off x="351604" y="706575"/>
            <a:ext cx="146025" cy="138278"/>
          </a:xfrm>
          <a:custGeom>
            <a:rect b="b" l="l" r="r" t="t"/>
            <a:pathLst>
              <a:path extrusionOk="0" h="3409" w="3600">
                <a:moveTo>
                  <a:pt x="2065" y="1"/>
                </a:moveTo>
                <a:cubicBezTo>
                  <a:pt x="1535" y="224"/>
                  <a:pt x="586" y="1396"/>
                  <a:pt x="1897" y="2456"/>
                </a:cubicBezTo>
                <a:lnTo>
                  <a:pt x="1931" y="2467"/>
                </a:lnTo>
                <a:lnTo>
                  <a:pt x="1931" y="2467"/>
                </a:lnTo>
                <a:cubicBezTo>
                  <a:pt x="1770" y="2425"/>
                  <a:pt x="1558" y="2385"/>
                  <a:pt x="1327" y="2385"/>
                </a:cubicBezTo>
                <a:cubicBezTo>
                  <a:pt x="873" y="2385"/>
                  <a:pt x="347" y="2538"/>
                  <a:pt x="0" y="3125"/>
                </a:cubicBezTo>
                <a:cubicBezTo>
                  <a:pt x="129" y="3327"/>
                  <a:pt x="874" y="3408"/>
                  <a:pt x="1535" y="3408"/>
                </a:cubicBezTo>
                <a:cubicBezTo>
                  <a:pt x="1879" y="3408"/>
                  <a:pt x="2199" y="3387"/>
                  <a:pt x="2399" y="3348"/>
                </a:cubicBezTo>
                <a:cubicBezTo>
                  <a:pt x="2399" y="3348"/>
                  <a:pt x="3599" y="1814"/>
                  <a:pt x="3376" y="1033"/>
                </a:cubicBezTo>
                <a:cubicBezTo>
                  <a:pt x="3319" y="1028"/>
                  <a:pt x="3265" y="1026"/>
                  <a:pt x="3214" y="1026"/>
                </a:cubicBezTo>
                <a:cubicBezTo>
                  <a:pt x="2523" y="1026"/>
                  <a:pt x="2329" y="1421"/>
                  <a:pt x="2289" y="1759"/>
                </a:cubicBezTo>
                <a:lnTo>
                  <a:pt x="2289" y="1759"/>
                </a:lnTo>
                <a:cubicBezTo>
                  <a:pt x="2259" y="1345"/>
                  <a:pt x="2195" y="701"/>
                  <a:pt x="2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7"/>
          <p:cNvSpPr/>
          <p:nvPr/>
        </p:nvSpPr>
        <p:spPr>
          <a:xfrm>
            <a:off x="738611" y="998462"/>
            <a:ext cx="164116" cy="68713"/>
          </a:xfrm>
          <a:custGeom>
            <a:rect b="b" l="l" r="r" t="t"/>
            <a:pathLst>
              <a:path extrusionOk="0" h="1694" w="4046">
                <a:moveTo>
                  <a:pt x="2659" y="0"/>
                </a:moveTo>
                <a:cubicBezTo>
                  <a:pt x="1705" y="0"/>
                  <a:pt x="383" y="513"/>
                  <a:pt x="1" y="895"/>
                </a:cubicBezTo>
                <a:cubicBezTo>
                  <a:pt x="328" y="1489"/>
                  <a:pt x="892" y="1693"/>
                  <a:pt x="1478" y="1693"/>
                </a:cubicBezTo>
                <a:cubicBezTo>
                  <a:pt x="2241" y="1693"/>
                  <a:pt x="3041" y="1347"/>
                  <a:pt x="3404" y="1063"/>
                </a:cubicBezTo>
                <a:cubicBezTo>
                  <a:pt x="4046" y="588"/>
                  <a:pt x="3404" y="170"/>
                  <a:pt x="3404" y="170"/>
                </a:cubicBezTo>
                <a:cubicBezTo>
                  <a:pt x="3218" y="50"/>
                  <a:pt x="2957" y="0"/>
                  <a:pt x="26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7"/>
          <p:cNvSpPr/>
          <p:nvPr/>
        </p:nvSpPr>
        <p:spPr>
          <a:xfrm>
            <a:off x="1762774" y="769609"/>
            <a:ext cx="118077" cy="55165"/>
          </a:xfrm>
          <a:custGeom>
            <a:rect b="b" l="l" r="r" t="t"/>
            <a:pathLst>
              <a:path extrusionOk="0" h="1360" w="2911">
                <a:moveTo>
                  <a:pt x="2039" y="0"/>
                </a:moveTo>
                <a:cubicBezTo>
                  <a:pt x="1642" y="0"/>
                  <a:pt x="1170" y="122"/>
                  <a:pt x="809" y="483"/>
                </a:cubicBezTo>
                <a:lnTo>
                  <a:pt x="0" y="1320"/>
                </a:lnTo>
                <a:cubicBezTo>
                  <a:pt x="165" y="1347"/>
                  <a:pt x="326" y="1359"/>
                  <a:pt x="481" y="1359"/>
                </a:cubicBezTo>
                <a:cubicBezTo>
                  <a:pt x="1774" y="1359"/>
                  <a:pt x="2718" y="518"/>
                  <a:pt x="2818" y="344"/>
                </a:cubicBezTo>
                <a:cubicBezTo>
                  <a:pt x="2911" y="189"/>
                  <a:pt x="2532" y="0"/>
                  <a:pt x="20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7"/>
          <p:cNvSpPr/>
          <p:nvPr/>
        </p:nvSpPr>
        <p:spPr>
          <a:xfrm>
            <a:off x="780472" y="939485"/>
            <a:ext cx="99662" cy="64292"/>
          </a:xfrm>
          <a:custGeom>
            <a:rect b="b" l="l" r="r" t="t"/>
            <a:pathLst>
              <a:path extrusionOk="0" h="1585" w="2457">
                <a:moveTo>
                  <a:pt x="354" y="0"/>
                </a:moveTo>
                <a:cubicBezTo>
                  <a:pt x="209" y="0"/>
                  <a:pt x="86" y="27"/>
                  <a:pt x="1" y="89"/>
                </a:cubicBezTo>
                <a:cubicBezTo>
                  <a:pt x="73" y="983"/>
                  <a:pt x="1004" y="1585"/>
                  <a:pt x="1614" y="1585"/>
                </a:cubicBezTo>
                <a:cubicBezTo>
                  <a:pt x="1709" y="1585"/>
                  <a:pt x="1795" y="1570"/>
                  <a:pt x="1870" y="1540"/>
                </a:cubicBezTo>
                <a:cubicBezTo>
                  <a:pt x="2456" y="1317"/>
                  <a:pt x="2093" y="647"/>
                  <a:pt x="2093" y="647"/>
                </a:cubicBezTo>
                <a:cubicBezTo>
                  <a:pt x="1805" y="403"/>
                  <a:pt x="916" y="0"/>
                  <a:pt x="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7"/>
          <p:cNvSpPr/>
          <p:nvPr/>
        </p:nvSpPr>
        <p:spPr>
          <a:xfrm>
            <a:off x="3052864" y="943581"/>
            <a:ext cx="103150" cy="56301"/>
          </a:xfrm>
          <a:custGeom>
            <a:rect b="b" l="l" r="r" t="t"/>
            <a:pathLst>
              <a:path extrusionOk="0" h="1388" w="2543">
                <a:moveTo>
                  <a:pt x="1838" y="0"/>
                </a:moveTo>
                <a:cubicBezTo>
                  <a:pt x="1559" y="0"/>
                  <a:pt x="1284" y="44"/>
                  <a:pt x="1284" y="44"/>
                </a:cubicBezTo>
                <a:cubicBezTo>
                  <a:pt x="837" y="128"/>
                  <a:pt x="112" y="1077"/>
                  <a:pt x="0" y="1383"/>
                </a:cubicBezTo>
                <a:cubicBezTo>
                  <a:pt x="60" y="1386"/>
                  <a:pt x="119" y="1388"/>
                  <a:pt x="178" y="1388"/>
                </a:cubicBezTo>
                <a:cubicBezTo>
                  <a:pt x="1262" y="1388"/>
                  <a:pt x="2080" y="909"/>
                  <a:pt x="2372" y="379"/>
                </a:cubicBezTo>
                <a:cubicBezTo>
                  <a:pt x="2542" y="69"/>
                  <a:pt x="2187" y="0"/>
                  <a:pt x="1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7"/>
          <p:cNvSpPr/>
          <p:nvPr/>
        </p:nvSpPr>
        <p:spPr>
          <a:xfrm>
            <a:off x="818965" y="898841"/>
            <a:ext cx="56625" cy="99743"/>
          </a:xfrm>
          <a:custGeom>
            <a:rect b="b" l="l" r="r" t="t"/>
            <a:pathLst>
              <a:path extrusionOk="0" h="2459" w="1396">
                <a:moveTo>
                  <a:pt x="339" y="1"/>
                </a:moveTo>
                <a:cubicBezTo>
                  <a:pt x="320" y="1"/>
                  <a:pt x="300" y="2"/>
                  <a:pt x="279" y="3"/>
                </a:cubicBezTo>
                <a:cubicBezTo>
                  <a:pt x="0" y="812"/>
                  <a:pt x="503" y="2096"/>
                  <a:pt x="977" y="2459"/>
                </a:cubicBezTo>
                <a:cubicBezTo>
                  <a:pt x="977" y="2459"/>
                  <a:pt x="1395" y="2152"/>
                  <a:pt x="1340" y="1454"/>
                </a:cubicBezTo>
                <a:cubicBezTo>
                  <a:pt x="1313" y="780"/>
                  <a:pt x="920" y="1"/>
                  <a:pt x="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7"/>
          <p:cNvSpPr/>
          <p:nvPr/>
        </p:nvSpPr>
        <p:spPr>
          <a:xfrm>
            <a:off x="776456" y="1008279"/>
            <a:ext cx="140995" cy="38088"/>
          </a:xfrm>
          <a:custGeom>
            <a:rect b="b" l="l" r="r" t="t"/>
            <a:pathLst>
              <a:path extrusionOk="0" h="939" w="3476">
                <a:moveTo>
                  <a:pt x="1030" y="0"/>
                </a:moveTo>
                <a:cubicBezTo>
                  <a:pt x="440" y="0"/>
                  <a:pt x="0" y="120"/>
                  <a:pt x="44" y="179"/>
                </a:cubicBezTo>
                <a:cubicBezTo>
                  <a:pt x="123" y="285"/>
                  <a:pt x="1450" y="939"/>
                  <a:pt x="2608" y="939"/>
                </a:cubicBezTo>
                <a:cubicBezTo>
                  <a:pt x="2675" y="939"/>
                  <a:pt x="2741" y="937"/>
                  <a:pt x="2806" y="932"/>
                </a:cubicBezTo>
                <a:cubicBezTo>
                  <a:pt x="2806" y="932"/>
                  <a:pt x="3476" y="849"/>
                  <a:pt x="2750" y="430"/>
                </a:cubicBezTo>
                <a:cubicBezTo>
                  <a:pt x="2220" y="99"/>
                  <a:pt x="1564" y="0"/>
                  <a:pt x="10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7"/>
          <p:cNvSpPr/>
          <p:nvPr/>
        </p:nvSpPr>
        <p:spPr>
          <a:xfrm>
            <a:off x="794060" y="1089160"/>
            <a:ext cx="163021" cy="38534"/>
          </a:xfrm>
          <a:custGeom>
            <a:rect b="b" l="l" r="r" t="t"/>
            <a:pathLst>
              <a:path extrusionOk="0" h="950" w="4019">
                <a:moveTo>
                  <a:pt x="2541" y="1"/>
                </a:moveTo>
                <a:cubicBezTo>
                  <a:pt x="1529" y="1"/>
                  <a:pt x="118" y="212"/>
                  <a:pt x="1" y="305"/>
                </a:cubicBezTo>
                <a:cubicBezTo>
                  <a:pt x="652" y="590"/>
                  <a:pt x="1541" y="950"/>
                  <a:pt x="2321" y="950"/>
                </a:cubicBezTo>
                <a:cubicBezTo>
                  <a:pt x="2610" y="950"/>
                  <a:pt x="2884" y="900"/>
                  <a:pt x="3125" y="780"/>
                </a:cubicBezTo>
                <a:cubicBezTo>
                  <a:pt x="4018" y="333"/>
                  <a:pt x="3070" y="26"/>
                  <a:pt x="3070" y="26"/>
                </a:cubicBezTo>
                <a:cubicBezTo>
                  <a:pt x="2916" y="8"/>
                  <a:pt x="2736" y="1"/>
                  <a:pt x="25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7"/>
          <p:cNvSpPr/>
          <p:nvPr/>
        </p:nvSpPr>
        <p:spPr>
          <a:xfrm>
            <a:off x="972860" y="948733"/>
            <a:ext cx="72485" cy="103516"/>
          </a:xfrm>
          <a:custGeom>
            <a:rect b="b" l="l" r="r" t="t"/>
            <a:pathLst>
              <a:path extrusionOk="0" h="2552" w="1787">
                <a:moveTo>
                  <a:pt x="1" y="1"/>
                </a:moveTo>
                <a:lnTo>
                  <a:pt x="1" y="1"/>
                </a:lnTo>
                <a:cubicBezTo>
                  <a:pt x="25" y="908"/>
                  <a:pt x="1132" y="2551"/>
                  <a:pt x="1415" y="2551"/>
                </a:cubicBezTo>
                <a:cubicBezTo>
                  <a:pt x="1463" y="2551"/>
                  <a:pt x="1487" y="2505"/>
                  <a:pt x="1479" y="2400"/>
                </a:cubicBezTo>
                <a:cubicBezTo>
                  <a:pt x="1479" y="2177"/>
                  <a:pt x="1786" y="36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7"/>
          <p:cNvSpPr/>
          <p:nvPr/>
        </p:nvSpPr>
        <p:spPr>
          <a:xfrm>
            <a:off x="894777" y="982684"/>
            <a:ext cx="120957" cy="56828"/>
          </a:xfrm>
          <a:custGeom>
            <a:rect b="b" l="l" r="r" t="t"/>
            <a:pathLst>
              <a:path extrusionOk="0" h="1401" w="2982">
                <a:moveTo>
                  <a:pt x="619" y="0"/>
                </a:moveTo>
                <a:cubicBezTo>
                  <a:pt x="355" y="0"/>
                  <a:pt x="132" y="58"/>
                  <a:pt x="1" y="196"/>
                </a:cubicBezTo>
                <a:cubicBezTo>
                  <a:pt x="308" y="894"/>
                  <a:pt x="1954" y="1368"/>
                  <a:pt x="2428" y="1396"/>
                </a:cubicBezTo>
                <a:cubicBezTo>
                  <a:pt x="2428" y="1396"/>
                  <a:pt x="2463" y="1401"/>
                  <a:pt x="2514" y="1401"/>
                </a:cubicBezTo>
                <a:cubicBezTo>
                  <a:pt x="2673" y="1401"/>
                  <a:pt x="2981" y="1352"/>
                  <a:pt x="2791" y="950"/>
                </a:cubicBezTo>
                <a:cubicBezTo>
                  <a:pt x="2602" y="530"/>
                  <a:pt x="1419" y="0"/>
                  <a:pt x="6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7"/>
          <p:cNvSpPr/>
          <p:nvPr/>
        </p:nvSpPr>
        <p:spPr>
          <a:xfrm>
            <a:off x="856323" y="898963"/>
            <a:ext cx="71309" cy="74716"/>
          </a:xfrm>
          <a:custGeom>
            <a:rect b="b" l="l" r="r" t="t"/>
            <a:pathLst>
              <a:path extrusionOk="0" h="1842" w="1758">
                <a:moveTo>
                  <a:pt x="168" y="0"/>
                </a:moveTo>
                <a:lnTo>
                  <a:pt x="168" y="0"/>
                </a:lnTo>
                <a:cubicBezTo>
                  <a:pt x="0" y="586"/>
                  <a:pt x="865" y="1451"/>
                  <a:pt x="1423" y="1842"/>
                </a:cubicBezTo>
                <a:cubicBezTo>
                  <a:pt x="1423" y="1842"/>
                  <a:pt x="1758" y="1646"/>
                  <a:pt x="1702" y="1228"/>
                </a:cubicBezTo>
                <a:cubicBezTo>
                  <a:pt x="1646" y="809"/>
                  <a:pt x="1507" y="56"/>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7"/>
          <p:cNvSpPr/>
          <p:nvPr/>
        </p:nvSpPr>
        <p:spPr>
          <a:xfrm>
            <a:off x="192031" y="1015539"/>
            <a:ext cx="65671" cy="108342"/>
          </a:xfrm>
          <a:custGeom>
            <a:rect b="b" l="l" r="r" t="t"/>
            <a:pathLst>
              <a:path extrusionOk="0" h="2671" w="1619">
                <a:moveTo>
                  <a:pt x="279" y="0"/>
                </a:moveTo>
                <a:cubicBezTo>
                  <a:pt x="279" y="0"/>
                  <a:pt x="0" y="1730"/>
                  <a:pt x="809" y="2511"/>
                </a:cubicBezTo>
                <a:cubicBezTo>
                  <a:pt x="923" y="2625"/>
                  <a:pt x="1024" y="2670"/>
                  <a:pt x="1113" y="2670"/>
                </a:cubicBezTo>
                <a:cubicBezTo>
                  <a:pt x="1459" y="2670"/>
                  <a:pt x="1619" y="1981"/>
                  <a:pt x="1619" y="1981"/>
                </a:cubicBezTo>
                <a:cubicBezTo>
                  <a:pt x="1479" y="1032"/>
                  <a:pt x="279"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7"/>
          <p:cNvSpPr/>
          <p:nvPr/>
        </p:nvSpPr>
        <p:spPr>
          <a:xfrm>
            <a:off x="282567" y="1469515"/>
            <a:ext cx="61128" cy="105097"/>
          </a:xfrm>
          <a:custGeom>
            <a:rect b="b" l="l" r="r" t="t"/>
            <a:pathLst>
              <a:path extrusionOk="0" h="2591" w="1507">
                <a:moveTo>
                  <a:pt x="1020" y="1"/>
                </a:moveTo>
                <a:cubicBezTo>
                  <a:pt x="757" y="1"/>
                  <a:pt x="419" y="302"/>
                  <a:pt x="419" y="302"/>
                </a:cubicBezTo>
                <a:cubicBezTo>
                  <a:pt x="0" y="1112"/>
                  <a:pt x="363" y="2590"/>
                  <a:pt x="363" y="2590"/>
                </a:cubicBezTo>
                <a:cubicBezTo>
                  <a:pt x="363" y="2590"/>
                  <a:pt x="1507" y="1391"/>
                  <a:pt x="1312" y="330"/>
                </a:cubicBezTo>
                <a:cubicBezTo>
                  <a:pt x="1273" y="82"/>
                  <a:pt x="1157" y="1"/>
                  <a:pt x="10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7"/>
          <p:cNvSpPr/>
          <p:nvPr/>
        </p:nvSpPr>
        <p:spPr>
          <a:xfrm>
            <a:off x="228254" y="1524964"/>
            <a:ext cx="62263" cy="105097"/>
          </a:xfrm>
          <a:custGeom>
            <a:rect b="b" l="l" r="r" t="t"/>
            <a:pathLst>
              <a:path extrusionOk="0" h="2591" w="1535">
                <a:moveTo>
                  <a:pt x="1028" y="1"/>
                </a:moveTo>
                <a:cubicBezTo>
                  <a:pt x="757" y="1"/>
                  <a:pt x="419" y="303"/>
                  <a:pt x="419" y="303"/>
                </a:cubicBezTo>
                <a:cubicBezTo>
                  <a:pt x="0" y="1112"/>
                  <a:pt x="391" y="2590"/>
                  <a:pt x="391" y="2590"/>
                </a:cubicBezTo>
                <a:cubicBezTo>
                  <a:pt x="391" y="2590"/>
                  <a:pt x="1535" y="1391"/>
                  <a:pt x="1339" y="330"/>
                </a:cubicBezTo>
                <a:cubicBezTo>
                  <a:pt x="1292" y="82"/>
                  <a:pt x="1169" y="1"/>
                  <a:pt x="10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7"/>
          <p:cNvSpPr/>
          <p:nvPr/>
        </p:nvSpPr>
        <p:spPr>
          <a:xfrm>
            <a:off x="451185" y="1228249"/>
            <a:ext cx="217293" cy="101893"/>
          </a:xfrm>
          <a:custGeom>
            <a:rect b="b" l="l" r="r" t="t"/>
            <a:pathLst>
              <a:path extrusionOk="0" h="2512" w="5357">
                <a:moveTo>
                  <a:pt x="3869" y="1"/>
                </a:moveTo>
                <a:cubicBezTo>
                  <a:pt x="3549" y="1"/>
                  <a:pt x="3226" y="98"/>
                  <a:pt x="2930" y="364"/>
                </a:cubicBezTo>
                <a:lnTo>
                  <a:pt x="2455" y="1870"/>
                </a:lnTo>
                <a:cubicBezTo>
                  <a:pt x="2455" y="1870"/>
                  <a:pt x="1981" y="348"/>
                  <a:pt x="514" y="348"/>
                </a:cubicBezTo>
                <a:cubicBezTo>
                  <a:pt x="430" y="348"/>
                  <a:pt x="342" y="353"/>
                  <a:pt x="251" y="364"/>
                </a:cubicBezTo>
                <a:cubicBezTo>
                  <a:pt x="0" y="1117"/>
                  <a:pt x="2455" y="2512"/>
                  <a:pt x="2455" y="2512"/>
                </a:cubicBezTo>
                <a:cubicBezTo>
                  <a:pt x="2455" y="2512"/>
                  <a:pt x="4520" y="2261"/>
                  <a:pt x="5078" y="1563"/>
                </a:cubicBezTo>
                <a:cubicBezTo>
                  <a:pt x="4897" y="1439"/>
                  <a:pt x="4667" y="1397"/>
                  <a:pt x="4456" y="1391"/>
                </a:cubicBezTo>
                <a:lnTo>
                  <a:pt x="4456" y="1391"/>
                </a:lnTo>
                <a:cubicBezTo>
                  <a:pt x="4723" y="1281"/>
                  <a:pt x="5048" y="1035"/>
                  <a:pt x="5357" y="503"/>
                </a:cubicBezTo>
                <a:cubicBezTo>
                  <a:pt x="4968" y="291"/>
                  <a:pt x="4422" y="1"/>
                  <a:pt x="3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7"/>
          <p:cNvSpPr/>
          <p:nvPr/>
        </p:nvSpPr>
        <p:spPr>
          <a:xfrm>
            <a:off x="120723" y="1280007"/>
            <a:ext cx="149432" cy="73945"/>
          </a:xfrm>
          <a:custGeom>
            <a:rect b="b" l="l" r="r" t="t"/>
            <a:pathLst>
              <a:path extrusionOk="0" h="1823" w="3684">
                <a:moveTo>
                  <a:pt x="3258" y="1"/>
                </a:moveTo>
                <a:cubicBezTo>
                  <a:pt x="3076" y="1"/>
                  <a:pt x="2825" y="30"/>
                  <a:pt x="2484" y="120"/>
                </a:cubicBezTo>
                <a:cubicBezTo>
                  <a:pt x="1535" y="343"/>
                  <a:pt x="782" y="483"/>
                  <a:pt x="196" y="1236"/>
                </a:cubicBezTo>
                <a:lnTo>
                  <a:pt x="1" y="1013"/>
                </a:lnTo>
                <a:lnTo>
                  <a:pt x="1" y="1013"/>
                </a:lnTo>
                <a:cubicBezTo>
                  <a:pt x="1" y="1013"/>
                  <a:pt x="271" y="1823"/>
                  <a:pt x="1368" y="1823"/>
                </a:cubicBezTo>
                <a:cubicBezTo>
                  <a:pt x="1386" y="1823"/>
                  <a:pt x="1405" y="1822"/>
                  <a:pt x="1424" y="1822"/>
                </a:cubicBezTo>
                <a:cubicBezTo>
                  <a:pt x="2540" y="1794"/>
                  <a:pt x="3683" y="92"/>
                  <a:pt x="3683" y="92"/>
                </a:cubicBezTo>
                <a:cubicBezTo>
                  <a:pt x="3683" y="92"/>
                  <a:pt x="3581" y="1"/>
                  <a:pt x="3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7"/>
          <p:cNvSpPr/>
          <p:nvPr/>
        </p:nvSpPr>
        <p:spPr>
          <a:xfrm>
            <a:off x="214665" y="1294123"/>
            <a:ext cx="62263" cy="105057"/>
          </a:xfrm>
          <a:custGeom>
            <a:rect b="b" l="l" r="r" t="t"/>
            <a:pathLst>
              <a:path extrusionOk="0" h="2590" w="1535">
                <a:moveTo>
                  <a:pt x="1008" y="0"/>
                </a:moveTo>
                <a:cubicBezTo>
                  <a:pt x="745" y="0"/>
                  <a:pt x="419" y="302"/>
                  <a:pt x="419" y="302"/>
                </a:cubicBezTo>
                <a:cubicBezTo>
                  <a:pt x="0" y="1111"/>
                  <a:pt x="391" y="2590"/>
                  <a:pt x="391" y="2590"/>
                </a:cubicBezTo>
                <a:cubicBezTo>
                  <a:pt x="391" y="2590"/>
                  <a:pt x="1535" y="1390"/>
                  <a:pt x="1312" y="330"/>
                </a:cubicBezTo>
                <a:cubicBezTo>
                  <a:pt x="1264" y="82"/>
                  <a:pt x="1144" y="0"/>
                  <a:pt x="1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7"/>
          <p:cNvSpPr/>
          <p:nvPr/>
        </p:nvSpPr>
        <p:spPr>
          <a:xfrm>
            <a:off x="143356" y="1202208"/>
            <a:ext cx="76988" cy="117753"/>
          </a:xfrm>
          <a:custGeom>
            <a:rect b="b" l="l" r="r" t="t"/>
            <a:pathLst>
              <a:path extrusionOk="0" h="2903" w="1898">
                <a:moveTo>
                  <a:pt x="505" y="0"/>
                </a:moveTo>
                <a:cubicBezTo>
                  <a:pt x="76" y="0"/>
                  <a:pt x="1" y="866"/>
                  <a:pt x="1" y="866"/>
                </a:cubicBezTo>
                <a:cubicBezTo>
                  <a:pt x="308" y="1926"/>
                  <a:pt x="1842" y="2903"/>
                  <a:pt x="1842" y="2903"/>
                </a:cubicBezTo>
                <a:cubicBezTo>
                  <a:pt x="1842" y="2903"/>
                  <a:pt x="1898" y="894"/>
                  <a:pt x="838" y="141"/>
                </a:cubicBezTo>
                <a:cubicBezTo>
                  <a:pt x="708" y="41"/>
                  <a:pt x="598" y="0"/>
                  <a:pt x="5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7"/>
          <p:cNvSpPr/>
          <p:nvPr/>
        </p:nvSpPr>
        <p:spPr>
          <a:xfrm>
            <a:off x="154673" y="1158522"/>
            <a:ext cx="110938" cy="63237"/>
          </a:xfrm>
          <a:custGeom>
            <a:rect b="b" l="l" r="r" t="t"/>
            <a:pathLst>
              <a:path extrusionOk="0" h="1559" w="2735">
                <a:moveTo>
                  <a:pt x="957" y="0"/>
                </a:moveTo>
                <a:cubicBezTo>
                  <a:pt x="907" y="0"/>
                  <a:pt x="858" y="6"/>
                  <a:pt x="810" y="18"/>
                </a:cubicBezTo>
                <a:cubicBezTo>
                  <a:pt x="252" y="186"/>
                  <a:pt x="1" y="1162"/>
                  <a:pt x="1" y="1162"/>
                </a:cubicBezTo>
                <a:cubicBezTo>
                  <a:pt x="205" y="1460"/>
                  <a:pt x="1253" y="1559"/>
                  <a:pt x="1995" y="1559"/>
                </a:cubicBezTo>
                <a:cubicBezTo>
                  <a:pt x="2366" y="1559"/>
                  <a:pt x="2660" y="1534"/>
                  <a:pt x="2735" y="1497"/>
                </a:cubicBezTo>
                <a:cubicBezTo>
                  <a:pt x="2148" y="655"/>
                  <a:pt x="1492" y="0"/>
                  <a:pt x="9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7"/>
          <p:cNvSpPr/>
          <p:nvPr/>
        </p:nvSpPr>
        <p:spPr>
          <a:xfrm>
            <a:off x="248616" y="1221435"/>
            <a:ext cx="126798" cy="66847"/>
          </a:xfrm>
          <a:custGeom>
            <a:rect b="b" l="l" r="r" t="t"/>
            <a:pathLst>
              <a:path extrusionOk="0" h="1648" w="3126">
                <a:moveTo>
                  <a:pt x="1840" y="0"/>
                </a:moveTo>
                <a:cubicBezTo>
                  <a:pt x="1170" y="0"/>
                  <a:pt x="535" y="300"/>
                  <a:pt x="335" y="699"/>
                </a:cubicBezTo>
                <a:cubicBezTo>
                  <a:pt x="0" y="1341"/>
                  <a:pt x="837" y="1648"/>
                  <a:pt x="837" y="1648"/>
                </a:cubicBezTo>
                <a:cubicBezTo>
                  <a:pt x="1395" y="1620"/>
                  <a:pt x="2986" y="1090"/>
                  <a:pt x="3125" y="476"/>
                </a:cubicBezTo>
                <a:cubicBezTo>
                  <a:pt x="2764" y="138"/>
                  <a:pt x="2294" y="0"/>
                  <a:pt x="18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7"/>
          <p:cNvSpPr/>
          <p:nvPr/>
        </p:nvSpPr>
        <p:spPr>
          <a:xfrm>
            <a:off x="258797" y="1230521"/>
            <a:ext cx="61128" cy="122255"/>
          </a:xfrm>
          <a:custGeom>
            <a:rect b="b" l="l" r="r" t="t"/>
            <a:pathLst>
              <a:path extrusionOk="0" h="3014" w="1507">
                <a:moveTo>
                  <a:pt x="586" y="1"/>
                </a:moveTo>
                <a:cubicBezTo>
                  <a:pt x="0" y="838"/>
                  <a:pt x="140" y="2456"/>
                  <a:pt x="558" y="3014"/>
                </a:cubicBezTo>
                <a:cubicBezTo>
                  <a:pt x="558" y="3014"/>
                  <a:pt x="1144" y="2791"/>
                  <a:pt x="1312" y="1982"/>
                </a:cubicBezTo>
                <a:cubicBezTo>
                  <a:pt x="1507" y="1173"/>
                  <a:pt x="1312" y="140"/>
                  <a:pt x="5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7"/>
          <p:cNvSpPr/>
          <p:nvPr/>
        </p:nvSpPr>
        <p:spPr>
          <a:xfrm>
            <a:off x="340287" y="1356954"/>
            <a:ext cx="168659" cy="84127"/>
          </a:xfrm>
          <a:custGeom>
            <a:rect b="b" l="l" r="r" t="t"/>
            <a:pathLst>
              <a:path extrusionOk="0" h="2074" w="4158">
                <a:moveTo>
                  <a:pt x="3675" y="1"/>
                </a:moveTo>
                <a:cubicBezTo>
                  <a:pt x="3469" y="1"/>
                  <a:pt x="3182" y="30"/>
                  <a:pt x="2790" y="120"/>
                </a:cubicBezTo>
                <a:cubicBezTo>
                  <a:pt x="1702" y="399"/>
                  <a:pt x="865" y="567"/>
                  <a:pt x="195" y="1404"/>
                </a:cubicBezTo>
                <a:lnTo>
                  <a:pt x="0" y="1152"/>
                </a:lnTo>
                <a:lnTo>
                  <a:pt x="0" y="1152"/>
                </a:lnTo>
                <a:cubicBezTo>
                  <a:pt x="0" y="1153"/>
                  <a:pt x="298" y="2074"/>
                  <a:pt x="1535" y="2074"/>
                </a:cubicBezTo>
                <a:cubicBezTo>
                  <a:pt x="1553" y="2074"/>
                  <a:pt x="1572" y="2073"/>
                  <a:pt x="1590" y="2073"/>
                </a:cubicBezTo>
                <a:cubicBezTo>
                  <a:pt x="2874" y="2017"/>
                  <a:pt x="4157" y="92"/>
                  <a:pt x="4157" y="92"/>
                </a:cubicBezTo>
                <a:cubicBezTo>
                  <a:pt x="4157" y="92"/>
                  <a:pt x="4043" y="1"/>
                  <a:pt x="3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7"/>
          <p:cNvSpPr/>
          <p:nvPr/>
        </p:nvSpPr>
        <p:spPr>
          <a:xfrm>
            <a:off x="375374" y="1115931"/>
            <a:ext cx="175230" cy="58856"/>
          </a:xfrm>
          <a:custGeom>
            <a:rect b="b" l="l" r="r" t="t"/>
            <a:pathLst>
              <a:path extrusionOk="0" h="1451" w="4320">
                <a:moveTo>
                  <a:pt x="2499" y="0"/>
                </a:moveTo>
                <a:cubicBezTo>
                  <a:pt x="2139" y="0"/>
                  <a:pt x="1757" y="80"/>
                  <a:pt x="1395" y="287"/>
                </a:cubicBezTo>
                <a:lnTo>
                  <a:pt x="0" y="1068"/>
                </a:lnTo>
                <a:cubicBezTo>
                  <a:pt x="606" y="1349"/>
                  <a:pt x="1212" y="1451"/>
                  <a:pt x="1765" y="1451"/>
                </a:cubicBezTo>
                <a:cubicBezTo>
                  <a:pt x="2968" y="1451"/>
                  <a:pt x="3920" y="970"/>
                  <a:pt x="4073" y="817"/>
                </a:cubicBezTo>
                <a:cubicBezTo>
                  <a:pt x="4319" y="612"/>
                  <a:pt x="3496" y="0"/>
                  <a:pt x="2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7"/>
          <p:cNvSpPr/>
          <p:nvPr/>
        </p:nvSpPr>
        <p:spPr>
          <a:xfrm>
            <a:off x="275752" y="1215715"/>
            <a:ext cx="166428" cy="62101"/>
          </a:xfrm>
          <a:custGeom>
            <a:rect b="b" l="l" r="r" t="t"/>
            <a:pathLst>
              <a:path extrusionOk="0" h="1531" w="4103">
                <a:moveTo>
                  <a:pt x="2125" y="1"/>
                </a:moveTo>
                <a:cubicBezTo>
                  <a:pt x="1492" y="1"/>
                  <a:pt x="245" y="934"/>
                  <a:pt x="1" y="1287"/>
                </a:cubicBezTo>
                <a:cubicBezTo>
                  <a:pt x="510" y="1456"/>
                  <a:pt x="1001" y="1530"/>
                  <a:pt x="1450" y="1530"/>
                </a:cubicBezTo>
                <a:cubicBezTo>
                  <a:pt x="2330" y="1530"/>
                  <a:pt x="3054" y="1246"/>
                  <a:pt x="3460" y="840"/>
                </a:cubicBezTo>
                <a:cubicBezTo>
                  <a:pt x="4102" y="226"/>
                  <a:pt x="2177" y="3"/>
                  <a:pt x="2177" y="3"/>
                </a:cubicBezTo>
                <a:cubicBezTo>
                  <a:pt x="2160" y="2"/>
                  <a:pt x="2143" y="1"/>
                  <a:pt x="2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7"/>
          <p:cNvSpPr/>
          <p:nvPr/>
        </p:nvSpPr>
        <p:spPr>
          <a:xfrm>
            <a:off x="533770" y="1368109"/>
            <a:ext cx="118889" cy="144240"/>
          </a:xfrm>
          <a:custGeom>
            <a:rect b="b" l="l" r="r" t="t"/>
            <a:pathLst>
              <a:path extrusionOk="0" h="3556" w="2931">
                <a:moveTo>
                  <a:pt x="1961" y="1"/>
                </a:moveTo>
                <a:cubicBezTo>
                  <a:pt x="1615" y="1"/>
                  <a:pt x="1284" y="319"/>
                  <a:pt x="1284" y="319"/>
                </a:cubicBezTo>
                <a:cubicBezTo>
                  <a:pt x="1" y="1993"/>
                  <a:pt x="2456" y="3556"/>
                  <a:pt x="2456" y="3556"/>
                </a:cubicBezTo>
                <a:cubicBezTo>
                  <a:pt x="2456" y="3556"/>
                  <a:pt x="2930" y="1184"/>
                  <a:pt x="2484" y="375"/>
                </a:cubicBezTo>
                <a:cubicBezTo>
                  <a:pt x="2338" y="93"/>
                  <a:pt x="2147" y="1"/>
                  <a:pt x="19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7"/>
          <p:cNvSpPr/>
          <p:nvPr/>
        </p:nvSpPr>
        <p:spPr>
          <a:xfrm>
            <a:off x="495317" y="1438768"/>
            <a:ext cx="76988" cy="101528"/>
          </a:xfrm>
          <a:custGeom>
            <a:rect b="b" l="l" r="r" t="t"/>
            <a:pathLst>
              <a:path extrusionOk="0" h="2503" w="1898">
                <a:moveTo>
                  <a:pt x="1897" y="0"/>
                </a:moveTo>
                <a:cubicBezTo>
                  <a:pt x="1060" y="307"/>
                  <a:pt x="307" y="1451"/>
                  <a:pt x="0" y="2483"/>
                </a:cubicBezTo>
                <a:cubicBezTo>
                  <a:pt x="0" y="2483"/>
                  <a:pt x="54" y="2502"/>
                  <a:pt x="155" y="2502"/>
                </a:cubicBezTo>
                <a:cubicBezTo>
                  <a:pt x="328" y="2502"/>
                  <a:pt x="639" y="2447"/>
                  <a:pt x="1060" y="2149"/>
                </a:cubicBezTo>
                <a:cubicBezTo>
                  <a:pt x="1730" y="1646"/>
                  <a:pt x="1730" y="1479"/>
                  <a:pt x="18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7"/>
          <p:cNvSpPr/>
          <p:nvPr/>
        </p:nvSpPr>
        <p:spPr>
          <a:xfrm>
            <a:off x="215801" y="1056589"/>
            <a:ext cx="168659" cy="84613"/>
          </a:xfrm>
          <a:custGeom>
            <a:rect b="b" l="l" r="r" t="t"/>
            <a:pathLst>
              <a:path extrusionOk="0" h="2086" w="4158">
                <a:moveTo>
                  <a:pt x="3670" y="0"/>
                </a:moveTo>
                <a:cubicBezTo>
                  <a:pt x="3464" y="0"/>
                  <a:pt x="3179" y="32"/>
                  <a:pt x="2790" y="132"/>
                </a:cubicBezTo>
                <a:cubicBezTo>
                  <a:pt x="1702" y="411"/>
                  <a:pt x="809" y="299"/>
                  <a:pt x="140" y="1136"/>
                </a:cubicBezTo>
                <a:lnTo>
                  <a:pt x="0" y="1164"/>
                </a:lnTo>
                <a:cubicBezTo>
                  <a:pt x="0" y="1164"/>
                  <a:pt x="298" y="2085"/>
                  <a:pt x="1535" y="2085"/>
                </a:cubicBezTo>
                <a:cubicBezTo>
                  <a:pt x="1554" y="2085"/>
                  <a:pt x="1572" y="2085"/>
                  <a:pt x="1590" y="2085"/>
                </a:cubicBezTo>
                <a:cubicBezTo>
                  <a:pt x="2874" y="2029"/>
                  <a:pt x="4157" y="104"/>
                  <a:pt x="4157" y="104"/>
                </a:cubicBezTo>
                <a:cubicBezTo>
                  <a:pt x="4157" y="104"/>
                  <a:pt x="4042" y="0"/>
                  <a:pt x="36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7"/>
          <p:cNvSpPr/>
          <p:nvPr/>
        </p:nvSpPr>
        <p:spPr>
          <a:xfrm>
            <a:off x="314246" y="1282522"/>
            <a:ext cx="70214" cy="117793"/>
          </a:xfrm>
          <a:custGeom>
            <a:rect b="b" l="l" r="r" t="t"/>
            <a:pathLst>
              <a:path extrusionOk="0" h="2904" w="1731">
                <a:moveTo>
                  <a:pt x="1321" y="0"/>
                </a:moveTo>
                <a:cubicBezTo>
                  <a:pt x="1017" y="0"/>
                  <a:pt x="642" y="253"/>
                  <a:pt x="642" y="253"/>
                </a:cubicBezTo>
                <a:cubicBezTo>
                  <a:pt x="0" y="1118"/>
                  <a:pt x="168" y="2904"/>
                  <a:pt x="168" y="2904"/>
                </a:cubicBezTo>
                <a:cubicBezTo>
                  <a:pt x="168" y="2904"/>
                  <a:pt x="1730" y="1732"/>
                  <a:pt x="1702" y="476"/>
                </a:cubicBezTo>
                <a:cubicBezTo>
                  <a:pt x="1691" y="110"/>
                  <a:pt x="1521" y="0"/>
                  <a:pt x="13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7"/>
          <p:cNvSpPr/>
          <p:nvPr/>
        </p:nvSpPr>
        <p:spPr>
          <a:xfrm>
            <a:off x="409284" y="1260131"/>
            <a:ext cx="80395" cy="101731"/>
          </a:xfrm>
          <a:custGeom>
            <a:rect b="b" l="l" r="r" t="t"/>
            <a:pathLst>
              <a:path extrusionOk="0" h="2508" w="1982">
                <a:moveTo>
                  <a:pt x="1031" y="0"/>
                </a:moveTo>
                <a:cubicBezTo>
                  <a:pt x="606" y="0"/>
                  <a:pt x="168" y="192"/>
                  <a:pt x="168" y="192"/>
                </a:cubicBezTo>
                <a:cubicBezTo>
                  <a:pt x="1" y="694"/>
                  <a:pt x="1312" y="2396"/>
                  <a:pt x="1535" y="2507"/>
                </a:cubicBezTo>
                <a:cubicBezTo>
                  <a:pt x="1870" y="1447"/>
                  <a:pt x="1982" y="471"/>
                  <a:pt x="1535" y="136"/>
                </a:cubicBezTo>
                <a:cubicBezTo>
                  <a:pt x="1393" y="35"/>
                  <a:pt x="1213" y="0"/>
                  <a:pt x="10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7"/>
          <p:cNvSpPr/>
          <p:nvPr/>
        </p:nvSpPr>
        <p:spPr>
          <a:xfrm>
            <a:off x="243992" y="1339228"/>
            <a:ext cx="147242" cy="181071"/>
          </a:xfrm>
          <a:custGeom>
            <a:rect b="b" l="l" r="r" t="t"/>
            <a:pathLst>
              <a:path extrusionOk="0" h="4464" w="3630">
                <a:moveTo>
                  <a:pt x="681" y="0"/>
                </a:moveTo>
                <a:cubicBezTo>
                  <a:pt x="616" y="0"/>
                  <a:pt x="557" y="9"/>
                  <a:pt x="505" y="27"/>
                </a:cubicBezTo>
                <a:cubicBezTo>
                  <a:pt x="443" y="648"/>
                  <a:pt x="719" y="1250"/>
                  <a:pt x="1090" y="1761"/>
                </a:cubicBezTo>
                <a:lnTo>
                  <a:pt x="1090" y="1761"/>
                </a:lnTo>
                <a:cubicBezTo>
                  <a:pt x="496" y="2691"/>
                  <a:pt x="0" y="3943"/>
                  <a:pt x="310" y="4407"/>
                </a:cubicBezTo>
                <a:cubicBezTo>
                  <a:pt x="1091" y="3648"/>
                  <a:pt x="1568" y="3563"/>
                  <a:pt x="1742" y="3563"/>
                </a:cubicBezTo>
                <a:cubicBezTo>
                  <a:pt x="1791" y="3563"/>
                  <a:pt x="1816" y="3570"/>
                  <a:pt x="1816" y="3570"/>
                </a:cubicBezTo>
                <a:cubicBezTo>
                  <a:pt x="1816" y="3570"/>
                  <a:pt x="2263" y="4045"/>
                  <a:pt x="2653" y="4463"/>
                </a:cubicBezTo>
                <a:cubicBezTo>
                  <a:pt x="3406" y="3877"/>
                  <a:pt x="3630" y="1757"/>
                  <a:pt x="3630" y="1757"/>
                </a:cubicBezTo>
                <a:cubicBezTo>
                  <a:pt x="3630" y="1757"/>
                  <a:pt x="1605" y="0"/>
                  <a:pt x="6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7"/>
          <p:cNvSpPr/>
          <p:nvPr/>
        </p:nvSpPr>
        <p:spPr>
          <a:xfrm>
            <a:off x="214665" y="1455886"/>
            <a:ext cx="75852" cy="108545"/>
          </a:xfrm>
          <a:custGeom>
            <a:rect b="b" l="l" r="r" t="t"/>
            <a:pathLst>
              <a:path extrusionOk="0" h="2676" w="1870">
                <a:moveTo>
                  <a:pt x="1643" y="1"/>
                </a:moveTo>
                <a:cubicBezTo>
                  <a:pt x="1275" y="1"/>
                  <a:pt x="586" y="555"/>
                  <a:pt x="586" y="555"/>
                </a:cubicBezTo>
                <a:cubicBezTo>
                  <a:pt x="196" y="917"/>
                  <a:pt x="0" y="2284"/>
                  <a:pt x="84" y="2675"/>
                </a:cubicBezTo>
                <a:cubicBezTo>
                  <a:pt x="1284" y="2033"/>
                  <a:pt x="1870" y="1001"/>
                  <a:pt x="1870" y="276"/>
                </a:cubicBezTo>
                <a:cubicBezTo>
                  <a:pt x="1870" y="74"/>
                  <a:pt x="1778" y="1"/>
                  <a:pt x="16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7"/>
          <p:cNvSpPr/>
          <p:nvPr/>
        </p:nvSpPr>
        <p:spPr>
          <a:xfrm>
            <a:off x="110541" y="1391189"/>
            <a:ext cx="156409" cy="84938"/>
          </a:xfrm>
          <a:custGeom>
            <a:rect b="b" l="l" r="r" t="t"/>
            <a:pathLst>
              <a:path extrusionOk="0" h="2094" w="3856">
                <a:moveTo>
                  <a:pt x="3232" y="0"/>
                </a:moveTo>
                <a:cubicBezTo>
                  <a:pt x="3087" y="0"/>
                  <a:pt x="2958" y="29"/>
                  <a:pt x="2958" y="29"/>
                </a:cubicBezTo>
                <a:cubicBezTo>
                  <a:pt x="1926" y="448"/>
                  <a:pt x="84" y="1899"/>
                  <a:pt x="1" y="2094"/>
                </a:cubicBezTo>
                <a:cubicBezTo>
                  <a:pt x="1144" y="1954"/>
                  <a:pt x="2791" y="1731"/>
                  <a:pt x="3432" y="755"/>
                </a:cubicBezTo>
                <a:cubicBezTo>
                  <a:pt x="3856" y="110"/>
                  <a:pt x="3513" y="0"/>
                  <a:pt x="3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7"/>
          <p:cNvSpPr/>
          <p:nvPr/>
        </p:nvSpPr>
        <p:spPr>
          <a:xfrm>
            <a:off x="233892" y="1159212"/>
            <a:ext cx="155070" cy="51717"/>
          </a:xfrm>
          <a:custGeom>
            <a:rect b="b" l="l" r="r" t="t"/>
            <a:pathLst>
              <a:path extrusionOk="0" h="1275" w="3823">
                <a:moveTo>
                  <a:pt x="2452" y="1"/>
                </a:moveTo>
                <a:cubicBezTo>
                  <a:pt x="1506" y="1"/>
                  <a:pt x="163" y="384"/>
                  <a:pt x="1" y="1033"/>
                </a:cubicBezTo>
                <a:cubicBezTo>
                  <a:pt x="241" y="1209"/>
                  <a:pt x="615" y="1274"/>
                  <a:pt x="1025" y="1274"/>
                </a:cubicBezTo>
                <a:cubicBezTo>
                  <a:pt x="1856" y="1274"/>
                  <a:pt x="2836" y="1006"/>
                  <a:pt x="3153" y="838"/>
                </a:cubicBezTo>
                <a:cubicBezTo>
                  <a:pt x="3153" y="838"/>
                  <a:pt x="3823" y="559"/>
                  <a:pt x="3265" y="169"/>
                </a:cubicBezTo>
                <a:cubicBezTo>
                  <a:pt x="3105" y="54"/>
                  <a:pt x="2806" y="1"/>
                  <a:pt x="24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7"/>
          <p:cNvSpPr/>
          <p:nvPr/>
        </p:nvSpPr>
        <p:spPr>
          <a:xfrm>
            <a:off x="854052" y="1536483"/>
            <a:ext cx="144889" cy="130571"/>
          </a:xfrm>
          <a:custGeom>
            <a:rect b="b" l="l" r="r" t="t"/>
            <a:pathLst>
              <a:path extrusionOk="0" h="3219" w="3572">
                <a:moveTo>
                  <a:pt x="1291" y="1"/>
                </a:moveTo>
                <a:cubicBezTo>
                  <a:pt x="1242" y="1"/>
                  <a:pt x="1193" y="7"/>
                  <a:pt x="1144" y="19"/>
                </a:cubicBezTo>
                <a:cubicBezTo>
                  <a:pt x="0" y="297"/>
                  <a:pt x="419" y="2474"/>
                  <a:pt x="419" y="2474"/>
                </a:cubicBezTo>
                <a:lnTo>
                  <a:pt x="782" y="3115"/>
                </a:lnTo>
                <a:cubicBezTo>
                  <a:pt x="924" y="3190"/>
                  <a:pt x="1141" y="3219"/>
                  <a:pt x="1392" y="3219"/>
                </a:cubicBezTo>
                <a:cubicBezTo>
                  <a:pt x="2272" y="3219"/>
                  <a:pt x="3571" y="2864"/>
                  <a:pt x="3571" y="2864"/>
                </a:cubicBezTo>
                <a:cubicBezTo>
                  <a:pt x="3571" y="2864"/>
                  <a:pt x="2395" y="1"/>
                  <a:pt x="12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7"/>
          <p:cNvSpPr/>
          <p:nvPr/>
        </p:nvSpPr>
        <p:spPr>
          <a:xfrm>
            <a:off x="516734" y="1541392"/>
            <a:ext cx="194781" cy="134019"/>
          </a:xfrm>
          <a:custGeom>
            <a:rect b="b" l="l" r="r" t="t"/>
            <a:pathLst>
              <a:path extrusionOk="0" h="3304" w="4802">
                <a:moveTo>
                  <a:pt x="874" y="0"/>
                </a:moveTo>
                <a:cubicBezTo>
                  <a:pt x="1" y="0"/>
                  <a:pt x="226" y="874"/>
                  <a:pt x="226" y="874"/>
                </a:cubicBezTo>
                <a:cubicBezTo>
                  <a:pt x="526" y="2102"/>
                  <a:pt x="3201" y="3303"/>
                  <a:pt x="4180" y="3303"/>
                </a:cubicBezTo>
                <a:cubicBezTo>
                  <a:pt x="4202" y="3303"/>
                  <a:pt x="4223" y="3302"/>
                  <a:pt x="4243" y="3301"/>
                </a:cubicBezTo>
                <a:cubicBezTo>
                  <a:pt x="4801" y="1265"/>
                  <a:pt x="2123" y="121"/>
                  <a:pt x="1035" y="9"/>
                </a:cubicBezTo>
                <a:cubicBezTo>
                  <a:pt x="977" y="3"/>
                  <a:pt x="924" y="0"/>
                  <a:pt x="8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7"/>
          <p:cNvSpPr/>
          <p:nvPr/>
        </p:nvSpPr>
        <p:spPr>
          <a:xfrm>
            <a:off x="657567" y="1487971"/>
            <a:ext cx="167077" cy="69767"/>
          </a:xfrm>
          <a:custGeom>
            <a:rect b="b" l="l" r="r" t="t"/>
            <a:pathLst>
              <a:path extrusionOk="0" h="1720" w="4119">
                <a:moveTo>
                  <a:pt x="643" y="1"/>
                </a:moveTo>
                <a:cubicBezTo>
                  <a:pt x="533" y="1"/>
                  <a:pt x="452" y="7"/>
                  <a:pt x="408" y="15"/>
                </a:cubicBezTo>
                <a:cubicBezTo>
                  <a:pt x="0" y="124"/>
                  <a:pt x="946" y="1720"/>
                  <a:pt x="2443" y="1720"/>
                </a:cubicBezTo>
                <a:cubicBezTo>
                  <a:pt x="2481" y="1720"/>
                  <a:pt x="2519" y="1719"/>
                  <a:pt x="2557" y="1717"/>
                </a:cubicBezTo>
                <a:lnTo>
                  <a:pt x="4119" y="1661"/>
                </a:lnTo>
                <a:cubicBezTo>
                  <a:pt x="3019" y="226"/>
                  <a:pt x="1304" y="1"/>
                  <a:pt x="6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7"/>
          <p:cNvSpPr/>
          <p:nvPr/>
        </p:nvSpPr>
        <p:spPr>
          <a:xfrm>
            <a:off x="787286" y="1600491"/>
            <a:ext cx="99622" cy="131423"/>
          </a:xfrm>
          <a:custGeom>
            <a:rect b="b" l="l" r="r" t="t"/>
            <a:pathLst>
              <a:path extrusionOk="0" h="3240" w="2456">
                <a:moveTo>
                  <a:pt x="749" y="0"/>
                </a:moveTo>
                <a:cubicBezTo>
                  <a:pt x="189" y="0"/>
                  <a:pt x="0" y="756"/>
                  <a:pt x="0" y="756"/>
                </a:cubicBezTo>
                <a:cubicBezTo>
                  <a:pt x="84" y="1370"/>
                  <a:pt x="865" y="3155"/>
                  <a:pt x="1563" y="3239"/>
                </a:cubicBezTo>
                <a:cubicBezTo>
                  <a:pt x="2455" y="2123"/>
                  <a:pt x="1814" y="366"/>
                  <a:pt x="1033" y="59"/>
                </a:cubicBezTo>
                <a:cubicBezTo>
                  <a:pt x="929" y="18"/>
                  <a:pt x="835" y="0"/>
                  <a:pt x="7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7"/>
          <p:cNvSpPr/>
          <p:nvPr/>
        </p:nvSpPr>
        <p:spPr>
          <a:xfrm>
            <a:off x="685434" y="1439377"/>
            <a:ext cx="166387" cy="64048"/>
          </a:xfrm>
          <a:custGeom>
            <a:rect b="b" l="l" r="r" t="t"/>
            <a:pathLst>
              <a:path extrusionOk="0" h="1579" w="4102">
                <a:moveTo>
                  <a:pt x="1449" y="0"/>
                </a:moveTo>
                <a:cubicBezTo>
                  <a:pt x="1215" y="0"/>
                  <a:pt x="999" y="34"/>
                  <a:pt x="809" y="97"/>
                </a:cubicBezTo>
                <a:cubicBezTo>
                  <a:pt x="0" y="376"/>
                  <a:pt x="1591" y="1436"/>
                  <a:pt x="1591" y="1436"/>
                </a:cubicBezTo>
                <a:cubicBezTo>
                  <a:pt x="1767" y="1538"/>
                  <a:pt x="2062" y="1579"/>
                  <a:pt x="2390" y="1579"/>
                </a:cubicBezTo>
                <a:cubicBezTo>
                  <a:pt x="3048" y="1579"/>
                  <a:pt x="3841" y="1417"/>
                  <a:pt x="4102" y="1269"/>
                </a:cubicBezTo>
                <a:cubicBezTo>
                  <a:pt x="3239" y="384"/>
                  <a:pt x="2243" y="0"/>
                  <a:pt x="1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7"/>
          <p:cNvSpPr/>
          <p:nvPr/>
        </p:nvSpPr>
        <p:spPr>
          <a:xfrm>
            <a:off x="732973" y="1603939"/>
            <a:ext cx="98486" cy="125703"/>
          </a:xfrm>
          <a:custGeom>
            <a:rect b="b" l="l" r="r" t="t"/>
            <a:pathLst>
              <a:path extrusionOk="0" h="3099" w="2428">
                <a:moveTo>
                  <a:pt x="2225" y="1"/>
                </a:moveTo>
                <a:cubicBezTo>
                  <a:pt x="2075" y="1"/>
                  <a:pt x="1481" y="42"/>
                  <a:pt x="949" y="671"/>
                </a:cubicBezTo>
                <a:cubicBezTo>
                  <a:pt x="363" y="1424"/>
                  <a:pt x="0" y="2568"/>
                  <a:pt x="670" y="3098"/>
                </a:cubicBezTo>
                <a:cubicBezTo>
                  <a:pt x="1730" y="2540"/>
                  <a:pt x="2427" y="811"/>
                  <a:pt x="2260" y="2"/>
                </a:cubicBezTo>
                <a:cubicBezTo>
                  <a:pt x="2260" y="2"/>
                  <a:pt x="2248" y="1"/>
                  <a:pt x="2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7"/>
          <p:cNvSpPr/>
          <p:nvPr/>
        </p:nvSpPr>
        <p:spPr>
          <a:xfrm>
            <a:off x="479944" y="1316391"/>
            <a:ext cx="115441" cy="184357"/>
          </a:xfrm>
          <a:custGeom>
            <a:rect b="b" l="l" r="r" t="t"/>
            <a:pathLst>
              <a:path extrusionOk="0" h="4545" w="2846">
                <a:moveTo>
                  <a:pt x="1245" y="1"/>
                </a:moveTo>
                <a:cubicBezTo>
                  <a:pt x="591" y="1"/>
                  <a:pt x="59" y="794"/>
                  <a:pt x="575" y="1204"/>
                </a:cubicBezTo>
                <a:cubicBezTo>
                  <a:pt x="575" y="1204"/>
                  <a:pt x="398" y="1075"/>
                  <a:pt x="256" y="1075"/>
                </a:cubicBezTo>
                <a:cubicBezTo>
                  <a:pt x="110" y="1075"/>
                  <a:pt x="1" y="1211"/>
                  <a:pt x="156" y="1762"/>
                </a:cubicBezTo>
                <a:cubicBezTo>
                  <a:pt x="623" y="3370"/>
                  <a:pt x="2344" y="4544"/>
                  <a:pt x="2584" y="4544"/>
                </a:cubicBezTo>
                <a:cubicBezTo>
                  <a:pt x="2602" y="4544"/>
                  <a:pt x="2611" y="4538"/>
                  <a:pt x="2611" y="4524"/>
                </a:cubicBezTo>
                <a:cubicBezTo>
                  <a:pt x="2846" y="975"/>
                  <a:pt x="1970" y="1"/>
                  <a:pt x="1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7"/>
          <p:cNvSpPr/>
          <p:nvPr/>
        </p:nvSpPr>
        <p:spPr>
          <a:xfrm>
            <a:off x="584717" y="1486876"/>
            <a:ext cx="155070" cy="138643"/>
          </a:xfrm>
          <a:custGeom>
            <a:rect b="b" l="l" r="r" t="t"/>
            <a:pathLst>
              <a:path extrusionOk="0" h="3418" w="3823">
                <a:moveTo>
                  <a:pt x="717" y="0"/>
                </a:moveTo>
                <a:cubicBezTo>
                  <a:pt x="0" y="0"/>
                  <a:pt x="503" y="879"/>
                  <a:pt x="503" y="879"/>
                </a:cubicBezTo>
                <a:cubicBezTo>
                  <a:pt x="1340" y="1883"/>
                  <a:pt x="3571" y="3418"/>
                  <a:pt x="3823" y="3418"/>
                </a:cubicBezTo>
                <a:cubicBezTo>
                  <a:pt x="3265" y="2218"/>
                  <a:pt x="2428" y="460"/>
                  <a:pt x="1144" y="70"/>
                </a:cubicBezTo>
                <a:cubicBezTo>
                  <a:pt x="968" y="21"/>
                  <a:pt x="828" y="0"/>
                  <a:pt x="7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7"/>
          <p:cNvSpPr/>
          <p:nvPr/>
        </p:nvSpPr>
        <p:spPr>
          <a:xfrm>
            <a:off x="361785" y="1455642"/>
            <a:ext cx="109803" cy="156287"/>
          </a:xfrm>
          <a:custGeom>
            <a:rect b="b" l="l" r="r" t="t"/>
            <a:pathLst>
              <a:path extrusionOk="0" h="3853" w="2707">
                <a:moveTo>
                  <a:pt x="2331" y="1"/>
                </a:moveTo>
                <a:cubicBezTo>
                  <a:pt x="2289" y="1"/>
                  <a:pt x="2238" y="36"/>
                  <a:pt x="2176" y="114"/>
                </a:cubicBezTo>
                <a:cubicBezTo>
                  <a:pt x="1981" y="338"/>
                  <a:pt x="0" y="1872"/>
                  <a:pt x="1451" y="3853"/>
                </a:cubicBezTo>
                <a:cubicBezTo>
                  <a:pt x="2305" y="2899"/>
                  <a:pt x="2707" y="1"/>
                  <a:pt x="2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7"/>
          <p:cNvSpPr/>
          <p:nvPr/>
        </p:nvSpPr>
        <p:spPr>
          <a:xfrm>
            <a:off x="441166" y="1493690"/>
            <a:ext cx="108505" cy="148905"/>
          </a:xfrm>
          <a:custGeom>
            <a:rect b="b" l="l" r="r" t="t"/>
            <a:pathLst>
              <a:path extrusionOk="0" h="3671" w="2675">
                <a:moveTo>
                  <a:pt x="632" y="1"/>
                </a:moveTo>
                <a:cubicBezTo>
                  <a:pt x="496" y="1"/>
                  <a:pt x="353" y="90"/>
                  <a:pt x="247" y="376"/>
                </a:cubicBezTo>
                <a:cubicBezTo>
                  <a:pt x="0" y="1117"/>
                  <a:pt x="1240" y="3670"/>
                  <a:pt x="2290" y="3670"/>
                </a:cubicBezTo>
                <a:cubicBezTo>
                  <a:pt x="2306" y="3670"/>
                  <a:pt x="2323" y="3669"/>
                  <a:pt x="2340" y="3668"/>
                </a:cubicBezTo>
                <a:cubicBezTo>
                  <a:pt x="2674" y="2692"/>
                  <a:pt x="1475" y="711"/>
                  <a:pt x="1056" y="237"/>
                </a:cubicBezTo>
                <a:cubicBezTo>
                  <a:pt x="1056" y="237"/>
                  <a:pt x="853" y="1"/>
                  <a:pt x="6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7"/>
          <p:cNvSpPr/>
          <p:nvPr/>
        </p:nvSpPr>
        <p:spPr>
          <a:xfrm>
            <a:off x="676388" y="1577452"/>
            <a:ext cx="80395" cy="121647"/>
          </a:xfrm>
          <a:custGeom>
            <a:rect b="b" l="l" r="r" t="t"/>
            <a:pathLst>
              <a:path extrusionOk="0" h="2999" w="1982">
                <a:moveTo>
                  <a:pt x="1580" y="0"/>
                </a:moveTo>
                <a:cubicBezTo>
                  <a:pt x="1398" y="0"/>
                  <a:pt x="1088" y="50"/>
                  <a:pt x="865" y="348"/>
                </a:cubicBezTo>
                <a:cubicBezTo>
                  <a:pt x="530" y="822"/>
                  <a:pt x="0" y="1715"/>
                  <a:pt x="1284" y="2998"/>
                </a:cubicBezTo>
                <a:cubicBezTo>
                  <a:pt x="1981" y="2552"/>
                  <a:pt x="1897" y="934"/>
                  <a:pt x="1730" y="13"/>
                </a:cubicBezTo>
                <a:cubicBezTo>
                  <a:pt x="1730" y="13"/>
                  <a:pt x="1671" y="0"/>
                  <a:pt x="1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7"/>
          <p:cNvSpPr/>
          <p:nvPr/>
        </p:nvSpPr>
        <p:spPr>
          <a:xfrm>
            <a:off x="754471" y="1481724"/>
            <a:ext cx="86033" cy="142658"/>
          </a:xfrm>
          <a:custGeom>
            <a:rect b="b" l="l" r="r" t="t"/>
            <a:pathLst>
              <a:path extrusionOk="0" h="3517" w="2121">
                <a:moveTo>
                  <a:pt x="1584" y="1"/>
                </a:moveTo>
                <a:cubicBezTo>
                  <a:pt x="1215" y="1"/>
                  <a:pt x="753" y="308"/>
                  <a:pt x="753" y="308"/>
                </a:cubicBezTo>
                <a:cubicBezTo>
                  <a:pt x="0" y="1396"/>
                  <a:pt x="251" y="3517"/>
                  <a:pt x="251" y="3517"/>
                </a:cubicBezTo>
                <a:cubicBezTo>
                  <a:pt x="251" y="3517"/>
                  <a:pt x="2121" y="2066"/>
                  <a:pt x="2037" y="559"/>
                </a:cubicBezTo>
                <a:cubicBezTo>
                  <a:pt x="2026" y="131"/>
                  <a:pt x="1824" y="1"/>
                  <a:pt x="1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7"/>
          <p:cNvSpPr/>
          <p:nvPr/>
        </p:nvSpPr>
        <p:spPr>
          <a:xfrm>
            <a:off x="3169400" y="972300"/>
            <a:ext cx="113210" cy="59100"/>
          </a:xfrm>
          <a:custGeom>
            <a:rect b="b" l="l" r="r" t="t"/>
            <a:pathLst>
              <a:path extrusionOk="0" h="1457" w="2791">
                <a:moveTo>
                  <a:pt x="2596" y="1"/>
                </a:moveTo>
                <a:cubicBezTo>
                  <a:pt x="2141" y="1"/>
                  <a:pt x="1004" y="70"/>
                  <a:pt x="475" y="731"/>
                </a:cubicBezTo>
                <a:cubicBezTo>
                  <a:pt x="1" y="1317"/>
                  <a:pt x="1033" y="1457"/>
                  <a:pt x="1033" y="1457"/>
                </a:cubicBezTo>
                <a:cubicBezTo>
                  <a:pt x="1926" y="1233"/>
                  <a:pt x="2791" y="6"/>
                  <a:pt x="2791" y="6"/>
                </a:cubicBezTo>
                <a:cubicBezTo>
                  <a:pt x="2791" y="6"/>
                  <a:pt x="2718" y="1"/>
                  <a:pt x="2596" y="1"/>
                </a:cubicBezTo>
                <a:close/>
              </a:path>
            </a:pathLst>
          </a:custGeom>
          <a:solidFill>
            <a:srgbClr val="BCBC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7"/>
          <p:cNvSpPr/>
          <p:nvPr/>
        </p:nvSpPr>
        <p:spPr>
          <a:xfrm>
            <a:off x="3246347" y="975829"/>
            <a:ext cx="113210" cy="60114"/>
          </a:xfrm>
          <a:custGeom>
            <a:rect b="b" l="l" r="r" t="t"/>
            <a:pathLst>
              <a:path extrusionOk="0" h="1482" w="2791">
                <a:moveTo>
                  <a:pt x="2666" y="0"/>
                </a:moveTo>
                <a:cubicBezTo>
                  <a:pt x="2269" y="0"/>
                  <a:pt x="1033" y="58"/>
                  <a:pt x="475" y="756"/>
                </a:cubicBezTo>
                <a:cubicBezTo>
                  <a:pt x="1" y="1342"/>
                  <a:pt x="1061" y="1481"/>
                  <a:pt x="1061" y="1481"/>
                </a:cubicBezTo>
                <a:cubicBezTo>
                  <a:pt x="1954" y="1258"/>
                  <a:pt x="2791" y="3"/>
                  <a:pt x="2791" y="3"/>
                </a:cubicBezTo>
                <a:cubicBezTo>
                  <a:pt x="2791" y="3"/>
                  <a:pt x="2745" y="0"/>
                  <a:pt x="2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7"/>
          <p:cNvSpPr/>
          <p:nvPr/>
        </p:nvSpPr>
        <p:spPr>
          <a:xfrm>
            <a:off x="2971374" y="1160307"/>
            <a:ext cx="160749" cy="180057"/>
          </a:xfrm>
          <a:custGeom>
            <a:rect b="b" l="l" r="r" t="t"/>
            <a:pathLst>
              <a:path extrusionOk="0" h="4439" w="3963">
                <a:moveTo>
                  <a:pt x="1029" y="1"/>
                </a:moveTo>
                <a:cubicBezTo>
                  <a:pt x="1012" y="1"/>
                  <a:pt x="994" y="1"/>
                  <a:pt x="977" y="2"/>
                </a:cubicBezTo>
                <a:cubicBezTo>
                  <a:pt x="1000" y="218"/>
                  <a:pt x="1120" y="420"/>
                  <a:pt x="1254" y="584"/>
                </a:cubicBezTo>
                <a:lnTo>
                  <a:pt x="1254" y="584"/>
                </a:lnTo>
                <a:cubicBezTo>
                  <a:pt x="1089" y="503"/>
                  <a:pt x="866" y="442"/>
                  <a:pt x="567" y="442"/>
                </a:cubicBezTo>
                <a:cubicBezTo>
                  <a:pt x="402" y="442"/>
                  <a:pt x="214" y="461"/>
                  <a:pt x="1" y="504"/>
                </a:cubicBezTo>
                <a:cubicBezTo>
                  <a:pt x="140" y="1174"/>
                  <a:pt x="419" y="2290"/>
                  <a:pt x="1479" y="2401"/>
                </a:cubicBezTo>
                <a:lnTo>
                  <a:pt x="2930" y="1788"/>
                </a:lnTo>
                <a:lnTo>
                  <a:pt x="2930" y="1788"/>
                </a:lnTo>
                <a:cubicBezTo>
                  <a:pt x="2930" y="1788"/>
                  <a:pt x="1981" y="3322"/>
                  <a:pt x="3237" y="4438"/>
                </a:cubicBezTo>
                <a:cubicBezTo>
                  <a:pt x="3962" y="4131"/>
                  <a:pt x="3432" y="1369"/>
                  <a:pt x="3432" y="1369"/>
                </a:cubicBezTo>
                <a:cubicBezTo>
                  <a:pt x="3432" y="1369"/>
                  <a:pt x="1929" y="1"/>
                  <a:pt x="10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7"/>
          <p:cNvSpPr/>
          <p:nvPr/>
        </p:nvSpPr>
        <p:spPr>
          <a:xfrm>
            <a:off x="3081136" y="1181562"/>
            <a:ext cx="143753" cy="89765"/>
          </a:xfrm>
          <a:custGeom>
            <a:rect b="b" l="l" r="r" t="t"/>
            <a:pathLst>
              <a:path extrusionOk="0" h="2213" w="3544">
                <a:moveTo>
                  <a:pt x="677" y="1"/>
                </a:moveTo>
                <a:cubicBezTo>
                  <a:pt x="283" y="1"/>
                  <a:pt x="1" y="36"/>
                  <a:pt x="1" y="36"/>
                </a:cubicBezTo>
                <a:cubicBezTo>
                  <a:pt x="1" y="36"/>
                  <a:pt x="1" y="371"/>
                  <a:pt x="810" y="929"/>
                </a:cubicBezTo>
                <a:cubicBezTo>
                  <a:pt x="1596" y="1471"/>
                  <a:pt x="2172" y="1934"/>
                  <a:pt x="3074" y="1934"/>
                </a:cubicBezTo>
                <a:cubicBezTo>
                  <a:pt x="3100" y="1934"/>
                  <a:pt x="3127" y="1934"/>
                  <a:pt x="3153" y="1933"/>
                </a:cubicBezTo>
                <a:lnTo>
                  <a:pt x="3153" y="1933"/>
                </a:lnTo>
                <a:lnTo>
                  <a:pt x="3098" y="2212"/>
                </a:lnTo>
                <a:cubicBezTo>
                  <a:pt x="3098" y="2212"/>
                  <a:pt x="3544" y="1431"/>
                  <a:pt x="2791" y="622"/>
                </a:cubicBezTo>
                <a:cubicBezTo>
                  <a:pt x="2302" y="99"/>
                  <a:pt x="1335" y="1"/>
                  <a:pt x="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7"/>
          <p:cNvSpPr/>
          <p:nvPr/>
        </p:nvSpPr>
        <p:spPr>
          <a:xfrm>
            <a:off x="3081136" y="1137632"/>
            <a:ext cx="113210" cy="60114"/>
          </a:xfrm>
          <a:custGeom>
            <a:rect b="b" l="l" r="r" t="t"/>
            <a:pathLst>
              <a:path extrusionOk="0" h="1482" w="2791">
                <a:moveTo>
                  <a:pt x="2666" y="1"/>
                </a:moveTo>
                <a:cubicBezTo>
                  <a:pt x="2269" y="1"/>
                  <a:pt x="1033" y="59"/>
                  <a:pt x="475" y="756"/>
                </a:cubicBezTo>
                <a:cubicBezTo>
                  <a:pt x="1" y="1370"/>
                  <a:pt x="1061" y="1482"/>
                  <a:pt x="1061" y="1482"/>
                </a:cubicBezTo>
                <a:cubicBezTo>
                  <a:pt x="1926" y="1259"/>
                  <a:pt x="2791" y="3"/>
                  <a:pt x="2791" y="3"/>
                </a:cubicBezTo>
                <a:cubicBezTo>
                  <a:pt x="2791" y="3"/>
                  <a:pt x="2745" y="1"/>
                  <a:pt x="2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7"/>
          <p:cNvSpPr/>
          <p:nvPr/>
        </p:nvSpPr>
        <p:spPr>
          <a:xfrm>
            <a:off x="3080000" y="1198841"/>
            <a:ext cx="73621" cy="122377"/>
          </a:xfrm>
          <a:custGeom>
            <a:rect b="b" l="l" r="r" t="t"/>
            <a:pathLst>
              <a:path extrusionOk="0" h="3017" w="1815">
                <a:moveTo>
                  <a:pt x="1535" y="1"/>
                </a:moveTo>
                <a:cubicBezTo>
                  <a:pt x="1535" y="1"/>
                  <a:pt x="1" y="1284"/>
                  <a:pt x="112" y="2567"/>
                </a:cubicBezTo>
                <a:cubicBezTo>
                  <a:pt x="143" y="2909"/>
                  <a:pt x="301" y="3016"/>
                  <a:pt x="487" y="3016"/>
                </a:cubicBezTo>
                <a:cubicBezTo>
                  <a:pt x="803" y="3016"/>
                  <a:pt x="1200" y="2707"/>
                  <a:pt x="1200" y="2707"/>
                </a:cubicBezTo>
                <a:cubicBezTo>
                  <a:pt x="1814" y="1786"/>
                  <a:pt x="1535" y="1"/>
                  <a:pt x="15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7"/>
          <p:cNvSpPr/>
          <p:nvPr/>
        </p:nvSpPr>
        <p:spPr>
          <a:xfrm>
            <a:off x="3022280" y="1228290"/>
            <a:ext cx="81531" cy="103313"/>
          </a:xfrm>
          <a:custGeom>
            <a:rect b="b" l="l" r="r" t="t"/>
            <a:pathLst>
              <a:path extrusionOk="0" h="2547" w="2010">
                <a:moveTo>
                  <a:pt x="308" y="0"/>
                </a:moveTo>
                <a:cubicBezTo>
                  <a:pt x="57" y="1116"/>
                  <a:pt x="1" y="2120"/>
                  <a:pt x="475" y="2427"/>
                </a:cubicBezTo>
                <a:cubicBezTo>
                  <a:pt x="606" y="2515"/>
                  <a:pt x="764" y="2547"/>
                  <a:pt x="925" y="2547"/>
                </a:cubicBezTo>
                <a:cubicBezTo>
                  <a:pt x="1382" y="2547"/>
                  <a:pt x="1870" y="2288"/>
                  <a:pt x="1870" y="2288"/>
                </a:cubicBezTo>
                <a:cubicBezTo>
                  <a:pt x="2010" y="1786"/>
                  <a:pt x="559" y="112"/>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7"/>
          <p:cNvSpPr/>
          <p:nvPr/>
        </p:nvSpPr>
        <p:spPr>
          <a:xfrm>
            <a:off x="2978270" y="1129479"/>
            <a:ext cx="110857" cy="82910"/>
          </a:xfrm>
          <a:custGeom>
            <a:rect b="b" l="l" r="r" t="t"/>
            <a:pathLst>
              <a:path extrusionOk="0" h="2044" w="2733">
                <a:moveTo>
                  <a:pt x="321" y="0"/>
                </a:moveTo>
                <a:cubicBezTo>
                  <a:pt x="208" y="0"/>
                  <a:pt x="107" y="20"/>
                  <a:pt x="26" y="65"/>
                </a:cubicBezTo>
                <a:cubicBezTo>
                  <a:pt x="0" y="1181"/>
                  <a:pt x="1083" y="2044"/>
                  <a:pt x="1825" y="2044"/>
                </a:cubicBezTo>
                <a:cubicBezTo>
                  <a:pt x="1899" y="2044"/>
                  <a:pt x="1969" y="2035"/>
                  <a:pt x="2035" y="2018"/>
                </a:cubicBezTo>
                <a:cubicBezTo>
                  <a:pt x="2732" y="1850"/>
                  <a:pt x="2397" y="1013"/>
                  <a:pt x="2397" y="1013"/>
                </a:cubicBezTo>
                <a:cubicBezTo>
                  <a:pt x="2087" y="680"/>
                  <a:pt x="984" y="0"/>
                  <a:pt x="3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7"/>
          <p:cNvSpPr/>
          <p:nvPr/>
        </p:nvSpPr>
        <p:spPr>
          <a:xfrm>
            <a:off x="3017777" y="1124774"/>
            <a:ext cx="107531" cy="84289"/>
          </a:xfrm>
          <a:custGeom>
            <a:rect b="b" l="l" r="r" t="t"/>
            <a:pathLst>
              <a:path extrusionOk="0" h="2078" w="2651">
                <a:moveTo>
                  <a:pt x="2169" y="0"/>
                </a:moveTo>
                <a:cubicBezTo>
                  <a:pt x="1960" y="0"/>
                  <a:pt x="1694" y="48"/>
                  <a:pt x="1395" y="209"/>
                </a:cubicBezTo>
                <a:cubicBezTo>
                  <a:pt x="670" y="599"/>
                  <a:pt x="0" y="1436"/>
                  <a:pt x="363" y="2078"/>
                </a:cubicBezTo>
                <a:cubicBezTo>
                  <a:pt x="1395" y="1966"/>
                  <a:pt x="2511" y="794"/>
                  <a:pt x="2651" y="97"/>
                </a:cubicBezTo>
                <a:cubicBezTo>
                  <a:pt x="2651" y="97"/>
                  <a:pt x="2467" y="0"/>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7"/>
          <p:cNvSpPr/>
          <p:nvPr/>
        </p:nvSpPr>
        <p:spPr>
          <a:xfrm>
            <a:off x="3007596" y="936645"/>
            <a:ext cx="164116" cy="101528"/>
          </a:xfrm>
          <a:custGeom>
            <a:rect b="b" l="l" r="r" t="t"/>
            <a:pathLst>
              <a:path extrusionOk="0" h="2503" w="4046">
                <a:moveTo>
                  <a:pt x="836" y="1"/>
                </a:moveTo>
                <a:cubicBezTo>
                  <a:pt x="353" y="1"/>
                  <a:pt x="0" y="48"/>
                  <a:pt x="0" y="48"/>
                </a:cubicBezTo>
                <a:cubicBezTo>
                  <a:pt x="0" y="48"/>
                  <a:pt x="0" y="411"/>
                  <a:pt x="921" y="1052"/>
                </a:cubicBezTo>
                <a:cubicBezTo>
                  <a:pt x="1818" y="1678"/>
                  <a:pt x="2477" y="2197"/>
                  <a:pt x="3492" y="2197"/>
                </a:cubicBezTo>
                <a:cubicBezTo>
                  <a:pt x="3518" y="2197"/>
                  <a:pt x="3545" y="2197"/>
                  <a:pt x="3571" y="2196"/>
                </a:cubicBezTo>
                <a:lnTo>
                  <a:pt x="3571" y="2196"/>
                </a:lnTo>
                <a:lnTo>
                  <a:pt x="3516" y="2503"/>
                </a:lnTo>
                <a:cubicBezTo>
                  <a:pt x="3516" y="2503"/>
                  <a:pt x="4046" y="1638"/>
                  <a:pt x="3181" y="690"/>
                </a:cubicBezTo>
                <a:cubicBezTo>
                  <a:pt x="2639" y="114"/>
                  <a:pt x="1582" y="1"/>
                  <a:pt x="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7"/>
          <p:cNvSpPr/>
          <p:nvPr/>
        </p:nvSpPr>
        <p:spPr>
          <a:xfrm>
            <a:off x="2971698" y="1143352"/>
            <a:ext cx="133248" cy="118929"/>
          </a:xfrm>
          <a:custGeom>
            <a:rect b="b" l="l" r="r" t="t"/>
            <a:pathLst>
              <a:path extrusionOk="0" h="2932" w="3285">
                <a:moveTo>
                  <a:pt x="420" y="0"/>
                </a:moveTo>
                <a:cubicBezTo>
                  <a:pt x="1" y="0"/>
                  <a:pt x="293" y="1878"/>
                  <a:pt x="1778" y="2401"/>
                </a:cubicBezTo>
                <a:lnTo>
                  <a:pt x="3285" y="2931"/>
                </a:lnTo>
                <a:cubicBezTo>
                  <a:pt x="2699" y="894"/>
                  <a:pt x="746" y="57"/>
                  <a:pt x="439" y="2"/>
                </a:cubicBezTo>
                <a:cubicBezTo>
                  <a:pt x="433" y="1"/>
                  <a:pt x="426" y="0"/>
                  <a:pt x="4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7"/>
          <p:cNvSpPr/>
          <p:nvPr/>
        </p:nvSpPr>
        <p:spPr>
          <a:xfrm>
            <a:off x="2925335" y="1094677"/>
            <a:ext cx="140022" cy="94267"/>
          </a:xfrm>
          <a:custGeom>
            <a:rect b="b" l="l" r="r" t="t"/>
            <a:pathLst>
              <a:path extrusionOk="0" h="2324" w="3452">
                <a:moveTo>
                  <a:pt x="786" y="1"/>
                </a:moveTo>
                <a:cubicBezTo>
                  <a:pt x="1" y="1"/>
                  <a:pt x="1052" y="1536"/>
                  <a:pt x="1052" y="1536"/>
                </a:cubicBezTo>
                <a:cubicBezTo>
                  <a:pt x="1388" y="2002"/>
                  <a:pt x="2779" y="2324"/>
                  <a:pt x="3336" y="2324"/>
                </a:cubicBezTo>
                <a:cubicBezTo>
                  <a:pt x="3380" y="2324"/>
                  <a:pt x="3419" y="2322"/>
                  <a:pt x="3451" y="2318"/>
                </a:cubicBezTo>
                <a:cubicBezTo>
                  <a:pt x="2865" y="867"/>
                  <a:pt x="1721" y="58"/>
                  <a:pt x="829" y="2"/>
                </a:cubicBezTo>
                <a:cubicBezTo>
                  <a:pt x="814" y="1"/>
                  <a:pt x="799" y="1"/>
                  <a:pt x="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7"/>
          <p:cNvSpPr/>
          <p:nvPr/>
        </p:nvSpPr>
        <p:spPr>
          <a:xfrm>
            <a:off x="2944197" y="720163"/>
            <a:ext cx="129070" cy="121120"/>
          </a:xfrm>
          <a:custGeom>
            <a:rect b="b" l="l" r="r" t="t"/>
            <a:pathLst>
              <a:path extrusionOk="0" h="2986" w="3182">
                <a:moveTo>
                  <a:pt x="2735" y="0"/>
                </a:moveTo>
                <a:cubicBezTo>
                  <a:pt x="2735" y="0"/>
                  <a:pt x="643" y="1200"/>
                  <a:pt x="308" y="2065"/>
                </a:cubicBezTo>
                <a:cubicBezTo>
                  <a:pt x="1" y="2902"/>
                  <a:pt x="1061" y="2986"/>
                  <a:pt x="1061" y="2986"/>
                </a:cubicBezTo>
                <a:cubicBezTo>
                  <a:pt x="3181" y="2902"/>
                  <a:pt x="2735" y="1"/>
                  <a:pt x="2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7"/>
          <p:cNvSpPr/>
          <p:nvPr/>
        </p:nvSpPr>
        <p:spPr>
          <a:xfrm>
            <a:off x="3000782" y="819136"/>
            <a:ext cx="125663" cy="44375"/>
          </a:xfrm>
          <a:custGeom>
            <a:rect b="b" l="l" r="r" t="t"/>
            <a:pathLst>
              <a:path extrusionOk="0" h="1094" w="3098">
                <a:moveTo>
                  <a:pt x="1621" y="1"/>
                </a:moveTo>
                <a:cubicBezTo>
                  <a:pt x="1195" y="1"/>
                  <a:pt x="887" y="214"/>
                  <a:pt x="1" y="852"/>
                </a:cubicBezTo>
                <a:cubicBezTo>
                  <a:pt x="301" y="1019"/>
                  <a:pt x="704" y="1093"/>
                  <a:pt x="1139" y="1093"/>
                </a:cubicBezTo>
                <a:cubicBezTo>
                  <a:pt x="1796" y="1093"/>
                  <a:pt x="2527" y="926"/>
                  <a:pt x="3098" y="657"/>
                </a:cubicBezTo>
                <a:cubicBezTo>
                  <a:pt x="3098" y="657"/>
                  <a:pt x="2958" y="239"/>
                  <a:pt x="2149" y="71"/>
                </a:cubicBezTo>
                <a:cubicBezTo>
                  <a:pt x="1938" y="28"/>
                  <a:pt x="1772" y="1"/>
                  <a:pt x="1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7"/>
          <p:cNvSpPr/>
          <p:nvPr/>
        </p:nvSpPr>
        <p:spPr>
          <a:xfrm>
            <a:off x="2883110" y="1209671"/>
            <a:ext cx="164116" cy="101244"/>
          </a:xfrm>
          <a:custGeom>
            <a:rect b="b" l="l" r="r" t="t"/>
            <a:pathLst>
              <a:path extrusionOk="0" h="2496" w="4046">
                <a:moveTo>
                  <a:pt x="787" y="1"/>
                </a:moveTo>
                <a:cubicBezTo>
                  <a:pt x="330" y="1"/>
                  <a:pt x="0" y="41"/>
                  <a:pt x="0" y="41"/>
                </a:cubicBezTo>
                <a:cubicBezTo>
                  <a:pt x="0" y="41"/>
                  <a:pt x="0" y="431"/>
                  <a:pt x="921" y="1045"/>
                </a:cubicBezTo>
                <a:cubicBezTo>
                  <a:pt x="1809" y="1664"/>
                  <a:pt x="2308" y="2387"/>
                  <a:pt x="3294" y="2387"/>
                </a:cubicBezTo>
                <a:cubicBezTo>
                  <a:pt x="3330" y="2387"/>
                  <a:pt x="3367" y="2386"/>
                  <a:pt x="3404" y="2384"/>
                </a:cubicBezTo>
                <a:lnTo>
                  <a:pt x="3544" y="2496"/>
                </a:lnTo>
                <a:cubicBezTo>
                  <a:pt x="3544" y="2496"/>
                  <a:pt x="4046" y="1631"/>
                  <a:pt x="3181" y="682"/>
                </a:cubicBezTo>
                <a:cubicBezTo>
                  <a:pt x="2642" y="109"/>
                  <a:pt x="1541" y="1"/>
                  <a:pt x="7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7"/>
          <p:cNvSpPr/>
          <p:nvPr/>
        </p:nvSpPr>
        <p:spPr>
          <a:xfrm>
            <a:off x="2992872" y="1064052"/>
            <a:ext cx="142618" cy="60154"/>
          </a:xfrm>
          <a:custGeom>
            <a:rect b="b" l="l" r="r" t="t"/>
            <a:pathLst>
              <a:path extrusionOk="0" h="1483" w="3516">
                <a:moveTo>
                  <a:pt x="2420" y="0"/>
                </a:moveTo>
                <a:cubicBezTo>
                  <a:pt x="1833" y="0"/>
                  <a:pt x="1137" y="108"/>
                  <a:pt x="670" y="534"/>
                </a:cubicBezTo>
                <a:cubicBezTo>
                  <a:pt x="1" y="1148"/>
                  <a:pt x="1200" y="1482"/>
                  <a:pt x="1200" y="1482"/>
                </a:cubicBezTo>
                <a:cubicBezTo>
                  <a:pt x="2288" y="1399"/>
                  <a:pt x="3516" y="115"/>
                  <a:pt x="3516" y="115"/>
                </a:cubicBezTo>
                <a:cubicBezTo>
                  <a:pt x="3516" y="115"/>
                  <a:pt x="3026" y="0"/>
                  <a:pt x="24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7"/>
          <p:cNvSpPr/>
          <p:nvPr/>
        </p:nvSpPr>
        <p:spPr>
          <a:xfrm>
            <a:off x="2934016" y="979317"/>
            <a:ext cx="76988" cy="104124"/>
          </a:xfrm>
          <a:custGeom>
            <a:rect b="b" l="l" r="r" t="t"/>
            <a:pathLst>
              <a:path extrusionOk="0" h="2567" w="1898">
                <a:moveTo>
                  <a:pt x="1814" y="0"/>
                </a:moveTo>
                <a:cubicBezTo>
                  <a:pt x="810" y="447"/>
                  <a:pt x="1" y="1005"/>
                  <a:pt x="29" y="1591"/>
                </a:cubicBezTo>
                <a:cubicBezTo>
                  <a:pt x="85" y="2148"/>
                  <a:pt x="977" y="2567"/>
                  <a:pt x="977" y="2567"/>
                </a:cubicBezTo>
                <a:cubicBezTo>
                  <a:pt x="1452" y="2372"/>
                  <a:pt x="1898" y="251"/>
                  <a:pt x="1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7"/>
          <p:cNvSpPr/>
          <p:nvPr/>
        </p:nvSpPr>
        <p:spPr>
          <a:xfrm>
            <a:off x="3187531" y="863227"/>
            <a:ext cx="169795" cy="185168"/>
          </a:xfrm>
          <a:custGeom>
            <a:rect b="b" l="l" r="r" t="t"/>
            <a:pathLst>
              <a:path extrusionOk="0" h="4565" w="4186">
                <a:moveTo>
                  <a:pt x="2484" y="1"/>
                </a:moveTo>
                <a:cubicBezTo>
                  <a:pt x="1512" y="1"/>
                  <a:pt x="0" y="1049"/>
                  <a:pt x="0" y="1049"/>
                </a:cubicBezTo>
                <a:cubicBezTo>
                  <a:pt x="0" y="1049"/>
                  <a:pt x="0" y="4118"/>
                  <a:pt x="726" y="4564"/>
                </a:cubicBezTo>
                <a:cubicBezTo>
                  <a:pt x="1242" y="4203"/>
                  <a:pt x="1518" y="3596"/>
                  <a:pt x="1660" y="2976"/>
                </a:cubicBezTo>
                <a:lnTo>
                  <a:pt x="1660" y="2976"/>
                </a:lnTo>
                <a:cubicBezTo>
                  <a:pt x="2753" y="2822"/>
                  <a:pt x="4030" y="2361"/>
                  <a:pt x="4185" y="1830"/>
                </a:cubicBezTo>
                <a:cubicBezTo>
                  <a:pt x="2790" y="1718"/>
                  <a:pt x="2539" y="1244"/>
                  <a:pt x="2539" y="1244"/>
                </a:cubicBezTo>
                <a:cubicBezTo>
                  <a:pt x="2539" y="1244"/>
                  <a:pt x="2595" y="575"/>
                  <a:pt x="2679" y="17"/>
                </a:cubicBezTo>
                <a:cubicBezTo>
                  <a:pt x="2617" y="6"/>
                  <a:pt x="2552" y="1"/>
                  <a:pt x="24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7"/>
          <p:cNvSpPr/>
          <p:nvPr/>
        </p:nvSpPr>
        <p:spPr>
          <a:xfrm>
            <a:off x="3182988" y="1026978"/>
            <a:ext cx="143753" cy="52204"/>
          </a:xfrm>
          <a:custGeom>
            <a:rect b="b" l="l" r="r" t="t"/>
            <a:pathLst>
              <a:path extrusionOk="0" h="1287" w="3544">
                <a:moveTo>
                  <a:pt x="2159" y="1"/>
                </a:moveTo>
                <a:cubicBezTo>
                  <a:pt x="1476" y="1"/>
                  <a:pt x="901" y="208"/>
                  <a:pt x="559" y="499"/>
                </a:cubicBezTo>
                <a:cubicBezTo>
                  <a:pt x="1" y="1001"/>
                  <a:pt x="1647" y="1280"/>
                  <a:pt x="1647" y="1280"/>
                </a:cubicBezTo>
                <a:cubicBezTo>
                  <a:pt x="1673" y="1285"/>
                  <a:pt x="1701" y="1287"/>
                  <a:pt x="1730" y="1287"/>
                </a:cubicBezTo>
                <a:cubicBezTo>
                  <a:pt x="2268" y="1287"/>
                  <a:pt x="3332" y="593"/>
                  <a:pt x="3544" y="276"/>
                </a:cubicBezTo>
                <a:cubicBezTo>
                  <a:pt x="3060" y="82"/>
                  <a:pt x="2588"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7"/>
          <p:cNvSpPr/>
          <p:nvPr/>
        </p:nvSpPr>
        <p:spPr>
          <a:xfrm>
            <a:off x="3151309" y="1106683"/>
            <a:ext cx="179976" cy="71106"/>
          </a:xfrm>
          <a:custGeom>
            <a:rect b="b" l="l" r="r" t="t"/>
            <a:pathLst>
              <a:path extrusionOk="0" h="1753" w="4437">
                <a:moveTo>
                  <a:pt x="1371" y="1"/>
                </a:moveTo>
                <a:cubicBezTo>
                  <a:pt x="1305" y="1"/>
                  <a:pt x="1238" y="5"/>
                  <a:pt x="1172" y="13"/>
                </a:cubicBezTo>
                <a:cubicBezTo>
                  <a:pt x="0" y="180"/>
                  <a:pt x="949" y="878"/>
                  <a:pt x="949" y="878"/>
                </a:cubicBezTo>
                <a:cubicBezTo>
                  <a:pt x="1845" y="1339"/>
                  <a:pt x="3847" y="1753"/>
                  <a:pt x="4342" y="1753"/>
                </a:cubicBezTo>
                <a:cubicBezTo>
                  <a:pt x="4386" y="1753"/>
                  <a:pt x="4418" y="1749"/>
                  <a:pt x="4436" y="1743"/>
                </a:cubicBezTo>
                <a:cubicBezTo>
                  <a:pt x="3621" y="1033"/>
                  <a:pt x="2460" y="1"/>
                  <a:pt x="13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7"/>
          <p:cNvSpPr/>
          <p:nvPr/>
        </p:nvSpPr>
        <p:spPr>
          <a:xfrm>
            <a:off x="3062396" y="1166594"/>
            <a:ext cx="114995" cy="97309"/>
          </a:xfrm>
          <a:custGeom>
            <a:rect b="b" l="l" r="r" t="t"/>
            <a:pathLst>
              <a:path extrusionOk="0" h="2399" w="2835">
                <a:moveTo>
                  <a:pt x="326" y="0"/>
                </a:moveTo>
                <a:cubicBezTo>
                  <a:pt x="162" y="0"/>
                  <a:pt x="1" y="84"/>
                  <a:pt x="44" y="433"/>
                </a:cubicBezTo>
                <a:cubicBezTo>
                  <a:pt x="94" y="1052"/>
                  <a:pt x="1618" y="2398"/>
                  <a:pt x="2525" y="2398"/>
                </a:cubicBezTo>
                <a:cubicBezTo>
                  <a:pt x="2639" y="2398"/>
                  <a:pt x="2744" y="2377"/>
                  <a:pt x="2834" y="2330"/>
                </a:cubicBezTo>
                <a:cubicBezTo>
                  <a:pt x="2750" y="1437"/>
                  <a:pt x="1104" y="293"/>
                  <a:pt x="630" y="70"/>
                </a:cubicBezTo>
                <a:cubicBezTo>
                  <a:pt x="630" y="70"/>
                  <a:pt x="477" y="0"/>
                  <a:pt x="3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7"/>
          <p:cNvSpPr/>
          <p:nvPr/>
        </p:nvSpPr>
        <p:spPr>
          <a:xfrm>
            <a:off x="2941966" y="535685"/>
            <a:ext cx="143753" cy="156734"/>
          </a:xfrm>
          <a:custGeom>
            <a:rect b="b" l="l" r="r" t="t"/>
            <a:pathLst>
              <a:path extrusionOk="0" h="3864" w="3544">
                <a:moveTo>
                  <a:pt x="1507" y="1"/>
                </a:moveTo>
                <a:cubicBezTo>
                  <a:pt x="1507" y="1"/>
                  <a:pt x="0" y="3042"/>
                  <a:pt x="977" y="3711"/>
                </a:cubicBezTo>
                <a:cubicBezTo>
                  <a:pt x="1128" y="3819"/>
                  <a:pt x="1291" y="3864"/>
                  <a:pt x="1457" y="3864"/>
                </a:cubicBezTo>
                <a:cubicBezTo>
                  <a:pt x="2328" y="3864"/>
                  <a:pt x="3292" y="2623"/>
                  <a:pt x="3292" y="2623"/>
                </a:cubicBezTo>
                <a:lnTo>
                  <a:pt x="3543" y="1982"/>
                </a:lnTo>
                <a:cubicBezTo>
                  <a:pt x="3376" y="1256"/>
                  <a:pt x="1507" y="1"/>
                  <a:pt x="1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7"/>
          <p:cNvSpPr/>
          <p:nvPr/>
        </p:nvSpPr>
        <p:spPr>
          <a:xfrm>
            <a:off x="3048321" y="533454"/>
            <a:ext cx="140387" cy="202326"/>
          </a:xfrm>
          <a:custGeom>
            <a:rect b="b" l="l" r="r" t="t"/>
            <a:pathLst>
              <a:path extrusionOk="0" h="4988" w="3461">
                <a:moveTo>
                  <a:pt x="1898" y="0"/>
                </a:moveTo>
                <a:cubicBezTo>
                  <a:pt x="1" y="921"/>
                  <a:pt x="866" y="3683"/>
                  <a:pt x="1507" y="4575"/>
                </a:cubicBezTo>
                <a:cubicBezTo>
                  <a:pt x="1721" y="4886"/>
                  <a:pt x="1931" y="4987"/>
                  <a:pt x="2114" y="4987"/>
                </a:cubicBezTo>
                <a:cubicBezTo>
                  <a:pt x="2458" y="4987"/>
                  <a:pt x="2707" y="4631"/>
                  <a:pt x="2707" y="4631"/>
                </a:cubicBezTo>
                <a:cubicBezTo>
                  <a:pt x="3460" y="3571"/>
                  <a:pt x="2539" y="670"/>
                  <a:pt x="18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7"/>
          <p:cNvSpPr/>
          <p:nvPr/>
        </p:nvSpPr>
        <p:spPr>
          <a:xfrm>
            <a:off x="2905744" y="586631"/>
            <a:ext cx="101366" cy="157139"/>
          </a:xfrm>
          <a:custGeom>
            <a:rect b="b" l="l" r="r" t="t"/>
            <a:pathLst>
              <a:path extrusionOk="0" h="3874" w="2499">
                <a:moveTo>
                  <a:pt x="391" y="0"/>
                </a:moveTo>
                <a:lnTo>
                  <a:pt x="391" y="0"/>
                </a:lnTo>
                <a:cubicBezTo>
                  <a:pt x="0" y="2065"/>
                  <a:pt x="1367" y="3683"/>
                  <a:pt x="1619" y="3850"/>
                </a:cubicBezTo>
                <a:cubicBezTo>
                  <a:pt x="1641" y="3866"/>
                  <a:pt x="1665" y="3874"/>
                  <a:pt x="1689" y="3874"/>
                </a:cubicBezTo>
                <a:cubicBezTo>
                  <a:pt x="2048" y="3874"/>
                  <a:pt x="2499" y="2188"/>
                  <a:pt x="1479" y="1116"/>
                </a:cubicBezTo>
                <a:lnTo>
                  <a:pt x="3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7"/>
          <p:cNvSpPr/>
          <p:nvPr/>
        </p:nvSpPr>
        <p:spPr>
          <a:xfrm>
            <a:off x="3153581" y="593405"/>
            <a:ext cx="110938" cy="119943"/>
          </a:xfrm>
          <a:custGeom>
            <a:rect b="b" l="l" r="r" t="t"/>
            <a:pathLst>
              <a:path extrusionOk="0" h="2957" w="2735">
                <a:moveTo>
                  <a:pt x="2316" y="1"/>
                </a:moveTo>
                <a:lnTo>
                  <a:pt x="2316" y="1"/>
                </a:lnTo>
                <a:cubicBezTo>
                  <a:pt x="921" y="56"/>
                  <a:pt x="0" y="1703"/>
                  <a:pt x="279" y="2484"/>
                </a:cubicBezTo>
                <a:cubicBezTo>
                  <a:pt x="395" y="2856"/>
                  <a:pt x="658" y="2957"/>
                  <a:pt x="909" y="2957"/>
                </a:cubicBezTo>
                <a:cubicBezTo>
                  <a:pt x="1203" y="2957"/>
                  <a:pt x="1479" y="2818"/>
                  <a:pt x="1479" y="2818"/>
                </a:cubicBezTo>
                <a:cubicBezTo>
                  <a:pt x="1897" y="2344"/>
                  <a:pt x="2734" y="587"/>
                  <a:pt x="23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7"/>
          <p:cNvSpPr/>
          <p:nvPr/>
        </p:nvSpPr>
        <p:spPr>
          <a:xfrm>
            <a:off x="2851431" y="608130"/>
            <a:ext cx="84248" cy="134059"/>
          </a:xfrm>
          <a:custGeom>
            <a:rect b="b" l="l" r="r" t="t"/>
            <a:pathLst>
              <a:path extrusionOk="0" h="3305" w="2077">
                <a:moveTo>
                  <a:pt x="112" y="0"/>
                </a:moveTo>
                <a:cubicBezTo>
                  <a:pt x="0" y="1591"/>
                  <a:pt x="642" y="2790"/>
                  <a:pt x="1395" y="3237"/>
                </a:cubicBezTo>
                <a:cubicBezTo>
                  <a:pt x="1472" y="3284"/>
                  <a:pt x="1537" y="3305"/>
                  <a:pt x="1594" y="3305"/>
                </a:cubicBezTo>
                <a:cubicBezTo>
                  <a:pt x="2076" y="3305"/>
                  <a:pt x="1897" y="1786"/>
                  <a:pt x="1897" y="1786"/>
                </a:cubicBezTo>
                <a:cubicBezTo>
                  <a:pt x="1786" y="1172"/>
                  <a:pt x="530" y="140"/>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7"/>
          <p:cNvSpPr/>
          <p:nvPr/>
        </p:nvSpPr>
        <p:spPr>
          <a:xfrm>
            <a:off x="3168264" y="657535"/>
            <a:ext cx="139251" cy="61574"/>
          </a:xfrm>
          <a:custGeom>
            <a:rect b="b" l="l" r="r" t="t"/>
            <a:pathLst>
              <a:path extrusionOk="0" h="1518" w="3433">
                <a:moveTo>
                  <a:pt x="2528" y="0"/>
                </a:moveTo>
                <a:cubicBezTo>
                  <a:pt x="1526" y="0"/>
                  <a:pt x="386" y="488"/>
                  <a:pt x="1" y="958"/>
                </a:cubicBezTo>
                <a:cubicBezTo>
                  <a:pt x="1" y="958"/>
                  <a:pt x="400" y="1517"/>
                  <a:pt x="1303" y="1517"/>
                </a:cubicBezTo>
                <a:cubicBezTo>
                  <a:pt x="1324" y="1517"/>
                  <a:pt x="1346" y="1517"/>
                  <a:pt x="1368" y="1516"/>
                </a:cubicBezTo>
                <a:cubicBezTo>
                  <a:pt x="2317" y="1489"/>
                  <a:pt x="3433" y="986"/>
                  <a:pt x="3377" y="149"/>
                </a:cubicBezTo>
                <a:cubicBezTo>
                  <a:pt x="3123" y="45"/>
                  <a:pt x="2832" y="0"/>
                  <a:pt x="25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7"/>
          <p:cNvSpPr/>
          <p:nvPr/>
        </p:nvSpPr>
        <p:spPr>
          <a:xfrm>
            <a:off x="3099267" y="587524"/>
            <a:ext cx="70173" cy="166225"/>
          </a:xfrm>
          <a:custGeom>
            <a:rect b="b" l="l" r="r" t="t"/>
            <a:pathLst>
              <a:path extrusionOk="0" h="4098" w="1730">
                <a:moveTo>
                  <a:pt x="1268" y="0"/>
                </a:moveTo>
                <a:cubicBezTo>
                  <a:pt x="1264" y="0"/>
                  <a:pt x="1260" y="2"/>
                  <a:pt x="1256" y="6"/>
                </a:cubicBezTo>
                <a:cubicBezTo>
                  <a:pt x="1088" y="118"/>
                  <a:pt x="0" y="2071"/>
                  <a:pt x="84" y="3717"/>
                </a:cubicBezTo>
                <a:cubicBezTo>
                  <a:pt x="84" y="3717"/>
                  <a:pt x="120" y="4098"/>
                  <a:pt x="315" y="4098"/>
                </a:cubicBezTo>
                <a:cubicBezTo>
                  <a:pt x="419" y="4098"/>
                  <a:pt x="568" y="3990"/>
                  <a:pt x="781" y="3661"/>
                </a:cubicBezTo>
                <a:cubicBezTo>
                  <a:pt x="1729" y="2199"/>
                  <a:pt x="1415" y="0"/>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7"/>
          <p:cNvSpPr/>
          <p:nvPr/>
        </p:nvSpPr>
        <p:spPr>
          <a:xfrm>
            <a:off x="2977053" y="604722"/>
            <a:ext cx="73580" cy="192469"/>
          </a:xfrm>
          <a:custGeom>
            <a:rect b="b" l="l" r="r" t="t"/>
            <a:pathLst>
              <a:path extrusionOk="0" h="4745" w="1814">
                <a:moveTo>
                  <a:pt x="1339" y="1"/>
                </a:moveTo>
                <a:cubicBezTo>
                  <a:pt x="809" y="1200"/>
                  <a:pt x="0" y="2986"/>
                  <a:pt x="586" y="4213"/>
                </a:cubicBezTo>
                <a:cubicBezTo>
                  <a:pt x="766" y="4611"/>
                  <a:pt x="935" y="4745"/>
                  <a:pt x="1081" y="4745"/>
                </a:cubicBezTo>
                <a:cubicBezTo>
                  <a:pt x="1386" y="4745"/>
                  <a:pt x="1590" y="4158"/>
                  <a:pt x="1590" y="4158"/>
                </a:cubicBezTo>
                <a:cubicBezTo>
                  <a:pt x="1813" y="2874"/>
                  <a:pt x="1507" y="196"/>
                  <a:pt x="1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7"/>
          <p:cNvSpPr/>
          <p:nvPr/>
        </p:nvSpPr>
        <p:spPr>
          <a:xfrm>
            <a:off x="3057894" y="853695"/>
            <a:ext cx="172675" cy="79868"/>
          </a:xfrm>
          <a:custGeom>
            <a:rect b="b" l="l" r="r" t="t"/>
            <a:pathLst>
              <a:path extrusionOk="0" h="1969" w="4257">
                <a:moveTo>
                  <a:pt x="4256" y="0"/>
                </a:moveTo>
                <a:cubicBezTo>
                  <a:pt x="2844" y="0"/>
                  <a:pt x="1" y="1926"/>
                  <a:pt x="944" y="1926"/>
                </a:cubicBezTo>
                <a:cubicBezTo>
                  <a:pt x="950" y="1926"/>
                  <a:pt x="957" y="1926"/>
                  <a:pt x="964" y="1925"/>
                </a:cubicBezTo>
                <a:cubicBezTo>
                  <a:pt x="1054" y="1925"/>
                  <a:pt x="1326" y="1969"/>
                  <a:pt x="1679" y="1969"/>
                </a:cubicBezTo>
                <a:cubicBezTo>
                  <a:pt x="2532" y="1969"/>
                  <a:pt x="3862" y="1717"/>
                  <a:pt x="42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7"/>
          <p:cNvSpPr/>
          <p:nvPr/>
        </p:nvSpPr>
        <p:spPr>
          <a:xfrm>
            <a:off x="3103243" y="746204"/>
            <a:ext cx="104692" cy="154868"/>
          </a:xfrm>
          <a:custGeom>
            <a:rect b="b" l="l" r="r" t="t"/>
            <a:pathLst>
              <a:path extrusionOk="0" h="3818" w="2581">
                <a:moveTo>
                  <a:pt x="1827" y="0"/>
                </a:moveTo>
                <a:cubicBezTo>
                  <a:pt x="879" y="391"/>
                  <a:pt x="153" y="2623"/>
                  <a:pt x="97" y="3236"/>
                </a:cubicBezTo>
                <a:cubicBezTo>
                  <a:pt x="97" y="3236"/>
                  <a:pt x="1" y="3818"/>
                  <a:pt x="404" y="3818"/>
                </a:cubicBezTo>
                <a:cubicBezTo>
                  <a:pt x="485" y="3818"/>
                  <a:pt x="586" y="3794"/>
                  <a:pt x="711" y="3739"/>
                </a:cubicBezTo>
                <a:cubicBezTo>
                  <a:pt x="1464" y="3432"/>
                  <a:pt x="2580" y="753"/>
                  <a:pt x="18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7"/>
          <p:cNvSpPr/>
          <p:nvPr/>
        </p:nvSpPr>
        <p:spPr>
          <a:xfrm>
            <a:off x="3199984" y="706291"/>
            <a:ext cx="104124" cy="84248"/>
          </a:xfrm>
          <a:custGeom>
            <a:rect b="b" l="l" r="r" t="t"/>
            <a:pathLst>
              <a:path extrusionOk="0" h="2077" w="2567">
                <a:moveTo>
                  <a:pt x="2325" y="0"/>
                </a:moveTo>
                <a:cubicBezTo>
                  <a:pt x="1538" y="0"/>
                  <a:pt x="530" y="998"/>
                  <a:pt x="0" y="1654"/>
                </a:cubicBezTo>
                <a:cubicBezTo>
                  <a:pt x="0" y="1654"/>
                  <a:pt x="224" y="2077"/>
                  <a:pt x="719" y="2077"/>
                </a:cubicBezTo>
                <a:cubicBezTo>
                  <a:pt x="748" y="2077"/>
                  <a:pt x="778" y="2075"/>
                  <a:pt x="809" y="2072"/>
                </a:cubicBezTo>
                <a:cubicBezTo>
                  <a:pt x="1395" y="2016"/>
                  <a:pt x="2427" y="1849"/>
                  <a:pt x="2567" y="35"/>
                </a:cubicBezTo>
                <a:cubicBezTo>
                  <a:pt x="2489" y="11"/>
                  <a:pt x="2408" y="0"/>
                  <a:pt x="2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7"/>
          <p:cNvSpPr/>
          <p:nvPr/>
        </p:nvSpPr>
        <p:spPr>
          <a:xfrm>
            <a:off x="2843480" y="582332"/>
            <a:ext cx="170930" cy="73378"/>
          </a:xfrm>
          <a:custGeom>
            <a:rect b="b" l="l" r="r" t="t"/>
            <a:pathLst>
              <a:path extrusionOk="0" h="1809" w="4214">
                <a:moveTo>
                  <a:pt x="3035" y="1"/>
                </a:moveTo>
                <a:cubicBezTo>
                  <a:pt x="2294" y="1"/>
                  <a:pt x="1371" y="133"/>
                  <a:pt x="782" y="692"/>
                </a:cubicBezTo>
                <a:cubicBezTo>
                  <a:pt x="1" y="1418"/>
                  <a:pt x="1452" y="1808"/>
                  <a:pt x="1452" y="1808"/>
                </a:cubicBezTo>
                <a:cubicBezTo>
                  <a:pt x="2763" y="1669"/>
                  <a:pt x="4214" y="106"/>
                  <a:pt x="4214" y="106"/>
                </a:cubicBezTo>
                <a:cubicBezTo>
                  <a:pt x="4214" y="106"/>
                  <a:pt x="3697" y="1"/>
                  <a:pt x="3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7"/>
          <p:cNvSpPr/>
          <p:nvPr/>
        </p:nvSpPr>
        <p:spPr>
          <a:xfrm>
            <a:off x="2172414" y="1101370"/>
            <a:ext cx="49851" cy="69240"/>
          </a:xfrm>
          <a:custGeom>
            <a:rect b="b" l="l" r="r" t="t"/>
            <a:pathLst>
              <a:path extrusionOk="0" h="1707" w="1229">
                <a:moveTo>
                  <a:pt x="274" y="1"/>
                </a:moveTo>
                <a:cubicBezTo>
                  <a:pt x="112" y="1"/>
                  <a:pt x="1" y="60"/>
                  <a:pt x="1" y="60"/>
                </a:cubicBezTo>
                <a:lnTo>
                  <a:pt x="140" y="60"/>
                </a:lnTo>
                <a:cubicBezTo>
                  <a:pt x="112" y="534"/>
                  <a:pt x="336" y="841"/>
                  <a:pt x="615" y="1260"/>
                </a:cubicBezTo>
                <a:cubicBezTo>
                  <a:pt x="894" y="1678"/>
                  <a:pt x="1061" y="1706"/>
                  <a:pt x="1061" y="1706"/>
                </a:cubicBezTo>
                <a:cubicBezTo>
                  <a:pt x="1061" y="1706"/>
                  <a:pt x="1228" y="674"/>
                  <a:pt x="810" y="255"/>
                </a:cubicBezTo>
                <a:cubicBezTo>
                  <a:pt x="621" y="53"/>
                  <a:pt x="425"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7"/>
          <p:cNvSpPr/>
          <p:nvPr/>
        </p:nvSpPr>
        <p:spPr>
          <a:xfrm>
            <a:off x="2675998" y="1068717"/>
            <a:ext cx="64576" cy="108667"/>
          </a:xfrm>
          <a:custGeom>
            <a:rect b="b" l="l" r="r" t="t"/>
            <a:pathLst>
              <a:path extrusionOk="0" h="2679" w="1592">
                <a:moveTo>
                  <a:pt x="1433" y="1"/>
                </a:moveTo>
                <a:cubicBezTo>
                  <a:pt x="1089" y="1"/>
                  <a:pt x="181" y="549"/>
                  <a:pt x="112" y="1507"/>
                </a:cubicBezTo>
                <a:lnTo>
                  <a:pt x="1" y="2679"/>
                </a:lnTo>
                <a:cubicBezTo>
                  <a:pt x="1340" y="1870"/>
                  <a:pt x="1591" y="307"/>
                  <a:pt x="1563" y="84"/>
                </a:cubicBezTo>
                <a:cubicBezTo>
                  <a:pt x="1558" y="28"/>
                  <a:pt x="1509" y="1"/>
                  <a:pt x="14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7"/>
          <p:cNvSpPr/>
          <p:nvPr/>
        </p:nvSpPr>
        <p:spPr>
          <a:xfrm>
            <a:off x="2593413" y="1073219"/>
            <a:ext cx="108667" cy="55652"/>
          </a:xfrm>
          <a:custGeom>
            <a:rect b="b" l="l" r="r" t="t"/>
            <a:pathLst>
              <a:path extrusionOk="0" h="1372" w="2679">
                <a:moveTo>
                  <a:pt x="1953" y="1"/>
                </a:moveTo>
                <a:cubicBezTo>
                  <a:pt x="1507" y="1"/>
                  <a:pt x="112" y="391"/>
                  <a:pt x="0" y="922"/>
                </a:cubicBezTo>
                <a:cubicBezTo>
                  <a:pt x="310" y="1243"/>
                  <a:pt x="732" y="1372"/>
                  <a:pt x="1138" y="1372"/>
                </a:cubicBezTo>
                <a:cubicBezTo>
                  <a:pt x="1682" y="1372"/>
                  <a:pt x="2196" y="1141"/>
                  <a:pt x="2372" y="838"/>
                </a:cubicBezTo>
                <a:cubicBezTo>
                  <a:pt x="2679" y="280"/>
                  <a:pt x="1953" y="1"/>
                  <a:pt x="19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7"/>
          <p:cNvSpPr/>
          <p:nvPr/>
        </p:nvSpPr>
        <p:spPr>
          <a:xfrm>
            <a:off x="2083015" y="1139336"/>
            <a:ext cx="90576" cy="73580"/>
          </a:xfrm>
          <a:custGeom>
            <a:rect b="b" l="l" r="r" t="t"/>
            <a:pathLst>
              <a:path extrusionOk="0" h="1814" w="2233">
                <a:moveTo>
                  <a:pt x="1667" y="0"/>
                </a:moveTo>
                <a:cubicBezTo>
                  <a:pt x="1031" y="0"/>
                  <a:pt x="75" y="172"/>
                  <a:pt x="1" y="1189"/>
                </a:cubicBezTo>
                <a:cubicBezTo>
                  <a:pt x="1" y="1189"/>
                  <a:pt x="22" y="1814"/>
                  <a:pt x="463" y="1814"/>
                </a:cubicBezTo>
                <a:cubicBezTo>
                  <a:pt x="524" y="1814"/>
                  <a:pt x="593" y="1802"/>
                  <a:pt x="670" y="1775"/>
                </a:cubicBezTo>
                <a:cubicBezTo>
                  <a:pt x="1312" y="1551"/>
                  <a:pt x="2233" y="45"/>
                  <a:pt x="2233" y="45"/>
                </a:cubicBezTo>
                <a:cubicBezTo>
                  <a:pt x="2233" y="45"/>
                  <a:pt x="1991" y="0"/>
                  <a:pt x="16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7"/>
          <p:cNvSpPr/>
          <p:nvPr/>
        </p:nvSpPr>
        <p:spPr>
          <a:xfrm>
            <a:off x="2062652" y="1085672"/>
            <a:ext cx="41901" cy="91712"/>
          </a:xfrm>
          <a:custGeom>
            <a:rect b="b" l="l" r="r" t="t"/>
            <a:pathLst>
              <a:path extrusionOk="0" h="2261" w="1033">
                <a:moveTo>
                  <a:pt x="503" y="1"/>
                </a:moveTo>
                <a:cubicBezTo>
                  <a:pt x="168" y="698"/>
                  <a:pt x="1" y="1703"/>
                  <a:pt x="307" y="2261"/>
                </a:cubicBezTo>
                <a:cubicBezTo>
                  <a:pt x="949" y="1396"/>
                  <a:pt x="1033" y="1312"/>
                  <a:pt x="921" y="698"/>
                </a:cubicBezTo>
                <a:cubicBezTo>
                  <a:pt x="810" y="112"/>
                  <a:pt x="503" y="1"/>
                  <a:pt x="5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7"/>
          <p:cNvSpPr/>
          <p:nvPr/>
        </p:nvSpPr>
        <p:spPr>
          <a:xfrm>
            <a:off x="2465113" y="1038173"/>
            <a:ext cx="131706" cy="159046"/>
          </a:xfrm>
          <a:custGeom>
            <a:rect b="b" l="l" r="r" t="t"/>
            <a:pathLst>
              <a:path extrusionOk="0" h="3921" w="3247">
                <a:moveTo>
                  <a:pt x="2270" y="0"/>
                </a:moveTo>
                <a:cubicBezTo>
                  <a:pt x="1964" y="363"/>
                  <a:pt x="1601" y="809"/>
                  <a:pt x="1601" y="809"/>
                </a:cubicBezTo>
                <a:cubicBezTo>
                  <a:pt x="1601" y="809"/>
                  <a:pt x="1572" y="818"/>
                  <a:pt x="1512" y="818"/>
                </a:cubicBezTo>
                <a:cubicBezTo>
                  <a:pt x="1341" y="818"/>
                  <a:pt x="918" y="741"/>
                  <a:pt x="234" y="140"/>
                </a:cubicBezTo>
                <a:lnTo>
                  <a:pt x="234" y="140"/>
                </a:lnTo>
                <a:cubicBezTo>
                  <a:pt x="1" y="582"/>
                  <a:pt x="546" y="1745"/>
                  <a:pt x="1139" y="2507"/>
                </a:cubicBezTo>
                <a:lnTo>
                  <a:pt x="1139" y="2507"/>
                </a:lnTo>
                <a:cubicBezTo>
                  <a:pt x="803" y="2806"/>
                  <a:pt x="523" y="3257"/>
                  <a:pt x="624" y="3906"/>
                </a:cubicBezTo>
                <a:cubicBezTo>
                  <a:pt x="661" y="3916"/>
                  <a:pt x="700" y="3920"/>
                  <a:pt x="743" y="3920"/>
                </a:cubicBezTo>
                <a:cubicBezTo>
                  <a:pt x="1536" y="3920"/>
                  <a:pt x="3247" y="2260"/>
                  <a:pt x="3247" y="2260"/>
                </a:cubicBezTo>
                <a:cubicBezTo>
                  <a:pt x="3247" y="2260"/>
                  <a:pt x="2940" y="474"/>
                  <a:pt x="2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7"/>
          <p:cNvSpPr/>
          <p:nvPr/>
        </p:nvSpPr>
        <p:spPr>
          <a:xfrm>
            <a:off x="2396482" y="1109441"/>
            <a:ext cx="84411" cy="92766"/>
          </a:xfrm>
          <a:custGeom>
            <a:rect b="b" l="l" r="r" t="t"/>
            <a:pathLst>
              <a:path extrusionOk="0" h="2287" w="2081">
                <a:moveTo>
                  <a:pt x="1" y="1"/>
                </a:moveTo>
                <a:lnTo>
                  <a:pt x="336" y="1117"/>
                </a:lnTo>
                <a:cubicBezTo>
                  <a:pt x="601" y="1933"/>
                  <a:pt x="1433" y="2286"/>
                  <a:pt x="1840" y="2286"/>
                </a:cubicBezTo>
                <a:cubicBezTo>
                  <a:pt x="1989" y="2286"/>
                  <a:pt x="2080" y="2239"/>
                  <a:pt x="2065" y="2149"/>
                </a:cubicBezTo>
                <a:cubicBezTo>
                  <a:pt x="2037" y="1926"/>
                  <a:pt x="1479" y="475"/>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7"/>
          <p:cNvSpPr/>
          <p:nvPr/>
        </p:nvSpPr>
        <p:spPr>
          <a:xfrm>
            <a:off x="2455338" y="1106034"/>
            <a:ext cx="69402" cy="90211"/>
          </a:xfrm>
          <a:custGeom>
            <a:rect b="b" l="l" r="r" t="t"/>
            <a:pathLst>
              <a:path extrusionOk="0" h="2224" w="1711">
                <a:moveTo>
                  <a:pt x="56" y="1"/>
                </a:moveTo>
                <a:lnTo>
                  <a:pt x="56" y="1"/>
                </a:lnTo>
                <a:cubicBezTo>
                  <a:pt x="1" y="336"/>
                  <a:pt x="224" y="1508"/>
                  <a:pt x="559" y="1786"/>
                </a:cubicBezTo>
                <a:cubicBezTo>
                  <a:pt x="559" y="1786"/>
                  <a:pt x="1171" y="2224"/>
                  <a:pt x="1500" y="2224"/>
                </a:cubicBezTo>
                <a:cubicBezTo>
                  <a:pt x="1626" y="2224"/>
                  <a:pt x="1710" y="2160"/>
                  <a:pt x="1702" y="1982"/>
                </a:cubicBezTo>
                <a:cubicBezTo>
                  <a:pt x="1674" y="1340"/>
                  <a:pt x="1116" y="475"/>
                  <a:pt x="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7"/>
          <p:cNvSpPr/>
          <p:nvPr/>
        </p:nvSpPr>
        <p:spPr>
          <a:xfrm>
            <a:off x="2534556" y="1043811"/>
            <a:ext cx="86033" cy="104530"/>
          </a:xfrm>
          <a:custGeom>
            <a:rect b="b" l="l" r="r" t="t"/>
            <a:pathLst>
              <a:path extrusionOk="0" h="2577" w="2121">
                <a:moveTo>
                  <a:pt x="1758" y="1"/>
                </a:moveTo>
                <a:cubicBezTo>
                  <a:pt x="1758" y="1"/>
                  <a:pt x="0" y="1172"/>
                  <a:pt x="949" y="2344"/>
                </a:cubicBezTo>
                <a:cubicBezTo>
                  <a:pt x="949" y="2344"/>
                  <a:pt x="1181" y="2576"/>
                  <a:pt x="1429" y="2576"/>
                </a:cubicBezTo>
                <a:cubicBezTo>
                  <a:pt x="1565" y="2576"/>
                  <a:pt x="1705" y="2506"/>
                  <a:pt x="1814" y="2288"/>
                </a:cubicBezTo>
                <a:cubicBezTo>
                  <a:pt x="2121" y="1702"/>
                  <a:pt x="1758"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7"/>
          <p:cNvSpPr/>
          <p:nvPr/>
        </p:nvSpPr>
        <p:spPr>
          <a:xfrm>
            <a:off x="2240316" y="1132075"/>
            <a:ext cx="140225" cy="67415"/>
          </a:xfrm>
          <a:custGeom>
            <a:rect b="b" l="l" r="r" t="t"/>
            <a:pathLst>
              <a:path extrusionOk="0" h="1662" w="3457">
                <a:moveTo>
                  <a:pt x="1" y="1"/>
                </a:moveTo>
                <a:lnTo>
                  <a:pt x="1" y="1"/>
                </a:lnTo>
                <a:cubicBezTo>
                  <a:pt x="84" y="196"/>
                  <a:pt x="1730" y="1340"/>
                  <a:pt x="2651" y="1647"/>
                </a:cubicBezTo>
                <a:cubicBezTo>
                  <a:pt x="2651" y="1647"/>
                  <a:pt x="2735" y="1661"/>
                  <a:pt x="2838" y="1661"/>
                </a:cubicBezTo>
                <a:cubicBezTo>
                  <a:pt x="3089" y="1661"/>
                  <a:pt x="3456" y="1577"/>
                  <a:pt x="3042" y="1005"/>
                </a:cubicBezTo>
                <a:cubicBezTo>
                  <a:pt x="2428" y="196"/>
                  <a:pt x="977" y="8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7"/>
          <p:cNvSpPr/>
          <p:nvPr/>
        </p:nvSpPr>
        <p:spPr>
          <a:xfrm>
            <a:off x="2714492" y="1023287"/>
            <a:ext cx="81531" cy="112236"/>
          </a:xfrm>
          <a:custGeom>
            <a:rect b="b" l="l" r="r" t="t"/>
            <a:pathLst>
              <a:path extrusionOk="0" h="2767" w="2010">
                <a:moveTo>
                  <a:pt x="421" y="1"/>
                </a:moveTo>
                <a:cubicBezTo>
                  <a:pt x="168" y="1"/>
                  <a:pt x="0" y="88"/>
                  <a:pt x="0" y="88"/>
                </a:cubicBezTo>
                <a:lnTo>
                  <a:pt x="84" y="172"/>
                </a:lnTo>
                <a:cubicBezTo>
                  <a:pt x="28" y="981"/>
                  <a:pt x="558" y="1371"/>
                  <a:pt x="1005" y="2041"/>
                </a:cubicBezTo>
                <a:cubicBezTo>
                  <a:pt x="1451" y="2738"/>
                  <a:pt x="1730" y="2766"/>
                  <a:pt x="1730" y="2766"/>
                </a:cubicBezTo>
                <a:cubicBezTo>
                  <a:pt x="1730" y="2766"/>
                  <a:pt x="2009" y="1064"/>
                  <a:pt x="1312" y="395"/>
                </a:cubicBezTo>
                <a:cubicBezTo>
                  <a:pt x="984" y="81"/>
                  <a:pt x="663" y="1"/>
                  <a:pt x="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7"/>
          <p:cNvSpPr/>
          <p:nvPr/>
        </p:nvSpPr>
        <p:spPr>
          <a:xfrm>
            <a:off x="2403296" y="1006453"/>
            <a:ext cx="83762" cy="137669"/>
          </a:xfrm>
          <a:custGeom>
            <a:rect b="b" l="l" r="r" t="t"/>
            <a:pathLst>
              <a:path extrusionOk="0" h="3394" w="2065">
                <a:moveTo>
                  <a:pt x="1702" y="1"/>
                </a:moveTo>
                <a:cubicBezTo>
                  <a:pt x="1702" y="1"/>
                  <a:pt x="168" y="1312"/>
                  <a:pt x="0" y="2540"/>
                </a:cubicBezTo>
                <a:cubicBezTo>
                  <a:pt x="0" y="2540"/>
                  <a:pt x="209" y="3394"/>
                  <a:pt x="655" y="3394"/>
                </a:cubicBezTo>
                <a:cubicBezTo>
                  <a:pt x="773" y="3394"/>
                  <a:pt x="908" y="3333"/>
                  <a:pt x="1060" y="3181"/>
                </a:cubicBezTo>
                <a:cubicBezTo>
                  <a:pt x="2065" y="2177"/>
                  <a:pt x="1702" y="1"/>
                  <a:pt x="17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7"/>
          <p:cNvSpPr/>
          <p:nvPr/>
        </p:nvSpPr>
        <p:spPr>
          <a:xfrm>
            <a:off x="2325213" y="1132603"/>
            <a:ext cx="88305" cy="47823"/>
          </a:xfrm>
          <a:custGeom>
            <a:rect b="b" l="l" r="r" t="t"/>
            <a:pathLst>
              <a:path extrusionOk="0" h="1179" w="2177">
                <a:moveTo>
                  <a:pt x="1446" y="1"/>
                </a:moveTo>
                <a:cubicBezTo>
                  <a:pt x="1039" y="1"/>
                  <a:pt x="499" y="450"/>
                  <a:pt x="0" y="1020"/>
                </a:cubicBezTo>
                <a:cubicBezTo>
                  <a:pt x="98" y="1085"/>
                  <a:pt x="738" y="1179"/>
                  <a:pt x="1304" y="1179"/>
                </a:cubicBezTo>
                <a:cubicBezTo>
                  <a:pt x="1707" y="1179"/>
                  <a:pt x="2072" y="1131"/>
                  <a:pt x="2176" y="992"/>
                </a:cubicBezTo>
                <a:cubicBezTo>
                  <a:pt x="2176" y="992"/>
                  <a:pt x="2093" y="211"/>
                  <a:pt x="1646" y="43"/>
                </a:cubicBezTo>
                <a:cubicBezTo>
                  <a:pt x="1584" y="14"/>
                  <a:pt x="1517" y="1"/>
                  <a:pt x="1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7"/>
          <p:cNvSpPr/>
          <p:nvPr/>
        </p:nvSpPr>
        <p:spPr>
          <a:xfrm>
            <a:off x="2476836" y="1122705"/>
            <a:ext cx="86033" cy="57071"/>
          </a:xfrm>
          <a:custGeom>
            <a:rect b="b" l="l" r="r" t="t"/>
            <a:pathLst>
              <a:path extrusionOk="0" h="1407" w="2121">
                <a:moveTo>
                  <a:pt x="2028" y="1"/>
                </a:moveTo>
                <a:cubicBezTo>
                  <a:pt x="1612" y="1"/>
                  <a:pt x="152" y="240"/>
                  <a:pt x="1" y="594"/>
                </a:cubicBezTo>
                <a:cubicBezTo>
                  <a:pt x="1" y="594"/>
                  <a:pt x="308" y="1348"/>
                  <a:pt x="754" y="1403"/>
                </a:cubicBezTo>
                <a:cubicBezTo>
                  <a:pt x="773" y="1406"/>
                  <a:pt x="792" y="1407"/>
                  <a:pt x="812" y="1407"/>
                </a:cubicBezTo>
                <a:cubicBezTo>
                  <a:pt x="1269" y="1407"/>
                  <a:pt x="1746" y="785"/>
                  <a:pt x="2121" y="8"/>
                </a:cubicBezTo>
                <a:cubicBezTo>
                  <a:pt x="2103" y="3"/>
                  <a:pt x="2071" y="1"/>
                  <a:pt x="20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7"/>
          <p:cNvSpPr/>
          <p:nvPr/>
        </p:nvSpPr>
        <p:spPr>
          <a:xfrm>
            <a:off x="2217682" y="1136618"/>
            <a:ext cx="59221" cy="77637"/>
          </a:xfrm>
          <a:custGeom>
            <a:rect b="b" l="l" r="r" t="t"/>
            <a:pathLst>
              <a:path extrusionOk="0" h="1914" w="1460">
                <a:moveTo>
                  <a:pt x="57" y="0"/>
                </a:moveTo>
                <a:cubicBezTo>
                  <a:pt x="1" y="279"/>
                  <a:pt x="196" y="1284"/>
                  <a:pt x="503" y="1535"/>
                </a:cubicBezTo>
                <a:cubicBezTo>
                  <a:pt x="503" y="1535"/>
                  <a:pt x="1012" y="1913"/>
                  <a:pt x="1285" y="1913"/>
                </a:cubicBezTo>
                <a:cubicBezTo>
                  <a:pt x="1389" y="1913"/>
                  <a:pt x="1459" y="1857"/>
                  <a:pt x="1451" y="1702"/>
                </a:cubicBezTo>
                <a:cubicBezTo>
                  <a:pt x="1424" y="1144"/>
                  <a:pt x="949" y="419"/>
                  <a:pt x="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7"/>
          <p:cNvSpPr/>
          <p:nvPr/>
        </p:nvSpPr>
        <p:spPr>
          <a:xfrm>
            <a:off x="2574145" y="1020042"/>
            <a:ext cx="114346" cy="134708"/>
          </a:xfrm>
          <a:custGeom>
            <a:rect b="b" l="l" r="r" t="t"/>
            <a:pathLst>
              <a:path extrusionOk="0" h="3321" w="2819">
                <a:moveTo>
                  <a:pt x="2010" y="1"/>
                </a:moveTo>
                <a:cubicBezTo>
                  <a:pt x="1442" y="627"/>
                  <a:pt x="1726" y="1350"/>
                  <a:pt x="1946" y="1725"/>
                </a:cubicBezTo>
                <a:lnTo>
                  <a:pt x="1946" y="1725"/>
                </a:lnTo>
                <a:cubicBezTo>
                  <a:pt x="1637" y="1518"/>
                  <a:pt x="1359" y="1436"/>
                  <a:pt x="1117" y="1436"/>
                </a:cubicBezTo>
                <a:cubicBezTo>
                  <a:pt x="424" y="1436"/>
                  <a:pt x="22" y="2112"/>
                  <a:pt x="1" y="2484"/>
                </a:cubicBezTo>
                <a:cubicBezTo>
                  <a:pt x="601" y="2400"/>
                  <a:pt x="1150" y="2287"/>
                  <a:pt x="1496" y="2210"/>
                </a:cubicBezTo>
                <a:lnTo>
                  <a:pt x="1496" y="2210"/>
                </a:lnTo>
                <a:cubicBezTo>
                  <a:pt x="1199" y="2333"/>
                  <a:pt x="874" y="2627"/>
                  <a:pt x="1145" y="3321"/>
                </a:cubicBezTo>
                <a:cubicBezTo>
                  <a:pt x="1870" y="3293"/>
                  <a:pt x="2819" y="1926"/>
                  <a:pt x="2819" y="1926"/>
                </a:cubicBezTo>
                <a:cubicBezTo>
                  <a:pt x="2819" y="1926"/>
                  <a:pt x="2623" y="168"/>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7"/>
          <p:cNvSpPr/>
          <p:nvPr/>
        </p:nvSpPr>
        <p:spPr>
          <a:xfrm>
            <a:off x="2106784" y="845785"/>
            <a:ext cx="80395" cy="142212"/>
          </a:xfrm>
          <a:custGeom>
            <a:rect b="b" l="l" r="r" t="t"/>
            <a:pathLst>
              <a:path extrusionOk="0" h="3506" w="1982">
                <a:moveTo>
                  <a:pt x="1702" y="0"/>
                </a:moveTo>
                <a:cubicBezTo>
                  <a:pt x="168" y="112"/>
                  <a:pt x="1" y="2260"/>
                  <a:pt x="196" y="3041"/>
                </a:cubicBezTo>
                <a:cubicBezTo>
                  <a:pt x="278" y="3411"/>
                  <a:pt x="475" y="3505"/>
                  <a:pt x="653" y="3505"/>
                </a:cubicBezTo>
                <a:cubicBezTo>
                  <a:pt x="839" y="3505"/>
                  <a:pt x="1005" y="3404"/>
                  <a:pt x="1005" y="3404"/>
                </a:cubicBezTo>
                <a:cubicBezTo>
                  <a:pt x="1786" y="2874"/>
                  <a:pt x="1981" y="642"/>
                  <a:pt x="17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7"/>
          <p:cNvSpPr/>
          <p:nvPr/>
        </p:nvSpPr>
        <p:spPr>
          <a:xfrm>
            <a:off x="2024158" y="799382"/>
            <a:ext cx="67293" cy="122580"/>
          </a:xfrm>
          <a:custGeom>
            <a:rect b="b" l="l" r="r" t="t"/>
            <a:pathLst>
              <a:path extrusionOk="0" h="3022" w="1659">
                <a:moveTo>
                  <a:pt x="810" y="0"/>
                </a:moveTo>
                <a:cubicBezTo>
                  <a:pt x="1" y="1312"/>
                  <a:pt x="475" y="2790"/>
                  <a:pt x="587" y="2986"/>
                </a:cubicBezTo>
                <a:cubicBezTo>
                  <a:pt x="606" y="3010"/>
                  <a:pt x="632" y="3022"/>
                  <a:pt x="664" y="3022"/>
                </a:cubicBezTo>
                <a:cubicBezTo>
                  <a:pt x="950" y="3022"/>
                  <a:pt x="1659" y="2041"/>
                  <a:pt x="1256" y="1060"/>
                </a:cubicBezTo>
                <a:lnTo>
                  <a:pt x="8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7"/>
          <p:cNvSpPr/>
          <p:nvPr/>
        </p:nvSpPr>
        <p:spPr>
          <a:xfrm>
            <a:off x="2044724" y="850653"/>
            <a:ext cx="90414" cy="72161"/>
          </a:xfrm>
          <a:custGeom>
            <a:rect b="b" l="l" r="r" t="t"/>
            <a:pathLst>
              <a:path extrusionOk="0" h="1779" w="2229">
                <a:moveTo>
                  <a:pt x="1636" y="1"/>
                </a:moveTo>
                <a:cubicBezTo>
                  <a:pt x="810" y="1"/>
                  <a:pt x="48" y="700"/>
                  <a:pt x="24" y="1219"/>
                </a:cubicBezTo>
                <a:cubicBezTo>
                  <a:pt x="0" y="1739"/>
                  <a:pt x="536" y="1779"/>
                  <a:pt x="702" y="1779"/>
                </a:cubicBezTo>
                <a:cubicBezTo>
                  <a:pt x="732" y="1779"/>
                  <a:pt x="749" y="1777"/>
                  <a:pt x="749" y="1777"/>
                </a:cubicBezTo>
                <a:cubicBezTo>
                  <a:pt x="1168" y="1554"/>
                  <a:pt x="2228" y="606"/>
                  <a:pt x="2089" y="75"/>
                </a:cubicBezTo>
                <a:cubicBezTo>
                  <a:pt x="1938" y="24"/>
                  <a:pt x="1786" y="1"/>
                  <a:pt x="16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7"/>
          <p:cNvSpPr/>
          <p:nvPr/>
        </p:nvSpPr>
        <p:spPr>
          <a:xfrm>
            <a:off x="2138464" y="919893"/>
            <a:ext cx="118889" cy="65103"/>
          </a:xfrm>
          <a:custGeom>
            <a:rect b="b" l="l" r="r" t="t"/>
            <a:pathLst>
              <a:path extrusionOk="0" h="1605" w="2931">
                <a:moveTo>
                  <a:pt x="847" y="1"/>
                </a:moveTo>
                <a:cubicBezTo>
                  <a:pt x="448" y="1"/>
                  <a:pt x="142" y="79"/>
                  <a:pt x="112" y="293"/>
                </a:cubicBezTo>
                <a:cubicBezTo>
                  <a:pt x="1" y="907"/>
                  <a:pt x="1173" y="1605"/>
                  <a:pt x="1173" y="1605"/>
                </a:cubicBezTo>
                <a:cubicBezTo>
                  <a:pt x="2456" y="1242"/>
                  <a:pt x="2930" y="517"/>
                  <a:pt x="2846" y="433"/>
                </a:cubicBezTo>
                <a:cubicBezTo>
                  <a:pt x="2647" y="270"/>
                  <a:pt x="1587" y="1"/>
                  <a:pt x="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7"/>
          <p:cNvSpPr/>
          <p:nvPr/>
        </p:nvSpPr>
        <p:spPr>
          <a:xfrm>
            <a:off x="2829932" y="921597"/>
            <a:ext cx="130165" cy="85222"/>
          </a:xfrm>
          <a:custGeom>
            <a:rect b="b" l="l" r="r" t="t"/>
            <a:pathLst>
              <a:path extrusionOk="0" h="2101" w="3209">
                <a:moveTo>
                  <a:pt x="1814" y="0"/>
                </a:moveTo>
                <a:lnTo>
                  <a:pt x="1339" y="140"/>
                </a:lnTo>
                <a:cubicBezTo>
                  <a:pt x="1339" y="140"/>
                  <a:pt x="0" y="1116"/>
                  <a:pt x="474" y="1842"/>
                </a:cubicBezTo>
                <a:cubicBezTo>
                  <a:pt x="598" y="2030"/>
                  <a:pt x="842" y="2100"/>
                  <a:pt x="1135" y="2100"/>
                </a:cubicBezTo>
                <a:cubicBezTo>
                  <a:pt x="1971" y="2100"/>
                  <a:pt x="3209" y="1535"/>
                  <a:pt x="3209" y="1535"/>
                </a:cubicBezTo>
                <a:cubicBezTo>
                  <a:pt x="3209" y="1535"/>
                  <a:pt x="2344" y="140"/>
                  <a:pt x="1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7"/>
          <p:cNvSpPr/>
          <p:nvPr/>
        </p:nvSpPr>
        <p:spPr>
          <a:xfrm>
            <a:off x="2149780" y="1057968"/>
            <a:ext cx="164156" cy="68632"/>
          </a:xfrm>
          <a:custGeom>
            <a:rect b="b" l="l" r="r" t="t"/>
            <a:pathLst>
              <a:path extrusionOk="0" h="1692" w="4047">
                <a:moveTo>
                  <a:pt x="1404" y="0"/>
                </a:moveTo>
                <a:cubicBezTo>
                  <a:pt x="1100" y="0"/>
                  <a:pt x="832" y="53"/>
                  <a:pt x="642" y="182"/>
                </a:cubicBezTo>
                <a:cubicBezTo>
                  <a:pt x="642" y="182"/>
                  <a:pt x="1" y="600"/>
                  <a:pt x="642" y="1074"/>
                </a:cubicBezTo>
                <a:cubicBezTo>
                  <a:pt x="1005" y="1343"/>
                  <a:pt x="1805" y="1691"/>
                  <a:pt x="2568" y="1691"/>
                </a:cubicBezTo>
                <a:cubicBezTo>
                  <a:pt x="3154" y="1691"/>
                  <a:pt x="3719" y="1485"/>
                  <a:pt x="4046" y="879"/>
                </a:cubicBezTo>
                <a:cubicBezTo>
                  <a:pt x="3666" y="520"/>
                  <a:pt x="2356" y="0"/>
                  <a:pt x="14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7"/>
          <p:cNvSpPr/>
          <p:nvPr/>
        </p:nvSpPr>
        <p:spPr>
          <a:xfrm>
            <a:off x="2899741" y="1059509"/>
            <a:ext cx="118077" cy="54962"/>
          </a:xfrm>
          <a:custGeom>
            <a:rect b="b" l="l" r="r" t="t"/>
            <a:pathLst>
              <a:path extrusionOk="0" h="1355" w="2911">
                <a:moveTo>
                  <a:pt x="854" y="0"/>
                </a:moveTo>
                <a:cubicBezTo>
                  <a:pt x="369" y="0"/>
                  <a:pt x="1" y="186"/>
                  <a:pt x="93" y="339"/>
                </a:cubicBezTo>
                <a:cubicBezTo>
                  <a:pt x="217" y="513"/>
                  <a:pt x="1164" y="1354"/>
                  <a:pt x="2438" y="1354"/>
                </a:cubicBezTo>
                <a:cubicBezTo>
                  <a:pt x="2591" y="1354"/>
                  <a:pt x="2749" y="1342"/>
                  <a:pt x="2910" y="1315"/>
                </a:cubicBezTo>
                <a:lnTo>
                  <a:pt x="2101" y="506"/>
                </a:lnTo>
                <a:cubicBezTo>
                  <a:pt x="1735" y="127"/>
                  <a:pt x="1254" y="0"/>
                  <a:pt x="8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7"/>
          <p:cNvSpPr/>
          <p:nvPr/>
        </p:nvSpPr>
        <p:spPr>
          <a:xfrm>
            <a:off x="2172414" y="998422"/>
            <a:ext cx="99622" cy="64210"/>
          </a:xfrm>
          <a:custGeom>
            <a:rect b="b" l="l" r="r" t="t"/>
            <a:pathLst>
              <a:path extrusionOk="0" h="1583" w="2456">
                <a:moveTo>
                  <a:pt x="2116" y="1"/>
                </a:moveTo>
                <a:cubicBezTo>
                  <a:pt x="1555" y="1"/>
                  <a:pt x="654" y="422"/>
                  <a:pt x="363" y="645"/>
                </a:cubicBezTo>
                <a:cubicBezTo>
                  <a:pt x="363" y="645"/>
                  <a:pt x="1" y="1315"/>
                  <a:pt x="587" y="1538"/>
                </a:cubicBezTo>
                <a:cubicBezTo>
                  <a:pt x="661" y="1568"/>
                  <a:pt x="748" y="1582"/>
                  <a:pt x="843" y="1582"/>
                </a:cubicBezTo>
                <a:cubicBezTo>
                  <a:pt x="1453" y="1582"/>
                  <a:pt x="2383" y="981"/>
                  <a:pt x="2456" y="87"/>
                </a:cubicBezTo>
                <a:cubicBezTo>
                  <a:pt x="2373" y="26"/>
                  <a:pt x="2255" y="1"/>
                  <a:pt x="2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7"/>
          <p:cNvSpPr/>
          <p:nvPr/>
        </p:nvSpPr>
        <p:spPr>
          <a:xfrm>
            <a:off x="2963343" y="1071434"/>
            <a:ext cx="102015" cy="56341"/>
          </a:xfrm>
          <a:custGeom>
            <a:rect b="b" l="l" r="r" t="t"/>
            <a:pathLst>
              <a:path extrusionOk="0" h="1389" w="2515">
                <a:moveTo>
                  <a:pt x="704" y="1"/>
                </a:moveTo>
                <a:cubicBezTo>
                  <a:pt x="355" y="1"/>
                  <a:pt x="0" y="70"/>
                  <a:pt x="171" y="380"/>
                </a:cubicBezTo>
                <a:cubicBezTo>
                  <a:pt x="462" y="909"/>
                  <a:pt x="1280" y="1388"/>
                  <a:pt x="2341" y="1388"/>
                </a:cubicBezTo>
                <a:cubicBezTo>
                  <a:pt x="2398" y="1388"/>
                  <a:pt x="2456" y="1387"/>
                  <a:pt x="2514" y="1384"/>
                </a:cubicBezTo>
                <a:cubicBezTo>
                  <a:pt x="2430" y="1077"/>
                  <a:pt x="1705" y="129"/>
                  <a:pt x="1259" y="45"/>
                </a:cubicBezTo>
                <a:cubicBezTo>
                  <a:pt x="1259" y="45"/>
                  <a:pt x="983" y="1"/>
                  <a:pt x="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7"/>
          <p:cNvSpPr/>
          <p:nvPr/>
        </p:nvSpPr>
        <p:spPr>
          <a:xfrm>
            <a:off x="2176957" y="957697"/>
            <a:ext cx="56625" cy="99743"/>
          </a:xfrm>
          <a:custGeom>
            <a:rect b="b" l="l" r="r" t="t"/>
            <a:pathLst>
              <a:path extrusionOk="0" h="2459" w="1396">
                <a:moveTo>
                  <a:pt x="1056" y="0"/>
                </a:moveTo>
                <a:cubicBezTo>
                  <a:pt x="475" y="0"/>
                  <a:pt x="83" y="779"/>
                  <a:pt x="56" y="1454"/>
                </a:cubicBezTo>
                <a:cubicBezTo>
                  <a:pt x="0" y="2151"/>
                  <a:pt x="419" y="2458"/>
                  <a:pt x="419" y="2458"/>
                </a:cubicBezTo>
                <a:cubicBezTo>
                  <a:pt x="893" y="2124"/>
                  <a:pt x="1395" y="840"/>
                  <a:pt x="1116" y="3"/>
                </a:cubicBezTo>
                <a:cubicBezTo>
                  <a:pt x="1096" y="1"/>
                  <a:pt x="1076" y="0"/>
                  <a:pt x="10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7"/>
          <p:cNvSpPr/>
          <p:nvPr/>
        </p:nvSpPr>
        <p:spPr>
          <a:xfrm>
            <a:off x="2135097" y="1067581"/>
            <a:ext cx="140955" cy="38778"/>
          </a:xfrm>
          <a:custGeom>
            <a:rect b="b" l="l" r="r" t="t"/>
            <a:pathLst>
              <a:path extrusionOk="0" h="956" w="3475">
                <a:moveTo>
                  <a:pt x="2467" y="0"/>
                </a:moveTo>
                <a:cubicBezTo>
                  <a:pt x="1925" y="0"/>
                  <a:pt x="1250" y="96"/>
                  <a:pt x="698" y="419"/>
                </a:cubicBezTo>
                <a:cubicBezTo>
                  <a:pt x="0" y="865"/>
                  <a:pt x="670" y="949"/>
                  <a:pt x="670" y="949"/>
                </a:cubicBezTo>
                <a:cubicBezTo>
                  <a:pt x="733" y="953"/>
                  <a:pt x="796" y="955"/>
                  <a:pt x="860" y="955"/>
                </a:cubicBezTo>
                <a:cubicBezTo>
                  <a:pt x="2021" y="955"/>
                  <a:pt x="3352" y="274"/>
                  <a:pt x="3432" y="168"/>
                </a:cubicBezTo>
                <a:cubicBezTo>
                  <a:pt x="3475" y="110"/>
                  <a:pt x="3048" y="0"/>
                  <a:pt x="2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7"/>
          <p:cNvSpPr/>
          <p:nvPr/>
        </p:nvSpPr>
        <p:spPr>
          <a:xfrm>
            <a:off x="2095467" y="1148665"/>
            <a:ext cx="163021" cy="37885"/>
          </a:xfrm>
          <a:custGeom>
            <a:rect b="b" l="l" r="r" t="t"/>
            <a:pathLst>
              <a:path extrusionOk="0" h="934" w="4019">
                <a:moveTo>
                  <a:pt x="1586" y="0"/>
                </a:moveTo>
                <a:cubicBezTo>
                  <a:pt x="1349" y="0"/>
                  <a:pt x="1130" y="11"/>
                  <a:pt x="949" y="38"/>
                </a:cubicBezTo>
                <a:cubicBezTo>
                  <a:pt x="949" y="38"/>
                  <a:pt x="1" y="317"/>
                  <a:pt x="893" y="763"/>
                </a:cubicBezTo>
                <a:cubicBezTo>
                  <a:pt x="1136" y="885"/>
                  <a:pt x="1412" y="934"/>
                  <a:pt x="1703" y="934"/>
                </a:cubicBezTo>
                <a:cubicBezTo>
                  <a:pt x="2481" y="934"/>
                  <a:pt x="3368" y="581"/>
                  <a:pt x="4018" y="317"/>
                </a:cubicBezTo>
                <a:cubicBezTo>
                  <a:pt x="3905" y="204"/>
                  <a:pt x="2587" y="0"/>
                  <a:pt x="1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7"/>
          <p:cNvSpPr/>
          <p:nvPr/>
        </p:nvSpPr>
        <p:spPr>
          <a:xfrm>
            <a:off x="2007203" y="1008725"/>
            <a:ext cx="72485" cy="102745"/>
          </a:xfrm>
          <a:custGeom>
            <a:rect b="b" l="l" r="r" t="t"/>
            <a:pathLst>
              <a:path extrusionOk="0" h="2533" w="1787">
                <a:moveTo>
                  <a:pt x="1786" y="1"/>
                </a:moveTo>
                <a:lnTo>
                  <a:pt x="1786" y="1"/>
                </a:lnTo>
                <a:cubicBezTo>
                  <a:pt x="0" y="335"/>
                  <a:pt x="307" y="2149"/>
                  <a:pt x="307" y="2372"/>
                </a:cubicBezTo>
                <a:cubicBezTo>
                  <a:pt x="299" y="2483"/>
                  <a:pt x="325" y="2532"/>
                  <a:pt x="375" y="2532"/>
                </a:cubicBezTo>
                <a:cubicBezTo>
                  <a:pt x="663" y="2532"/>
                  <a:pt x="1762" y="881"/>
                  <a:pt x="1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7"/>
          <p:cNvSpPr/>
          <p:nvPr/>
        </p:nvSpPr>
        <p:spPr>
          <a:xfrm>
            <a:off x="2036124" y="1042148"/>
            <a:ext cx="121647" cy="57234"/>
          </a:xfrm>
          <a:custGeom>
            <a:rect b="b" l="l" r="r" t="t"/>
            <a:pathLst>
              <a:path extrusionOk="0" h="1411" w="2999">
                <a:moveTo>
                  <a:pt x="2368" y="1"/>
                </a:moveTo>
                <a:cubicBezTo>
                  <a:pt x="1568" y="1"/>
                  <a:pt x="396" y="538"/>
                  <a:pt x="208" y="934"/>
                </a:cubicBezTo>
                <a:cubicBezTo>
                  <a:pt x="1" y="1372"/>
                  <a:pt x="384" y="1410"/>
                  <a:pt x="523" y="1410"/>
                </a:cubicBezTo>
                <a:cubicBezTo>
                  <a:pt x="552" y="1410"/>
                  <a:pt x="571" y="1409"/>
                  <a:pt x="571" y="1409"/>
                </a:cubicBezTo>
                <a:cubicBezTo>
                  <a:pt x="1045" y="1381"/>
                  <a:pt x="2691" y="878"/>
                  <a:pt x="2998" y="209"/>
                </a:cubicBezTo>
                <a:cubicBezTo>
                  <a:pt x="2865" y="61"/>
                  <a:pt x="2637" y="1"/>
                  <a:pt x="2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7"/>
          <p:cNvSpPr/>
          <p:nvPr/>
        </p:nvSpPr>
        <p:spPr>
          <a:xfrm>
            <a:off x="2078512" y="880872"/>
            <a:ext cx="68104" cy="116374"/>
          </a:xfrm>
          <a:custGeom>
            <a:rect b="b" l="l" r="r" t="t"/>
            <a:pathLst>
              <a:path extrusionOk="0" h="2869" w="1679">
                <a:moveTo>
                  <a:pt x="1283" y="0"/>
                </a:moveTo>
                <a:cubicBezTo>
                  <a:pt x="0" y="1925"/>
                  <a:pt x="921" y="2734"/>
                  <a:pt x="1144" y="2846"/>
                </a:cubicBezTo>
                <a:cubicBezTo>
                  <a:pt x="1173" y="2861"/>
                  <a:pt x="1201" y="2868"/>
                  <a:pt x="1227" y="2868"/>
                </a:cubicBezTo>
                <a:cubicBezTo>
                  <a:pt x="1676" y="2868"/>
                  <a:pt x="1679" y="712"/>
                  <a:pt x="1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7"/>
          <p:cNvSpPr/>
          <p:nvPr/>
        </p:nvSpPr>
        <p:spPr>
          <a:xfrm>
            <a:off x="2124916" y="957819"/>
            <a:ext cx="71309" cy="75852"/>
          </a:xfrm>
          <a:custGeom>
            <a:rect b="b" l="l" r="r" t="t"/>
            <a:pathLst>
              <a:path extrusionOk="0" h="1870" w="1758">
                <a:moveTo>
                  <a:pt x="1590" y="0"/>
                </a:moveTo>
                <a:cubicBezTo>
                  <a:pt x="251" y="56"/>
                  <a:pt x="84" y="809"/>
                  <a:pt x="56" y="1228"/>
                </a:cubicBezTo>
                <a:cubicBezTo>
                  <a:pt x="0" y="1646"/>
                  <a:pt x="335" y="1869"/>
                  <a:pt x="335" y="1869"/>
                </a:cubicBezTo>
                <a:cubicBezTo>
                  <a:pt x="893" y="1451"/>
                  <a:pt x="1758" y="614"/>
                  <a:pt x="15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7"/>
          <p:cNvSpPr/>
          <p:nvPr/>
        </p:nvSpPr>
        <p:spPr>
          <a:xfrm>
            <a:off x="2794846" y="1075491"/>
            <a:ext cx="65671" cy="107328"/>
          </a:xfrm>
          <a:custGeom>
            <a:rect b="b" l="l" r="r" t="t"/>
            <a:pathLst>
              <a:path extrusionOk="0" h="2646" w="1619">
                <a:moveTo>
                  <a:pt x="1339" y="1"/>
                </a:moveTo>
                <a:cubicBezTo>
                  <a:pt x="1339" y="1"/>
                  <a:pt x="140" y="1033"/>
                  <a:pt x="0" y="1982"/>
                </a:cubicBezTo>
                <a:cubicBezTo>
                  <a:pt x="0" y="1982"/>
                  <a:pt x="158" y="2646"/>
                  <a:pt x="500" y="2646"/>
                </a:cubicBezTo>
                <a:cubicBezTo>
                  <a:pt x="590" y="2646"/>
                  <a:pt x="693" y="2600"/>
                  <a:pt x="809" y="2484"/>
                </a:cubicBezTo>
                <a:cubicBezTo>
                  <a:pt x="1618" y="1703"/>
                  <a:pt x="1339" y="1"/>
                  <a:pt x="1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7"/>
          <p:cNvSpPr/>
          <p:nvPr/>
        </p:nvSpPr>
        <p:spPr>
          <a:xfrm>
            <a:off x="2464383" y="629628"/>
            <a:ext cx="63440" cy="97269"/>
          </a:xfrm>
          <a:custGeom>
            <a:rect b="b" l="l" r="r" t="t"/>
            <a:pathLst>
              <a:path extrusionOk="0" h="2398" w="1564">
                <a:moveTo>
                  <a:pt x="1535" y="0"/>
                </a:moveTo>
                <a:cubicBezTo>
                  <a:pt x="1535" y="1"/>
                  <a:pt x="252" y="810"/>
                  <a:pt x="1" y="1674"/>
                </a:cubicBezTo>
                <a:cubicBezTo>
                  <a:pt x="1" y="1674"/>
                  <a:pt x="77" y="2398"/>
                  <a:pt x="434" y="2398"/>
                </a:cubicBezTo>
                <a:cubicBezTo>
                  <a:pt x="509" y="2398"/>
                  <a:pt x="596" y="2366"/>
                  <a:pt x="698" y="2288"/>
                </a:cubicBezTo>
                <a:cubicBezTo>
                  <a:pt x="1563" y="1647"/>
                  <a:pt x="1535" y="1"/>
                  <a:pt x="15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7"/>
          <p:cNvSpPr/>
          <p:nvPr/>
        </p:nvSpPr>
        <p:spPr>
          <a:xfrm>
            <a:off x="2463247" y="551545"/>
            <a:ext cx="63440" cy="97391"/>
          </a:xfrm>
          <a:custGeom>
            <a:rect b="b" l="l" r="r" t="t"/>
            <a:pathLst>
              <a:path extrusionOk="0" h="2401" w="1564">
                <a:moveTo>
                  <a:pt x="1507" y="0"/>
                </a:moveTo>
                <a:cubicBezTo>
                  <a:pt x="1507" y="0"/>
                  <a:pt x="252" y="810"/>
                  <a:pt x="1" y="1702"/>
                </a:cubicBezTo>
                <a:cubicBezTo>
                  <a:pt x="1" y="1702"/>
                  <a:pt x="57" y="2400"/>
                  <a:pt x="419" y="2400"/>
                </a:cubicBezTo>
                <a:cubicBezTo>
                  <a:pt x="497" y="2400"/>
                  <a:pt x="589" y="2367"/>
                  <a:pt x="698" y="2288"/>
                </a:cubicBezTo>
                <a:cubicBezTo>
                  <a:pt x="1563" y="1646"/>
                  <a:pt x="1507" y="1"/>
                  <a:pt x="15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7"/>
          <p:cNvSpPr/>
          <p:nvPr/>
        </p:nvSpPr>
        <p:spPr>
          <a:xfrm>
            <a:off x="2152052" y="782792"/>
            <a:ext cx="179976" cy="150162"/>
          </a:xfrm>
          <a:custGeom>
            <a:rect b="b" l="l" r="r" t="t"/>
            <a:pathLst>
              <a:path extrusionOk="0" h="3702" w="4437">
                <a:moveTo>
                  <a:pt x="1023" y="0"/>
                </a:moveTo>
                <a:cubicBezTo>
                  <a:pt x="534" y="0"/>
                  <a:pt x="118" y="80"/>
                  <a:pt x="1" y="326"/>
                </a:cubicBezTo>
                <a:cubicBezTo>
                  <a:pt x="464" y="872"/>
                  <a:pt x="1008" y="1029"/>
                  <a:pt x="1481" y="1029"/>
                </a:cubicBezTo>
                <a:cubicBezTo>
                  <a:pt x="2117" y="1029"/>
                  <a:pt x="2623" y="744"/>
                  <a:pt x="2623" y="744"/>
                </a:cubicBezTo>
                <a:lnTo>
                  <a:pt x="2623" y="744"/>
                </a:lnTo>
                <a:lnTo>
                  <a:pt x="1981" y="2167"/>
                </a:lnTo>
                <a:cubicBezTo>
                  <a:pt x="2065" y="3227"/>
                  <a:pt x="3181" y="3534"/>
                  <a:pt x="3823" y="3701"/>
                </a:cubicBezTo>
                <a:cubicBezTo>
                  <a:pt x="3969" y="3104"/>
                  <a:pt x="3907" y="2703"/>
                  <a:pt x="3792" y="2442"/>
                </a:cubicBezTo>
                <a:lnTo>
                  <a:pt x="3792" y="2442"/>
                </a:lnTo>
                <a:cubicBezTo>
                  <a:pt x="3953" y="2580"/>
                  <a:pt x="4156" y="2702"/>
                  <a:pt x="4381" y="2725"/>
                </a:cubicBezTo>
                <a:cubicBezTo>
                  <a:pt x="4437" y="1832"/>
                  <a:pt x="3069" y="270"/>
                  <a:pt x="3069" y="270"/>
                </a:cubicBezTo>
                <a:cubicBezTo>
                  <a:pt x="3069" y="270"/>
                  <a:pt x="1922" y="0"/>
                  <a:pt x="10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7"/>
          <p:cNvSpPr/>
          <p:nvPr/>
        </p:nvSpPr>
        <p:spPr>
          <a:xfrm>
            <a:off x="2166776" y="567364"/>
            <a:ext cx="97350" cy="133613"/>
          </a:xfrm>
          <a:custGeom>
            <a:rect b="b" l="l" r="r" t="t"/>
            <a:pathLst>
              <a:path extrusionOk="0" h="3294" w="2400">
                <a:moveTo>
                  <a:pt x="523" y="1"/>
                </a:moveTo>
                <a:cubicBezTo>
                  <a:pt x="209" y="1"/>
                  <a:pt x="0" y="113"/>
                  <a:pt x="0" y="113"/>
                </a:cubicBezTo>
                <a:lnTo>
                  <a:pt x="279" y="85"/>
                </a:lnTo>
                <a:lnTo>
                  <a:pt x="279" y="85"/>
                </a:lnTo>
                <a:cubicBezTo>
                  <a:pt x="223" y="1033"/>
                  <a:pt x="670" y="1647"/>
                  <a:pt x="1200" y="2456"/>
                </a:cubicBezTo>
                <a:cubicBezTo>
                  <a:pt x="1730" y="3293"/>
                  <a:pt x="2065" y="3293"/>
                  <a:pt x="2065" y="3293"/>
                </a:cubicBezTo>
                <a:cubicBezTo>
                  <a:pt x="2065" y="3293"/>
                  <a:pt x="2400" y="1284"/>
                  <a:pt x="1591" y="475"/>
                </a:cubicBezTo>
                <a:cubicBezTo>
                  <a:pt x="1200" y="98"/>
                  <a:pt x="816" y="1"/>
                  <a:pt x="5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7"/>
          <p:cNvSpPr/>
          <p:nvPr/>
        </p:nvSpPr>
        <p:spPr>
          <a:xfrm>
            <a:off x="2295765" y="712253"/>
            <a:ext cx="63440" cy="97269"/>
          </a:xfrm>
          <a:custGeom>
            <a:rect b="b" l="l" r="r" t="t"/>
            <a:pathLst>
              <a:path extrusionOk="0" h="2398" w="1564">
                <a:moveTo>
                  <a:pt x="1535" y="0"/>
                </a:moveTo>
                <a:cubicBezTo>
                  <a:pt x="1535" y="0"/>
                  <a:pt x="252" y="809"/>
                  <a:pt x="1" y="1674"/>
                </a:cubicBezTo>
                <a:cubicBezTo>
                  <a:pt x="1" y="1674"/>
                  <a:pt x="58" y="2397"/>
                  <a:pt x="424" y="2397"/>
                </a:cubicBezTo>
                <a:cubicBezTo>
                  <a:pt x="501" y="2397"/>
                  <a:pt x="591" y="2365"/>
                  <a:pt x="698" y="2288"/>
                </a:cubicBezTo>
                <a:cubicBezTo>
                  <a:pt x="1563" y="1646"/>
                  <a:pt x="1535" y="0"/>
                  <a:pt x="15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7"/>
          <p:cNvSpPr/>
          <p:nvPr/>
        </p:nvSpPr>
        <p:spPr>
          <a:xfrm>
            <a:off x="2152052" y="758008"/>
            <a:ext cx="143753" cy="58775"/>
          </a:xfrm>
          <a:custGeom>
            <a:rect b="b" l="l" r="r" t="t"/>
            <a:pathLst>
              <a:path extrusionOk="0" h="1449" w="3544">
                <a:moveTo>
                  <a:pt x="2371" y="0"/>
                </a:moveTo>
                <a:cubicBezTo>
                  <a:pt x="1837" y="0"/>
                  <a:pt x="1226" y="69"/>
                  <a:pt x="782" y="323"/>
                </a:cubicBezTo>
                <a:cubicBezTo>
                  <a:pt x="782" y="323"/>
                  <a:pt x="1" y="1327"/>
                  <a:pt x="921" y="1439"/>
                </a:cubicBezTo>
                <a:cubicBezTo>
                  <a:pt x="979" y="1445"/>
                  <a:pt x="1037" y="1448"/>
                  <a:pt x="1095" y="1448"/>
                </a:cubicBezTo>
                <a:cubicBezTo>
                  <a:pt x="2323" y="1448"/>
                  <a:pt x="3544" y="100"/>
                  <a:pt x="3544" y="100"/>
                </a:cubicBezTo>
                <a:cubicBezTo>
                  <a:pt x="3544" y="100"/>
                  <a:pt x="3013" y="0"/>
                  <a:pt x="23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7"/>
          <p:cNvSpPr/>
          <p:nvPr/>
        </p:nvSpPr>
        <p:spPr>
          <a:xfrm>
            <a:off x="2270941" y="824977"/>
            <a:ext cx="98445" cy="101203"/>
          </a:xfrm>
          <a:custGeom>
            <a:rect b="b" l="l" r="r" t="t"/>
            <a:pathLst>
              <a:path extrusionOk="0" h="2495" w="2427">
                <a:moveTo>
                  <a:pt x="783" y="0"/>
                </a:moveTo>
                <a:cubicBezTo>
                  <a:pt x="547" y="0"/>
                  <a:pt x="290" y="88"/>
                  <a:pt x="194" y="429"/>
                </a:cubicBezTo>
                <a:cubicBezTo>
                  <a:pt x="1" y="1148"/>
                  <a:pt x="874" y="2494"/>
                  <a:pt x="2082" y="2494"/>
                </a:cubicBezTo>
                <a:cubicBezTo>
                  <a:pt x="2095" y="2494"/>
                  <a:pt x="2107" y="2494"/>
                  <a:pt x="2119" y="2494"/>
                </a:cubicBezTo>
                <a:cubicBezTo>
                  <a:pt x="2426" y="1964"/>
                  <a:pt x="1617" y="485"/>
                  <a:pt x="1254" y="95"/>
                </a:cubicBezTo>
                <a:cubicBezTo>
                  <a:pt x="1254" y="95"/>
                  <a:pt x="1030" y="0"/>
                  <a:pt x="7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7"/>
          <p:cNvSpPr/>
          <p:nvPr/>
        </p:nvSpPr>
        <p:spPr>
          <a:xfrm>
            <a:off x="2281081" y="780155"/>
            <a:ext cx="93943" cy="95362"/>
          </a:xfrm>
          <a:custGeom>
            <a:rect b="b" l="l" r="r" t="t"/>
            <a:pathLst>
              <a:path extrusionOk="0" h="2351" w="2316">
                <a:moveTo>
                  <a:pt x="2065" y="0"/>
                </a:moveTo>
                <a:lnTo>
                  <a:pt x="2065" y="0"/>
                </a:lnTo>
                <a:cubicBezTo>
                  <a:pt x="1367" y="140"/>
                  <a:pt x="140" y="1228"/>
                  <a:pt x="0" y="2232"/>
                </a:cubicBezTo>
                <a:cubicBezTo>
                  <a:pt x="135" y="2314"/>
                  <a:pt x="278" y="2350"/>
                  <a:pt x="425" y="2350"/>
                </a:cubicBezTo>
                <a:cubicBezTo>
                  <a:pt x="975" y="2350"/>
                  <a:pt x="1567" y="1834"/>
                  <a:pt x="1897" y="1283"/>
                </a:cubicBezTo>
                <a:cubicBezTo>
                  <a:pt x="2316" y="558"/>
                  <a:pt x="2065" y="0"/>
                  <a:pt x="2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7"/>
          <p:cNvSpPr/>
          <p:nvPr/>
        </p:nvSpPr>
        <p:spPr>
          <a:xfrm>
            <a:off x="2456474" y="753546"/>
            <a:ext cx="109803" cy="151095"/>
          </a:xfrm>
          <a:custGeom>
            <a:rect b="b" l="l" r="r" t="t"/>
            <a:pathLst>
              <a:path extrusionOk="0" h="3725" w="2707">
                <a:moveTo>
                  <a:pt x="578" y="0"/>
                </a:moveTo>
                <a:cubicBezTo>
                  <a:pt x="230" y="0"/>
                  <a:pt x="0" y="126"/>
                  <a:pt x="0" y="126"/>
                </a:cubicBezTo>
                <a:lnTo>
                  <a:pt x="279" y="70"/>
                </a:lnTo>
                <a:lnTo>
                  <a:pt x="279" y="70"/>
                </a:lnTo>
                <a:cubicBezTo>
                  <a:pt x="224" y="1158"/>
                  <a:pt x="726" y="1856"/>
                  <a:pt x="1340" y="2776"/>
                </a:cubicBezTo>
                <a:cubicBezTo>
                  <a:pt x="1953" y="3725"/>
                  <a:pt x="2316" y="3725"/>
                  <a:pt x="2316" y="3725"/>
                </a:cubicBezTo>
                <a:cubicBezTo>
                  <a:pt x="2316" y="3725"/>
                  <a:pt x="2707" y="1437"/>
                  <a:pt x="1786" y="544"/>
                </a:cubicBezTo>
                <a:cubicBezTo>
                  <a:pt x="1340" y="112"/>
                  <a:pt x="906" y="0"/>
                  <a:pt x="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7"/>
          <p:cNvSpPr/>
          <p:nvPr/>
        </p:nvSpPr>
        <p:spPr>
          <a:xfrm>
            <a:off x="2299172" y="838971"/>
            <a:ext cx="94267" cy="122012"/>
          </a:xfrm>
          <a:custGeom>
            <a:rect b="b" l="l" r="r" t="t"/>
            <a:pathLst>
              <a:path extrusionOk="0" h="3008" w="2324">
                <a:moveTo>
                  <a:pt x="84" y="1"/>
                </a:moveTo>
                <a:cubicBezTo>
                  <a:pt x="0" y="447"/>
                  <a:pt x="307" y="2037"/>
                  <a:pt x="782" y="2428"/>
                </a:cubicBezTo>
                <a:cubicBezTo>
                  <a:pt x="782" y="2428"/>
                  <a:pt x="1593" y="3008"/>
                  <a:pt x="2036" y="3008"/>
                </a:cubicBezTo>
                <a:cubicBezTo>
                  <a:pt x="2208" y="3008"/>
                  <a:pt x="2324" y="2921"/>
                  <a:pt x="2316" y="2679"/>
                </a:cubicBezTo>
                <a:cubicBezTo>
                  <a:pt x="2288" y="1814"/>
                  <a:pt x="1535" y="642"/>
                  <a:pt x="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7"/>
          <p:cNvSpPr/>
          <p:nvPr/>
        </p:nvSpPr>
        <p:spPr>
          <a:xfrm>
            <a:off x="2646590" y="861726"/>
            <a:ext cx="123391" cy="100270"/>
          </a:xfrm>
          <a:custGeom>
            <a:rect b="b" l="l" r="r" t="t"/>
            <a:pathLst>
              <a:path extrusionOk="0" h="2472" w="3042">
                <a:moveTo>
                  <a:pt x="2325" y="1"/>
                </a:moveTo>
                <a:cubicBezTo>
                  <a:pt x="1462" y="1"/>
                  <a:pt x="114" y="230"/>
                  <a:pt x="0" y="1644"/>
                </a:cubicBezTo>
                <a:cubicBezTo>
                  <a:pt x="0" y="1644"/>
                  <a:pt x="44" y="2472"/>
                  <a:pt x="651" y="2472"/>
                </a:cubicBezTo>
                <a:cubicBezTo>
                  <a:pt x="731" y="2472"/>
                  <a:pt x="821" y="2457"/>
                  <a:pt x="921" y="2425"/>
                </a:cubicBezTo>
                <a:cubicBezTo>
                  <a:pt x="1786" y="2118"/>
                  <a:pt x="3041" y="54"/>
                  <a:pt x="3041" y="54"/>
                </a:cubicBezTo>
                <a:cubicBezTo>
                  <a:pt x="3041" y="54"/>
                  <a:pt x="2739" y="1"/>
                  <a:pt x="2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7"/>
          <p:cNvSpPr/>
          <p:nvPr/>
        </p:nvSpPr>
        <p:spPr>
          <a:xfrm>
            <a:off x="2619413" y="789201"/>
            <a:ext cx="56625" cy="125622"/>
          </a:xfrm>
          <a:custGeom>
            <a:rect b="b" l="l" r="r" t="t"/>
            <a:pathLst>
              <a:path extrusionOk="0" h="3097" w="1396">
                <a:moveTo>
                  <a:pt x="698" y="0"/>
                </a:moveTo>
                <a:cubicBezTo>
                  <a:pt x="224" y="949"/>
                  <a:pt x="1" y="2316"/>
                  <a:pt x="391" y="3097"/>
                </a:cubicBezTo>
                <a:cubicBezTo>
                  <a:pt x="1284" y="1897"/>
                  <a:pt x="1396" y="1758"/>
                  <a:pt x="1256" y="949"/>
                </a:cubicBezTo>
                <a:cubicBezTo>
                  <a:pt x="1089" y="140"/>
                  <a:pt x="698" y="0"/>
                  <a:pt x="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7"/>
          <p:cNvSpPr/>
          <p:nvPr/>
        </p:nvSpPr>
        <p:spPr>
          <a:xfrm>
            <a:off x="2365938" y="772205"/>
            <a:ext cx="73580" cy="123026"/>
          </a:xfrm>
          <a:custGeom>
            <a:rect b="b" l="l" r="r" t="t"/>
            <a:pathLst>
              <a:path extrusionOk="0" h="3033" w="1814">
                <a:moveTo>
                  <a:pt x="1451" y="1"/>
                </a:moveTo>
                <a:cubicBezTo>
                  <a:pt x="1451" y="1"/>
                  <a:pt x="140" y="1200"/>
                  <a:pt x="1" y="2261"/>
                </a:cubicBezTo>
                <a:cubicBezTo>
                  <a:pt x="1" y="2261"/>
                  <a:pt x="193" y="3032"/>
                  <a:pt x="579" y="3032"/>
                </a:cubicBezTo>
                <a:cubicBezTo>
                  <a:pt x="680" y="3032"/>
                  <a:pt x="794" y="2979"/>
                  <a:pt x="921" y="2846"/>
                </a:cubicBezTo>
                <a:cubicBezTo>
                  <a:pt x="1814" y="1926"/>
                  <a:pt x="1451" y="1"/>
                  <a:pt x="1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7"/>
          <p:cNvSpPr/>
          <p:nvPr/>
        </p:nvSpPr>
        <p:spPr>
          <a:xfrm>
            <a:off x="2405527" y="902978"/>
            <a:ext cx="104165" cy="70822"/>
          </a:xfrm>
          <a:custGeom>
            <a:rect b="b" l="l" r="r" t="t"/>
            <a:pathLst>
              <a:path extrusionOk="0" h="1746" w="2568">
                <a:moveTo>
                  <a:pt x="2445" y="1"/>
                </a:moveTo>
                <a:cubicBezTo>
                  <a:pt x="1922" y="1"/>
                  <a:pt x="177" y="338"/>
                  <a:pt x="1" y="766"/>
                </a:cubicBezTo>
                <a:cubicBezTo>
                  <a:pt x="1" y="766"/>
                  <a:pt x="364" y="1687"/>
                  <a:pt x="950" y="1743"/>
                </a:cubicBezTo>
                <a:cubicBezTo>
                  <a:pt x="968" y="1745"/>
                  <a:pt x="986" y="1745"/>
                  <a:pt x="1004" y="1745"/>
                </a:cubicBezTo>
                <a:cubicBezTo>
                  <a:pt x="1546" y="1745"/>
                  <a:pt x="2109" y="958"/>
                  <a:pt x="2568" y="13"/>
                </a:cubicBezTo>
                <a:cubicBezTo>
                  <a:pt x="2543" y="5"/>
                  <a:pt x="2501" y="1"/>
                  <a:pt x="2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7"/>
          <p:cNvSpPr/>
          <p:nvPr/>
        </p:nvSpPr>
        <p:spPr>
          <a:xfrm>
            <a:off x="2415749" y="582088"/>
            <a:ext cx="64535" cy="125460"/>
          </a:xfrm>
          <a:custGeom>
            <a:rect b="b" l="l" r="r" t="t"/>
            <a:pathLst>
              <a:path extrusionOk="0" h="3093" w="1591">
                <a:moveTo>
                  <a:pt x="1116" y="1"/>
                </a:moveTo>
                <a:cubicBezTo>
                  <a:pt x="809" y="224"/>
                  <a:pt x="0" y="1368"/>
                  <a:pt x="56" y="1898"/>
                </a:cubicBezTo>
                <a:cubicBezTo>
                  <a:pt x="56" y="1898"/>
                  <a:pt x="221" y="3093"/>
                  <a:pt x="603" y="3093"/>
                </a:cubicBezTo>
                <a:cubicBezTo>
                  <a:pt x="666" y="3093"/>
                  <a:pt x="735" y="3060"/>
                  <a:pt x="809" y="2986"/>
                </a:cubicBezTo>
                <a:cubicBezTo>
                  <a:pt x="1311" y="2456"/>
                  <a:pt x="1590" y="1284"/>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7"/>
          <p:cNvSpPr/>
          <p:nvPr/>
        </p:nvSpPr>
        <p:spPr>
          <a:xfrm>
            <a:off x="2319535" y="574179"/>
            <a:ext cx="75852" cy="157585"/>
          </a:xfrm>
          <a:custGeom>
            <a:rect b="b" l="l" r="r" t="t"/>
            <a:pathLst>
              <a:path extrusionOk="0" h="3885" w="1870">
                <a:moveTo>
                  <a:pt x="84" y="0"/>
                </a:moveTo>
                <a:cubicBezTo>
                  <a:pt x="1" y="196"/>
                  <a:pt x="363" y="2511"/>
                  <a:pt x="838" y="3516"/>
                </a:cubicBezTo>
                <a:cubicBezTo>
                  <a:pt x="838" y="3516"/>
                  <a:pt x="1098" y="3885"/>
                  <a:pt x="1335" y="3885"/>
                </a:cubicBezTo>
                <a:cubicBezTo>
                  <a:pt x="1478" y="3885"/>
                  <a:pt x="1612" y="3751"/>
                  <a:pt x="1675" y="3320"/>
                </a:cubicBezTo>
                <a:cubicBezTo>
                  <a:pt x="1870" y="2177"/>
                  <a:pt x="810" y="865"/>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7"/>
          <p:cNvSpPr/>
          <p:nvPr/>
        </p:nvSpPr>
        <p:spPr>
          <a:xfrm>
            <a:off x="2776714" y="837835"/>
            <a:ext cx="175473" cy="115968"/>
          </a:xfrm>
          <a:custGeom>
            <a:rect b="b" l="l" r="r" t="t"/>
            <a:pathLst>
              <a:path extrusionOk="0" h="2859" w="4326">
                <a:moveTo>
                  <a:pt x="2456" y="1"/>
                </a:moveTo>
                <a:lnTo>
                  <a:pt x="1786" y="196"/>
                </a:lnTo>
                <a:cubicBezTo>
                  <a:pt x="1786" y="196"/>
                  <a:pt x="1" y="1535"/>
                  <a:pt x="643" y="2512"/>
                </a:cubicBezTo>
                <a:cubicBezTo>
                  <a:pt x="809" y="2765"/>
                  <a:pt x="1137" y="2859"/>
                  <a:pt x="1531" y="2859"/>
                </a:cubicBezTo>
                <a:cubicBezTo>
                  <a:pt x="2657" y="2859"/>
                  <a:pt x="4325" y="2093"/>
                  <a:pt x="4325" y="2093"/>
                </a:cubicBezTo>
                <a:cubicBezTo>
                  <a:pt x="4325" y="2093"/>
                  <a:pt x="3181" y="196"/>
                  <a:pt x="24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7"/>
          <p:cNvSpPr/>
          <p:nvPr/>
        </p:nvSpPr>
        <p:spPr>
          <a:xfrm>
            <a:off x="2738261" y="751802"/>
            <a:ext cx="221836" cy="92766"/>
          </a:xfrm>
          <a:custGeom>
            <a:rect b="b" l="l" r="r" t="t"/>
            <a:pathLst>
              <a:path extrusionOk="0" h="2287" w="5469">
                <a:moveTo>
                  <a:pt x="1904" y="1"/>
                </a:moveTo>
                <a:cubicBezTo>
                  <a:pt x="1480" y="1"/>
                  <a:pt x="1105" y="74"/>
                  <a:pt x="837" y="253"/>
                </a:cubicBezTo>
                <a:cubicBezTo>
                  <a:pt x="837" y="253"/>
                  <a:pt x="0" y="811"/>
                  <a:pt x="865" y="1452"/>
                </a:cubicBezTo>
                <a:cubicBezTo>
                  <a:pt x="1355" y="1816"/>
                  <a:pt x="2445" y="2287"/>
                  <a:pt x="3481" y="2287"/>
                </a:cubicBezTo>
                <a:cubicBezTo>
                  <a:pt x="4273" y="2287"/>
                  <a:pt x="5033" y="2011"/>
                  <a:pt x="5469" y="1201"/>
                </a:cubicBezTo>
                <a:cubicBezTo>
                  <a:pt x="4963" y="696"/>
                  <a:pt x="3204" y="1"/>
                  <a:pt x="1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7"/>
          <p:cNvSpPr/>
          <p:nvPr/>
        </p:nvSpPr>
        <p:spPr>
          <a:xfrm>
            <a:off x="2624646" y="952059"/>
            <a:ext cx="160060" cy="74635"/>
          </a:xfrm>
          <a:custGeom>
            <a:rect b="b" l="l" r="r" t="t"/>
            <a:pathLst>
              <a:path extrusionOk="0" h="1840" w="3946">
                <a:moveTo>
                  <a:pt x="1160" y="0"/>
                </a:moveTo>
                <a:cubicBezTo>
                  <a:pt x="500" y="0"/>
                  <a:pt x="0" y="250"/>
                  <a:pt x="123" y="449"/>
                </a:cubicBezTo>
                <a:cubicBezTo>
                  <a:pt x="273" y="698"/>
                  <a:pt x="1559" y="1840"/>
                  <a:pt x="3306" y="1840"/>
                </a:cubicBezTo>
                <a:cubicBezTo>
                  <a:pt x="3513" y="1840"/>
                  <a:pt x="3726" y="1824"/>
                  <a:pt x="3945" y="1788"/>
                </a:cubicBezTo>
                <a:lnTo>
                  <a:pt x="2857" y="672"/>
                </a:lnTo>
                <a:cubicBezTo>
                  <a:pt x="2354" y="169"/>
                  <a:pt x="1703" y="0"/>
                  <a:pt x="1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7"/>
          <p:cNvSpPr/>
          <p:nvPr/>
        </p:nvSpPr>
        <p:spPr>
          <a:xfrm>
            <a:off x="2767669" y="671164"/>
            <a:ext cx="135844" cy="87412"/>
          </a:xfrm>
          <a:custGeom>
            <a:rect b="b" l="l" r="r" t="t"/>
            <a:pathLst>
              <a:path extrusionOk="0" h="2155" w="3349">
                <a:moveTo>
                  <a:pt x="2872" y="0"/>
                </a:moveTo>
                <a:cubicBezTo>
                  <a:pt x="2106" y="0"/>
                  <a:pt x="904" y="562"/>
                  <a:pt x="503" y="874"/>
                </a:cubicBezTo>
                <a:cubicBezTo>
                  <a:pt x="503" y="874"/>
                  <a:pt x="1" y="1794"/>
                  <a:pt x="810" y="2101"/>
                </a:cubicBezTo>
                <a:cubicBezTo>
                  <a:pt x="910" y="2137"/>
                  <a:pt x="1026" y="2155"/>
                  <a:pt x="1150" y="2155"/>
                </a:cubicBezTo>
                <a:cubicBezTo>
                  <a:pt x="1990" y="2155"/>
                  <a:pt x="3251" y="1360"/>
                  <a:pt x="3349" y="120"/>
                </a:cubicBezTo>
                <a:cubicBezTo>
                  <a:pt x="3231" y="36"/>
                  <a:pt x="3065" y="0"/>
                  <a:pt x="28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7"/>
          <p:cNvSpPr/>
          <p:nvPr/>
        </p:nvSpPr>
        <p:spPr>
          <a:xfrm>
            <a:off x="2736842" y="990391"/>
            <a:ext cx="138399" cy="77353"/>
          </a:xfrm>
          <a:custGeom>
            <a:rect b="b" l="l" r="r" t="t"/>
            <a:pathLst>
              <a:path extrusionOk="0" h="1907" w="3412">
                <a:moveTo>
                  <a:pt x="943" y="0"/>
                </a:moveTo>
                <a:cubicBezTo>
                  <a:pt x="472" y="0"/>
                  <a:pt x="0" y="93"/>
                  <a:pt x="231" y="508"/>
                </a:cubicBezTo>
                <a:cubicBezTo>
                  <a:pt x="633" y="1233"/>
                  <a:pt x="1759" y="1907"/>
                  <a:pt x="3236" y="1907"/>
                </a:cubicBezTo>
                <a:cubicBezTo>
                  <a:pt x="3294" y="1907"/>
                  <a:pt x="3352" y="1905"/>
                  <a:pt x="3411" y="1903"/>
                </a:cubicBezTo>
                <a:cubicBezTo>
                  <a:pt x="3299" y="1457"/>
                  <a:pt x="2295" y="202"/>
                  <a:pt x="1709" y="62"/>
                </a:cubicBezTo>
                <a:cubicBezTo>
                  <a:pt x="1709" y="62"/>
                  <a:pt x="1327" y="0"/>
                  <a:pt x="9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7"/>
          <p:cNvSpPr/>
          <p:nvPr/>
        </p:nvSpPr>
        <p:spPr>
          <a:xfrm>
            <a:off x="2774484" y="615958"/>
            <a:ext cx="76988" cy="135925"/>
          </a:xfrm>
          <a:custGeom>
            <a:rect b="b" l="l" r="r" t="t"/>
            <a:pathLst>
              <a:path extrusionOk="0" h="3351" w="1898">
                <a:moveTo>
                  <a:pt x="1445" y="1"/>
                </a:moveTo>
                <a:cubicBezTo>
                  <a:pt x="644" y="1"/>
                  <a:pt x="137" y="1058"/>
                  <a:pt x="56" y="1983"/>
                </a:cubicBezTo>
                <a:cubicBezTo>
                  <a:pt x="0" y="2932"/>
                  <a:pt x="558" y="3351"/>
                  <a:pt x="558" y="3351"/>
                </a:cubicBezTo>
                <a:cubicBezTo>
                  <a:pt x="1228" y="2876"/>
                  <a:pt x="1897" y="1119"/>
                  <a:pt x="1507" y="3"/>
                </a:cubicBezTo>
                <a:cubicBezTo>
                  <a:pt x="1486" y="1"/>
                  <a:pt x="1465" y="1"/>
                  <a:pt x="1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7"/>
          <p:cNvSpPr/>
          <p:nvPr/>
        </p:nvSpPr>
        <p:spPr>
          <a:xfrm>
            <a:off x="2717899" y="774071"/>
            <a:ext cx="189224" cy="42753"/>
          </a:xfrm>
          <a:custGeom>
            <a:rect b="b" l="l" r="r" t="t"/>
            <a:pathLst>
              <a:path extrusionOk="0" h="1054" w="4665">
                <a:moveTo>
                  <a:pt x="4659" y="0"/>
                </a:moveTo>
                <a:cubicBezTo>
                  <a:pt x="4594" y="0"/>
                  <a:pt x="3869" y="392"/>
                  <a:pt x="2968" y="698"/>
                </a:cubicBezTo>
                <a:lnTo>
                  <a:pt x="2968" y="698"/>
                </a:lnTo>
                <a:cubicBezTo>
                  <a:pt x="2435" y="556"/>
                  <a:pt x="1936" y="211"/>
                  <a:pt x="1441" y="211"/>
                </a:cubicBezTo>
                <a:cubicBezTo>
                  <a:pt x="1277" y="211"/>
                  <a:pt x="1113" y="249"/>
                  <a:pt x="949" y="345"/>
                </a:cubicBezTo>
                <a:cubicBezTo>
                  <a:pt x="0" y="931"/>
                  <a:pt x="893" y="1043"/>
                  <a:pt x="893" y="1043"/>
                </a:cubicBezTo>
                <a:cubicBezTo>
                  <a:pt x="976" y="1050"/>
                  <a:pt x="1061" y="1053"/>
                  <a:pt x="1147" y="1053"/>
                </a:cubicBezTo>
                <a:cubicBezTo>
                  <a:pt x="1742" y="1053"/>
                  <a:pt x="2391" y="893"/>
                  <a:pt x="2968" y="698"/>
                </a:cubicBezTo>
                <a:lnTo>
                  <a:pt x="2968" y="698"/>
                </a:lnTo>
                <a:cubicBezTo>
                  <a:pt x="3105" y="734"/>
                  <a:pt x="3244" y="757"/>
                  <a:pt x="3387" y="757"/>
                </a:cubicBezTo>
                <a:cubicBezTo>
                  <a:pt x="3786" y="757"/>
                  <a:pt x="4206" y="577"/>
                  <a:pt x="4659" y="11"/>
                </a:cubicBezTo>
                <a:cubicBezTo>
                  <a:pt x="4665" y="3"/>
                  <a:pt x="4665" y="0"/>
                  <a:pt x="46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7"/>
          <p:cNvSpPr/>
          <p:nvPr/>
        </p:nvSpPr>
        <p:spPr>
          <a:xfrm>
            <a:off x="2664681" y="874666"/>
            <a:ext cx="220741" cy="51961"/>
          </a:xfrm>
          <a:custGeom>
            <a:rect b="b" l="l" r="r" t="t"/>
            <a:pathLst>
              <a:path extrusionOk="0" h="1281" w="5442">
                <a:moveTo>
                  <a:pt x="2042" y="1"/>
                </a:moveTo>
                <a:cubicBezTo>
                  <a:pt x="1762" y="1"/>
                  <a:pt x="1503" y="13"/>
                  <a:pt x="1284" y="41"/>
                </a:cubicBezTo>
                <a:cubicBezTo>
                  <a:pt x="1284" y="41"/>
                  <a:pt x="1" y="432"/>
                  <a:pt x="1201" y="1046"/>
                </a:cubicBezTo>
                <a:cubicBezTo>
                  <a:pt x="1527" y="1213"/>
                  <a:pt x="1900" y="1281"/>
                  <a:pt x="2294" y="1281"/>
                </a:cubicBezTo>
                <a:cubicBezTo>
                  <a:pt x="3345" y="1281"/>
                  <a:pt x="4548" y="797"/>
                  <a:pt x="5441" y="432"/>
                </a:cubicBezTo>
                <a:cubicBezTo>
                  <a:pt x="5279" y="293"/>
                  <a:pt x="3408" y="1"/>
                  <a:pt x="20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7"/>
          <p:cNvSpPr/>
          <p:nvPr/>
        </p:nvSpPr>
        <p:spPr>
          <a:xfrm>
            <a:off x="2543602" y="685077"/>
            <a:ext cx="98486" cy="139535"/>
          </a:xfrm>
          <a:custGeom>
            <a:rect b="b" l="l" r="r" t="t"/>
            <a:pathLst>
              <a:path extrusionOk="0" h="3440" w="2428">
                <a:moveTo>
                  <a:pt x="2428" y="0"/>
                </a:moveTo>
                <a:lnTo>
                  <a:pt x="2428" y="0"/>
                </a:lnTo>
                <a:cubicBezTo>
                  <a:pt x="1" y="475"/>
                  <a:pt x="447" y="2930"/>
                  <a:pt x="419" y="3237"/>
                </a:cubicBezTo>
                <a:cubicBezTo>
                  <a:pt x="411" y="3377"/>
                  <a:pt x="446" y="3440"/>
                  <a:pt x="513" y="3440"/>
                </a:cubicBezTo>
                <a:cubicBezTo>
                  <a:pt x="907" y="3440"/>
                  <a:pt x="2404" y="1219"/>
                  <a:pt x="24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7"/>
          <p:cNvSpPr/>
          <p:nvPr/>
        </p:nvSpPr>
        <p:spPr>
          <a:xfrm>
            <a:off x="2584043" y="730344"/>
            <a:ext cx="164440" cy="77231"/>
          </a:xfrm>
          <a:custGeom>
            <a:rect b="b" l="l" r="r" t="t"/>
            <a:pathLst>
              <a:path extrusionOk="0" h="1904" w="4054">
                <a:moveTo>
                  <a:pt x="3190" y="0"/>
                </a:moveTo>
                <a:cubicBezTo>
                  <a:pt x="2099" y="0"/>
                  <a:pt x="509" y="714"/>
                  <a:pt x="259" y="1256"/>
                </a:cubicBezTo>
                <a:cubicBezTo>
                  <a:pt x="1" y="1837"/>
                  <a:pt x="440" y="1903"/>
                  <a:pt x="654" y="1903"/>
                </a:cubicBezTo>
                <a:cubicBezTo>
                  <a:pt x="718" y="1903"/>
                  <a:pt x="761" y="1898"/>
                  <a:pt x="761" y="1898"/>
                </a:cubicBezTo>
                <a:cubicBezTo>
                  <a:pt x="1403" y="1870"/>
                  <a:pt x="3635" y="1200"/>
                  <a:pt x="4053" y="279"/>
                </a:cubicBezTo>
                <a:cubicBezTo>
                  <a:pt x="3870" y="82"/>
                  <a:pt x="3558" y="0"/>
                  <a:pt x="31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7"/>
          <p:cNvSpPr/>
          <p:nvPr/>
        </p:nvSpPr>
        <p:spPr>
          <a:xfrm>
            <a:off x="2703175" y="617175"/>
            <a:ext cx="97350" cy="100757"/>
          </a:xfrm>
          <a:custGeom>
            <a:rect b="b" l="l" r="r" t="t"/>
            <a:pathLst>
              <a:path extrusionOk="0" h="2484" w="2400">
                <a:moveTo>
                  <a:pt x="2177" y="1"/>
                </a:moveTo>
                <a:cubicBezTo>
                  <a:pt x="363" y="56"/>
                  <a:pt x="140" y="1089"/>
                  <a:pt x="84" y="1647"/>
                </a:cubicBezTo>
                <a:cubicBezTo>
                  <a:pt x="0" y="2205"/>
                  <a:pt x="475" y="2484"/>
                  <a:pt x="475" y="2484"/>
                </a:cubicBezTo>
                <a:cubicBezTo>
                  <a:pt x="1228" y="1926"/>
                  <a:pt x="2400" y="782"/>
                  <a:pt x="21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7"/>
          <p:cNvSpPr/>
          <p:nvPr/>
        </p:nvSpPr>
        <p:spPr>
          <a:xfrm>
            <a:off x="2829932" y="910280"/>
            <a:ext cx="89440" cy="145782"/>
          </a:xfrm>
          <a:custGeom>
            <a:rect b="b" l="l" r="r" t="t"/>
            <a:pathLst>
              <a:path extrusionOk="0" h="3594" w="2205">
                <a:moveTo>
                  <a:pt x="1814" y="0"/>
                </a:moveTo>
                <a:cubicBezTo>
                  <a:pt x="1813" y="1"/>
                  <a:pt x="168" y="1395"/>
                  <a:pt x="0" y="2679"/>
                </a:cubicBezTo>
                <a:cubicBezTo>
                  <a:pt x="0" y="2679"/>
                  <a:pt x="211" y="3593"/>
                  <a:pt x="675" y="3593"/>
                </a:cubicBezTo>
                <a:cubicBezTo>
                  <a:pt x="795" y="3593"/>
                  <a:pt x="933" y="3531"/>
                  <a:pt x="1088" y="3376"/>
                </a:cubicBezTo>
                <a:cubicBezTo>
                  <a:pt x="2204" y="2316"/>
                  <a:pt x="1814" y="1"/>
                  <a:pt x="1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7"/>
          <p:cNvSpPr/>
          <p:nvPr/>
        </p:nvSpPr>
        <p:spPr>
          <a:xfrm>
            <a:off x="2470062" y="1044947"/>
            <a:ext cx="46444" cy="121809"/>
          </a:xfrm>
          <a:custGeom>
            <a:rect b="b" l="l" r="r" t="t"/>
            <a:pathLst>
              <a:path extrusionOk="0" h="3003" w="1145">
                <a:moveTo>
                  <a:pt x="530" y="0"/>
                </a:moveTo>
                <a:cubicBezTo>
                  <a:pt x="419" y="112"/>
                  <a:pt x="0" y="1786"/>
                  <a:pt x="56" y="2595"/>
                </a:cubicBezTo>
                <a:cubicBezTo>
                  <a:pt x="56" y="2595"/>
                  <a:pt x="137" y="3002"/>
                  <a:pt x="338" y="3002"/>
                </a:cubicBezTo>
                <a:cubicBezTo>
                  <a:pt x="425" y="3002"/>
                  <a:pt x="535" y="2926"/>
                  <a:pt x="670" y="2707"/>
                </a:cubicBezTo>
                <a:cubicBezTo>
                  <a:pt x="1144" y="1981"/>
                  <a:pt x="781" y="782"/>
                  <a:pt x="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7"/>
          <p:cNvSpPr/>
          <p:nvPr/>
        </p:nvSpPr>
        <p:spPr>
          <a:xfrm>
            <a:off x="2299172" y="1089769"/>
            <a:ext cx="63399" cy="57680"/>
          </a:xfrm>
          <a:custGeom>
            <a:rect b="b" l="l" r="r" t="t"/>
            <a:pathLst>
              <a:path extrusionOk="0" h="1422" w="1563">
                <a:moveTo>
                  <a:pt x="158" y="1"/>
                </a:moveTo>
                <a:cubicBezTo>
                  <a:pt x="124" y="1"/>
                  <a:pt x="90" y="4"/>
                  <a:pt x="56" y="11"/>
                </a:cubicBezTo>
                <a:cubicBezTo>
                  <a:pt x="0" y="1155"/>
                  <a:pt x="642" y="1351"/>
                  <a:pt x="1005" y="1406"/>
                </a:cubicBezTo>
                <a:cubicBezTo>
                  <a:pt x="1048" y="1417"/>
                  <a:pt x="1090" y="1422"/>
                  <a:pt x="1130" y="1422"/>
                </a:cubicBezTo>
                <a:cubicBezTo>
                  <a:pt x="1394" y="1422"/>
                  <a:pt x="1563" y="1211"/>
                  <a:pt x="1563" y="1211"/>
                </a:cubicBezTo>
                <a:cubicBezTo>
                  <a:pt x="1275" y="741"/>
                  <a:pt x="670" y="1"/>
                  <a:pt x="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7"/>
          <p:cNvSpPr/>
          <p:nvPr/>
        </p:nvSpPr>
        <p:spPr>
          <a:xfrm>
            <a:off x="2651133" y="1135483"/>
            <a:ext cx="64535" cy="108667"/>
          </a:xfrm>
          <a:custGeom>
            <a:rect b="b" l="l" r="r" t="t"/>
            <a:pathLst>
              <a:path extrusionOk="0" h="2679" w="1591">
                <a:moveTo>
                  <a:pt x="1432" y="1"/>
                </a:moveTo>
                <a:cubicBezTo>
                  <a:pt x="1088" y="1"/>
                  <a:pt x="180" y="549"/>
                  <a:pt x="112" y="1507"/>
                </a:cubicBezTo>
                <a:lnTo>
                  <a:pt x="0" y="2679"/>
                </a:lnTo>
                <a:cubicBezTo>
                  <a:pt x="1339" y="1870"/>
                  <a:pt x="1590" y="307"/>
                  <a:pt x="1562" y="84"/>
                </a:cubicBezTo>
                <a:cubicBezTo>
                  <a:pt x="1557" y="28"/>
                  <a:pt x="1509" y="1"/>
                  <a:pt x="1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7"/>
          <p:cNvSpPr/>
          <p:nvPr/>
        </p:nvSpPr>
        <p:spPr>
          <a:xfrm>
            <a:off x="2689586" y="1090053"/>
            <a:ext cx="81531" cy="112236"/>
          </a:xfrm>
          <a:custGeom>
            <a:rect b="b" l="l" r="r" t="t"/>
            <a:pathLst>
              <a:path extrusionOk="0" h="2767" w="2010">
                <a:moveTo>
                  <a:pt x="425" y="1"/>
                </a:moveTo>
                <a:cubicBezTo>
                  <a:pt x="168" y="1"/>
                  <a:pt x="1" y="88"/>
                  <a:pt x="1" y="88"/>
                </a:cubicBezTo>
                <a:lnTo>
                  <a:pt x="84" y="200"/>
                </a:lnTo>
                <a:cubicBezTo>
                  <a:pt x="29" y="981"/>
                  <a:pt x="559" y="1371"/>
                  <a:pt x="1005" y="2041"/>
                </a:cubicBezTo>
                <a:cubicBezTo>
                  <a:pt x="1451" y="2738"/>
                  <a:pt x="1730" y="2766"/>
                  <a:pt x="1730" y="2766"/>
                </a:cubicBezTo>
                <a:cubicBezTo>
                  <a:pt x="1730" y="2766"/>
                  <a:pt x="2009" y="1065"/>
                  <a:pt x="1340" y="395"/>
                </a:cubicBezTo>
                <a:cubicBezTo>
                  <a:pt x="998" y="81"/>
                  <a:pt x="671" y="1"/>
                  <a:pt x="4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7"/>
          <p:cNvSpPr/>
          <p:nvPr/>
        </p:nvSpPr>
        <p:spPr>
          <a:xfrm>
            <a:off x="2361395" y="892189"/>
            <a:ext cx="56625" cy="93781"/>
          </a:xfrm>
          <a:custGeom>
            <a:rect b="b" l="l" r="r" t="t"/>
            <a:pathLst>
              <a:path extrusionOk="0" h="2312" w="1396">
                <a:moveTo>
                  <a:pt x="1173" y="0"/>
                </a:moveTo>
                <a:lnTo>
                  <a:pt x="1173" y="0"/>
                </a:lnTo>
                <a:cubicBezTo>
                  <a:pt x="1173" y="0"/>
                  <a:pt x="112" y="893"/>
                  <a:pt x="1" y="1730"/>
                </a:cubicBezTo>
                <a:cubicBezTo>
                  <a:pt x="1" y="1730"/>
                  <a:pt x="142" y="2312"/>
                  <a:pt x="452" y="2312"/>
                </a:cubicBezTo>
                <a:cubicBezTo>
                  <a:pt x="532" y="2312"/>
                  <a:pt x="623" y="2273"/>
                  <a:pt x="726" y="2176"/>
                </a:cubicBezTo>
                <a:cubicBezTo>
                  <a:pt x="1396" y="1479"/>
                  <a:pt x="1173" y="0"/>
                  <a:pt x="1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7"/>
          <p:cNvSpPr/>
          <p:nvPr/>
        </p:nvSpPr>
        <p:spPr>
          <a:xfrm>
            <a:off x="2373848" y="962037"/>
            <a:ext cx="80395" cy="53664"/>
          </a:xfrm>
          <a:custGeom>
            <a:rect b="b" l="l" r="r" t="t"/>
            <a:pathLst>
              <a:path extrusionOk="0" h="1323" w="1982">
                <a:moveTo>
                  <a:pt x="1898" y="0"/>
                </a:moveTo>
                <a:cubicBezTo>
                  <a:pt x="1519" y="0"/>
                  <a:pt x="153" y="237"/>
                  <a:pt x="1" y="566"/>
                </a:cubicBezTo>
                <a:cubicBezTo>
                  <a:pt x="1" y="566"/>
                  <a:pt x="280" y="1263"/>
                  <a:pt x="726" y="1319"/>
                </a:cubicBezTo>
                <a:cubicBezTo>
                  <a:pt x="744" y="1321"/>
                  <a:pt x="762" y="1323"/>
                  <a:pt x="780" y="1323"/>
                </a:cubicBezTo>
                <a:cubicBezTo>
                  <a:pt x="1185" y="1323"/>
                  <a:pt x="1634" y="729"/>
                  <a:pt x="1982" y="8"/>
                </a:cubicBezTo>
                <a:cubicBezTo>
                  <a:pt x="1966" y="3"/>
                  <a:pt x="1937" y="0"/>
                  <a:pt x="18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7"/>
          <p:cNvSpPr/>
          <p:nvPr/>
        </p:nvSpPr>
        <p:spPr>
          <a:xfrm>
            <a:off x="2454202" y="814065"/>
            <a:ext cx="56625" cy="92685"/>
          </a:xfrm>
          <a:custGeom>
            <a:rect b="b" l="l" r="r" t="t"/>
            <a:pathLst>
              <a:path extrusionOk="0" h="2285" w="1396">
                <a:moveTo>
                  <a:pt x="1144" y="1"/>
                </a:moveTo>
                <a:cubicBezTo>
                  <a:pt x="1144" y="1"/>
                  <a:pt x="112" y="866"/>
                  <a:pt x="1" y="1703"/>
                </a:cubicBezTo>
                <a:cubicBezTo>
                  <a:pt x="1" y="1703"/>
                  <a:pt x="142" y="2285"/>
                  <a:pt x="438" y="2285"/>
                </a:cubicBezTo>
                <a:cubicBezTo>
                  <a:pt x="514" y="2285"/>
                  <a:pt x="601" y="2246"/>
                  <a:pt x="698" y="2149"/>
                </a:cubicBezTo>
                <a:cubicBezTo>
                  <a:pt x="1396" y="1452"/>
                  <a:pt x="1145" y="1"/>
                  <a:pt x="1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7"/>
          <p:cNvSpPr/>
          <p:nvPr/>
        </p:nvSpPr>
        <p:spPr>
          <a:xfrm>
            <a:off x="2466655" y="882819"/>
            <a:ext cx="80395" cy="53664"/>
          </a:xfrm>
          <a:custGeom>
            <a:rect b="b" l="l" r="r" t="t"/>
            <a:pathLst>
              <a:path extrusionOk="0" h="1323" w="1982">
                <a:moveTo>
                  <a:pt x="1891" y="0"/>
                </a:moveTo>
                <a:cubicBezTo>
                  <a:pt x="1496" y="0"/>
                  <a:pt x="152" y="237"/>
                  <a:pt x="1" y="566"/>
                </a:cubicBezTo>
                <a:cubicBezTo>
                  <a:pt x="1" y="566"/>
                  <a:pt x="280" y="1263"/>
                  <a:pt x="698" y="1319"/>
                </a:cubicBezTo>
                <a:cubicBezTo>
                  <a:pt x="717" y="1321"/>
                  <a:pt x="736" y="1323"/>
                  <a:pt x="755" y="1323"/>
                </a:cubicBezTo>
                <a:cubicBezTo>
                  <a:pt x="1182" y="1323"/>
                  <a:pt x="1607" y="729"/>
                  <a:pt x="1981" y="8"/>
                </a:cubicBezTo>
                <a:cubicBezTo>
                  <a:pt x="1963" y="3"/>
                  <a:pt x="1932" y="0"/>
                  <a:pt x="1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7"/>
          <p:cNvSpPr/>
          <p:nvPr/>
        </p:nvSpPr>
        <p:spPr>
          <a:xfrm>
            <a:off x="2461503" y="952140"/>
            <a:ext cx="60641" cy="105138"/>
          </a:xfrm>
          <a:custGeom>
            <a:rect b="b" l="l" r="r" t="t"/>
            <a:pathLst>
              <a:path extrusionOk="0" h="2592" w="1495">
                <a:moveTo>
                  <a:pt x="909" y="1"/>
                </a:moveTo>
                <a:lnTo>
                  <a:pt x="434" y="866"/>
                </a:lnTo>
                <a:cubicBezTo>
                  <a:pt x="1" y="1682"/>
                  <a:pt x="547" y="2592"/>
                  <a:pt x="772" y="2592"/>
                </a:cubicBezTo>
                <a:cubicBezTo>
                  <a:pt x="793" y="2592"/>
                  <a:pt x="811" y="2584"/>
                  <a:pt x="825" y="2567"/>
                </a:cubicBezTo>
                <a:cubicBezTo>
                  <a:pt x="937" y="2400"/>
                  <a:pt x="1495" y="1200"/>
                  <a:pt x="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7"/>
          <p:cNvSpPr/>
          <p:nvPr/>
        </p:nvSpPr>
        <p:spPr>
          <a:xfrm>
            <a:off x="2285584" y="986050"/>
            <a:ext cx="74635" cy="66117"/>
          </a:xfrm>
          <a:custGeom>
            <a:rect b="b" l="l" r="r" t="t"/>
            <a:pathLst>
              <a:path extrusionOk="0" h="1630" w="1840">
                <a:moveTo>
                  <a:pt x="401" y="1"/>
                </a:moveTo>
                <a:cubicBezTo>
                  <a:pt x="315" y="1"/>
                  <a:pt x="228" y="10"/>
                  <a:pt x="140" y="30"/>
                </a:cubicBezTo>
                <a:cubicBezTo>
                  <a:pt x="1" y="476"/>
                  <a:pt x="810" y="1397"/>
                  <a:pt x="1117" y="1620"/>
                </a:cubicBezTo>
                <a:cubicBezTo>
                  <a:pt x="1117" y="1620"/>
                  <a:pt x="1175" y="1630"/>
                  <a:pt x="1259" y="1630"/>
                </a:cubicBezTo>
                <a:cubicBezTo>
                  <a:pt x="1457" y="1630"/>
                  <a:pt x="1794" y="1574"/>
                  <a:pt x="1814" y="1201"/>
                </a:cubicBezTo>
                <a:cubicBezTo>
                  <a:pt x="1839" y="725"/>
                  <a:pt x="1166"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7"/>
          <p:cNvSpPr/>
          <p:nvPr/>
        </p:nvSpPr>
        <p:spPr>
          <a:xfrm>
            <a:off x="2431568" y="981588"/>
            <a:ext cx="56625" cy="116333"/>
          </a:xfrm>
          <a:custGeom>
            <a:rect b="b" l="l" r="r" t="t"/>
            <a:pathLst>
              <a:path extrusionOk="0" h="2868" w="1396">
                <a:moveTo>
                  <a:pt x="84" y="0"/>
                </a:moveTo>
                <a:lnTo>
                  <a:pt x="84" y="0"/>
                </a:lnTo>
                <a:cubicBezTo>
                  <a:pt x="1" y="140"/>
                  <a:pt x="280" y="1841"/>
                  <a:pt x="642" y="2595"/>
                </a:cubicBezTo>
                <a:cubicBezTo>
                  <a:pt x="642" y="2595"/>
                  <a:pt x="828" y="2867"/>
                  <a:pt x="1001" y="2867"/>
                </a:cubicBezTo>
                <a:cubicBezTo>
                  <a:pt x="1104" y="2867"/>
                  <a:pt x="1204" y="2769"/>
                  <a:pt x="1256" y="2455"/>
                </a:cubicBezTo>
                <a:cubicBezTo>
                  <a:pt x="1396" y="1590"/>
                  <a:pt x="614" y="642"/>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7"/>
          <p:cNvSpPr/>
          <p:nvPr/>
        </p:nvSpPr>
        <p:spPr>
          <a:xfrm>
            <a:off x="2530013" y="833333"/>
            <a:ext cx="146025" cy="137953"/>
          </a:xfrm>
          <a:custGeom>
            <a:rect b="b" l="l" r="r" t="t"/>
            <a:pathLst>
              <a:path extrusionOk="0" h="3401" w="3600">
                <a:moveTo>
                  <a:pt x="1535" y="0"/>
                </a:moveTo>
                <a:cubicBezTo>
                  <a:pt x="1417" y="727"/>
                  <a:pt x="1350" y="1393"/>
                  <a:pt x="1315" y="1804"/>
                </a:cubicBezTo>
                <a:lnTo>
                  <a:pt x="1315" y="1804"/>
                </a:lnTo>
                <a:cubicBezTo>
                  <a:pt x="1287" y="1449"/>
                  <a:pt x="1103" y="1001"/>
                  <a:pt x="349" y="1001"/>
                </a:cubicBezTo>
                <a:cubicBezTo>
                  <a:pt x="309" y="1001"/>
                  <a:pt x="267" y="1002"/>
                  <a:pt x="224" y="1005"/>
                </a:cubicBezTo>
                <a:cubicBezTo>
                  <a:pt x="1" y="1814"/>
                  <a:pt x="1201" y="3320"/>
                  <a:pt x="1201" y="3320"/>
                </a:cubicBezTo>
                <a:cubicBezTo>
                  <a:pt x="1418" y="3372"/>
                  <a:pt x="1777" y="3401"/>
                  <a:pt x="2153" y="3401"/>
                </a:cubicBezTo>
                <a:cubicBezTo>
                  <a:pt x="2791" y="3401"/>
                  <a:pt x="3477" y="3318"/>
                  <a:pt x="3600" y="3125"/>
                </a:cubicBezTo>
                <a:cubicBezTo>
                  <a:pt x="3245" y="2525"/>
                  <a:pt x="2704" y="2371"/>
                  <a:pt x="2243" y="2371"/>
                </a:cubicBezTo>
                <a:cubicBezTo>
                  <a:pt x="1987" y="2371"/>
                  <a:pt x="1756" y="2419"/>
                  <a:pt x="1596" y="2463"/>
                </a:cubicBezTo>
                <a:lnTo>
                  <a:pt x="1596" y="2463"/>
                </a:lnTo>
                <a:lnTo>
                  <a:pt x="1703" y="2427"/>
                </a:lnTo>
                <a:cubicBezTo>
                  <a:pt x="3014" y="1367"/>
                  <a:pt x="2065" y="196"/>
                  <a:pt x="15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7"/>
          <p:cNvSpPr/>
          <p:nvPr/>
        </p:nvSpPr>
        <p:spPr>
          <a:xfrm>
            <a:off x="2634300" y="904966"/>
            <a:ext cx="90414" cy="72161"/>
          </a:xfrm>
          <a:custGeom>
            <a:rect b="b" l="l" r="r" t="t"/>
            <a:pathLst>
              <a:path extrusionOk="0" h="1779" w="2229">
                <a:moveTo>
                  <a:pt x="1664" y="1"/>
                </a:moveTo>
                <a:cubicBezTo>
                  <a:pt x="838" y="1"/>
                  <a:pt x="72" y="700"/>
                  <a:pt x="24" y="1219"/>
                </a:cubicBezTo>
                <a:cubicBezTo>
                  <a:pt x="1" y="1739"/>
                  <a:pt x="557" y="1779"/>
                  <a:pt x="728" y="1779"/>
                </a:cubicBezTo>
                <a:cubicBezTo>
                  <a:pt x="759" y="1779"/>
                  <a:pt x="778" y="1777"/>
                  <a:pt x="778" y="1777"/>
                </a:cubicBezTo>
                <a:cubicBezTo>
                  <a:pt x="1196" y="1554"/>
                  <a:pt x="2229" y="606"/>
                  <a:pt x="2117" y="76"/>
                </a:cubicBezTo>
                <a:cubicBezTo>
                  <a:pt x="1967" y="24"/>
                  <a:pt x="1814" y="1"/>
                  <a:pt x="16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7"/>
          <p:cNvSpPr/>
          <p:nvPr/>
        </p:nvSpPr>
        <p:spPr>
          <a:xfrm>
            <a:off x="2805027" y="988362"/>
            <a:ext cx="130165" cy="85222"/>
          </a:xfrm>
          <a:custGeom>
            <a:rect b="b" l="l" r="r" t="t"/>
            <a:pathLst>
              <a:path extrusionOk="0" h="2101" w="3209">
                <a:moveTo>
                  <a:pt x="1842" y="0"/>
                </a:moveTo>
                <a:lnTo>
                  <a:pt x="1340" y="140"/>
                </a:lnTo>
                <a:cubicBezTo>
                  <a:pt x="1340" y="140"/>
                  <a:pt x="0" y="1116"/>
                  <a:pt x="475" y="1842"/>
                </a:cubicBezTo>
                <a:cubicBezTo>
                  <a:pt x="598" y="2030"/>
                  <a:pt x="842" y="2100"/>
                  <a:pt x="1136" y="2100"/>
                </a:cubicBezTo>
                <a:cubicBezTo>
                  <a:pt x="1971" y="2100"/>
                  <a:pt x="3209" y="1535"/>
                  <a:pt x="3209" y="1535"/>
                </a:cubicBezTo>
                <a:cubicBezTo>
                  <a:pt x="3209" y="1535"/>
                  <a:pt x="2372" y="140"/>
                  <a:pt x="1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7"/>
          <p:cNvSpPr/>
          <p:nvPr/>
        </p:nvSpPr>
        <p:spPr>
          <a:xfrm>
            <a:off x="2874876" y="1126275"/>
            <a:ext cx="118037" cy="54962"/>
          </a:xfrm>
          <a:custGeom>
            <a:rect b="b" l="l" r="r" t="t"/>
            <a:pathLst>
              <a:path extrusionOk="0" h="1355" w="2910">
                <a:moveTo>
                  <a:pt x="853" y="0"/>
                </a:moveTo>
                <a:cubicBezTo>
                  <a:pt x="368" y="0"/>
                  <a:pt x="0" y="186"/>
                  <a:pt x="92" y="339"/>
                </a:cubicBezTo>
                <a:cubicBezTo>
                  <a:pt x="216" y="513"/>
                  <a:pt x="1163" y="1355"/>
                  <a:pt x="2437" y="1355"/>
                </a:cubicBezTo>
                <a:cubicBezTo>
                  <a:pt x="2590" y="1355"/>
                  <a:pt x="2748" y="1342"/>
                  <a:pt x="2910" y="1315"/>
                </a:cubicBezTo>
                <a:lnTo>
                  <a:pt x="2101" y="506"/>
                </a:lnTo>
                <a:cubicBezTo>
                  <a:pt x="1734" y="127"/>
                  <a:pt x="1254" y="0"/>
                  <a:pt x="8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7"/>
          <p:cNvSpPr/>
          <p:nvPr/>
        </p:nvSpPr>
        <p:spPr>
          <a:xfrm>
            <a:off x="2938437" y="1138200"/>
            <a:ext cx="102015" cy="56341"/>
          </a:xfrm>
          <a:custGeom>
            <a:rect b="b" l="l" r="r" t="t"/>
            <a:pathLst>
              <a:path extrusionOk="0" h="1389" w="2515">
                <a:moveTo>
                  <a:pt x="704" y="1"/>
                </a:moveTo>
                <a:cubicBezTo>
                  <a:pt x="355" y="1"/>
                  <a:pt x="0" y="70"/>
                  <a:pt x="171" y="380"/>
                </a:cubicBezTo>
                <a:cubicBezTo>
                  <a:pt x="462" y="909"/>
                  <a:pt x="1281" y="1388"/>
                  <a:pt x="2341" y="1388"/>
                </a:cubicBezTo>
                <a:cubicBezTo>
                  <a:pt x="2398" y="1388"/>
                  <a:pt x="2456" y="1387"/>
                  <a:pt x="2514" y="1384"/>
                </a:cubicBezTo>
                <a:cubicBezTo>
                  <a:pt x="2431" y="1077"/>
                  <a:pt x="1705" y="129"/>
                  <a:pt x="1259" y="45"/>
                </a:cubicBezTo>
                <a:cubicBezTo>
                  <a:pt x="1259" y="45"/>
                  <a:pt x="983" y="1"/>
                  <a:pt x="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7"/>
          <p:cNvSpPr/>
          <p:nvPr/>
        </p:nvSpPr>
        <p:spPr>
          <a:xfrm>
            <a:off x="2769941" y="1142257"/>
            <a:ext cx="65671" cy="107328"/>
          </a:xfrm>
          <a:custGeom>
            <a:rect b="b" l="l" r="r" t="t"/>
            <a:pathLst>
              <a:path extrusionOk="0" h="2646" w="1619">
                <a:moveTo>
                  <a:pt x="1340" y="1"/>
                </a:moveTo>
                <a:cubicBezTo>
                  <a:pt x="1340" y="1"/>
                  <a:pt x="140" y="1033"/>
                  <a:pt x="0" y="1982"/>
                </a:cubicBezTo>
                <a:cubicBezTo>
                  <a:pt x="0" y="1982"/>
                  <a:pt x="158" y="2646"/>
                  <a:pt x="500" y="2646"/>
                </a:cubicBezTo>
                <a:cubicBezTo>
                  <a:pt x="590" y="2646"/>
                  <a:pt x="693" y="2600"/>
                  <a:pt x="810" y="2484"/>
                </a:cubicBezTo>
                <a:cubicBezTo>
                  <a:pt x="1619" y="1703"/>
                  <a:pt x="1340" y="1"/>
                  <a:pt x="13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7"/>
          <p:cNvSpPr/>
          <p:nvPr/>
        </p:nvSpPr>
        <p:spPr>
          <a:xfrm>
            <a:off x="2708813" y="1531778"/>
            <a:ext cx="62304" cy="103921"/>
          </a:xfrm>
          <a:custGeom>
            <a:rect b="b" l="l" r="r" t="t"/>
            <a:pathLst>
              <a:path extrusionOk="0" h="2562" w="1536">
                <a:moveTo>
                  <a:pt x="508" y="0"/>
                </a:moveTo>
                <a:cubicBezTo>
                  <a:pt x="367" y="0"/>
                  <a:pt x="244" y="82"/>
                  <a:pt x="196" y="330"/>
                </a:cubicBezTo>
                <a:cubicBezTo>
                  <a:pt x="1" y="1390"/>
                  <a:pt x="1173" y="2562"/>
                  <a:pt x="1173" y="2562"/>
                </a:cubicBezTo>
                <a:cubicBezTo>
                  <a:pt x="1173" y="2562"/>
                  <a:pt x="1535" y="1111"/>
                  <a:pt x="1117" y="302"/>
                </a:cubicBezTo>
                <a:cubicBezTo>
                  <a:pt x="1117" y="302"/>
                  <a:pt x="779" y="0"/>
                  <a:pt x="5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7"/>
          <p:cNvSpPr/>
          <p:nvPr/>
        </p:nvSpPr>
        <p:spPr>
          <a:xfrm>
            <a:off x="2757488" y="1519609"/>
            <a:ext cx="61168" cy="104773"/>
          </a:xfrm>
          <a:custGeom>
            <a:rect b="b" l="l" r="r" t="t"/>
            <a:pathLst>
              <a:path extrusionOk="0" h="2583" w="1508">
                <a:moveTo>
                  <a:pt x="498" y="1"/>
                </a:moveTo>
                <a:cubicBezTo>
                  <a:pt x="356" y="1"/>
                  <a:pt x="235" y="87"/>
                  <a:pt x="196" y="351"/>
                </a:cubicBezTo>
                <a:cubicBezTo>
                  <a:pt x="1" y="1411"/>
                  <a:pt x="1144" y="2583"/>
                  <a:pt x="1144" y="2583"/>
                </a:cubicBezTo>
                <a:cubicBezTo>
                  <a:pt x="1144" y="2583"/>
                  <a:pt x="1507" y="1132"/>
                  <a:pt x="1089" y="295"/>
                </a:cubicBezTo>
                <a:cubicBezTo>
                  <a:pt x="1089" y="295"/>
                  <a:pt x="759" y="1"/>
                  <a:pt x="4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7"/>
          <p:cNvSpPr/>
          <p:nvPr/>
        </p:nvSpPr>
        <p:spPr>
          <a:xfrm>
            <a:off x="2702039" y="1241472"/>
            <a:ext cx="216198" cy="101122"/>
          </a:xfrm>
          <a:custGeom>
            <a:rect b="b" l="l" r="r" t="t"/>
            <a:pathLst>
              <a:path extrusionOk="0" h="2493" w="5330">
                <a:moveTo>
                  <a:pt x="1502" y="1"/>
                </a:moveTo>
                <a:cubicBezTo>
                  <a:pt x="944" y="1"/>
                  <a:pt x="393" y="288"/>
                  <a:pt x="1" y="484"/>
                </a:cubicBezTo>
                <a:cubicBezTo>
                  <a:pt x="303" y="1017"/>
                  <a:pt x="621" y="1271"/>
                  <a:pt x="885" y="1388"/>
                </a:cubicBezTo>
                <a:lnTo>
                  <a:pt x="885" y="1388"/>
                </a:lnTo>
                <a:cubicBezTo>
                  <a:pt x="668" y="1393"/>
                  <a:pt x="432" y="1437"/>
                  <a:pt x="252" y="1572"/>
                </a:cubicBezTo>
                <a:cubicBezTo>
                  <a:pt x="838" y="2270"/>
                  <a:pt x="2902" y="2493"/>
                  <a:pt x="2902" y="2493"/>
                </a:cubicBezTo>
                <a:cubicBezTo>
                  <a:pt x="2902" y="2493"/>
                  <a:pt x="5329" y="1098"/>
                  <a:pt x="5106" y="345"/>
                </a:cubicBezTo>
                <a:cubicBezTo>
                  <a:pt x="5015" y="334"/>
                  <a:pt x="4928" y="329"/>
                  <a:pt x="4844" y="329"/>
                </a:cubicBezTo>
                <a:cubicBezTo>
                  <a:pt x="3376" y="329"/>
                  <a:pt x="2902" y="1851"/>
                  <a:pt x="2902" y="1851"/>
                </a:cubicBezTo>
                <a:lnTo>
                  <a:pt x="2428" y="345"/>
                </a:lnTo>
                <a:cubicBezTo>
                  <a:pt x="2136" y="93"/>
                  <a:pt x="1818" y="1"/>
                  <a:pt x="15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7"/>
          <p:cNvSpPr/>
          <p:nvPr/>
        </p:nvSpPr>
        <p:spPr>
          <a:xfrm>
            <a:off x="2818616" y="1369407"/>
            <a:ext cx="148256" cy="73945"/>
          </a:xfrm>
          <a:custGeom>
            <a:rect b="b" l="l" r="r" t="t"/>
            <a:pathLst>
              <a:path extrusionOk="0" h="1823" w="3655">
                <a:moveTo>
                  <a:pt x="426" y="1"/>
                </a:moveTo>
                <a:cubicBezTo>
                  <a:pt x="103" y="1"/>
                  <a:pt x="0" y="92"/>
                  <a:pt x="0" y="92"/>
                </a:cubicBezTo>
                <a:cubicBezTo>
                  <a:pt x="0" y="92"/>
                  <a:pt x="1144" y="1794"/>
                  <a:pt x="2260" y="1822"/>
                </a:cubicBezTo>
                <a:cubicBezTo>
                  <a:pt x="2278" y="1822"/>
                  <a:pt x="2296" y="1823"/>
                  <a:pt x="2314" y="1823"/>
                </a:cubicBezTo>
                <a:cubicBezTo>
                  <a:pt x="3385" y="1823"/>
                  <a:pt x="3655" y="1013"/>
                  <a:pt x="3655" y="1013"/>
                </a:cubicBezTo>
                <a:lnTo>
                  <a:pt x="3655" y="1013"/>
                </a:lnTo>
                <a:lnTo>
                  <a:pt x="3488" y="1236"/>
                </a:lnTo>
                <a:cubicBezTo>
                  <a:pt x="2902" y="483"/>
                  <a:pt x="2148" y="343"/>
                  <a:pt x="1200" y="120"/>
                </a:cubicBezTo>
                <a:cubicBezTo>
                  <a:pt x="858" y="30"/>
                  <a:pt x="607" y="1"/>
                  <a:pt x="4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7"/>
          <p:cNvSpPr/>
          <p:nvPr/>
        </p:nvSpPr>
        <p:spPr>
          <a:xfrm>
            <a:off x="2811801" y="1383522"/>
            <a:ext cx="62304" cy="105057"/>
          </a:xfrm>
          <a:custGeom>
            <a:rect b="b" l="l" r="r" t="t"/>
            <a:pathLst>
              <a:path extrusionOk="0" h="2590" w="1536">
                <a:moveTo>
                  <a:pt x="520" y="0"/>
                </a:moveTo>
                <a:cubicBezTo>
                  <a:pt x="379" y="0"/>
                  <a:pt x="253" y="82"/>
                  <a:pt x="196" y="330"/>
                </a:cubicBezTo>
                <a:cubicBezTo>
                  <a:pt x="1" y="1390"/>
                  <a:pt x="1145" y="2590"/>
                  <a:pt x="1145" y="2590"/>
                </a:cubicBezTo>
                <a:cubicBezTo>
                  <a:pt x="1145" y="2590"/>
                  <a:pt x="1535" y="1139"/>
                  <a:pt x="1117" y="302"/>
                </a:cubicBezTo>
                <a:cubicBezTo>
                  <a:pt x="1117" y="302"/>
                  <a:pt x="791" y="0"/>
                  <a:pt x="5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7"/>
          <p:cNvSpPr/>
          <p:nvPr/>
        </p:nvSpPr>
        <p:spPr>
          <a:xfrm>
            <a:off x="2868386" y="1291608"/>
            <a:ext cx="76988" cy="117753"/>
          </a:xfrm>
          <a:custGeom>
            <a:rect b="b" l="l" r="r" t="t"/>
            <a:pathLst>
              <a:path extrusionOk="0" h="2903" w="1898">
                <a:moveTo>
                  <a:pt x="1394" y="0"/>
                </a:moveTo>
                <a:cubicBezTo>
                  <a:pt x="1300" y="0"/>
                  <a:pt x="1190" y="41"/>
                  <a:pt x="1061" y="141"/>
                </a:cubicBezTo>
                <a:cubicBezTo>
                  <a:pt x="1" y="894"/>
                  <a:pt x="29" y="2903"/>
                  <a:pt x="29" y="2903"/>
                </a:cubicBezTo>
                <a:cubicBezTo>
                  <a:pt x="29" y="2903"/>
                  <a:pt x="1591" y="1926"/>
                  <a:pt x="1898" y="866"/>
                </a:cubicBezTo>
                <a:cubicBezTo>
                  <a:pt x="1898" y="866"/>
                  <a:pt x="1823" y="0"/>
                  <a:pt x="1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7"/>
          <p:cNvSpPr/>
          <p:nvPr/>
        </p:nvSpPr>
        <p:spPr>
          <a:xfrm>
            <a:off x="2823118" y="1247922"/>
            <a:ext cx="110938" cy="63237"/>
          </a:xfrm>
          <a:custGeom>
            <a:rect b="b" l="l" r="r" t="t"/>
            <a:pathLst>
              <a:path extrusionOk="0" h="1559" w="2735">
                <a:moveTo>
                  <a:pt x="1778" y="0"/>
                </a:moveTo>
                <a:cubicBezTo>
                  <a:pt x="1244" y="0"/>
                  <a:pt x="587" y="655"/>
                  <a:pt x="1" y="1497"/>
                </a:cubicBezTo>
                <a:cubicBezTo>
                  <a:pt x="75" y="1534"/>
                  <a:pt x="370" y="1559"/>
                  <a:pt x="741" y="1559"/>
                </a:cubicBezTo>
                <a:cubicBezTo>
                  <a:pt x="1482" y="1559"/>
                  <a:pt x="2530" y="1460"/>
                  <a:pt x="2735" y="1162"/>
                </a:cubicBezTo>
                <a:cubicBezTo>
                  <a:pt x="2735" y="1162"/>
                  <a:pt x="2484" y="186"/>
                  <a:pt x="1926" y="18"/>
                </a:cubicBezTo>
                <a:cubicBezTo>
                  <a:pt x="1878" y="6"/>
                  <a:pt x="1829" y="0"/>
                  <a:pt x="1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7"/>
          <p:cNvSpPr/>
          <p:nvPr/>
        </p:nvSpPr>
        <p:spPr>
          <a:xfrm>
            <a:off x="2651133" y="1305074"/>
            <a:ext cx="126758" cy="66969"/>
          </a:xfrm>
          <a:custGeom>
            <a:rect b="b" l="l" r="r" t="t"/>
            <a:pathLst>
              <a:path extrusionOk="0" h="1651" w="3125">
                <a:moveTo>
                  <a:pt x="1294" y="1"/>
                </a:moveTo>
                <a:cubicBezTo>
                  <a:pt x="837" y="1"/>
                  <a:pt x="363" y="138"/>
                  <a:pt x="0" y="478"/>
                </a:cubicBezTo>
                <a:cubicBezTo>
                  <a:pt x="112" y="1092"/>
                  <a:pt x="1730" y="1622"/>
                  <a:pt x="2260" y="1650"/>
                </a:cubicBezTo>
                <a:cubicBezTo>
                  <a:pt x="2260" y="1650"/>
                  <a:pt x="3125" y="1343"/>
                  <a:pt x="2790" y="674"/>
                </a:cubicBezTo>
                <a:cubicBezTo>
                  <a:pt x="2591" y="293"/>
                  <a:pt x="196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7"/>
          <p:cNvSpPr/>
          <p:nvPr/>
        </p:nvSpPr>
        <p:spPr>
          <a:xfrm>
            <a:off x="2585462" y="1474139"/>
            <a:ext cx="169795" cy="83559"/>
          </a:xfrm>
          <a:custGeom>
            <a:rect b="b" l="l" r="r" t="t"/>
            <a:pathLst>
              <a:path extrusionOk="0" h="2060" w="4186">
                <a:moveTo>
                  <a:pt x="500" y="1"/>
                </a:moveTo>
                <a:cubicBezTo>
                  <a:pt x="128" y="1"/>
                  <a:pt x="1" y="105"/>
                  <a:pt x="1" y="105"/>
                </a:cubicBezTo>
                <a:cubicBezTo>
                  <a:pt x="1" y="105"/>
                  <a:pt x="1284" y="2030"/>
                  <a:pt x="2568" y="2058"/>
                </a:cubicBezTo>
                <a:cubicBezTo>
                  <a:pt x="2603" y="2059"/>
                  <a:pt x="2638" y="2060"/>
                  <a:pt x="2672" y="2060"/>
                </a:cubicBezTo>
                <a:cubicBezTo>
                  <a:pt x="3869" y="2060"/>
                  <a:pt x="4186" y="1137"/>
                  <a:pt x="4186" y="1137"/>
                </a:cubicBezTo>
                <a:lnTo>
                  <a:pt x="4186" y="1137"/>
                </a:lnTo>
                <a:lnTo>
                  <a:pt x="3990" y="1388"/>
                </a:lnTo>
                <a:cubicBezTo>
                  <a:pt x="3293" y="551"/>
                  <a:pt x="2456" y="412"/>
                  <a:pt x="1368" y="133"/>
                </a:cubicBezTo>
                <a:cubicBezTo>
                  <a:pt x="989" y="33"/>
                  <a:pt x="707" y="1"/>
                  <a:pt x="5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7"/>
          <p:cNvSpPr/>
          <p:nvPr/>
        </p:nvSpPr>
        <p:spPr>
          <a:xfrm>
            <a:off x="2656974" y="1196286"/>
            <a:ext cx="175230" cy="58897"/>
          </a:xfrm>
          <a:custGeom>
            <a:rect b="b" l="l" r="r" t="t"/>
            <a:pathLst>
              <a:path extrusionOk="0" h="1452" w="4320">
                <a:moveTo>
                  <a:pt x="1847" y="1"/>
                </a:moveTo>
                <a:cubicBezTo>
                  <a:pt x="841" y="1"/>
                  <a:pt x="0" y="619"/>
                  <a:pt x="247" y="845"/>
                </a:cubicBezTo>
                <a:cubicBezTo>
                  <a:pt x="418" y="978"/>
                  <a:pt x="1373" y="1451"/>
                  <a:pt x="2566" y="1451"/>
                </a:cubicBezTo>
                <a:cubicBezTo>
                  <a:pt x="3118" y="1451"/>
                  <a:pt x="3720" y="1350"/>
                  <a:pt x="4320" y="1068"/>
                </a:cubicBezTo>
                <a:lnTo>
                  <a:pt x="2953" y="287"/>
                </a:lnTo>
                <a:cubicBezTo>
                  <a:pt x="2592" y="80"/>
                  <a:pt x="2209" y="1"/>
                  <a:pt x="1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7"/>
          <p:cNvSpPr/>
          <p:nvPr/>
        </p:nvSpPr>
        <p:spPr>
          <a:xfrm>
            <a:off x="2559462" y="1248530"/>
            <a:ext cx="166387" cy="62101"/>
          </a:xfrm>
          <a:custGeom>
            <a:rect b="b" l="l" r="r" t="t"/>
            <a:pathLst>
              <a:path extrusionOk="0" h="1531" w="4102">
                <a:moveTo>
                  <a:pt x="1978" y="1"/>
                </a:moveTo>
                <a:cubicBezTo>
                  <a:pt x="1960" y="1"/>
                  <a:pt x="1942" y="2"/>
                  <a:pt x="1925" y="3"/>
                </a:cubicBezTo>
                <a:cubicBezTo>
                  <a:pt x="1925" y="3"/>
                  <a:pt x="0" y="226"/>
                  <a:pt x="614" y="840"/>
                </a:cubicBezTo>
                <a:cubicBezTo>
                  <a:pt x="1039" y="1246"/>
                  <a:pt x="1769" y="1531"/>
                  <a:pt x="2651" y="1531"/>
                </a:cubicBezTo>
                <a:cubicBezTo>
                  <a:pt x="3102" y="1531"/>
                  <a:pt x="3592" y="1456"/>
                  <a:pt x="4101" y="1287"/>
                </a:cubicBezTo>
                <a:cubicBezTo>
                  <a:pt x="3857" y="934"/>
                  <a:pt x="2611"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7"/>
          <p:cNvSpPr/>
          <p:nvPr/>
        </p:nvSpPr>
        <p:spPr>
          <a:xfrm>
            <a:off x="2470062" y="1311524"/>
            <a:ext cx="118848" cy="143105"/>
          </a:xfrm>
          <a:custGeom>
            <a:rect b="b" l="l" r="r" t="t"/>
            <a:pathLst>
              <a:path extrusionOk="0" h="3528" w="2930">
                <a:moveTo>
                  <a:pt x="954" y="1"/>
                </a:moveTo>
                <a:cubicBezTo>
                  <a:pt x="768" y="1"/>
                  <a:pt x="575" y="93"/>
                  <a:pt x="419" y="375"/>
                </a:cubicBezTo>
                <a:cubicBezTo>
                  <a:pt x="0" y="1156"/>
                  <a:pt x="475" y="3528"/>
                  <a:pt x="475" y="3528"/>
                </a:cubicBezTo>
                <a:cubicBezTo>
                  <a:pt x="475" y="3528"/>
                  <a:pt x="2930" y="1966"/>
                  <a:pt x="1618" y="319"/>
                </a:cubicBezTo>
                <a:cubicBezTo>
                  <a:pt x="1618" y="319"/>
                  <a:pt x="1300" y="1"/>
                  <a:pt x="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7"/>
          <p:cNvSpPr/>
          <p:nvPr/>
        </p:nvSpPr>
        <p:spPr>
          <a:xfrm>
            <a:off x="2516465" y="1528168"/>
            <a:ext cx="76988" cy="101528"/>
          </a:xfrm>
          <a:custGeom>
            <a:rect b="b" l="l" r="r" t="t"/>
            <a:pathLst>
              <a:path extrusionOk="0" h="2503" w="1898">
                <a:moveTo>
                  <a:pt x="0" y="0"/>
                </a:moveTo>
                <a:cubicBezTo>
                  <a:pt x="167" y="1479"/>
                  <a:pt x="167" y="1646"/>
                  <a:pt x="837" y="2149"/>
                </a:cubicBezTo>
                <a:cubicBezTo>
                  <a:pt x="1259" y="2447"/>
                  <a:pt x="1570" y="2502"/>
                  <a:pt x="1742" y="2502"/>
                </a:cubicBezTo>
                <a:cubicBezTo>
                  <a:pt x="1844" y="2502"/>
                  <a:pt x="1897" y="2483"/>
                  <a:pt x="1897" y="2483"/>
                </a:cubicBezTo>
                <a:cubicBezTo>
                  <a:pt x="1590" y="1479"/>
                  <a:pt x="837" y="30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7"/>
          <p:cNvSpPr/>
          <p:nvPr/>
        </p:nvSpPr>
        <p:spPr>
          <a:xfrm>
            <a:off x="2504013" y="977370"/>
            <a:ext cx="168659" cy="84613"/>
          </a:xfrm>
          <a:custGeom>
            <a:rect b="b" l="l" r="r" t="t"/>
            <a:pathLst>
              <a:path extrusionOk="0" h="2086" w="4158">
                <a:moveTo>
                  <a:pt x="487" y="0"/>
                </a:moveTo>
                <a:cubicBezTo>
                  <a:pt x="115" y="0"/>
                  <a:pt x="0" y="104"/>
                  <a:pt x="0" y="104"/>
                </a:cubicBezTo>
                <a:cubicBezTo>
                  <a:pt x="0" y="104"/>
                  <a:pt x="1284" y="2029"/>
                  <a:pt x="2567" y="2085"/>
                </a:cubicBezTo>
                <a:cubicBezTo>
                  <a:pt x="2586" y="2085"/>
                  <a:pt x="2604" y="2085"/>
                  <a:pt x="2622" y="2085"/>
                </a:cubicBezTo>
                <a:cubicBezTo>
                  <a:pt x="3859" y="2085"/>
                  <a:pt x="4157" y="1164"/>
                  <a:pt x="4157" y="1164"/>
                </a:cubicBezTo>
                <a:lnTo>
                  <a:pt x="4018" y="1136"/>
                </a:lnTo>
                <a:cubicBezTo>
                  <a:pt x="3320" y="299"/>
                  <a:pt x="2427" y="411"/>
                  <a:pt x="1367" y="132"/>
                </a:cubicBezTo>
                <a:cubicBezTo>
                  <a:pt x="979" y="32"/>
                  <a:pt x="693" y="0"/>
                  <a:pt x="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7"/>
          <p:cNvSpPr/>
          <p:nvPr/>
        </p:nvSpPr>
        <p:spPr>
          <a:xfrm>
            <a:off x="2704310" y="1372408"/>
            <a:ext cx="70214" cy="117307"/>
          </a:xfrm>
          <a:custGeom>
            <a:rect b="b" l="l" r="r" t="t"/>
            <a:pathLst>
              <a:path extrusionOk="0" h="2892" w="1731">
                <a:moveTo>
                  <a:pt x="413" y="0"/>
                </a:moveTo>
                <a:cubicBezTo>
                  <a:pt x="211" y="0"/>
                  <a:pt x="39" y="107"/>
                  <a:pt x="28" y="465"/>
                </a:cubicBezTo>
                <a:cubicBezTo>
                  <a:pt x="0" y="1720"/>
                  <a:pt x="1563" y="2892"/>
                  <a:pt x="1563" y="2892"/>
                </a:cubicBezTo>
                <a:cubicBezTo>
                  <a:pt x="1563" y="2892"/>
                  <a:pt x="1730" y="1106"/>
                  <a:pt x="1088" y="241"/>
                </a:cubicBezTo>
                <a:cubicBezTo>
                  <a:pt x="1088" y="241"/>
                  <a:pt x="717" y="0"/>
                  <a:pt x="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7"/>
          <p:cNvSpPr/>
          <p:nvPr/>
        </p:nvSpPr>
        <p:spPr>
          <a:xfrm>
            <a:off x="2547009" y="1333914"/>
            <a:ext cx="80395" cy="102623"/>
          </a:xfrm>
          <a:custGeom>
            <a:rect b="b" l="l" r="r" t="t"/>
            <a:pathLst>
              <a:path extrusionOk="0" h="2530" w="1982">
                <a:moveTo>
                  <a:pt x="925" y="0"/>
                </a:moveTo>
                <a:cubicBezTo>
                  <a:pt x="752" y="0"/>
                  <a:pt x="582" y="35"/>
                  <a:pt x="447" y="130"/>
                </a:cubicBezTo>
                <a:cubicBezTo>
                  <a:pt x="0" y="493"/>
                  <a:pt x="112" y="1469"/>
                  <a:pt x="447" y="2529"/>
                </a:cubicBezTo>
                <a:cubicBezTo>
                  <a:pt x="670" y="2418"/>
                  <a:pt x="1981" y="688"/>
                  <a:pt x="1814" y="214"/>
                </a:cubicBezTo>
                <a:cubicBezTo>
                  <a:pt x="1814" y="214"/>
                  <a:pt x="1358" y="0"/>
                  <a:pt x="9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7"/>
          <p:cNvSpPr/>
          <p:nvPr/>
        </p:nvSpPr>
        <p:spPr>
          <a:xfrm>
            <a:off x="2602458" y="1341500"/>
            <a:ext cx="147485" cy="181030"/>
          </a:xfrm>
          <a:custGeom>
            <a:rect b="b" l="l" r="r" t="t"/>
            <a:pathLst>
              <a:path extrusionOk="0" h="4463" w="3636">
                <a:moveTo>
                  <a:pt x="2949" y="0"/>
                </a:moveTo>
                <a:cubicBezTo>
                  <a:pt x="2025" y="0"/>
                  <a:pt x="0" y="1757"/>
                  <a:pt x="0" y="1757"/>
                </a:cubicBezTo>
                <a:cubicBezTo>
                  <a:pt x="0" y="1757"/>
                  <a:pt x="224" y="3877"/>
                  <a:pt x="977" y="4463"/>
                </a:cubicBezTo>
                <a:cubicBezTo>
                  <a:pt x="1367" y="4044"/>
                  <a:pt x="1814" y="3570"/>
                  <a:pt x="1814" y="3570"/>
                </a:cubicBezTo>
                <a:cubicBezTo>
                  <a:pt x="1814" y="3570"/>
                  <a:pt x="1839" y="3563"/>
                  <a:pt x="1889" y="3563"/>
                </a:cubicBezTo>
                <a:cubicBezTo>
                  <a:pt x="2063" y="3563"/>
                  <a:pt x="2545" y="3648"/>
                  <a:pt x="3348" y="4407"/>
                </a:cubicBezTo>
                <a:cubicBezTo>
                  <a:pt x="3635" y="3944"/>
                  <a:pt x="3137" y="2679"/>
                  <a:pt x="2544" y="1756"/>
                </a:cubicBezTo>
                <a:lnTo>
                  <a:pt x="2544" y="1756"/>
                </a:lnTo>
                <a:cubicBezTo>
                  <a:pt x="2913" y="1245"/>
                  <a:pt x="3187" y="646"/>
                  <a:pt x="3125" y="27"/>
                </a:cubicBezTo>
                <a:cubicBezTo>
                  <a:pt x="3073" y="9"/>
                  <a:pt x="3014" y="0"/>
                  <a:pt x="29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7"/>
          <p:cNvSpPr/>
          <p:nvPr/>
        </p:nvSpPr>
        <p:spPr>
          <a:xfrm>
            <a:off x="2771076" y="1442500"/>
            <a:ext cx="76988" cy="108342"/>
          </a:xfrm>
          <a:custGeom>
            <a:rect b="b" l="l" r="r" t="t"/>
            <a:pathLst>
              <a:path extrusionOk="0" h="2671" w="1898">
                <a:moveTo>
                  <a:pt x="247" y="1"/>
                </a:moveTo>
                <a:cubicBezTo>
                  <a:pt x="116" y="1"/>
                  <a:pt x="28" y="74"/>
                  <a:pt x="28" y="271"/>
                </a:cubicBezTo>
                <a:cubicBezTo>
                  <a:pt x="0" y="1024"/>
                  <a:pt x="614" y="2057"/>
                  <a:pt x="1814" y="2670"/>
                </a:cubicBezTo>
                <a:cubicBezTo>
                  <a:pt x="1898" y="2308"/>
                  <a:pt x="1702" y="913"/>
                  <a:pt x="1312" y="578"/>
                </a:cubicBezTo>
                <a:cubicBezTo>
                  <a:pt x="1312" y="578"/>
                  <a:pt x="613"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7"/>
          <p:cNvSpPr/>
          <p:nvPr/>
        </p:nvSpPr>
        <p:spPr>
          <a:xfrm>
            <a:off x="2723334" y="1375329"/>
            <a:ext cx="156409" cy="84978"/>
          </a:xfrm>
          <a:custGeom>
            <a:rect b="b" l="l" r="r" t="t"/>
            <a:pathLst>
              <a:path extrusionOk="0" h="2095" w="3856">
                <a:moveTo>
                  <a:pt x="645" y="1"/>
                </a:moveTo>
                <a:cubicBezTo>
                  <a:pt x="355" y="1"/>
                  <a:pt x="0" y="110"/>
                  <a:pt x="424" y="755"/>
                </a:cubicBezTo>
                <a:cubicBezTo>
                  <a:pt x="1066" y="1732"/>
                  <a:pt x="2740" y="1955"/>
                  <a:pt x="3856" y="2094"/>
                </a:cubicBezTo>
                <a:cubicBezTo>
                  <a:pt x="3800" y="1899"/>
                  <a:pt x="1959" y="448"/>
                  <a:pt x="926" y="30"/>
                </a:cubicBezTo>
                <a:cubicBezTo>
                  <a:pt x="926" y="30"/>
                  <a:pt x="794" y="1"/>
                  <a:pt x="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7"/>
          <p:cNvSpPr/>
          <p:nvPr/>
        </p:nvSpPr>
        <p:spPr>
          <a:xfrm>
            <a:off x="2785800" y="1352735"/>
            <a:ext cx="153935" cy="51677"/>
          </a:xfrm>
          <a:custGeom>
            <a:rect b="b" l="l" r="r" t="t"/>
            <a:pathLst>
              <a:path extrusionOk="0" h="1274" w="3795">
                <a:moveTo>
                  <a:pt x="1359" y="0"/>
                </a:moveTo>
                <a:cubicBezTo>
                  <a:pt x="1006" y="0"/>
                  <a:pt x="710" y="54"/>
                  <a:pt x="558" y="168"/>
                </a:cubicBezTo>
                <a:cubicBezTo>
                  <a:pt x="0" y="559"/>
                  <a:pt x="642" y="838"/>
                  <a:pt x="642" y="838"/>
                </a:cubicBezTo>
                <a:cubicBezTo>
                  <a:pt x="978" y="1006"/>
                  <a:pt x="1964" y="1274"/>
                  <a:pt x="2788" y="1274"/>
                </a:cubicBezTo>
                <a:cubicBezTo>
                  <a:pt x="3196" y="1274"/>
                  <a:pt x="3564" y="1209"/>
                  <a:pt x="3794" y="1033"/>
                </a:cubicBezTo>
                <a:cubicBezTo>
                  <a:pt x="3652" y="384"/>
                  <a:pt x="2300" y="0"/>
                  <a:pt x="1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7"/>
          <p:cNvSpPr/>
          <p:nvPr/>
        </p:nvSpPr>
        <p:spPr>
          <a:xfrm>
            <a:off x="2278810" y="1622517"/>
            <a:ext cx="144889" cy="130530"/>
          </a:xfrm>
          <a:custGeom>
            <a:rect b="b" l="l" r="r" t="t"/>
            <a:pathLst>
              <a:path extrusionOk="0" h="3218" w="3572">
                <a:moveTo>
                  <a:pt x="2280" y="0"/>
                </a:moveTo>
                <a:cubicBezTo>
                  <a:pt x="1176" y="0"/>
                  <a:pt x="0" y="2864"/>
                  <a:pt x="0" y="2864"/>
                </a:cubicBezTo>
                <a:cubicBezTo>
                  <a:pt x="0" y="2864"/>
                  <a:pt x="1300" y="3218"/>
                  <a:pt x="2192" y="3218"/>
                </a:cubicBezTo>
                <a:cubicBezTo>
                  <a:pt x="2447" y="3218"/>
                  <a:pt x="2669" y="3189"/>
                  <a:pt x="2818" y="3115"/>
                </a:cubicBezTo>
                <a:lnTo>
                  <a:pt x="3153" y="2501"/>
                </a:lnTo>
                <a:cubicBezTo>
                  <a:pt x="3153" y="2501"/>
                  <a:pt x="3571" y="297"/>
                  <a:pt x="2427" y="18"/>
                </a:cubicBezTo>
                <a:cubicBezTo>
                  <a:pt x="2379" y="6"/>
                  <a:pt x="2329" y="0"/>
                  <a:pt x="22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7"/>
          <p:cNvSpPr/>
          <p:nvPr/>
        </p:nvSpPr>
        <p:spPr>
          <a:xfrm>
            <a:off x="2353485" y="1643244"/>
            <a:ext cx="194741" cy="133978"/>
          </a:xfrm>
          <a:custGeom>
            <a:rect b="b" l="l" r="r" t="t"/>
            <a:pathLst>
              <a:path extrusionOk="0" h="3303" w="4801">
                <a:moveTo>
                  <a:pt x="3904" y="0"/>
                </a:moveTo>
                <a:cubicBezTo>
                  <a:pt x="3853" y="0"/>
                  <a:pt x="3798" y="3"/>
                  <a:pt x="3739" y="9"/>
                </a:cubicBezTo>
                <a:cubicBezTo>
                  <a:pt x="2651" y="121"/>
                  <a:pt x="1" y="1264"/>
                  <a:pt x="531" y="3301"/>
                </a:cubicBezTo>
                <a:cubicBezTo>
                  <a:pt x="552" y="3302"/>
                  <a:pt x="573" y="3303"/>
                  <a:pt x="596" y="3303"/>
                </a:cubicBezTo>
                <a:cubicBezTo>
                  <a:pt x="1601" y="3303"/>
                  <a:pt x="4276" y="2102"/>
                  <a:pt x="4576" y="874"/>
                </a:cubicBezTo>
                <a:cubicBezTo>
                  <a:pt x="4576" y="874"/>
                  <a:pt x="4801" y="0"/>
                  <a:pt x="39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7"/>
          <p:cNvSpPr/>
          <p:nvPr/>
        </p:nvSpPr>
        <p:spPr>
          <a:xfrm>
            <a:off x="2295765" y="1493244"/>
            <a:ext cx="167117" cy="70173"/>
          </a:xfrm>
          <a:custGeom>
            <a:rect b="b" l="l" r="r" t="t"/>
            <a:pathLst>
              <a:path extrusionOk="0" h="1730" w="4120">
                <a:moveTo>
                  <a:pt x="3441" y="1"/>
                </a:moveTo>
                <a:cubicBezTo>
                  <a:pt x="2764" y="1"/>
                  <a:pt x="1099" y="264"/>
                  <a:pt x="1" y="1642"/>
                </a:cubicBezTo>
                <a:lnTo>
                  <a:pt x="1563" y="1726"/>
                </a:lnTo>
                <a:cubicBezTo>
                  <a:pt x="1602" y="1728"/>
                  <a:pt x="1640" y="1729"/>
                  <a:pt x="1678" y="1729"/>
                </a:cubicBezTo>
                <a:cubicBezTo>
                  <a:pt x="3200" y="1729"/>
                  <a:pt x="4120" y="133"/>
                  <a:pt x="3711" y="24"/>
                </a:cubicBezTo>
                <a:cubicBezTo>
                  <a:pt x="3666" y="11"/>
                  <a:pt x="3572" y="1"/>
                  <a:pt x="3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7"/>
          <p:cNvSpPr/>
          <p:nvPr/>
        </p:nvSpPr>
        <p:spPr>
          <a:xfrm>
            <a:off x="2447428" y="1754061"/>
            <a:ext cx="98486" cy="131747"/>
          </a:xfrm>
          <a:custGeom>
            <a:rect b="b" l="l" r="r" t="t"/>
            <a:pathLst>
              <a:path extrusionOk="0" h="3248" w="2428">
                <a:moveTo>
                  <a:pt x="1692" y="0"/>
                </a:moveTo>
                <a:cubicBezTo>
                  <a:pt x="1603" y="0"/>
                  <a:pt x="1504" y="20"/>
                  <a:pt x="1395" y="67"/>
                </a:cubicBezTo>
                <a:cubicBezTo>
                  <a:pt x="614" y="374"/>
                  <a:pt x="0" y="2131"/>
                  <a:pt x="865" y="3247"/>
                </a:cubicBezTo>
                <a:cubicBezTo>
                  <a:pt x="1590" y="3164"/>
                  <a:pt x="2344" y="1378"/>
                  <a:pt x="2427" y="764"/>
                </a:cubicBezTo>
                <a:cubicBezTo>
                  <a:pt x="2427" y="764"/>
                  <a:pt x="2242" y="0"/>
                  <a:pt x="16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7"/>
          <p:cNvSpPr/>
          <p:nvPr/>
        </p:nvSpPr>
        <p:spPr>
          <a:xfrm>
            <a:off x="2365938" y="1428060"/>
            <a:ext cx="166387" cy="63764"/>
          </a:xfrm>
          <a:custGeom>
            <a:rect b="b" l="l" r="r" t="t"/>
            <a:pathLst>
              <a:path extrusionOk="0" h="1572" w="4102">
                <a:moveTo>
                  <a:pt x="2634" y="0"/>
                </a:moveTo>
                <a:cubicBezTo>
                  <a:pt x="1846" y="0"/>
                  <a:pt x="840" y="379"/>
                  <a:pt x="1" y="1241"/>
                </a:cubicBezTo>
                <a:cubicBezTo>
                  <a:pt x="267" y="1393"/>
                  <a:pt x="1094" y="1572"/>
                  <a:pt x="1751" y="1572"/>
                </a:cubicBezTo>
                <a:cubicBezTo>
                  <a:pt x="2056" y="1572"/>
                  <a:pt x="2324" y="1533"/>
                  <a:pt x="2484" y="1436"/>
                </a:cubicBezTo>
                <a:cubicBezTo>
                  <a:pt x="2484" y="1436"/>
                  <a:pt x="4102" y="376"/>
                  <a:pt x="3265" y="97"/>
                </a:cubicBezTo>
                <a:cubicBezTo>
                  <a:pt x="3080" y="33"/>
                  <a:pt x="2866" y="0"/>
                  <a:pt x="2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7"/>
          <p:cNvSpPr/>
          <p:nvPr/>
        </p:nvSpPr>
        <p:spPr>
          <a:xfrm>
            <a:off x="2502877" y="1757833"/>
            <a:ext cx="97350" cy="125703"/>
          </a:xfrm>
          <a:custGeom>
            <a:rect b="b" l="l" r="r" t="t"/>
            <a:pathLst>
              <a:path extrusionOk="0" h="3099" w="2400">
                <a:moveTo>
                  <a:pt x="175" y="1"/>
                </a:moveTo>
                <a:cubicBezTo>
                  <a:pt x="152" y="1"/>
                  <a:pt x="140" y="2"/>
                  <a:pt x="140" y="2"/>
                </a:cubicBezTo>
                <a:cubicBezTo>
                  <a:pt x="0" y="811"/>
                  <a:pt x="698" y="2541"/>
                  <a:pt x="1730" y="3099"/>
                </a:cubicBezTo>
                <a:cubicBezTo>
                  <a:pt x="2400" y="2569"/>
                  <a:pt x="2065" y="1397"/>
                  <a:pt x="1451" y="671"/>
                </a:cubicBezTo>
                <a:cubicBezTo>
                  <a:pt x="919" y="43"/>
                  <a:pt x="324" y="1"/>
                  <a:pt x="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7"/>
          <p:cNvSpPr/>
          <p:nvPr/>
        </p:nvSpPr>
        <p:spPr>
          <a:xfrm>
            <a:off x="2410070" y="1554615"/>
            <a:ext cx="107085" cy="140752"/>
          </a:xfrm>
          <a:custGeom>
            <a:rect b="b" l="l" r="r" t="t"/>
            <a:pathLst>
              <a:path extrusionOk="0" h="3470" w="2640">
                <a:moveTo>
                  <a:pt x="2370" y="0"/>
                </a:moveTo>
                <a:cubicBezTo>
                  <a:pt x="2221" y="0"/>
                  <a:pt x="2037" y="129"/>
                  <a:pt x="2037" y="129"/>
                </a:cubicBezTo>
                <a:cubicBezTo>
                  <a:pt x="782" y="1162"/>
                  <a:pt x="1" y="3254"/>
                  <a:pt x="1" y="3449"/>
                </a:cubicBezTo>
                <a:cubicBezTo>
                  <a:pt x="3" y="3463"/>
                  <a:pt x="14" y="3470"/>
                  <a:pt x="34" y="3470"/>
                </a:cubicBezTo>
                <a:cubicBezTo>
                  <a:pt x="296" y="3470"/>
                  <a:pt x="2017" y="2296"/>
                  <a:pt x="2484" y="687"/>
                </a:cubicBezTo>
                <a:cubicBezTo>
                  <a:pt x="2639" y="136"/>
                  <a:pt x="2522" y="0"/>
                  <a:pt x="2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7"/>
          <p:cNvSpPr/>
          <p:nvPr/>
        </p:nvSpPr>
        <p:spPr>
          <a:xfrm>
            <a:off x="2444021" y="1423071"/>
            <a:ext cx="154665" cy="139089"/>
          </a:xfrm>
          <a:custGeom>
            <a:rect b="b" l="l" r="r" t="t"/>
            <a:pathLst>
              <a:path extrusionOk="0" h="3429" w="3813">
                <a:moveTo>
                  <a:pt x="3127" y="1"/>
                </a:moveTo>
                <a:cubicBezTo>
                  <a:pt x="3013" y="1"/>
                  <a:pt x="2866" y="25"/>
                  <a:pt x="2679" y="80"/>
                </a:cubicBezTo>
                <a:cubicBezTo>
                  <a:pt x="1368" y="443"/>
                  <a:pt x="559" y="2229"/>
                  <a:pt x="1" y="3428"/>
                </a:cubicBezTo>
                <a:cubicBezTo>
                  <a:pt x="252" y="3428"/>
                  <a:pt x="2484" y="1866"/>
                  <a:pt x="3321" y="862"/>
                </a:cubicBezTo>
                <a:cubicBezTo>
                  <a:pt x="3321" y="862"/>
                  <a:pt x="3812" y="1"/>
                  <a:pt x="3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7"/>
          <p:cNvSpPr/>
          <p:nvPr/>
        </p:nvSpPr>
        <p:spPr>
          <a:xfrm>
            <a:off x="2617182" y="1545042"/>
            <a:ext cx="109803" cy="156287"/>
          </a:xfrm>
          <a:custGeom>
            <a:rect b="b" l="l" r="r" t="t"/>
            <a:pathLst>
              <a:path extrusionOk="0" h="3853" w="2707">
                <a:moveTo>
                  <a:pt x="376" y="1"/>
                </a:moveTo>
                <a:cubicBezTo>
                  <a:pt x="0" y="1"/>
                  <a:pt x="402" y="2899"/>
                  <a:pt x="1256" y="3853"/>
                </a:cubicBezTo>
                <a:cubicBezTo>
                  <a:pt x="2706" y="1872"/>
                  <a:pt x="725" y="365"/>
                  <a:pt x="530" y="114"/>
                </a:cubicBezTo>
                <a:cubicBezTo>
                  <a:pt x="469" y="36"/>
                  <a:pt x="418" y="1"/>
                  <a:pt x="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7"/>
          <p:cNvSpPr/>
          <p:nvPr/>
        </p:nvSpPr>
        <p:spPr>
          <a:xfrm>
            <a:off x="2536828" y="1548003"/>
            <a:ext cx="108505" cy="148905"/>
          </a:xfrm>
          <a:custGeom>
            <a:rect b="b" l="l" r="r" t="t"/>
            <a:pathLst>
              <a:path extrusionOk="0" h="3671" w="2675">
                <a:moveTo>
                  <a:pt x="2064" y="1"/>
                </a:moveTo>
                <a:cubicBezTo>
                  <a:pt x="1850" y="1"/>
                  <a:pt x="1646" y="237"/>
                  <a:pt x="1646" y="237"/>
                </a:cubicBezTo>
                <a:cubicBezTo>
                  <a:pt x="1200" y="711"/>
                  <a:pt x="0" y="2692"/>
                  <a:pt x="335" y="3668"/>
                </a:cubicBezTo>
                <a:cubicBezTo>
                  <a:pt x="352" y="3670"/>
                  <a:pt x="368" y="3670"/>
                  <a:pt x="385" y="3670"/>
                </a:cubicBezTo>
                <a:cubicBezTo>
                  <a:pt x="1435" y="3670"/>
                  <a:pt x="2675" y="1118"/>
                  <a:pt x="2427" y="376"/>
                </a:cubicBezTo>
                <a:cubicBezTo>
                  <a:pt x="2332" y="90"/>
                  <a:pt x="2196" y="1"/>
                  <a:pt x="2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7"/>
          <p:cNvSpPr/>
          <p:nvPr/>
        </p:nvSpPr>
        <p:spPr>
          <a:xfrm>
            <a:off x="2577553" y="1684699"/>
            <a:ext cx="81531" cy="121890"/>
          </a:xfrm>
          <a:custGeom>
            <a:rect b="b" l="l" r="r" t="t"/>
            <a:pathLst>
              <a:path extrusionOk="0" h="3005" w="2010">
                <a:moveTo>
                  <a:pt x="442" y="0"/>
                </a:moveTo>
                <a:cubicBezTo>
                  <a:pt x="328" y="0"/>
                  <a:pt x="252" y="19"/>
                  <a:pt x="252" y="19"/>
                </a:cubicBezTo>
                <a:cubicBezTo>
                  <a:pt x="84" y="912"/>
                  <a:pt x="1" y="2558"/>
                  <a:pt x="726" y="3004"/>
                </a:cubicBezTo>
                <a:cubicBezTo>
                  <a:pt x="2009" y="1721"/>
                  <a:pt x="1451" y="828"/>
                  <a:pt x="1144" y="354"/>
                </a:cubicBezTo>
                <a:cubicBezTo>
                  <a:pt x="934" y="55"/>
                  <a:pt x="634"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7"/>
          <p:cNvSpPr/>
          <p:nvPr/>
        </p:nvSpPr>
        <p:spPr>
          <a:xfrm>
            <a:off x="2248266" y="1571124"/>
            <a:ext cx="86033" cy="142658"/>
          </a:xfrm>
          <a:custGeom>
            <a:rect b="b" l="l" r="r" t="t"/>
            <a:pathLst>
              <a:path extrusionOk="0" h="3517" w="2121">
                <a:moveTo>
                  <a:pt x="536" y="1"/>
                </a:moveTo>
                <a:cubicBezTo>
                  <a:pt x="296" y="1"/>
                  <a:pt x="95" y="131"/>
                  <a:pt x="84" y="559"/>
                </a:cubicBezTo>
                <a:cubicBezTo>
                  <a:pt x="0" y="2094"/>
                  <a:pt x="1869" y="3517"/>
                  <a:pt x="1869" y="3517"/>
                </a:cubicBezTo>
                <a:cubicBezTo>
                  <a:pt x="1869" y="3517"/>
                  <a:pt x="2120" y="1396"/>
                  <a:pt x="1367" y="308"/>
                </a:cubicBezTo>
                <a:cubicBezTo>
                  <a:pt x="1367" y="308"/>
                  <a:pt x="906"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7"/>
          <p:cNvSpPr/>
          <p:nvPr/>
        </p:nvSpPr>
        <p:spPr>
          <a:xfrm>
            <a:off x="1771819" y="1024463"/>
            <a:ext cx="69078" cy="76258"/>
          </a:xfrm>
          <a:custGeom>
            <a:rect b="b" l="l" r="r" t="t"/>
            <a:pathLst>
              <a:path extrusionOk="0" h="1880" w="1703">
                <a:moveTo>
                  <a:pt x="1302" y="1"/>
                </a:moveTo>
                <a:cubicBezTo>
                  <a:pt x="852" y="1"/>
                  <a:pt x="136" y="934"/>
                  <a:pt x="0" y="1287"/>
                </a:cubicBezTo>
                <a:cubicBezTo>
                  <a:pt x="0" y="1287"/>
                  <a:pt x="0" y="1880"/>
                  <a:pt x="442" y="1880"/>
                </a:cubicBezTo>
                <a:cubicBezTo>
                  <a:pt x="470" y="1880"/>
                  <a:pt x="499" y="1877"/>
                  <a:pt x="531" y="1872"/>
                </a:cubicBezTo>
                <a:cubicBezTo>
                  <a:pt x="1061" y="1789"/>
                  <a:pt x="1702" y="812"/>
                  <a:pt x="1340" y="3"/>
                </a:cubicBezTo>
                <a:cubicBezTo>
                  <a:pt x="1327" y="2"/>
                  <a:pt x="1315" y="1"/>
                  <a:pt x="1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7"/>
          <p:cNvSpPr/>
          <p:nvPr/>
        </p:nvSpPr>
        <p:spPr>
          <a:xfrm>
            <a:off x="1700510" y="1104533"/>
            <a:ext cx="70214" cy="95849"/>
          </a:xfrm>
          <a:custGeom>
            <a:rect b="b" l="l" r="r" t="t"/>
            <a:pathLst>
              <a:path extrusionOk="0" h="2363" w="1731">
                <a:moveTo>
                  <a:pt x="845" y="1"/>
                </a:moveTo>
                <a:cubicBezTo>
                  <a:pt x="725" y="1"/>
                  <a:pt x="207" y="486"/>
                  <a:pt x="1" y="1545"/>
                </a:cubicBezTo>
                <a:cubicBezTo>
                  <a:pt x="1" y="1545"/>
                  <a:pt x="621" y="2363"/>
                  <a:pt x="1113" y="2363"/>
                </a:cubicBezTo>
                <a:cubicBezTo>
                  <a:pt x="1142" y="2363"/>
                  <a:pt x="1172" y="2360"/>
                  <a:pt x="1201" y="2354"/>
                </a:cubicBezTo>
                <a:cubicBezTo>
                  <a:pt x="1731" y="2214"/>
                  <a:pt x="1117" y="261"/>
                  <a:pt x="866" y="10"/>
                </a:cubicBezTo>
                <a:cubicBezTo>
                  <a:pt x="862" y="4"/>
                  <a:pt x="854" y="1"/>
                  <a:pt x="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7"/>
          <p:cNvSpPr/>
          <p:nvPr/>
        </p:nvSpPr>
        <p:spPr>
          <a:xfrm>
            <a:off x="1234285" y="1059671"/>
            <a:ext cx="87169" cy="98932"/>
          </a:xfrm>
          <a:custGeom>
            <a:rect b="b" l="l" r="r" t="t"/>
            <a:pathLst>
              <a:path extrusionOk="0" h="2439" w="2149">
                <a:moveTo>
                  <a:pt x="726" y="0"/>
                </a:moveTo>
                <a:cubicBezTo>
                  <a:pt x="726" y="0"/>
                  <a:pt x="0" y="2037"/>
                  <a:pt x="670" y="2372"/>
                </a:cubicBezTo>
                <a:cubicBezTo>
                  <a:pt x="756" y="2418"/>
                  <a:pt x="843" y="2439"/>
                  <a:pt x="930" y="2439"/>
                </a:cubicBezTo>
                <a:cubicBezTo>
                  <a:pt x="1514" y="2439"/>
                  <a:pt x="2065" y="1507"/>
                  <a:pt x="2065" y="1507"/>
                </a:cubicBezTo>
                <a:lnTo>
                  <a:pt x="2149" y="1088"/>
                </a:lnTo>
                <a:cubicBezTo>
                  <a:pt x="1981" y="642"/>
                  <a:pt x="726" y="0"/>
                  <a:pt x="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7"/>
          <p:cNvSpPr/>
          <p:nvPr/>
        </p:nvSpPr>
        <p:spPr>
          <a:xfrm>
            <a:off x="1540978" y="1040404"/>
            <a:ext cx="97350" cy="126758"/>
          </a:xfrm>
          <a:custGeom>
            <a:rect b="b" l="l" r="r" t="t"/>
            <a:pathLst>
              <a:path extrusionOk="0" h="3125" w="2400">
                <a:moveTo>
                  <a:pt x="1116" y="1"/>
                </a:moveTo>
                <a:lnTo>
                  <a:pt x="1116" y="1"/>
                </a:lnTo>
                <a:cubicBezTo>
                  <a:pt x="0" y="726"/>
                  <a:pt x="781" y="2400"/>
                  <a:pt x="1228" y="2902"/>
                </a:cubicBezTo>
                <a:cubicBezTo>
                  <a:pt x="1375" y="3067"/>
                  <a:pt x="1507" y="3124"/>
                  <a:pt x="1618" y="3124"/>
                </a:cubicBezTo>
                <a:cubicBezTo>
                  <a:pt x="1863" y="3124"/>
                  <a:pt x="2009" y="2847"/>
                  <a:pt x="2009" y="2847"/>
                </a:cubicBezTo>
                <a:cubicBezTo>
                  <a:pt x="2399" y="2121"/>
                  <a:pt x="1590" y="363"/>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7"/>
          <p:cNvSpPr/>
          <p:nvPr/>
        </p:nvSpPr>
        <p:spPr>
          <a:xfrm>
            <a:off x="1454945" y="1060766"/>
            <a:ext cx="64048" cy="95565"/>
          </a:xfrm>
          <a:custGeom>
            <a:rect b="b" l="l" r="r" t="t"/>
            <a:pathLst>
              <a:path extrusionOk="0" h="2356" w="1579">
                <a:moveTo>
                  <a:pt x="84" y="1"/>
                </a:moveTo>
                <a:cubicBezTo>
                  <a:pt x="1" y="1340"/>
                  <a:pt x="977" y="2261"/>
                  <a:pt x="1145" y="2345"/>
                </a:cubicBezTo>
                <a:cubicBezTo>
                  <a:pt x="1158" y="2352"/>
                  <a:pt x="1172" y="2356"/>
                  <a:pt x="1185" y="2356"/>
                </a:cubicBezTo>
                <a:cubicBezTo>
                  <a:pt x="1417" y="2356"/>
                  <a:pt x="1578" y="1250"/>
                  <a:pt x="866" y="643"/>
                </a:cubicBezTo>
                <a:lnTo>
                  <a:pt x="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7"/>
          <p:cNvSpPr/>
          <p:nvPr/>
        </p:nvSpPr>
        <p:spPr>
          <a:xfrm>
            <a:off x="1619061" y="1056264"/>
            <a:ext cx="65671" cy="80111"/>
          </a:xfrm>
          <a:custGeom>
            <a:rect b="b" l="l" r="r" t="t"/>
            <a:pathLst>
              <a:path extrusionOk="0" h="1975" w="1619">
                <a:moveTo>
                  <a:pt x="1311" y="0"/>
                </a:moveTo>
                <a:lnTo>
                  <a:pt x="1311" y="0"/>
                </a:lnTo>
                <a:cubicBezTo>
                  <a:pt x="446" y="168"/>
                  <a:pt x="0" y="1256"/>
                  <a:pt x="223" y="1730"/>
                </a:cubicBezTo>
                <a:cubicBezTo>
                  <a:pt x="312" y="1918"/>
                  <a:pt x="452" y="1974"/>
                  <a:pt x="590" y="1974"/>
                </a:cubicBezTo>
                <a:cubicBezTo>
                  <a:pt x="800" y="1974"/>
                  <a:pt x="1004" y="1842"/>
                  <a:pt x="1004" y="1842"/>
                </a:cubicBezTo>
                <a:cubicBezTo>
                  <a:pt x="1228" y="1507"/>
                  <a:pt x="1618" y="335"/>
                  <a:pt x="13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7"/>
          <p:cNvSpPr/>
          <p:nvPr/>
        </p:nvSpPr>
        <p:spPr>
          <a:xfrm>
            <a:off x="1417627" y="1075491"/>
            <a:ext cx="61331" cy="79259"/>
          </a:xfrm>
          <a:custGeom>
            <a:rect b="b" l="l" r="r" t="t"/>
            <a:pathLst>
              <a:path extrusionOk="0" h="1954" w="1512">
                <a:moveTo>
                  <a:pt x="0" y="1"/>
                </a:moveTo>
                <a:lnTo>
                  <a:pt x="0" y="1"/>
                </a:lnTo>
                <a:cubicBezTo>
                  <a:pt x="56" y="1005"/>
                  <a:pt x="558" y="1703"/>
                  <a:pt x="1060" y="1926"/>
                </a:cubicBezTo>
                <a:cubicBezTo>
                  <a:pt x="1104" y="1945"/>
                  <a:pt x="1141" y="1954"/>
                  <a:pt x="1174" y="1954"/>
                </a:cubicBezTo>
                <a:cubicBezTo>
                  <a:pt x="1511" y="1954"/>
                  <a:pt x="1256" y="977"/>
                  <a:pt x="1256" y="977"/>
                </a:cubicBezTo>
                <a:cubicBezTo>
                  <a:pt x="1144" y="614"/>
                  <a:pt x="279" y="5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7"/>
          <p:cNvSpPr/>
          <p:nvPr/>
        </p:nvSpPr>
        <p:spPr>
          <a:xfrm>
            <a:off x="1688058" y="1071556"/>
            <a:ext cx="87209" cy="43402"/>
          </a:xfrm>
          <a:custGeom>
            <a:rect b="b" l="l" r="r" t="t"/>
            <a:pathLst>
              <a:path extrusionOk="0" h="1070" w="2150">
                <a:moveTo>
                  <a:pt x="1727" y="0"/>
                </a:moveTo>
                <a:cubicBezTo>
                  <a:pt x="1039" y="0"/>
                  <a:pt x="215" y="442"/>
                  <a:pt x="1" y="823"/>
                </a:cubicBezTo>
                <a:cubicBezTo>
                  <a:pt x="1" y="823"/>
                  <a:pt x="226" y="1069"/>
                  <a:pt x="660" y="1069"/>
                </a:cubicBezTo>
                <a:cubicBezTo>
                  <a:pt x="732" y="1069"/>
                  <a:pt x="810" y="1062"/>
                  <a:pt x="894" y="1046"/>
                </a:cubicBezTo>
                <a:cubicBezTo>
                  <a:pt x="1480" y="963"/>
                  <a:pt x="2149" y="544"/>
                  <a:pt x="2065" y="42"/>
                </a:cubicBezTo>
                <a:cubicBezTo>
                  <a:pt x="1959" y="13"/>
                  <a:pt x="1845" y="0"/>
                  <a:pt x="17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7"/>
          <p:cNvSpPr/>
          <p:nvPr/>
        </p:nvSpPr>
        <p:spPr>
          <a:xfrm>
            <a:off x="1570386" y="1082143"/>
            <a:ext cx="44700" cy="107775"/>
          </a:xfrm>
          <a:custGeom>
            <a:rect b="b" l="l" r="r" t="t"/>
            <a:pathLst>
              <a:path extrusionOk="0" h="2657" w="1102">
                <a:moveTo>
                  <a:pt x="622" y="0"/>
                </a:moveTo>
                <a:cubicBezTo>
                  <a:pt x="619" y="0"/>
                  <a:pt x="617" y="2"/>
                  <a:pt x="614" y="4"/>
                </a:cubicBezTo>
                <a:cubicBezTo>
                  <a:pt x="531" y="88"/>
                  <a:pt x="0" y="1399"/>
                  <a:pt x="168" y="2431"/>
                </a:cubicBezTo>
                <a:cubicBezTo>
                  <a:pt x="168" y="2431"/>
                  <a:pt x="213" y="2656"/>
                  <a:pt x="331" y="2656"/>
                </a:cubicBezTo>
                <a:cubicBezTo>
                  <a:pt x="400" y="2656"/>
                  <a:pt x="492" y="2582"/>
                  <a:pt x="614" y="2348"/>
                </a:cubicBezTo>
                <a:cubicBezTo>
                  <a:pt x="1102" y="1345"/>
                  <a:pt x="72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7"/>
          <p:cNvSpPr/>
          <p:nvPr/>
        </p:nvSpPr>
        <p:spPr>
          <a:xfrm>
            <a:off x="536042" y="984955"/>
            <a:ext cx="46444" cy="122945"/>
          </a:xfrm>
          <a:custGeom>
            <a:rect b="b" l="l" r="r" t="t"/>
            <a:pathLst>
              <a:path extrusionOk="0" h="3031" w="1145">
                <a:moveTo>
                  <a:pt x="614" y="1"/>
                </a:moveTo>
                <a:cubicBezTo>
                  <a:pt x="363" y="810"/>
                  <a:pt x="1" y="1982"/>
                  <a:pt x="475" y="2735"/>
                </a:cubicBezTo>
                <a:cubicBezTo>
                  <a:pt x="610" y="2954"/>
                  <a:pt x="719" y="3031"/>
                  <a:pt x="806" y="3031"/>
                </a:cubicBezTo>
                <a:cubicBezTo>
                  <a:pt x="1007" y="3031"/>
                  <a:pt x="1089" y="2623"/>
                  <a:pt x="1089" y="2623"/>
                </a:cubicBezTo>
                <a:cubicBezTo>
                  <a:pt x="1145" y="1786"/>
                  <a:pt x="726" y="112"/>
                  <a:pt x="6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7"/>
          <p:cNvSpPr/>
          <p:nvPr/>
        </p:nvSpPr>
        <p:spPr>
          <a:xfrm>
            <a:off x="689936" y="1029980"/>
            <a:ext cx="63440" cy="58653"/>
          </a:xfrm>
          <a:custGeom>
            <a:rect b="b" l="l" r="r" t="t"/>
            <a:pathLst>
              <a:path extrusionOk="0" h="1446" w="1564">
                <a:moveTo>
                  <a:pt x="1406" y="1"/>
                </a:moveTo>
                <a:cubicBezTo>
                  <a:pt x="913" y="1"/>
                  <a:pt x="293" y="756"/>
                  <a:pt x="1" y="1234"/>
                </a:cubicBezTo>
                <a:cubicBezTo>
                  <a:pt x="1" y="1234"/>
                  <a:pt x="170" y="1445"/>
                  <a:pt x="434" y="1445"/>
                </a:cubicBezTo>
                <a:cubicBezTo>
                  <a:pt x="474" y="1445"/>
                  <a:pt x="515" y="1440"/>
                  <a:pt x="559" y="1430"/>
                </a:cubicBezTo>
                <a:cubicBezTo>
                  <a:pt x="922" y="1346"/>
                  <a:pt x="1563" y="1151"/>
                  <a:pt x="1480" y="7"/>
                </a:cubicBezTo>
                <a:cubicBezTo>
                  <a:pt x="1455" y="3"/>
                  <a:pt x="1431" y="1"/>
                  <a:pt x="14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7"/>
          <p:cNvSpPr/>
          <p:nvPr/>
        </p:nvSpPr>
        <p:spPr>
          <a:xfrm>
            <a:off x="1525118" y="1102019"/>
            <a:ext cx="48716" cy="69727"/>
          </a:xfrm>
          <a:custGeom>
            <a:rect b="b" l="l" r="r" t="t"/>
            <a:pathLst>
              <a:path extrusionOk="0" h="1719" w="1201">
                <a:moveTo>
                  <a:pt x="277" y="1"/>
                </a:moveTo>
                <a:cubicBezTo>
                  <a:pt x="0" y="1"/>
                  <a:pt x="0" y="546"/>
                  <a:pt x="0" y="546"/>
                </a:cubicBezTo>
                <a:cubicBezTo>
                  <a:pt x="224" y="1188"/>
                  <a:pt x="1200" y="1718"/>
                  <a:pt x="1200" y="1718"/>
                </a:cubicBezTo>
                <a:cubicBezTo>
                  <a:pt x="1200" y="1718"/>
                  <a:pt x="1144" y="491"/>
                  <a:pt x="475" y="72"/>
                </a:cubicBezTo>
                <a:cubicBezTo>
                  <a:pt x="397" y="22"/>
                  <a:pt x="332" y="1"/>
                  <a:pt x="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7"/>
          <p:cNvSpPr/>
          <p:nvPr/>
        </p:nvSpPr>
        <p:spPr>
          <a:xfrm>
            <a:off x="1527389" y="1158603"/>
            <a:ext cx="48675" cy="69727"/>
          </a:xfrm>
          <a:custGeom>
            <a:rect b="b" l="l" r="r" t="t"/>
            <a:pathLst>
              <a:path extrusionOk="0" h="1719" w="1200">
                <a:moveTo>
                  <a:pt x="287" y="1"/>
                </a:moveTo>
                <a:cubicBezTo>
                  <a:pt x="20" y="1"/>
                  <a:pt x="0" y="546"/>
                  <a:pt x="0" y="546"/>
                </a:cubicBezTo>
                <a:cubicBezTo>
                  <a:pt x="223" y="1188"/>
                  <a:pt x="1200" y="1718"/>
                  <a:pt x="1200" y="1718"/>
                </a:cubicBezTo>
                <a:cubicBezTo>
                  <a:pt x="1200" y="1718"/>
                  <a:pt x="1144" y="490"/>
                  <a:pt x="475" y="72"/>
                </a:cubicBezTo>
                <a:cubicBezTo>
                  <a:pt x="401" y="22"/>
                  <a:pt x="339"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7"/>
          <p:cNvSpPr/>
          <p:nvPr/>
        </p:nvSpPr>
        <p:spPr>
          <a:xfrm>
            <a:off x="1003444" y="1325599"/>
            <a:ext cx="61128" cy="90617"/>
          </a:xfrm>
          <a:custGeom>
            <a:rect b="b" l="l" r="r" t="t"/>
            <a:pathLst>
              <a:path extrusionOk="0" h="2234" w="1507">
                <a:moveTo>
                  <a:pt x="0" y="0"/>
                </a:moveTo>
                <a:lnTo>
                  <a:pt x="140" y="1005"/>
                </a:lnTo>
                <a:cubicBezTo>
                  <a:pt x="273" y="1805"/>
                  <a:pt x="1044" y="2233"/>
                  <a:pt x="1352" y="2233"/>
                </a:cubicBezTo>
                <a:cubicBezTo>
                  <a:pt x="1430" y="2233"/>
                  <a:pt x="1479" y="2205"/>
                  <a:pt x="1479" y="2149"/>
                </a:cubicBezTo>
                <a:cubicBezTo>
                  <a:pt x="1507" y="1925"/>
                  <a:pt x="1200" y="614"/>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7"/>
          <p:cNvSpPr/>
          <p:nvPr/>
        </p:nvSpPr>
        <p:spPr>
          <a:xfrm>
            <a:off x="935542" y="1369690"/>
            <a:ext cx="96214" cy="45430"/>
          </a:xfrm>
          <a:custGeom>
            <a:rect b="b" l="l" r="r" t="t"/>
            <a:pathLst>
              <a:path extrusionOk="0" h="1120" w="2372">
                <a:moveTo>
                  <a:pt x="1077" y="0"/>
                </a:moveTo>
                <a:cubicBezTo>
                  <a:pt x="689" y="0"/>
                  <a:pt x="279" y="130"/>
                  <a:pt x="0" y="448"/>
                </a:cubicBezTo>
                <a:cubicBezTo>
                  <a:pt x="133" y="872"/>
                  <a:pt x="1246" y="1120"/>
                  <a:pt x="1693" y="1120"/>
                </a:cubicBezTo>
                <a:cubicBezTo>
                  <a:pt x="1716" y="1120"/>
                  <a:pt x="1738" y="1119"/>
                  <a:pt x="1758" y="1117"/>
                </a:cubicBezTo>
                <a:cubicBezTo>
                  <a:pt x="1758" y="1117"/>
                  <a:pt x="2371" y="838"/>
                  <a:pt x="2065" y="392"/>
                </a:cubicBezTo>
                <a:cubicBezTo>
                  <a:pt x="1904" y="158"/>
                  <a:pt x="1504" y="0"/>
                  <a:pt x="10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7"/>
          <p:cNvSpPr/>
          <p:nvPr/>
        </p:nvSpPr>
        <p:spPr>
          <a:xfrm>
            <a:off x="1193560" y="1410456"/>
            <a:ext cx="67902" cy="99540"/>
          </a:xfrm>
          <a:custGeom>
            <a:rect b="b" l="l" r="r" t="t"/>
            <a:pathLst>
              <a:path extrusionOk="0" h="2454" w="1674">
                <a:moveTo>
                  <a:pt x="1339" y="1"/>
                </a:moveTo>
                <a:cubicBezTo>
                  <a:pt x="1339" y="1"/>
                  <a:pt x="1088" y="29"/>
                  <a:pt x="753" y="642"/>
                </a:cubicBezTo>
                <a:cubicBezTo>
                  <a:pt x="419" y="1256"/>
                  <a:pt x="112" y="1731"/>
                  <a:pt x="195" y="2400"/>
                </a:cubicBezTo>
                <a:lnTo>
                  <a:pt x="0" y="2400"/>
                </a:lnTo>
                <a:cubicBezTo>
                  <a:pt x="0" y="2400"/>
                  <a:pt x="125" y="2454"/>
                  <a:pt x="311" y="2454"/>
                </a:cubicBezTo>
                <a:cubicBezTo>
                  <a:pt x="529" y="2454"/>
                  <a:pt x="831" y="2381"/>
                  <a:pt x="1116" y="2065"/>
                </a:cubicBezTo>
                <a:cubicBezTo>
                  <a:pt x="1674" y="1452"/>
                  <a:pt x="1339" y="1"/>
                  <a:pt x="1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7"/>
          <p:cNvSpPr/>
          <p:nvPr/>
        </p:nvSpPr>
        <p:spPr>
          <a:xfrm>
            <a:off x="1062259" y="967878"/>
            <a:ext cx="109194" cy="96336"/>
          </a:xfrm>
          <a:custGeom>
            <a:rect b="b" l="l" r="r" t="t"/>
            <a:pathLst>
              <a:path extrusionOk="0" h="2375" w="2692">
                <a:moveTo>
                  <a:pt x="578" y="1"/>
                </a:moveTo>
                <a:cubicBezTo>
                  <a:pt x="392" y="1"/>
                  <a:pt x="198" y="44"/>
                  <a:pt x="1" y="143"/>
                </a:cubicBezTo>
                <a:cubicBezTo>
                  <a:pt x="112" y="729"/>
                  <a:pt x="1228" y="2319"/>
                  <a:pt x="2065" y="2375"/>
                </a:cubicBezTo>
                <a:cubicBezTo>
                  <a:pt x="2065" y="2375"/>
                  <a:pt x="2069" y="2375"/>
                  <a:pt x="2076" y="2375"/>
                </a:cubicBezTo>
                <a:cubicBezTo>
                  <a:pt x="2159" y="2375"/>
                  <a:pt x="2692" y="2351"/>
                  <a:pt x="2512" y="1733"/>
                </a:cubicBezTo>
                <a:cubicBezTo>
                  <a:pt x="2324" y="1171"/>
                  <a:pt x="1548" y="1"/>
                  <a:pt x="5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7"/>
          <p:cNvSpPr/>
          <p:nvPr/>
        </p:nvSpPr>
        <p:spPr>
          <a:xfrm>
            <a:off x="1038855" y="1065593"/>
            <a:ext cx="94754" cy="67172"/>
          </a:xfrm>
          <a:custGeom>
            <a:rect b="b" l="l" r="r" t="t"/>
            <a:pathLst>
              <a:path extrusionOk="0" h="1656" w="2336">
                <a:moveTo>
                  <a:pt x="1822" y="1"/>
                </a:moveTo>
                <a:cubicBezTo>
                  <a:pt x="1301" y="1"/>
                  <a:pt x="117" y="1124"/>
                  <a:pt x="20" y="1416"/>
                </a:cubicBezTo>
                <a:cubicBezTo>
                  <a:pt x="0" y="1475"/>
                  <a:pt x="320" y="1655"/>
                  <a:pt x="893" y="1655"/>
                </a:cubicBezTo>
                <a:cubicBezTo>
                  <a:pt x="1142" y="1655"/>
                  <a:pt x="1439" y="1621"/>
                  <a:pt x="1777" y="1528"/>
                </a:cubicBezTo>
                <a:cubicBezTo>
                  <a:pt x="1777" y="1528"/>
                  <a:pt x="2335" y="496"/>
                  <a:pt x="2001" y="77"/>
                </a:cubicBezTo>
                <a:cubicBezTo>
                  <a:pt x="1958" y="24"/>
                  <a:pt x="1897" y="1"/>
                  <a:pt x="18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7"/>
          <p:cNvSpPr/>
          <p:nvPr/>
        </p:nvSpPr>
        <p:spPr>
          <a:xfrm>
            <a:off x="1289734" y="958955"/>
            <a:ext cx="129029" cy="116658"/>
          </a:xfrm>
          <a:custGeom>
            <a:rect b="b" l="l" r="r" t="t"/>
            <a:pathLst>
              <a:path extrusionOk="0" h="2876" w="3181">
                <a:moveTo>
                  <a:pt x="2651" y="0"/>
                </a:moveTo>
                <a:lnTo>
                  <a:pt x="2651" y="0"/>
                </a:lnTo>
                <a:cubicBezTo>
                  <a:pt x="2177" y="167"/>
                  <a:pt x="1395" y="446"/>
                  <a:pt x="1368" y="1228"/>
                </a:cubicBezTo>
                <a:lnTo>
                  <a:pt x="1926" y="2232"/>
                </a:lnTo>
                <a:cubicBezTo>
                  <a:pt x="1926" y="2232"/>
                  <a:pt x="1593" y="2077"/>
                  <a:pt x="1173" y="2077"/>
                </a:cubicBezTo>
                <a:cubicBezTo>
                  <a:pt x="794" y="2077"/>
                  <a:pt x="344" y="2203"/>
                  <a:pt x="0" y="2678"/>
                </a:cubicBezTo>
                <a:cubicBezTo>
                  <a:pt x="81" y="2824"/>
                  <a:pt x="306" y="2876"/>
                  <a:pt x="584" y="2876"/>
                </a:cubicBezTo>
                <a:cubicBezTo>
                  <a:pt x="1263" y="2876"/>
                  <a:pt x="2260" y="2567"/>
                  <a:pt x="2260" y="2567"/>
                </a:cubicBezTo>
                <a:cubicBezTo>
                  <a:pt x="2260" y="2567"/>
                  <a:pt x="3181" y="1339"/>
                  <a:pt x="3097" y="670"/>
                </a:cubicBezTo>
                <a:lnTo>
                  <a:pt x="3097" y="670"/>
                </a:lnTo>
                <a:cubicBezTo>
                  <a:pt x="2938" y="704"/>
                  <a:pt x="2798" y="807"/>
                  <a:pt x="2687" y="918"/>
                </a:cubicBezTo>
                <a:lnTo>
                  <a:pt x="2687" y="918"/>
                </a:lnTo>
                <a:cubicBezTo>
                  <a:pt x="2759" y="723"/>
                  <a:pt x="2786" y="429"/>
                  <a:pt x="2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7"/>
          <p:cNvSpPr/>
          <p:nvPr/>
        </p:nvSpPr>
        <p:spPr>
          <a:xfrm>
            <a:off x="1045304" y="1227113"/>
            <a:ext cx="116577" cy="91306"/>
          </a:xfrm>
          <a:custGeom>
            <a:rect b="b" l="l" r="r" t="t"/>
            <a:pathLst>
              <a:path extrusionOk="0" h="2251" w="2874">
                <a:moveTo>
                  <a:pt x="2182" y="1"/>
                </a:moveTo>
                <a:cubicBezTo>
                  <a:pt x="1372" y="1"/>
                  <a:pt x="138" y="1485"/>
                  <a:pt x="0" y="2066"/>
                </a:cubicBezTo>
                <a:cubicBezTo>
                  <a:pt x="213" y="2196"/>
                  <a:pt x="428" y="2251"/>
                  <a:pt x="639" y="2251"/>
                </a:cubicBezTo>
                <a:cubicBezTo>
                  <a:pt x="1558" y="2251"/>
                  <a:pt x="2391" y="1193"/>
                  <a:pt x="2595" y="671"/>
                </a:cubicBezTo>
                <a:cubicBezTo>
                  <a:pt x="2874" y="29"/>
                  <a:pt x="2204" y="1"/>
                  <a:pt x="2204" y="1"/>
                </a:cubicBezTo>
                <a:cubicBezTo>
                  <a:pt x="2197" y="1"/>
                  <a:pt x="2189" y="1"/>
                  <a:pt x="2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7"/>
          <p:cNvSpPr/>
          <p:nvPr/>
        </p:nvSpPr>
        <p:spPr>
          <a:xfrm>
            <a:off x="1139206" y="1317081"/>
            <a:ext cx="67942" cy="84370"/>
          </a:xfrm>
          <a:custGeom>
            <a:rect b="b" l="l" r="r" t="t"/>
            <a:pathLst>
              <a:path extrusionOk="0" h="2080" w="1675">
                <a:moveTo>
                  <a:pt x="1505" y="0"/>
                </a:moveTo>
                <a:cubicBezTo>
                  <a:pt x="1165" y="0"/>
                  <a:pt x="416" y="355"/>
                  <a:pt x="224" y="1103"/>
                </a:cubicBezTo>
                <a:lnTo>
                  <a:pt x="1" y="2080"/>
                </a:lnTo>
                <a:cubicBezTo>
                  <a:pt x="1256" y="1577"/>
                  <a:pt x="1647" y="294"/>
                  <a:pt x="1675" y="99"/>
                </a:cubicBezTo>
                <a:cubicBezTo>
                  <a:pt x="1675" y="33"/>
                  <a:pt x="1609" y="0"/>
                  <a:pt x="15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7"/>
          <p:cNvSpPr/>
          <p:nvPr/>
        </p:nvSpPr>
        <p:spPr>
          <a:xfrm>
            <a:off x="1032851" y="1122543"/>
            <a:ext cx="97350" cy="44457"/>
          </a:xfrm>
          <a:custGeom>
            <a:rect b="b" l="l" r="r" t="t"/>
            <a:pathLst>
              <a:path extrusionOk="0" h="1096" w="2400">
                <a:moveTo>
                  <a:pt x="1609" y="1"/>
                </a:moveTo>
                <a:cubicBezTo>
                  <a:pt x="1099" y="1"/>
                  <a:pt x="145" y="157"/>
                  <a:pt x="0" y="543"/>
                </a:cubicBezTo>
                <a:cubicBezTo>
                  <a:pt x="285" y="931"/>
                  <a:pt x="761" y="1096"/>
                  <a:pt x="1194" y="1096"/>
                </a:cubicBezTo>
                <a:cubicBezTo>
                  <a:pt x="1568" y="1096"/>
                  <a:pt x="1910" y="973"/>
                  <a:pt x="2065" y="766"/>
                </a:cubicBezTo>
                <a:cubicBezTo>
                  <a:pt x="2400" y="347"/>
                  <a:pt x="1814" y="12"/>
                  <a:pt x="1814" y="12"/>
                </a:cubicBezTo>
                <a:cubicBezTo>
                  <a:pt x="1760" y="5"/>
                  <a:pt x="1690"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7"/>
          <p:cNvSpPr/>
          <p:nvPr/>
        </p:nvSpPr>
        <p:spPr>
          <a:xfrm>
            <a:off x="1281824" y="1262240"/>
            <a:ext cx="147161" cy="91103"/>
          </a:xfrm>
          <a:custGeom>
            <a:rect b="b" l="l" r="r" t="t"/>
            <a:pathLst>
              <a:path extrusionOk="0" h="2246" w="3628">
                <a:moveTo>
                  <a:pt x="2121" y="0"/>
                </a:moveTo>
                <a:cubicBezTo>
                  <a:pt x="2121" y="0"/>
                  <a:pt x="56" y="223"/>
                  <a:pt x="0" y="809"/>
                </a:cubicBezTo>
                <a:cubicBezTo>
                  <a:pt x="309" y="996"/>
                  <a:pt x="587" y="1062"/>
                  <a:pt x="826" y="1062"/>
                </a:cubicBezTo>
                <a:cubicBezTo>
                  <a:pt x="1407" y="1062"/>
                  <a:pt x="1758" y="670"/>
                  <a:pt x="1758" y="670"/>
                </a:cubicBezTo>
                <a:lnTo>
                  <a:pt x="1814" y="1590"/>
                </a:lnTo>
                <a:cubicBezTo>
                  <a:pt x="2074" y="2154"/>
                  <a:pt x="2637" y="2246"/>
                  <a:pt x="3110" y="2246"/>
                </a:cubicBezTo>
                <a:cubicBezTo>
                  <a:pt x="3247" y="2246"/>
                  <a:pt x="3375" y="2238"/>
                  <a:pt x="3488" y="2232"/>
                </a:cubicBezTo>
                <a:cubicBezTo>
                  <a:pt x="3438" y="1776"/>
                  <a:pt x="3291" y="1510"/>
                  <a:pt x="3142" y="1356"/>
                </a:cubicBezTo>
                <a:lnTo>
                  <a:pt x="3142" y="1356"/>
                </a:lnTo>
                <a:cubicBezTo>
                  <a:pt x="3254" y="1401"/>
                  <a:pt x="3380" y="1435"/>
                  <a:pt x="3504" y="1435"/>
                </a:cubicBezTo>
                <a:cubicBezTo>
                  <a:pt x="3545" y="1435"/>
                  <a:pt x="3587" y="1432"/>
                  <a:pt x="3627" y="1423"/>
                </a:cubicBezTo>
                <a:cubicBezTo>
                  <a:pt x="3460" y="781"/>
                  <a:pt x="2121" y="0"/>
                  <a:pt x="2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7"/>
          <p:cNvSpPr/>
          <p:nvPr/>
        </p:nvSpPr>
        <p:spPr>
          <a:xfrm>
            <a:off x="1179972" y="1290959"/>
            <a:ext cx="56625" cy="81084"/>
          </a:xfrm>
          <a:custGeom>
            <a:rect b="b" l="l" r="r" t="t"/>
            <a:pathLst>
              <a:path extrusionOk="0" h="1999" w="1396">
                <a:moveTo>
                  <a:pt x="1227" y="0"/>
                </a:moveTo>
                <a:cubicBezTo>
                  <a:pt x="948" y="0"/>
                  <a:pt x="419" y="436"/>
                  <a:pt x="419" y="436"/>
                </a:cubicBezTo>
                <a:cubicBezTo>
                  <a:pt x="140" y="687"/>
                  <a:pt x="0" y="1719"/>
                  <a:pt x="84" y="1998"/>
                </a:cubicBezTo>
                <a:cubicBezTo>
                  <a:pt x="977" y="1524"/>
                  <a:pt x="1395" y="743"/>
                  <a:pt x="1395" y="185"/>
                </a:cubicBezTo>
                <a:cubicBezTo>
                  <a:pt x="1388" y="51"/>
                  <a:pt x="1322" y="0"/>
                  <a:pt x="12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7"/>
          <p:cNvSpPr/>
          <p:nvPr/>
        </p:nvSpPr>
        <p:spPr>
          <a:xfrm>
            <a:off x="1348793" y="1342919"/>
            <a:ext cx="82423" cy="60722"/>
          </a:xfrm>
          <a:custGeom>
            <a:rect b="b" l="l" r="r" t="t"/>
            <a:pathLst>
              <a:path extrusionOk="0" h="1497" w="2032">
                <a:moveTo>
                  <a:pt x="431" y="1"/>
                </a:moveTo>
                <a:cubicBezTo>
                  <a:pt x="0" y="1"/>
                  <a:pt x="23" y="550"/>
                  <a:pt x="23" y="550"/>
                </a:cubicBezTo>
                <a:cubicBezTo>
                  <a:pt x="137" y="1334"/>
                  <a:pt x="806" y="1496"/>
                  <a:pt x="1341" y="1496"/>
                </a:cubicBezTo>
                <a:cubicBezTo>
                  <a:pt x="1720" y="1496"/>
                  <a:pt x="2032" y="1415"/>
                  <a:pt x="2032" y="1415"/>
                </a:cubicBezTo>
                <a:cubicBezTo>
                  <a:pt x="2032" y="1415"/>
                  <a:pt x="1139" y="159"/>
                  <a:pt x="581" y="20"/>
                </a:cubicBezTo>
                <a:cubicBezTo>
                  <a:pt x="526" y="7"/>
                  <a:pt x="476" y="1"/>
                  <a:pt x="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7"/>
          <p:cNvSpPr/>
          <p:nvPr/>
        </p:nvSpPr>
        <p:spPr>
          <a:xfrm>
            <a:off x="1074712" y="1152722"/>
            <a:ext cx="72485" cy="66523"/>
          </a:xfrm>
          <a:custGeom>
            <a:rect b="b" l="l" r="r" t="t"/>
            <a:pathLst>
              <a:path extrusionOk="0" h="1640" w="1787">
                <a:moveTo>
                  <a:pt x="347" y="1"/>
                </a:moveTo>
                <a:cubicBezTo>
                  <a:pt x="224" y="1"/>
                  <a:pt x="106" y="33"/>
                  <a:pt x="1" y="105"/>
                </a:cubicBezTo>
                <a:cubicBezTo>
                  <a:pt x="168" y="859"/>
                  <a:pt x="1117" y="1584"/>
                  <a:pt x="1619" y="1640"/>
                </a:cubicBezTo>
                <a:cubicBezTo>
                  <a:pt x="1619" y="1640"/>
                  <a:pt x="1786" y="1221"/>
                  <a:pt x="1451" y="719"/>
                </a:cubicBezTo>
                <a:cubicBezTo>
                  <a:pt x="1196" y="336"/>
                  <a:pt x="745" y="1"/>
                  <a:pt x="3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7"/>
          <p:cNvSpPr/>
          <p:nvPr/>
        </p:nvSpPr>
        <p:spPr>
          <a:xfrm>
            <a:off x="1151740" y="1202208"/>
            <a:ext cx="121039" cy="41333"/>
          </a:xfrm>
          <a:custGeom>
            <a:rect b="b" l="l" r="r" t="t"/>
            <a:pathLst>
              <a:path extrusionOk="0" h="1019" w="2984">
                <a:moveTo>
                  <a:pt x="2210" y="1"/>
                </a:moveTo>
                <a:cubicBezTo>
                  <a:pt x="1084" y="1"/>
                  <a:pt x="0" y="951"/>
                  <a:pt x="110" y="1006"/>
                </a:cubicBezTo>
                <a:cubicBezTo>
                  <a:pt x="127" y="1014"/>
                  <a:pt x="171" y="1019"/>
                  <a:pt x="239" y="1019"/>
                </a:cubicBezTo>
                <a:cubicBezTo>
                  <a:pt x="628" y="1019"/>
                  <a:pt x="1772" y="864"/>
                  <a:pt x="2510" y="364"/>
                </a:cubicBezTo>
                <a:cubicBezTo>
                  <a:pt x="2510" y="364"/>
                  <a:pt x="2984" y="1"/>
                  <a:pt x="2259" y="1"/>
                </a:cubicBezTo>
                <a:cubicBezTo>
                  <a:pt x="2243" y="1"/>
                  <a:pt x="2226" y="1"/>
                  <a:pt x="22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7"/>
          <p:cNvSpPr/>
          <p:nvPr/>
        </p:nvSpPr>
        <p:spPr>
          <a:xfrm>
            <a:off x="1269371" y="1119582"/>
            <a:ext cx="91347" cy="57071"/>
          </a:xfrm>
          <a:custGeom>
            <a:rect b="b" l="l" r="r" t="t"/>
            <a:pathLst>
              <a:path extrusionOk="0" h="1407" w="2252">
                <a:moveTo>
                  <a:pt x="610" y="1"/>
                </a:moveTo>
                <a:cubicBezTo>
                  <a:pt x="427" y="1"/>
                  <a:pt x="224" y="35"/>
                  <a:pt x="0" y="113"/>
                </a:cubicBezTo>
                <a:cubicBezTo>
                  <a:pt x="377" y="733"/>
                  <a:pt x="1755" y="1406"/>
                  <a:pt x="2126" y="1406"/>
                </a:cubicBezTo>
                <a:cubicBezTo>
                  <a:pt x="2223" y="1406"/>
                  <a:pt x="2251" y="1361"/>
                  <a:pt x="2176" y="1257"/>
                </a:cubicBezTo>
                <a:cubicBezTo>
                  <a:pt x="2081" y="1115"/>
                  <a:pt x="1663" y="1"/>
                  <a:pt x="6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7"/>
          <p:cNvSpPr/>
          <p:nvPr/>
        </p:nvSpPr>
        <p:spPr>
          <a:xfrm>
            <a:off x="1229742" y="1157995"/>
            <a:ext cx="115481" cy="39265"/>
          </a:xfrm>
          <a:custGeom>
            <a:rect b="b" l="l" r="r" t="t"/>
            <a:pathLst>
              <a:path extrusionOk="0" h="968" w="2847">
                <a:moveTo>
                  <a:pt x="1855" y="0"/>
                </a:moveTo>
                <a:cubicBezTo>
                  <a:pt x="1154" y="0"/>
                  <a:pt x="105" y="313"/>
                  <a:pt x="1" y="812"/>
                </a:cubicBezTo>
                <a:cubicBezTo>
                  <a:pt x="164" y="924"/>
                  <a:pt x="416" y="967"/>
                  <a:pt x="696" y="967"/>
                </a:cubicBezTo>
                <a:cubicBezTo>
                  <a:pt x="1323" y="967"/>
                  <a:pt x="2094" y="752"/>
                  <a:pt x="2344" y="617"/>
                </a:cubicBezTo>
                <a:cubicBezTo>
                  <a:pt x="2344" y="617"/>
                  <a:pt x="2847" y="394"/>
                  <a:pt x="2400" y="115"/>
                </a:cubicBezTo>
                <a:cubicBezTo>
                  <a:pt x="2294" y="37"/>
                  <a:pt x="2095"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7"/>
          <p:cNvSpPr/>
          <p:nvPr/>
        </p:nvSpPr>
        <p:spPr>
          <a:xfrm>
            <a:off x="1244466" y="1007589"/>
            <a:ext cx="74716" cy="87493"/>
          </a:xfrm>
          <a:custGeom>
            <a:rect b="b" l="l" r="r" t="t"/>
            <a:pathLst>
              <a:path extrusionOk="0" h="2157" w="1842">
                <a:moveTo>
                  <a:pt x="1" y="1"/>
                </a:moveTo>
                <a:cubicBezTo>
                  <a:pt x="51" y="676"/>
                  <a:pt x="907" y="2157"/>
                  <a:pt x="1285" y="2157"/>
                </a:cubicBezTo>
                <a:cubicBezTo>
                  <a:pt x="1329" y="2157"/>
                  <a:pt x="1366" y="2137"/>
                  <a:pt x="1395" y="2093"/>
                </a:cubicBezTo>
                <a:cubicBezTo>
                  <a:pt x="1507" y="1898"/>
                  <a:pt x="1842" y="866"/>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7"/>
          <p:cNvSpPr/>
          <p:nvPr/>
        </p:nvSpPr>
        <p:spPr>
          <a:xfrm>
            <a:off x="1224104" y="1069812"/>
            <a:ext cx="78123" cy="43077"/>
          </a:xfrm>
          <a:custGeom>
            <a:rect b="b" l="l" r="r" t="t"/>
            <a:pathLst>
              <a:path extrusionOk="0" h="1062" w="1926">
                <a:moveTo>
                  <a:pt x="821" y="0"/>
                </a:moveTo>
                <a:cubicBezTo>
                  <a:pt x="600" y="0"/>
                  <a:pt x="330" y="69"/>
                  <a:pt x="0" y="252"/>
                </a:cubicBezTo>
                <a:cubicBezTo>
                  <a:pt x="140" y="754"/>
                  <a:pt x="1144" y="1006"/>
                  <a:pt x="1730" y="1061"/>
                </a:cubicBezTo>
                <a:cubicBezTo>
                  <a:pt x="1730" y="1061"/>
                  <a:pt x="1925" y="754"/>
                  <a:pt x="1674" y="475"/>
                </a:cubicBezTo>
                <a:cubicBezTo>
                  <a:pt x="1524" y="288"/>
                  <a:pt x="1274"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7"/>
          <p:cNvSpPr/>
          <p:nvPr/>
        </p:nvSpPr>
        <p:spPr>
          <a:xfrm>
            <a:off x="1348590" y="1039268"/>
            <a:ext cx="69078" cy="101082"/>
          </a:xfrm>
          <a:custGeom>
            <a:rect b="b" l="l" r="r" t="t"/>
            <a:pathLst>
              <a:path extrusionOk="0" h="2492" w="1703">
                <a:moveTo>
                  <a:pt x="1367" y="1"/>
                </a:moveTo>
                <a:cubicBezTo>
                  <a:pt x="1367" y="1"/>
                  <a:pt x="1116" y="29"/>
                  <a:pt x="754" y="670"/>
                </a:cubicBezTo>
                <a:cubicBezTo>
                  <a:pt x="419" y="1284"/>
                  <a:pt x="112" y="1759"/>
                  <a:pt x="196" y="2456"/>
                </a:cubicBezTo>
                <a:lnTo>
                  <a:pt x="0" y="2428"/>
                </a:lnTo>
                <a:lnTo>
                  <a:pt x="0" y="2428"/>
                </a:lnTo>
                <a:cubicBezTo>
                  <a:pt x="0" y="2428"/>
                  <a:pt x="133" y="2491"/>
                  <a:pt x="333" y="2491"/>
                </a:cubicBezTo>
                <a:cubicBezTo>
                  <a:pt x="552" y="2491"/>
                  <a:pt x="852" y="2415"/>
                  <a:pt x="1144" y="2093"/>
                </a:cubicBezTo>
                <a:cubicBezTo>
                  <a:pt x="1702" y="1480"/>
                  <a:pt x="1367" y="1"/>
                  <a:pt x="1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7"/>
          <p:cNvSpPr/>
          <p:nvPr/>
        </p:nvSpPr>
        <p:spPr>
          <a:xfrm>
            <a:off x="1355364" y="1221151"/>
            <a:ext cx="57761" cy="90901"/>
          </a:xfrm>
          <a:custGeom>
            <a:rect b="b" l="l" r="r" t="t"/>
            <a:pathLst>
              <a:path extrusionOk="0" h="2241" w="1424">
                <a:moveTo>
                  <a:pt x="419" y="1"/>
                </a:moveTo>
                <a:cubicBezTo>
                  <a:pt x="110" y="1"/>
                  <a:pt x="1" y="622"/>
                  <a:pt x="1" y="622"/>
                </a:cubicBezTo>
                <a:cubicBezTo>
                  <a:pt x="168" y="1432"/>
                  <a:pt x="1256" y="2241"/>
                  <a:pt x="1256" y="2241"/>
                </a:cubicBezTo>
                <a:cubicBezTo>
                  <a:pt x="1256" y="2241"/>
                  <a:pt x="1423" y="762"/>
                  <a:pt x="670" y="120"/>
                </a:cubicBezTo>
                <a:cubicBezTo>
                  <a:pt x="575" y="35"/>
                  <a:pt x="491" y="1"/>
                  <a:pt x="4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7"/>
          <p:cNvSpPr/>
          <p:nvPr/>
        </p:nvSpPr>
        <p:spPr>
          <a:xfrm>
            <a:off x="1365545" y="1190607"/>
            <a:ext cx="82666" cy="49567"/>
          </a:xfrm>
          <a:custGeom>
            <a:rect b="b" l="l" r="r" t="t"/>
            <a:pathLst>
              <a:path extrusionOk="0" h="1222" w="2038">
                <a:moveTo>
                  <a:pt x="755" y="0"/>
                </a:moveTo>
                <a:cubicBezTo>
                  <a:pt x="727" y="0"/>
                  <a:pt x="698" y="3"/>
                  <a:pt x="670" y="8"/>
                </a:cubicBezTo>
                <a:cubicBezTo>
                  <a:pt x="252" y="64"/>
                  <a:pt x="1" y="790"/>
                  <a:pt x="1" y="790"/>
                </a:cubicBezTo>
                <a:cubicBezTo>
                  <a:pt x="165" y="1094"/>
                  <a:pt x="1352" y="1222"/>
                  <a:pt x="1844" y="1222"/>
                </a:cubicBezTo>
                <a:cubicBezTo>
                  <a:pt x="1938" y="1222"/>
                  <a:pt x="2006" y="1217"/>
                  <a:pt x="2037" y="1208"/>
                </a:cubicBezTo>
                <a:cubicBezTo>
                  <a:pt x="1621" y="531"/>
                  <a:pt x="1156"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7"/>
          <p:cNvSpPr/>
          <p:nvPr/>
        </p:nvSpPr>
        <p:spPr>
          <a:xfrm>
            <a:off x="1357635" y="1136172"/>
            <a:ext cx="106395" cy="59018"/>
          </a:xfrm>
          <a:custGeom>
            <a:rect b="b" l="l" r="r" t="t"/>
            <a:pathLst>
              <a:path extrusionOk="0" h="1455" w="2623">
                <a:moveTo>
                  <a:pt x="1162" y="0"/>
                </a:moveTo>
                <a:cubicBezTo>
                  <a:pt x="724" y="0"/>
                  <a:pt x="395" y="185"/>
                  <a:pt x="252" y="430"/>
                </a:cubicBezTo>
                <a:cubicBezTo>
                  <a:pt x="0" y="904"/>
                  <a:pt x="252" y="1127"/>
                  <a:pt x="252" y="1127"/>
                </a:cubicBezTo>
                <a:lnTo>
                  <a:pt x="391" y="1350"/>
                </a:lnTo>
                <a:cubicBezTo>
                  <a:pt x="469" y="1424"/>
                  <a:pt x="574" y="1455"/>
                  <a:pt x="697" y="1455"/>
                </a:cubicBezTo>
                <a:cubicBezTo>
                  <a:pt x="1230" y="1455"/>
                  <a:pt x="2101" y="869"/>
                  <a:pt x="2623" y="597"/>
                </a:cubicBezTo>
                <a:cubicBezTo>
                  <a:pt x="2082" y="164"/>
                  <a:pt x="1574" y="0"/>
                  <a:pt x="11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7"/>
          <p:cNvSpPr/>
          <p:nvPr/>
        </p:nvSpPr>
        <p:spPr>
          <a:xfrm>
            <a:off x="1396089" y="1049977"/>
            <a:ext cx="49851" cy="68551"/>
          </a:xfrm>
          <a:custGeom>
            <a:rect b="b" l="l" r="r" t="t"/>
            <a:pathLst>
              <a:path extrusionOk="0" h="1690" w="1229">
                <a:moveTo>
                  <a:pt x="288" y="0"/>
                </a:moveTo>
                <a:cubicBezTo>
                  <a:pt x="20" y="0"/>
                  <a:pt x="1" y="546"/>
                  <a:pt x="1" y="546"/>
                </a:cubicBezTo>
                <a:cubicBezTo>
                  <a:pt x="252" y="1160"/>
                  <a:pt x="1229" y="1690"/>
                  <a:pt x="1229" y="1690"/>
                </a:cubicBezTo>
                <a:cubicBezTo>
                  <a:pt x="1229" y="1690"/>
                  <a:pt x="1145" y="490"/>
                  <a:pt x="475" y="72"/>
                </a:cubicBezTo>
                <a:cubicBezTo>
                  <a:pt x="402" y="21"/>
                  <a:pt x="340"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7"/>
          <p:cNvSpPr/>
          <p:nvPr/>
        </p:nvSpPr>
        <p:spPr>
          <a:xfrm>
            <a:off x="1327092" y="1377641"/>
            <a:ext cx="37358" cy="79259"/>
          </a:xfrm>
          <a:custGeom>
            <a:rect b="b" l="l" r="r" t="t"/>
            <a:pathLst>
              <a:path extrusionOk="0" h="1954" w="921">
                <a:moveTo>
                  <a:pt x="223" y="1"/>
                </a:moveTo>
                <a:cubicBezTo>
                  <a:pt x="0" y="503"/>
                  <a:pt x="223" y="1368"/>
                  <a:pt x="558" y="1954"/>
                </a:cubicBezTo>
                <a:cubicBezTo>
                  <a:pt x="558" y="1954"/>
                  <a:pt x="809" y="1842"/>
                  <a:pt x="865" y="1312"/>
                </a:cubicBezTo>
                <a:cubicBezTo>
                  <a:pt x="921" y="782"/>
                  <a:pt x="865" y="698"/>
                  <a:pt x="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7"/>
          <p:cNvSpPr/>
          <p:nvPr/>
        </p:nvSpPr>
        <p:spPr>
          <a:xfrm>
            <a:off x="619804" y="975829"/>
            <a:ext cx="108059" cy="96336"/>
          </a:xfrm>
          <a:custGeom>
            <a:rect b="b" l="l" r="r" t="t"/>
            <a:pathLst>
              <a:path extrusionOk="0" h="2375" w="2664">
                <a:moveTo>
                  <a:pt x="566" y="0"/>
                </a:moveTo>
                <a:cubicBezTo>
                  <a:pt x="383" y="0"/>
                  <a:pt x="193" y="43"/>
                  <a:pt x="0" y="142"/>
                </a:cubicBezTo>
                <a:cubicBezTo>
                  <a:pt x="84" y="728"/>
                  <a:pt x="1200" y="2318"/>
                  <a:pt x="2037" y="2374"/>
                </a:cubicBezTo>
                <a:cubicBezTo>
                  <a:pt x="2037" y="2374"/>
                  <a:pt x="2041" y="2374"/>
                  <a:pt x="2048" y="2374"/>
                </a:cubicBezTo>
                <a:cubicBezTo>
                  <a:pt x="2131" y="2374"/>
                  <a:pt x="2664" y="2350"/>
                  <a:pt x="2483" y="1732"/>
                </a:cubicBezTo>
                <a:cubicBezTo>
                  <a:pt x="2296" y="1171"/>
                  <a:pt x="1520" y="0"/>
                  <a:pt x="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7"/>
          <p:cNvSpPr/>
          <p:nvPr/>
        </p:nvSpPr>
        <p:spPr>
          <a:xfrm>
            <a:off x="760109" y="952140"/>
            <a:ext cx="61168" cy="90617"/>
          </a:xfrm>
          <a:custGeom>
            <a:rect b="b" l="l" r="r" t="t"/>
            <a:pathLst>
              <a:path extrusionOk="0" h="2234" w="1508">
                <a:moveTo>
                  <a:pt x="1" y="1"/>
                </a:moveTo>
                <a:lnTo>
                  <a:pt x="168" y="1005"/>
                </a:lnTo>
                <a:cubicBezTo>
                  <a:pt x="279" y="1805"/>
                  <a:pt x="1046" y="2234"/>
                  <a:pt x="1367" y="2234"/>
                </a:cubicBezTo>
                <a:cubicBezTo>
                  <a:pt x="1449" y="2234"/>
                  <a:pt x="1502" y="2206"/>
                  <a:pt x="1507" y="2149"/>
                </a:cubicBezTo>
                <a:cubicBezTo>
                  <a:pt x="1507" y="1954"/>
                  <a:pt x="1200" y="61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7"/>
          <p:cNvSpPr/>
          <p:nvPr/>
        </p:nvSpPr>
        <p:spPr>
          <a:xfrm>
            <a:off x="639395" y="1095366"/>
            <a:ext cx="95849" cy="67050"/>
          </a:xfrm>
          <a:custGeom>
            <a:rect b="b" l="l" r="r" t="t"/>
            <a:pathLst>
              <a:path extrusionOk="0" h="1653" w="2363">
                <a:moveTo>
                  <a:pt x="1851" y="0"/>
                </a:moveTo>
                <a:cubicBezTo>
                  <a:pt x="1321" y="0"/>
                  <a:pt x="142" y="1117"/>
                  <a:pt x="19" y="1436"/>
                </a:cubicBezTo>
                <a:cubicBezTo>
                  <a:pt x="0" y="1493"/>
                  <a:pt x="317" y="1653"/>
                  <a:pt x="873" y="1653"/>
                </a:cubicBezTo>
                <a:cubicBezTo>
                  <a:pt x="1134" y="1653"/>
                  <a:pt x="1448" y="1618"/>
                  <a:pt x="1805" y="1519"/>
                </a:cubicBezTo>
                <a:cubicBezTo>
                  <a:pt x="1805" y="1519"/>
                  <a:pt x="2363" y="487"/>
                  <a:pt x="2028" y="69"/>
                </a:cubicBezTo>
                <a:cubicBezTo>
                  <a:pt x="1984" y="21"/>
                  <a:pt x="1924" y="0"/>
                  <a:pt x="18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7"/>
          <p:cNvSpPr/>
          <p:nvPr/>
        </p:nvSpPr>
        <p:spPr>
          <a:xfrm>
            <a:off x="710339" y="1298422"/>
            <a:ext cx="89440" cy="75892"/>
          </a:xfrm>
          <a:custGeom>
            <a:rect b="b" l="l" r="r" t="t"/>
            <a:pathLst>
              <a:path extrusionOk="0" h="1871" w="2205">
                <a:moveTo>
                  <a:pt x="781" y="1"/>
                </a:moveTo>
                <a:lnTo>
                  <a:pt x="363" y="84"/>
                </a:lnTo>
                <a:cubicBezTo>
                  <a:pt x="28" y="447"/>
                  <a:pt x="0" y="1870"/>
                  <a:pt x="0" y="1870"/>
                </a:cubicBezTo>
                <a:cubicBezTo>
                  <a:pt x="0" y="1870"/>
                  <a:pt x="2148" y="1647"/>
                  <a:pt x="2176" y="894"/>
                </a:cubicBezTo>
                <a:cubicBezTo>
                  <a:pt x="2204" y="140"/>
                  <a:pt x="781" y="1"/>
                  <a:pt x="7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7"/>
          <p:cNvSpPr/>
          <p:nvPr/>
        </p:nvSpPr>
        <p:spPr>
          <a:xfrm>
            <a:off x="584717" y="1290512"/>
            <a:ext cx="116577" cy="90698"/>
          </a:xfrm>
          <a:custGeom>
            <a:rect b="b" l="l" r="r" t="t"/>
            <a:pathLst>
              <a:path extrusionOk="0" h="2236" w="2874">
                <a:moveTo>
                  <a:pt x="2209" y="0"/>
                </a:moveTo>
                <a:cubicBezTo>
                  <a:pt x="1372" y="0"/>
                  <a:pt x="139" y="1457"/>
                  <a:pt x="0" y="2037"/>
                </a:cubicBezTo>
                <a:cubicBezTo>
                  <a:pt x="220" y="2176"/>
                  <a:pt x="441" y="2235"/>
                  <a:pt x="658" y="2235"/>
                </a:cubicBezTo>
                <a:cubicBezTo>
                  <a:pt x="1571" y="2235"/>
                  <a:pt x="2397" y="1189"/>
                  <a:pt x="2623" y="670"/>
                </a:cubicBezTo>
                <a:cubicBezTo>
                  <a:pt x="2874" y="28"/>
                  <a:pt x="2232" y="1"/>
                  <a:pt x="2232" y="1"/>
                </a:cubicBezTo>
                <a:cubicBezTo>
                  <a:pt x="2224" y="0"/>
                  <a:pt x="2217"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7"/>
          <p:cNvSpPr/>
          <p:nvPr/>
        </p:nvSpPr>
        <p:spPr>
          <a:xfrm>
            <a:off x="775564" y="1401613"/>
            <a:ext cx="110208" cy="134505"/>
          </a:xfrm>
          <a:custGeom>
            <a:rect b="b" l="l" r="r" t="t"/>
            <a:pathLst>
              <a:path extrusionOk="0" h="3316" w="2717">
                <a:moveTo>
                  <a:pt x="490" y="1"/>
                </a:moveTo>
                <a:cubicBezTo>
                  <a:pt x="437" y="1"/>
                  <a:pt x="388" y="8"/>
                  <a:pt x="345" y="24"/>
                </a:cubicBezTo>
                <a:cubicBezTo>
                  <a:pt x="294" y="600"/>
                  <a:pt x="566" y="971"/>
                  <a:pt x="876" y="1203"/>
                </a:cubicBezTo>
                <a:lnTo>
                  <a:pt x="876" y="1203"/>
                </a:lnTo>
                <a:cubicBezTo>
                  <a:pt x="410" y="1907"/>
                  <a:pt x="0" y="2938"/>
                  <a:pt x="233" y="3288"/>
                </a:cubicBezTo>
                <a:cubicBezTo>
                  <a:pt x="846" y="2698"/>
                  <a:pt x="1218" y="2643"/>
                  <a:pt x="1336" y="2643"/>
                </a:cubicBezTo>
                <a:cubicBezTo>
                  <a:pt x="1364" y="2643"/>
                  <a:pt x="1377" y="2646"/>
                  <a:pt x="1377" y="2646"/>
                </a:cubicBezTo>
                <a:cubicBezTo>
                  <a:pt x="1377" y="2646"/>
                  <a:pt x="1712" y="3009"/>
                  <a:pt x="1991" y="3316"/>
                </a:cubicBezTo>
                <a:cubicBezTo>
                  <a:pt x="2549" y="2869"/>
                  <a:pt x="2717" y="1279"/>
                  <a:pt x="2717" y="1279"/>
                </a:cubicBezTo>
                <a:cubicBezTo>
                  <a:pt x="2717" y="1279"/>
                  <a:pt x="1197" y="1"/>
                  <a:pt x="4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7"/>
          <p:cNvSpPr/>
          <p:nvPr/>
        </p:nvSpPr>
        <p:spPr>
          <a:xfrm>
            <a:off x="765788" y="1315945"/>
            <a:ext cx="67942" cy="85506"/>
          </a:xfrm>
          <a:custGeom>
            <a:rect b="b" l="l" r="r" t="t"/>
            <a:pathLst>
              <a:path extrusionOk="0" h="2108" w="1675">
                <a:moveTo>
                  <a:pt x="1504" y="0"/>
                </a:moveTo>
                <a:cubicBezTo>
                  <a:pt x="1164" y="0"/>
                  <a:pt x="416" y="355"/>
                  <a:pt x="223" y="1103"/>
                </a:cubicBezTo>
                <a:lnTo>
                  <a:pt x="0" y="2108"/>
                </a:lnTo>
                <a:cubicBezTo>
                  <a:pt x="1228" y="1605"/>
                  <a:pt x="1646" y="294"/>
                  <a:pt x="1674" y="99"/>
                </a:cubicBezTo>
                <a:cubicBezTo>
                  <a:pt x="1674" y="34"/>
                  <a:pt x="1608" y="0"/>
                  <a:pt x="15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7"/>
          <p:cNvSpPr/>
          <p:nvPr/>
        </p:nvSpPr>
        <p:spPr>
          <a:xfrm>
            <a:off x="633392" y="1211943"/>
            <a:ext cx="97350" cy="44659"/>
          </a:xfrm>
          <a:custGeom>
            <a:rect b="b" l="l" r="r" t="t"/>
            <a:pathLst>
              <a:path extrusionOk="0" h="1101" w="2400">
                <a:moveTo>
                  <a:pt x="1608" y="1"/>
                </a:moveTo>
                <a:cubicBezTo>
                  <a:pt x="1098" y="1"/>
                  <a:pt x="144" y="158"/>
                  <a:pt x="0" y="543"/>
                </a:cubicBezTo>
                <a:cubicBezTo>
                  <a:pt x="288" y="937"/>
                  <a:pt x="774" y="1100"/>
                  <a:pt x="1211" y="1100"/>
                </a:cubicBezTo>
                <a:cubicBezTo>
                  <a:pt x="1578" y="1100"/>
                  <a:pt x="1912" y="985"/>
                  <a:pt x="2065" y="794"/>
                </a:cubicBezTo>
                <a:cubicBezTo>
                  <a:pt x="2399" y="347"/>
                  <a:pt x="1813" y="12"/>
                  <a:pt x="1813" y="12"/>
                </a:cubicBezTo>
                <a:cubicBezTo>
                  <a:pt x="1760" y="5"/>
                  <a:pt x="1690" y="1"/>
                  <a:pt x="16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7"/>
          <p:cNvSpPr/>
          <p:nvPr/>
        </p:nvSpPr>
        <p:spPr>
          <a:xfrm>
            <a:off x="867640" y="1291648"/>
            <a:ext cx="147120" cy="91144"/>
          </a:xfrm>
          <a:custGeom>
            <a:rect b="b" l="l" r="r" t="t"/>
            <a:pathLst>
              <a:path extrusionOk="0" h="2247" w="3627">
                <a:moveTo>
                  <a:pt x="2120" y="0"/>
                </a:moveTo>
                <a:cubicBezTo>
                  <a:pt x="2120" y="0"/>
                  <a:pt x="56" y="224"/>
                  <a:pt x="0" y="809"/>
                </a:cubicBezTo>
                <a:cubicBezTo>
                  <a:pt x="307" y="987"/>
                  <a:pt x="584" y="1050"/>
                  <a:pt x="821" y="1050"/>
                </a:cubicBezTo>
                <a:cubicBezTo>
                  <a:pt x="1406" y="1050"/>
                  <a:pt x="1758" y="670"/>
                  <a:pt x="1758" y="670"/>
                </a:cubicBezTo>
                <a:lnTo>
                  <a:pt x="1814" y="1591"/>
                </a:lnTo>
                <a:cubicBezTo>
                  <a:pt x="2074" y="2154"/>
                  <a:pt x="2636" y="2246"/>
                  <a:pt x="3110" y="2246"/>
                </a:cubicBezTo>
                <a:cubicBezTo>
                  <a:pt x="3246" y="2246"/>
                  <a:pt x="3375" y="2239"/>
                  <a:pt x="3488" y="2232"/>
                </a:cubicBezTo>
                <a:cubicBezTo>
                  <a:pt x="3438" y="1777"/>
                  <a:pt x="3297" y="1512"/>
                  <a:pt x="3154" y="1357"/>
                </a:cubicBezTo>
                <a:lnTo>
                  <a:pt x="3154" y="1357"/>
                </a:lnTo>
                <a:cubicBezTo>
                  <a:pt x="3262" y="1402"/>
                  <a:pt x="3383" y="1436"/>
                  <a:pt x="3505" y="1436"/>
                </a:cubicBezTo>
                <a:cubicBezTo>
                  <a:pt x="3546" y="1436"/>
                  <a:pt x="3587" y="1432"/>
                  <a:pt x="3627" y="1423"/>
                </a:cubicBezTo>
                <a:cubicBezTo>
                  <a:pt x="3460" y="782"/>
                  <a:pt x="2120" y="0"/>
                  <a:pt x="2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7"/>
          <p:cNvSpPr/>
          <p:nvPr/>
        </p:nvSpPr>
        <p:spPr>
          <a:xfrm>
            <a:off x="815558" y="1318582"/>
            <a:ext cx="56625" cy="80598"/>
          </a:xfrm>
          <a:custGeom>
            <a:rect b="b" l="l" r="r" t="t"/>
            <a:pathLst>
              <a:path extrusionOk="0" h="1987" w="1396">
                <a:moveTo>
                  <a:pt x="1205" y="0"/>
                </a:moveTo>
                <a:cubicBezTo>
                  <a:pt x="934" y="0"/>
                  <a:pt x="419" y="424"/>
                  <a:pt x="419" y="424"/>
                </a:cubicBezTo>
                <a:cubicBezTo>
                  <a:pt x="112" y="703"/>
                  <a:pt x="1" y="1708"/>
                  <a:pt x="57" y="1987"/>
                </a:cubicBezTo>
                <a:cubicBezTo>
                  <a:pt x="949" y="1513"/>
                  <a:pt x="1396" y="759"/>
                  <a:pt x="1368" y="201"/>
                </a:cubicBezTo>
                <a:cubicBezTo>
                  <a:pt x="1368" y="54"/>
                  <a:pt x="1302" y="0"/>
                  <a:pt x="12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7"/>
          <p:cNvSpPr/>
          <p:nvPr/>
        </p:nvSpPr>
        <p:spPr>
          <a:xfrm>
            <a:off x="885731" y="1355534"/>
            <a:ext cx="73580" cy="88913"/>
          </a:xfrm>
          <a:custGeom>
            <a:rect b="b" l="l" r="r" t="t"/>
            <a:pathLst>
              <a:path extrusionOk="0" h="2192" w="1814">
                <a:moveTo>
                  <a:pt x="1175" y="0"/>
                </a:moveTo>
                <a:cubicBezTo>
                  <a:pt x="952" y="0"/>
                  <a:pt x="754" y="211"/>
                  <a:pt x="754" y="211"/>
                </a:cubicBezTo>
                <a:cubicBezTo>
                  <a:pt x="1" y="1299"/>
                  <a:pt x="1591" y="2192"/>
                  <a:pt x="1591" y="2192"/>
                </a:cubicBezTo>
                <a:cubicBezTo>
                  <a:pt x="1591" y="2192"/>
                  <a:pt x="1814" y="713"/>
                  <a:pt x="1507" y="211"/>
                </a:cubicBezTo>
                <a:cubicBezTo>
                  <a:pt x="1405" y="53"/>
                  <a:pt x="1287" y="0"/>
                  <a:pt x="1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7"/>
          <p:cNvSpPr/>
          <p:nvPr/>
        </p:nvSpPr>
        <p:spPr>
          <a:xfrm>
            <a:off x="676388" y="1182819"/>
            <a:ext cx="72445" cy="67009"/>
          </a:xfrm>
          <a:custGeom>
            <a:rect b="b" l="l" r="r" t="t"/>
            <a:pathLst>
              <a:path extrusionOk="0" h="1652" w="1786">
                <a:moveTo>
                  <a:pt x="351" y="1"/>
                </a:moveTo>
                <a:cubicBezTo>
                  <a:pt x="227" y="1"/>
                  <a:pt x="108" y="36"/>
                  <a:pt x="0" y="117"/>
                </a:cubicBezTo>
                <a:cubicBezTo>
                  <a:pt x="140" y="842"/>
                  <a:pt x="1088" y="1595"/>
                  <a:pt x="1618" y="1651"/>
                </a:cubicBezTo>
                <a:cubicBezTo>
                  <a:pt x="1618" y="1651"/>
                  <a:pt x="1786" y="1233"/>
                  <a:pt x="1451" y="730"/>
                </a:cubicBezTo>
                <a:cubicBezTo>
                  <a:pt x="1176" y="349"/>
                  <a:pt x="740" y="1"/>
                  <a:pt x="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7"/>
          <p:cNvSpPr/>
          <p:nvPr/>
        </p:nvSpPr>
        <p:spPr>
          <a:xfrm>
            <a:off x="632256" y="1269014"/>
            <a:ext cx="121120" cy="42104"/>
          </a:xfrm>
          <a:custGeom>
            <a:rect b="b" l="l" r="r" t="t"/>
            <a:pathLst>
              <a:path extrusionOk="0" h="1038" w="2986">
                <a:moveTo>
                  <a:pt x="2260" y="0"/>
                </a:moveTo>
                <a:cubicBezTo>
                  <a:pt x="1116" y="0"/>
                  <a:pt x="0" y="977"/>
                  <a:pt x="112" y="1033"/>
                </a:cubicBezTo>
                <a:cubicBezTo>
                  <a:pt x="126" y="1036"/>
                  <a:pt x="155" y="1037"/>
                  <a:pt x="195" y="1037"/>
                </a:cubicBezTo>
                <a:cubicBezTo>
                  <a:pt x="543" y="1037"/>
                  <a:pt x="1764" y="913"/>
                  <a:pt x="2539" y="363"/>
                </a:cubicBezTo>
                <a:cubicBezTo>
                  <a:pt x="2539" y="363"/>
                  <a:pt x="2985" y="28"/>
                  <a:pt x="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7"/>
          <p:cNvSpPr/>
          <p:nvPr/>
        </p:nvSpPr>
        <p:spPr>
          <a:xfrm>
            <a:off x="737475" y="1270312"/>
            <a:ext cx="115522" cy="65508"/>
          </a:xfrm>
          <a:custGeom>
            <a:rect b="b" l="l" r="r" t="t"/>
            <a:pathLst>
              <a:path extrusionOk="0" h="1615" w="2848">
                <a:moveTo>
                  <a:pt x="2392" y="0"/>
                </a:moveTo>
                <a:cubicBezTo>
                  <a:pt x="2279" y="0"/>
                  <a:pt x="2177" y="24"/>
                  <a:pt x="2177" y="24"/>
                </a:cubicBezTo>
                <a:cubicBezTo>
                  <a:pt x="1396" y="359"/>
                  <a:pt x="57" y="1447"/>
                  <a:pt x="1" y="1614"/>
                </a:cubicBezTo>
                <a:cubicBezTo>
                  <a:pt x="838" y="1475"/>
                  <a:pt x="2065" y="1308"/>
                  <a:pt x="2540" y="554"/>
                </a:cubicBezTo>
                <a:cubicBezTo>
                  <a:pt x="2848" y="83"/>
                  <a:pt x="2602" y="0"/>
                  <a:pt x="23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7"/>
          <p:cNvSpPr/>
          <p:nvPr/>
        </p:nvSpPr>
        <p:spPr>
          <a:xfrm>
            <a:off x="828011" y="1077722"/>
            <a:ext cx="91347" cy="57031"/>
          </a:xfrm>
          <a:custGeom>
            <a:rect b="b" l="l" r="r" t="t"/>
            <a:pathLst>
              <a:path extrusionOk="0" h="1406" w="2252">
                <a:moveTo>
                  <a:pt x="610" y="1"/>
                </a:moveTo>
                <a:cubicBezTo>
                  <a:pt x="427" y="1"/>
                  <a:pt x="224" y="34"/>
                  <a:pt x="1" y="113"/>
                </a:cubicBezTo>
                <a:cubicBezTo>
                  <a:pt x="399" y="733"/>
                  <a:pt x="1765" y="1406"/>
                  <a:pt x="2130" y="1406"/>
                </a:cubicBezTo>
                <a:cubicBezTo>
                  <a:pt x="2224" y="1406"/>
                  <a:pt x="2252" y="1361"/>
                  <a:pt x="2177" y="1257"/>
                </a:cubicBezTo>
                <a:cubicBezTo>
                  <a:pt x="2082" y="1114"/>
                  <a:pt x="1663" y="1"/>
                  <a:pt x="6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7"/>
          <p:cNvSpPr/>
          <p:nvPr/>
        </p:nvSpPr>
        <p:spPr>
          <a:xfrm>
            <a:off x="787286" y="1146029"/>
            <a:ext cx="115441" cy="39305"/>
          </a:xfrm>
          <a:custGeom>
            <a:rect b="b" l="l" r="r" t="t"/>
            <a:pathLst>
              <a:path extrusionOk="0" h="969" w="2846">
                <a:moveTo>
                  <a:pt x="1868" y="0"/>
                </a:moveTo>
                <a:cubicBezTo>
                  <a:pt x="1167" y="0"/>
                  <a:pt x="105" y="298"/>
                  <a:pt x="0" y="800"/>
                </a:cubicBezTo>
                <a:cubicBezTo>
                  <a:pt x="166" y="923"/>
                  <a:pt x="422" y="968"/>
                  <a:pt x="707" y="968"/>
                </a:cubicBezTo>
                <a:cubicBezTo>
                  <a:pt x="1332" y="968"/>
                  <a:pt x="2095" y="748"/>
                  <a:pt x="2344" y="633"/>
                </a:cubicBezTo>
                <a:cubicBezTo>
                  <a:pt x="2344" y="633"/>
                  <a:pt x="2846" y="410"/>
                  <a:pt x="2400" y="103"/>
                </a:cubicBezTo>
                <a:cubicBezTo>
                  <a:pt x="2295" y="33"/>
                  <a:pt x="2101" y="0"/>
                  <a:pt x="18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7"/>
          <p:cNvSpPr/>
          <p:nvPr/>
        </p:nvSpPr>
        <p:spPr>
          <a:xfrm>
            <a:off x="427416" y="922732"/>
            <a:ext cx="74716" cy="87493"/>
          </a:xfrm>
          <a:custGeom>
            <a:rect b="b" l="l" r="r" t="t"/>
            <a:pathLst>
              <a:path extrusionOk="0" h="2157" w="1842">
                <a:moveTo>
                  <a:pt x="0" y="0"/>
                </a:moveTo>
                <a:lnTo>
                  <a:pt x="0" y="0"/>
                </a:lnTo>
                <a:cubicBezTo>
                  <a:pt x="50" y="675"/>
                  <a:pt x="907" y="2156"/>
                  <a:pt x="1285" y="2156"/>
                </a:cubicBezTo>
                <a:cubicBezTo>
                  <a:pt x="1329" y="2156"/>
                  <a:pt x="1366" y="2136"/>
                  <a:pt x="1395" y="2093"/>
                </a:cubicBezTo>
                <a:cubicBezTo>
                  <a:pt x="1507" y="1897"/>
                  <a:pt x="1842" y="865"/>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7"/>
          <p:cNvSpPr/>
          <p:nvPr/>
        </p:nvSpPr>
        <p:spPr>
          <a:xfrm>
            <a:off x="735204" y="1119582"/>
            <a:ext cx="77028" cy="43077"/>
          </a:xfrm>
          <a:custGeom>
            <a:rect b="b" l="l" r="r" t="t"/>
            <a:pathLst>
              <a:path extrusionOk="0" h="1062" w="1899">
                <a:moveTo>
                  <a:pt x="822" y="1"/>
                </a:moveTo>
                <a:cubicBezTo>
                  <a:pt x="601" y="1"/>
                  <a:pt x="331" y="70"/>
                  <a:pt x="1" y="253"/>
                </a:cubicBezTo>
                <a:cubicBezTo>
                  <a:pt x="140" y="755"/>
                  <a:pt x="1145" y="1006"/>
                  <a:pt x="1731" y="1062"/>
                </a:cubicBezTo>
                <a:cubicBezTo>
                  <a:pt x="1731" y="1062"/>
                  <a:pt x="1898" y="755"/>
                  <a:pt x="1675" y="476"/>
                </a:cubicBezTo>
                <a:cubicBezTo>
                  <a:pt x="1525" y="289"/>
                  <a:pt x="1274" y="1"/>
                  <a:pt x="8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7"/>
          <p:cNvSpPr/>
          <p:nvPr/>
        </p:nvSpPr>
        <p:spPr>
          <a:xfrm>
            <a:off x="902686" y="928370"/>
            <a:ext cx="37399" cy="78123"/>
          </a:xfrm>
          <a:custGeom>
            <a:rect b="b" l="l" r="r" t="t"/>
            <a:pathLst>
              <a:path extrusionOk="0" h="1926" w="922">
                <a:moveTo>
                  <a:pt x="224" y="1"/>
                </a:moveTo>
                <a:lnTo>
                  <a:pt x="224" y="1"/>
                </a:lnTo>
                <a:cubicBezTo>
                  <a:pt x="1" y="503"/>
                  <a:pt x="224" y="1368"/>
                  <a:pt x="559" y="1926"/>
                </a:cubicBezTo>
                <a:cubicBezTo>
                  <a:pt x="559" y="1926"/>
                  <a:pt x="782" y="1814"/>
                  <a:pt x="838" y="1312"/>
                </a:cubicBezTo>
                <a:cubicBezTo>
                  <a:pt x="922" y="782"/>
                  <a:pt x="838" y="698"/>
                  <a:pt x="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7"/>
          <p:cNvSpPr/>
          <p:nvPr/>
        </p:nvSpPr>
        <p:spPr>
          <a:xfrm>
            <a:off x="1004539" y="1192635"/>
            <a:ext cx="78123" cy="125095"/>
          </a:xfrm>
          <a:custGeom>
            <a:rect b="b" l="l" r="r" t="t"/>
            <a:pathLst>
              <a:path extrusionOk="0" h="3084" w="1926">
                <a:moveTo>
                  <a:pt x="580" y="0"/>
                </a:moveTo>
                <a:cubicBezTo>
                  <a:pt x="149" y="0"/>
                  <a:pt x="1" y="851"/>
                  <a:pt x="1" y="851"/>
                </a:cubicBezTo>
                <a:cubicBezTo>
                  <a:pt x="252" y="1967"/>
                  <a:pt x="1731" y="3083"/>
                  <a:pt x="1731" y="3083"/>
                </a:cubicBezTo>
                <a:cubicBezTo>
                  <a:pt x="1731" y="3083"/>
                  <a:pt x="1926" y="1046"/>
                  <a:pt x="922" y="154"/>
                </a:cubicBezTo>
                <a:cubicBezTo>
                  <a:pt x="792" y="45"/>
                  <a:pt x="679" y="0"/>
                  <a:pt x="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7"/>
          <p:cNvSpPr/>
          <p:nvPr/>
        </p:nvSpPr>
        <p:spPr>
          <a:xfrm>
            <a:off x="1033987" y="1180426"/>
            <a:ext cx="90576" cy="55611"/>
          </a:xfrm>
          <a:custGeom>
            <a:rect b="b" l="l" r="r" t="t"/>
            <a:pathLst>
              <a:path extrusionOk="0" h="1371" w="2233">
                <a:moveTo>
                  <a:pt x="814" y="1"/>
                </a:moveTo>
                <a:cubicBezTo>
                  <a:pt x="784" y="1"/>
                  <a:pt x="755" y="3"/>
                  <a:pt x="726" y="8"/>
                </a:cubicBezTo>
                <a:cubicBezTo>
                  <a:pt x="251" y="120"/>
                  <a:pt x="0" y="901"/>
                  <a:pt x="0" y="901"/>
                </a:cubicBezTo>
                <a:cubicBezTo>
                  <a:pt x="159" y="1219"/>
                  <a:pt x="1411" y="1371"/>
                  <a:pt x="1975" y="1371"/>
                </a:cubicBezTo>
                <a:cubicBezTo>
                  <a:pt x="2103" y="1371"/>
                  <a:pt x="2196" y="1363"/>
                  <a:pt x="2232" y="1347"/>
                </a:cubicBezTo>
                <a:cubicBezTo>
                  <a:pt x="1787" y="588"/>
                  <a:pt x="1268"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7"/>
          <p:cNvSpPr/>
          <p:nvPr/>
        </p:nvSpPr>
        <p:spPr>
          <a:xfrm>
            <a:off x="1026037" y="1122138"/>
            <a:ext cx="117753" cy="65346"/>
          </a:xfrm>
          <a:custGeom>
            <a:rect b="b" l="l" r="r" t="t"/>
            <a:pathLst>
              <a:path extrusionOk="0" h="1611" w="2903">
                <a:moveTo>
                  <a:pt x="1297" y="1"/>
                </a:moveTo>
                <a:cubicBezTo>
                  <a:pt x="808" y="1"/>
                  <a:pt x="439" y="209"/>
                  <a:pt x="280" y="469"/>
                </a:cubicBezTo>
                <a:cubicBezTo>
                  <a:pt x="1" y="999"/>
                  <a:pt x="280" y="1250"/>
                  <a:pt x="280" y="1250"/>
                </a:cubicBezTo>
                <a:lnTo>
                  <a:pt x="447" y="1501"/>
                </a:lnTo>
                <a:cubicBezTo>
                  <a:pt x="529" y="1578"/>
                  <a:pt x="640" y="1610"/>
                  <a:pt x="771" y="1610"/>
                </a:cubicBezTo>
                <a:cubicBezTo>
                  <a:pt x="1353" y="1610"/>
                  <a:pt x="2333" y="960"/>
                  <a:pt x="2902" y="664"/>
                </a:cubicBezTo>
                <a:cubicBezTo>
                  <a:pt x="2311" y="180"/>
                  <a:pt x="1752" y="1"/>
                  <a:pt x="12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7"/>
          <p:cNvSpPr/>
          <p:nvPr/>
        </p:nvSpPr>
        <p:spPr>
          <a:xfrm>
            <a:off x="1036259" y="1071394"/>
            <a:ext cx="95078" cy="52610"/>
          </a:xfrm>
          <a:custGeom>
            <a:rect b="b" l="l" r="r" t="t"/>
            <a:pathLst>
              <a:path extrusionOk="0" h="1297" w="2344">
                <a:moveTo>
                  <a:pt x="780" y="1"/>
                </a:moveTo>
                <a:cubicBezTo>
                  <a:pt x="611" y="1"/>
                  <a:pt x="468" y="41"/>
                  <a:pt x="363" y="130"/>
                </a:cubicBezTo>
                <a:cubicBezTo>
                  <a:pt x="0" y="436"/>
                  <a:pt x="167" y="1246"/>
                  <a:pt x="167" y="1246"/>
                </a:cubicBezTo>
                <a:cubicBezTo>
                  <a:pt x="218" y="1281"/>
                  <a:pt x="295" y="1296"/>
                  <a:pt x="390" y="1296"/>
                </a:cubicBezTo>
                <a:cubicBezTo>
                  <a:pt x="971" y="1296"/>
                  <a:pt x="2224" y="720"/>
                  <a:pt x="2344" y="576"/>
                </a:cubicBezTo>
                <a:cubicBezTo>
                  <a:pt x="1769" y="239"/>
                  <a:pt x="1195" y="1"/>
                  <a:pt x="7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7"/>
          <p:cNvSpPr/>
          <p:nvPr/>
        </p:nvSpPr>
        <p:spPr>
          <a:xfrm>
            <a:off x="1289734" y="1049855"/>
            <a:ext cx="107531" cy="40968"/>
          </a:xfrm>
          <a:custGeom>
            <a:rect b="b" l="l" r="r" t="t"/>
            <a:pathLst>
              <a:path extrusionOk="0" h="1010" w="2651">
                <a:moveTo>
                  <a:pt x="863" y="0"/>
                </a:moveTo>
                <a:cubicBezTo>
                  <a:pt x="789" y="0"/>
                  <a:pt x="715" y="6"/>
                  <a:pt x="642" y="19"/>
                </a:cubicBezTo>
                <a:cubicBezTo>
                  <a:pt x="0" y="158"/>
                  <a:pt x="614" y="828"/>
                  <a:pt x="614" y="828"/>
                </a:cubicBezTo>
                <a:cubicBezTo>
                  <a:pt x="868" y="965"/>
                  <a:pt x="1194" y="1009"/>
                  <a:pt x="1510" y="1009"/>
                </a:cubicBezTo>
                <a:cubicBezTo>
                  <a:pt x="2097" y="1009"/>
                  <a:pt x="2651" y="856"/>
                  <a:pt x="2651" y="856"/>
                </a:cubicBezTo>
                <a:cubicBezTo>
                  <a:pt x="2651" y="856"/>
                  <a:pt x="1748" y="0"/>
                  <a:pt x="8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7"/>
          <p:cNvSpPr/>
          <p:nvPr/>
        </p:nvSpPr>
        <p:spPr>
          <a:xfrm>
            <a:off x="1287462" y="1006656"/>
            <a:ext cx="79259" cy="55368"/>
          </a:xfrm>
          <a:custGeom>
            <a:rect b="b" l="l" r="r" t="t"/>
            <a:pathLst>
              <a:path extrusionOk="0" h="1365" w="1954">
                <a:moveTo>
                  <a:pt x="1261" y="0"/>
                </a:moveTo>
                <a:cubicBezTo>
                  <a:pt x="747" y="0"/>
                  <a:pt x="333" y="103"/>
                  <a:pt x="196" y="359"/>
                </a:cubicBezTo>
                <a:cubicBezTo>
                  <a:pt x="1" y="749"/>
                  <a:pt x="391" y="1363"/>
                  <a:pt x="391" y="1363"/>
                </a:cubicBezTo>
                <a:cubicBezTo>
                  <a:pt x="400" y="1364"/>
                  <a:pt x="410" y="1365"/>
                  <a:pt x="420" y="1365"/>
                </a:cubicBezTo>
                <a:cubicBezTo>
                  <a:pt x="833" y="1365"/>
                  <a:pt x="1899" y="242"/>
                  <a:pt x="1954" y="52"/>
                </a:cubicBezTo>
                <a:cubicBezTo>
                  <a:pt x="1714" y="19"/>
                  <a:pt x="1478" y="0"/>
                  <a:pt x="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7"/>
          <p:cNvSpPr/>
          <p:nvPr/>
        </p:nvSpPr>
        <p:spPr>
          <a:xfrm>
            <a:off x="1144885" y="1003695"/>
            <a:ext cx="81531" cy="96742"/>
          </a:xfrm>
          <a:custGeom>
            <a:rect b="b" l="l" r="r" t="t"/>
            <a:pathLst>
              <a:path extrusionOk="0" h="2385" w="2010">
                <a:moveTo>
                  <a:pt x="422" y="0"/>
                </a:moveTo>
                <a:cubicBezTo>
                  <a:pt x="390" y="0"/>
                  <a:pt x="361" y="4"/>
                  <a:pt x="335" y="13"/>
                </a:cubicBezTo>
                <a:cubicBezTo>
                  <a:pt x="251" y="906"/>
                  <a:pt x="1256" y="1129"/>
                  <a:pt x="1256" y="1129"/>
                </a:cubicBezTo>
                <a:lnTo>
                  <a:pt x="419" y="1073"/>
                </a:lnTo>
                <a:cubicBezTo>
                  <a:pt x="0" y="1520"/>
                  <a:pt x="56" y="2050"/>
                  <a:pt x="251" y="2357"/>
                </a:cubicBezTo>
                <a:cubicBezTo>
                  <a:pt x="654" y="1954"/>
                  <a:pt x="912" y="1905"/>
                  <a:pt x="1013" y="1905"/>
                </a:cubicBezTo>
                <a:cubicBezTo>
                  <a:pt x="1044" y="1905"/>
                  <a:pt x="1061" y="1910"/>
                  <a:pt x="1061" y="1910"/>
                </a:cubicBezTo>
                <a:cubicBezTo>
                  <a:pt x="1061" y="1910"/>
                  <a:pt x="1312" y="2161"/>
                  <a:pt x="1507" y="2384"/>
                </a:cubicBezTo>
                <a:cubicBezTo>
                  <a:pt x="1898" y="2050"/>
                  <a:pt x="2009" y="934"/>
                  <a:pt x="2009" y="934"/>
                </a:cubicBezTo>
                <a:cubicBezTo>
                  <a:pt x="2009" y="934"/>
                  <a:pt x="904"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7"/>
          <p:cNvSpPr/>
          <p:nvPr/>
        </p:nvSpPr>
        <p:spPr>
          <a:xfrm>
            <a:off x="1076983" y="1269014"/>
            <a:ext cx="69078" cy="99419"/>
          </a:xfrm>
          <a:custGeom>
            <a:rect b="b" l="l" r="r" t="t"/>
            <a:pathLst>
              <a:path extrusionOk="0" h="2451" w="1703">
                <a:moveTo>
                  <a:pt x="1368" y="0"/>
                </a:moveTo>
                <a:lnTo>
                  <a:pt x="1368" y="0"/>
                </a:lnTo>
                <a:cubicBezTo>
                  <a:pt x="1367" y="0"/>
                  <a:pt x="1116" y="28"/>
                  <a:pt x="782" y="642"/>
                </a:cubicBezTo>
                <a:cubicBezTo>
                  <a:pt x="447" y="1256"/>
                  <a:pt x="0" y="1619"/>
                  <a:pt x="84" y="2316"/>
                </a:cubicBezTo>
                <a:lnTo>
                  <a:pt x="28" y="2400"/>
                </a:lnTo>
                <a:cubicBezTo>
                  <a:pt x="28" y="2400"/>
                  <a:pt x="147" y="2451"/>
                  <a:pt x="326" y="2451"/>
                </a:cubicBezTo>
                <a:cubicBezTo>
                  <a:pt x="544" y="2451"/>
                  <a:pt x="853" y="2375"/>
                  <a:pt x="1144" y="2037"/>
                </a:cubicBezTo>
                <a:cubicBezTo>
                  <a:pt x="1702" y="1423"/>
                  <a:pt x="1368" y="0"/>
                  <a:pt x="13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7"/>
          <p:cNvSpPr/>
          <p:nvPr/>
        </p:nvSpPr>
        <p:spPr>
          <a:xfrm>
            <a:off x="1079255" y="1370258"/>
            <a:ext cx="105260" cy="57639"/>
          </a:xfrm>
          <a:custGeom>
            <a:rect b="b" l="l" r="r" t="t"/>
            <a:pathLst>
              <a:path extrusionOk="0" h="1421" w="2595">
                <a:moveTo>
                  <a:pt x="1164" y="1"/>
                </a:moveTo>
                <a:cubicBezTo>
                  <a:pt x="730" y="1"/>
                  <a:pt x="410" y="187"/>
                  <a:pt x="279" y="434"/>
                </a:cubicBezTo>
                <a:cubicBezTo>
                  <a:pt x="0" y="880"/>
                  <a:pt x="251" y="1103"/>
                  <a:pt x="251" y="1103"/>
                </a:cubicBezTo>
                <a:lnTo>
                  <a:pt x="419" y="1327"/>
                </a:lnTo>
                <a:cubicBezTo>
                  <a:pt x="490" y="1392"/>
                  <a:pt x="586" y="1421"/>
                  <a:pt x="700" y="1421"/>
                </a:cubicBezTo>
                <a:cubicBezTo>
                  <a:pt x="1216" y="1421"/>
                  <a:pt x="2092" y="847"/>
                  <a:pt x="2595" y="573"/>
                </a:cubicBezTo>
                <a:cubicBezTo>
                  <a:pt x="2060" y="159"/>
                  <a:pt x="1563" y="1"/>
                  <a:pt x="11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7"/>
          <p:cNvSpPr/>
          <p:nvPr/>
        </p:nvSpPr>
        <p:spPr>
          <a:xfrm>
            <a:off x="1243330" y="1152438"/>
            <a:ext cx="58897" cy="84654"/>
          </a:xfrm>
          <a:custGeom>
            <a:rect b="b" l="l" r="r" t="t"/>
            <a:pathLst>
              <a:path extrusionOk="0" h="2087" w="1452">
                <a:moveTo>
                  <a:pt x="1172" y="1"/>
                </a:moveTo>
                <a:cubicBezTo>
                  <a:pt x="1172" y="1"/>
                  <a:pt x="977" y="29"/>
                  <a:pt x="670" y="559"/>
                </a:cubicBezTo>
                <a:cubicBezTo>
                  <a:pt x="363" y="1089"/>
                  <a:pt x="112" y="1452"/>
                  <a:pt x="168" y="2037"/>
                </a:cubicBezTo>
                <a:lnTo>
                  <a:pt x="1" y="2037"/>
                </a:lnTo>
                <a:cubicBezTo>
                  <a:pt x="1" y="2037"/>
                  <a:pt x="112" y="2087"/>
                  <a:pt x="279" y="2087"/>
                </a:cubicBezTo>
                <a:cubicBezTo>
                  <a:pt x="467" y="2087"/>
                  <a:pt x="726" y="2024"/>
                  <a:pt x="977" y="1758"/>
                </a:cubicBezTo>
                <a:cubicBezTo>
                  <a:pt x="1451" y="1228"/>
                  <a:pt x="1172" y="1"/>
                  <a:pt x="1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7"/>
          <p:cNvSpPr/>
          <p:nvPr/>
        </p:nvSpPr>
        <p:spPr>
          <a:xfrm>
            <a:off x="1243330" y="1320569"/>
            <a:ext cx="47580" cy="76379"/>
          </a:xfrm>
          <a:custGeom>
            <a:rect b="b" l="l" r="r" t="t"/>
            <a:pathLst>
              <a:path extrusionOk="0" h="1883" w="1173">
                <a:moveTo>
                  <a:pt x="351" y="0"/>
                </a:moveTo>
                <a:cubicBezTo>
                  <a:pt x="93" y="0"/>
                  <a:pt x="1" y="515"/>
                  <a:pt x="1" y="515"/>
                </a:cubicBezTo>
                <a:cubicBezTo>
                  <a:pt x="112" y="1185"/>
                  <a:pt x="1005" y="1882"/>
                  <a:pt x="1005" y="1882"/>
                </a:cubicBezTo>
                <a:cubicBezTo>
                  <a:pt x="1005" y="1882"/>
                  <a:pt x="1172" y="654"/>
                  <a:pt x="559" y="96"/>
                </a:cubicBezTo>
                <a:cubicBezTo>
                  <a:pt x="480" y="28"/>
                  <a:pt x="411" y="0"/>
                  <a:pt x="3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7"/>
          <p:cNvSpPr/>
          <p:nvPr/>
        </p:nvSpPr>
        <p:spPr>
          <a:xfrm>
            <a:off x="1244466" y="1280128"/>
            <a:ext cx="67942" cy="42591"/>
          </a:xfrm>
          <a:custGeom>
            <a:rect b="b" l="l" r="r" t="t"/>
            <a:pathLst>
              <a:path extrusionOk="0" h="1050" w="1675">
                <a:moveTo>
                  <a:pt x="617" y="1"/>
                </a:moveTo>
                <a:cubicBezTo>
                  <a:pt x="598" y="1"/>
                  <a:pt x="578" y="2"/>
                  <a:pt x="558" y="5"/>
                </a:cubicBezTo>
                <a:cubicBezTo>
                  <a:pt x="196" y="61"/>
                  <a:pt x="1" y="675"/>
                  <a:pt x="1" y="675"/>
                </a:cubicBezTo>
                <a:cubicBezTo>
                  <a:pt x="120" y="913"/>
                  <a:pt x="1134" y="1050"/>
                  <a:pt x="1532" y="1050"/>
                </a:cubicBezTo>
                <a:cubicBezTo>
                  <a:pt x="1600" y="1050"/>
                  <a:pt x="1650" y="1046"/>
                  <a:pt x="1674" y="1038"/>
                </a:cubicBezTo>
                <a:cubicBezTo>
                  <a:pt x="1331" y="457"/>
                  <a:pt x="963"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7"/>
          <p:cNvSpPr/>
          <p:nvPr/>
        </p:nvSpPr>
        <p:spPr>
          <a:xfrm>
            <a:off x="1238828" y="1241432"/>
            <a:ext cx="89440" cy="48432"/>
          </a:xfrm>
          <a:custGeom>
            <a:rect b="b" l="l" r="r" t="t"/>
            <a:pathLst>
              <a:path extrusionOk="0" h="1194" w="2205">
                <a:moveTo>
                  <a:pt x="965" y="0"/>
                </a:moveTo>
                <a:cubicBezTo>
                  <a:pt x="606" y="0"/>
                  <a:pt x="336" y="148"/>
                  <a:pt x="223" y="346"/>
                </a:cubicBezTo>
                <a:cubicBezTo>
                  <a:pt x="0" y="736"/>
                  <a:pt x="195" y="904"/>
                  <a:pt x="195" y="904"/>
                </a:cubicBezTo>
                <a:lnTo>
                  <a:pt x="335" y="1099"/>
                </a:lnTo>
                <a:cubicBezTo>
                  <a:pt x="401" y="1165"/>
                  <a:pt x="494" y="1193"/>
                  <a:pt x="604" y="1193"/>
                </a:cubicBezTo>
                <a:cubicBezTo>
                  <a:pt x="1050" y="1193"/>
                  <a:pt x="1779" y="737"/>
                  <a:pt x="2204" y="513"/>
                </a:cubicBezTo>
                <a:cubicBezTo>
                  <a:pt x="1749" y="141"/>
                  <a:pt x="1315" y="0"/>
                  <a:pt x="9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7"/>
          <p:cNvSpPr/>
          <p:nvPr/>
        </p:nvSpPr>
        <p:spPr>
          <a:xfrm>
            <a:off x="1157338" y="1099260"/>
            <a:ext cx="93943" cy="84857"/>
          </a:xfrm>
          <a:custGeom>
            <a:rect b="b" l="l" r="r" t="t"/>
            <a:pathLst>
              <a:path extrusionOk="0" h="2092" w="2316">
                <a:moveTo>
                  <a:pt x="1200" y="1"/>
                </a:moveTo>
                <a:cubicBezTo>
                  <a:pt x="893" y="112"/>
                  <a:pt x="447" y="1228"/>
                  <a:pt x="1312" y="1675"/>
                </a:cubicBezTo>
                <a:lnTo>
                  <a:pt x="1451" y="1754"/>
                </a:lnTo>
                <a:lnTo>
                  <a:pt x="1451" y="1754"/>
                </a:lnTo>
                <a:cubicBezTo>
                  <a:pt x="1317" y="1681"/>
                  <a:pt x="958" y="1504"/>
                  <a:pt x="613" y="1504"/>
                </a:cubicBezTo>
                <a:cubicBezTo>
                  <a:pt x="377" y="1504"/>
                  <a:pt x="147" y="1587"/>
                  <a:pt x="0" y="1842"/>
                </a:cubicBezTo>
                <a:cubicBezTo>
                  <a:pt x="142" y="2047"/>
                  <a:pt x="694" y="2091"/>
                  <a:pt x="1147" y="2091"/>
                </a:cubicBezTo>
                <a:cubicBezTo>
                  <a:pt x="1496" y="2091"/>
                  <a:pt x="1786" y="2065"/>
                  <a:pt x="1786" y="2065"/>
                </a:cubicBezTo>
                <a:cubicBezTo>
                  <a:pt x="1786" y="2065"/>
                  <a:pt x="2316" y="1144"/>
                  <a:pt x="2204" y="670"/>
                </a:cubicBezTo>
                <a:cubicBezTo>
                  <a:pt x="2189" y="670"/>
                  <a:pt x="2173" y="669"/>
                  <a:pt x="2158" y="669"/>
                </a:cubicBezTo>
                <a:cubicBezTo>
                  <a:pt x="1547" y="669"/>
                  <a:pt x="1510" y="1093"/>
                  <a:pt x="1523" y="1280"/>
                </a:cubicBezTo>
                <a:lnTo>
                  <a:pt x="1523" y="1280"/>
                </a:lnTo>
                <a:cubicBezTo>
                  <a:pt x="1493" y="1069"/>
                  <a:pt x="1399" y="509"/>
                  <a:pt x="1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7"/>
          <p:cNvSpPr/>
          <p:nvPr/>
        </p:nvSpPr>
        <p:spPr>
          <a:xfrm>
            <a:off x="910637" y="1058536"/>
            <a:ext cx="61128" cy="83275"/>
          </a:xfrm>
          <a:custGeom>
            <a:rect b="b" l="l" r="r" t="t"/>
            <a:pathLst>
              <a:path extrusionOk="0" h="2053" w="1507">
                <a:moveTo>
                  <a:pt x="0" y="0"/>
                </a:moveTo>
                <a:cubicBezTo>
                  <a:pt x="0" y="0"/>
                  <a:pt x="112" y="1479"/>
                  <a:pt x="949" y="1981"/>
                </a:cubicBezTo>
                <a:cubicBezTo>
                  <a:pt x="1033" y="2031"/>
                  <a:pt x="1104" y="2053"/>
                  <a:pt x="1164" y="2053"/>
                </a:cubicBezTo>
                <a:cubicBezTo>
                  <a:pt x="1507" y="2053"/>
                  <a:pt x="1507" y="1367"/>
                  <a:pt x="1507" y="1367"/>
                </a:cubicBezTo>
                <a:cubicBezTo>
                  <a:pt x="1200" y="614"/>
                  <a:pt x="0"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7"/>
          <p:cNvSpPr/>
          <p:nvPr/>
        </p:nvSpPr>
        <p:spPr>
          <a:xfrm>
            <a:off x="894777" y="1146394"/>
            <a:ext cx="82666" cy="44497"/>
          </a:xfrm>
          <a:custGeom>
            <a:rect b="b" l="l" r="r" t="t"/>
            <a:pathLst>
              <a:path extrusionOk="0" h="1097" w="2038">
                <a:moveTo>
                  <a:pt x="1178" y="1"/>
                </a:moveTo>
                <a:cubicBezTo>
                  <a:pt x="663" y="1"/>
                  <a:pt x="95" y="75"/>
                  <a:pt x="1" y="122"/>
                </a:cubicBezTo>
                <a:cubicBezTo>
                  <a:pt x="489" y="684"/>
                  <a:pt x="999" y="1096"/>
                  <a:pt x="1381" y="1096"/>
                </a:cubicBezTo>
                <a:cubicBezTo>
                  <a:pt x="1435" y="1096"/>
                  <a:pt x="1487" y="1088"/>
                  <a:pt x="1535" y="1070"/>
                </a:cubicBezTo>
                <a:cubicBezTo>
                  <a:pt x="1926" y="931"/>
                  <a:pt x="2037" y="178"/>
                  <a:pt x="2037" y="178"/>
                </a:cubicBezTo>
                <a:cubicBezTo>
                  <a:pt x="1940" y="44"/>
                  <a:pt x="1574" y="1"/>
                  <a:pt x="11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7"/>
          <p:cNvSpPr/>
          <p:nvPr/>
        </p:nvSpPr>
        <p:spPr>
          <a:xfrm>
            <a:off x="890274" y="1167405"/>
            <a:ext cx="100757" cy="61412"/>
          </a:xfrm>
          <a:custGeom>
            <a:rect b="b" l="l" r="r" t="t"/>
            <a:pathLst>
              <a:path extrusionOk="0" h="1514" w="2484">
                <a:moveTo>
                  <a:pt x="1814" y="1"/>
                </a:moveTo>
                <a:cubicBezTo>
                  <a:pt x="1297" y="1"/>
                  <a:pt x="466" y="799"/>
                  <a:pt x="0" y="1166"/>
                </a:cubicBezTo>
                <a:cubicBezTo>
                  <a:pt x="456" y="1415"/>
                  <a:pt x="866" y="1514"/>
                  <a:pt x="1209" y="1514"/>
                </a:cubicBezTo>
                <a:cubicBezTo>
                  <a:pt x="1791" y="1514"/>
                  <a:pt x="2183" y="1231"/>
                  <a:pt x="2288" y="915"/>
                </a:cubicBezTo>
                <a:cubicBezTo>
                  <a:pt x="2483" y="413"/>
                  <a:pt x="2204" y="246"/>
                  <a:pt x="2204" y="246"/>
                </a:cubicBezTo>
                <a:lnTo>
                  <a:pt x="2009" y="50"/>
                </a:lnTo>
                <a:cubicBezTo>
                  <a:pt x="1951" y="16"/>
                  <a:pt x="1885" y="1"/>
                  <a:pt x="1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7"/>
          <p:cNvSpPr/>
          <p:nvPr/>
        </p:nvSpPr>
        <p:spPr>
          <a:xfrm>
            <a:off x="961543" y="1209144"/>
            <a:ext cx="55490" cy="89319"/>
          </a:xfrm>
          <a:custGeom>
            <a:rect b="b" l="l" r="r" t="t"/>
            <a:pathLst>
              <a:path extrusionOk="0" h="2202" w="1368">
                <a:moveTo>
                  <a:pt x="399" y="0"/>
                </a:moveTo>
                <a:cubicBezTo>
                  <a:pt x="93" y="0"/>
                  <a:pt x="1" y="612"/>
                  <a:pt x="1" y="612"/>
                </a:cubicBezTo>
                <a:cubicBezTo>
                  <a:pt x="168" y="1393"/>
                  <a:pt x="1228" y="2202"/>
                  <a:pt x="1228" y="2202"/>
                </a:cubicBezTo>
                <a:cubicBezTo>
                  <a:pt x="1228" y="2202"/>
                  <a:pt x="1368" y="751"/>
                  <a:pt x="642" y="109"/>
                </a:cubicBezTo>
                <a:cubicBezTo>
                  <a:pt x="549" y="32"/>
                  <a:pt x="469" y="0"/>
                  <a:pt x="3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7"/>
          <p:cNvSpPr/>
          <p:nvPr/>
        </p:nvSpPr>
        <p:spPr>
          <a:xfrm>
            <a:off x="962678" y="1161159"/>
            <a:ext cx="80395" cy="49608"/>
          </a:xfrm>
          <a:custGeom>
            <a:rect b="b" l="l" r="r" t="t"/>
            <a:pathLst>
              <a:path extrusionOk="0" h="1223" w="1982">
                <a:moveTo>
                  <a:pt x="727" y="1"/>
                </a:moveTo>
                <a:cubicBezTo>
                  <a:pt x="699" y="1"/>
                  <a:pt x="670" y="3"/>
                  <a:pt x="642" y="9"/>
                </a:cubicBezTo>
                <a:cubicBezTo>
                  <a:pt x="224" y="93"/>
                  <a:pt x="1" y="790"/>
                  <a:pt x="1" y="790"/>
                </a:cubicBezTo>
                <a:cubicBezTo>
                  <a:pt x="141" y="1095"/>
                  <a:pt x="1305" y="1222"/>
                  <a:pt x="1790" y="1222"/>
                </a:cubicBezTo>
                <a:cubicBezTo>
                  <a:pt x="1882" y="1222"/>
                  <a:pt x="1950" y="1218"/>
                  <a:pt x="1981" y="1209"/>
                </a:cubicBezTo>
                <a:cubicBezTo>
                  <a:pt x="1591" y="532"/>
                  <a:pt x="1128" y="1"/>
                  <a:pt x="7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7"/>
          <p:cNvSpPr/>
          <p:nvPr/>
        </p:nvSpPr>
        <p:spPr>
          <a:xfrm>
            <a:off x="961543" y="1110131"/>
            <a:ext cx="104165" cy="58004"/>
          </a:xfrm>
          <a:custGeom>
            <a:rect b="b" l="l" r="r" t="t"/>
            <a:pathLst>
              <a:path extrusionOk="0" h="1430" w="2568">
                <a:moveTo>
                  <a:pt x="1133" y="1"/>
                </a:moveTo>
                <a:cubicBezTo>
                  <a:pt x="703" y="1"/>
                  <a:pt x="381" y="186"/>
                  <a:pt x="252" y="430"/>
                </a:cubicBezTo>
                <a:cubicBezTo>
                  <a:pt x="1" y="904"/>
                  <a:pt x="224" y="1100"/>
                  <a:pt x="224" y="1100"/>
                </a:cubicBezTo>
                <a:lnTo>
                  <a:pt x="391" y="1323"/>
                </a:lnTo>
                <a:cubicBezTo>
                  <a:pt x="466" y="1398"/>
                  <a:pt x="570" y="1430"/>
                  <a:pt x="694" y="1430"/>
                </a:cubicBezTo>
                <a:cubicBezTo>
                  <a:pt x="1212" y="1430"/>
                  <a:pt x="2072" y="868"/>
                  <a:pt x="2567" y="597"/>
                </a:cubicBezTo>
                <a:cubicBezTo>
                  <a:pt x="2040" y="165"/>
                  <a:pt x="1539" y="1"/>
                  <a:pt x="11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7"/>
          <p:cNvSpPr/>
          <p:nvPr/>
        </p:nvSpPr>
        <p:spPr>
          <a:xfrm>
            <a:off x="1373495" y="961186"/>
            <a:ext cx="71309" cy="77393"/>
          </a:xfrm>
          <a:custGeom>
            <a:rect b="b" l="l" r="r" t="t"/>
            <a:pathLst>
              <a:path extrusionOk="0" h="1908" w="1758">
                <a:moveTo>
                  <a:pt x="1479" y="1"/>
                </a:moveTo>
                <a:cubicBezTo>
                  <a:pt x="586" y="57"/>
                  <a:pt x="0" y="1117"/>
                  <a:pt x="195" y="1619"/>
                </a:cubicBezTo>
                <a:cubicBezTo>
                  <a:pt x="271" y="1845"/>
                  <a:pt x="436" y="1907"/>
                  <a:pt x="596" y="1907"/>
                </a:cubicBezTo>
                <a:cubicBezTo>
                  <a:pt x="791" y="1907"/>
                  <a:pt x="976" y="1814"/>
                  <a:pt x="976" y="1814"/>
                </a:cubicBezTo>
                <a:cubicBezTo>
                  <a:pt x="1228" y="1507"/>
                  <a:pt x="1758" y="391"/>
                  <a:pt x="1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7"/>
          <p:cNvSpPr/>
          <p:nvPr/>
        </p:nvSpPr>
        <p:spPr>
          <a:xfrm>
            <a:off x="1381405" y="1001099"/>
            <a:ext cx="72445" cy="66523"/>
          </a:xfrm>
          <a:custGeom>
            <a:rect b="b" l="l" r="r" t="t"/>
            <a:pathLst>
              <a:path extrusionOk="0" h="1640" w="1786">
                <a:moveTo>
                  <a:pt x="343" y="0"/>
                </a:moveTo>
                <a:cubicBezTo>
                  <a:pt x="222" y="0"/>
                  <a:pt x="106" y="32"/>
                  <a:pt x="0" y="105"/>
                </a:cubicBezTo>
                <a:cubicBezTo>
                  <a:pt x="140" y="858"/>
                  <a:pt x="1088" y="1611"/>
                  <a:pt x="1618" y="1639"/>
                </a:cubicBezTo>
                <a:cubicBezTo>
                  <a:pt x="1618" y="1639"/>
                  <a:pt x="1786" y="1221"/>
                  <a:pt x="1451" y="719"/>
                </a:cubicBezTo>
                <a:cubicBezTo>
                  <a:pt x="1174" y="335"/>
                  <a:pt x="734" y="0"/>
                  <a:pt x="3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7"/>
          <p:cNvSpPr/>
          <p:nvPr/>
        </p:nvSpPr>
        <p:spPr>
          <a:xfrm>
            <a:off x="1537571" y="1202248"/>
            <a:ext cx="55490" cy="83397"/>
          </a:xfrm>
          <a:custGeom>
            <a:rect b="b" l="l" r="r" t="t"/>
            <a:pathLst>
              <a:path extrusionOk="0" h="2056" w="1368">
                <a:moveTo>
                  <a:pt x="1088" y="0"/>
                </a:moveTo>
                <a:cubicBezTo>
                  <a:pt x="1088" y="0"/>
                  <a:pt x="893" y="28"/>
                  <a:pt x="614" y="558"/>
                </a:cubicBezTo>
                <a:cubicBezTo>
                  <a:pt x="335" y="1061"/>
                  <a:pt x="84" y="1451"/>
                  <a:pt x="168" y="2009"/>
                </a:cubicBezTo>
                <a:lnTo>
                  <a:pt x="0" y="2009"/>
                </a:lnTo>
                <a:cubicBezTo>
                  <a:pt x="0" y="2009"/>
                  <a:pt x="99" y="2056"/>
                  <a:pt x="250" y="2056"/>
                </a:cubicBezTo>
                <a:cubicBezTo>
                  <a:pt x="428" y="2056"/>
                  <a:pt x="679" y="1990"/>
                  <a:pt x="921" y="1702"/>
                </a:cubicBezTo>
                <a:cubicBezTo>
                  <a:pt x="1367" y="1200"/>
                  <a:pt x="1088" y="0"/>
                  <a:pt x="1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7"/>
          <p:cNvSpPr/>
          <p:nvPr/>
        </p:nvSpPr>
        <p:spPr>
          <a:xfrm>
            <a:off x="690301" y="980372"/>
            <a:ext cx="67577" cy="47052"/>
          </a:xfrm>
          <a:custGeom>
            <a:rect b="b" l="l" r="r" t="t"/>
            <a:pathLst>
              <a:path extrusionOk="0" h="1160" w="1666">
                <a:moveTo>
                  <a:pt x="1288" y="0"/>
                </a:moveTo>
                <a:cubicBezTo>
                  <a:pt x="925" y="0"/>
                  <a:pt x="93" y="788"/>
                  <a:pt x="20" y="1007"/>
                </a:cubicBezTo>
                <a:cubicBezTo>
                  <a:pt x="1" y="1044"/>
                  <a:pt x="214" y="1160"/>
                  <a:pt x="606" y="1160"/>
                </a:cubicBezTo>
                <a:cubicBezTo>
                  <a:pt x="791" y="1160"/>
                  <a:pt x="1016" y="1134"/>
                  <a:pt x="1275" y="1062"/>
                </a:cubicBezTo>
                <a:cubicBezTo>
                  <a:pt x="1275" y="1062"/>
                  <a:pt x="1666" y="337"/>
                  <a:pt x="1415" y="58"/>
                </a:cubicBezTo>
                <a:cubicBezTo>
                  <a:pt x="1386" y="18"/>
                  <a:pt x="1342" y="0"/>
                  <a:pt x="1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7"/>
          <p:cNvSpPr/>
          <p:nvPr/>
        </p:nvSpPr>
        <p:spPr>
          <a:xfrm>
            <a:off x="712570" y="1044785"/>
            <a:ext cx="69078" cy="31842"/>
          </a:xfrm>
          <a:custGeom>
            <a:rect b="b" l="l" r="r" t="t"/>
            <a:pathLst>
              <a:path extrusionOk="0" h="785" w="1703">
                <a:moveTo>
                  <a:pt x="1187" y="0"/>
                </a:moveTo>
                <a:cubicBezTo>
                  <a:pt x="843" y="0"/>
                  <a:pt x="127" y="118"/>
                  <a:pt x="1" y="395"/>
                </a:cubicBezTo>
                <a:cubicBezTo>
                  <a:pt x="198" y="668"/>
                  <a:pt x="544" y="784"/>
                  <a:pt x="854" y="784"/>
                </a:cubicBezTo>
                <a:cubicBezTo>
                  <a:pt x="1114" y="784"/>
                  <a:pt x="1350" y="702"/>
                  <a:pt x="1452" y="562"/>
                </a:cubicBezTo>
                <a:cubicBezTo>
                  <a:pt x="1703" y="255"/>
                  <a:pt x="1284" y="4"/>
                  <a:pt x="1284" y="4"/>
                </a:cubicBezTo>
                <a:cubicBezTo>
                  <a:pt x="1257" y="2"/>
                  <a:pt x="1224" y="0"/>
                  <a:pt x="1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7"/>
          <p:cNvSpPr/>
          <p:nvPr/>
        </p:nvSpPr>
        <p:spPr>
          <a:xfrm>
            <a:off x="540585" y="1070136"/>
            <a:ext cx="64413" cy="40360"/>
          </a:xfrm>
          <a:custGeom>
            <a:rect b="b" l="l" r="r" t="t"/>
            <a:pathLst>
              <a:path extrusionOk="0" h="995" w="1588">
                <a:moveTo>
                  <a:pt x="428" y="0"/>
                </a:moveTo>
                <a:cubicBezTo>
                  <a:pt x="299" y="0"/>
                  <a:pt x="157" y="23"/>
                  <a:pt x="0" y="77"/>
                </a:cubicBezTo>
                <a:cubicBezTo>
                  <a:pt x="265" y="518"/>
                  <a:pt x="1229" y="995"/>
                  <a:pt x="1495" y="995"/>
                </a:cubicBezTo>
                <a:cubicBezTo>
                  <a:pt x="1565" y="995"/>
                  <a:pt x="1587" y="962"/>
                  <a:pt x="1535" y="886"/>
                </a:cubicBezTo>
                <a:cubicBezTo>
                  <a:pt x="1463" y="767"/>
                  <a:pt x="1169" y="0"/>
                  <a:pt x="4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7"/>
          <p:cNvSpPr/>
          <p:nvPr/>
        </p:nvSpPr>
        <p:spPr>
          <a:xfrm>
            <a:off x="1742411" y="953276"/>
            <a:ext cx="47539" cy="70903"/>
          </a:xfrm>
          <a:custGeom>
            <a:rect b="b" l="l" r="r" t="t"/>
            <a:pathLst>
              <a:path extrusionOk="0" h="1748" w="1172">
                <a:moveTo>
                  <a:pt x="949" y="1"/>
                </a:moveTo>
                <a:cubicBezTo>
                  <a:pt x="949" y="1"/>
                  <a:pt x="781" y="29"/>
                  <a:pt x="530" y="475"/>
                </a:cubicBezTo>
                <a:cubicBezTo>
                  <a:pt x="279" y="921"/>
                  <a:pt x="84" y="1228"/>
                  <a:pt x="140" y="1730"/>
                </a:cubicBezTo>
                <a:lnTo>
                  <a:pt x="0" y="1702"/>
                </a:lnTo>
                <a:lnTo>
                  <a:pt x="0" y="1702"/>
                </a:lnTo>
                <a:cubicBezTo>
                  <a:pt x="0" y="1702"/>
                  <a:pt x="98" y="1748"/>
                  <a:pt x="242" y="1748"/>
                </a:cubicBezTo>
                <a:cubicBezTo>
                  <a:pt x="398" y="1748"/>
                  <a:pt x="607" y="1696"/>
                  <a:pt x="809" y="1479"/>
                </a:cubicBezTo>
                <a:cubicBezTo>
                  <a:pt x="1172" y="1033"/>
                  <a:pt x="949" y="1"/>
                  <a:pt x="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7"/>
          <p:cNvSpPr/>
          <p:nvPr/>
        </p:nvSpPr>
        <p:spPr>
          <a:xfrm>
            <a:off x="708068" y="1081251"/>
            <a:ext cx="55490" cy="88223"/>
          </a:xfrm>
          <a:custGeom>
            <a:rect b="b" l="l" r="r" t="t"/>
            <a:pathLst>
              <a:path extrusionOk="0" h="2175" w="1368">
                <a:moveTo>
                  <a:pt x="424" y="1"/>
                </a:moveTo>
                <a:cubicBezTo>
                  <a:pt x="111" y="1"/>
                  <a:pt x="0" y="612"/>
                  <a:pt x="0" y="612"/>
                </a:cubicBezTo>
                <a:cubicBezTo>
                  <a:pt x="168" y="1393"/>
                  <a:pt x="1228" y="2174"/>
                  <a:pt x="1228" y="2174"/>
                </a:cubicBezTo>
                <a:cubicBezTo>
                  <a:pt x="1228" y="2174"/>
                  <a:pt x="1367" y="751"/>
                  <a:pt x="670" y="110"/>
                </a:cubicBezTo>
                <a:cubicBezTo>
                  <a:pt x="577" y="32"/>
                  <a:pt x="495" y="1"/>
                  <a:pt x="4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7"/>
          <p:cNvSpPr/>
          <p:nvPr/>
        </p:nvSpPr>
        <p:spPr>
          <a:xfrm>
            <a:off x="537178" y="1175883"/>
            <a:ext cx="80395" cy="48878"/>
          </a:xfrm>
          <a:custGeom>
            <a:rect b="b" l="l" r="r" t="t"/>
            <a:pathLst>
              <a:path extrusionOk="0" h="1205" w="1982">
                <a:moveTo>
                  <a:pt x="727" y="0"/>
                </a:moveTo>
                <a:cubicBezTo>
                  <a:pt x="699" y="0"/>
                  <a:pt x="670" y="3"/>
                  <a:pt x="642" y="9"/>
                </a:cubicBezTo>
                <a:cubicBezTo>
                  <a:pt x="224" y="92"/>
                  <a:pt x="1" y="790"/>
                  <a:pt x="1" y="790"/>
                </a:cubicBezTo>
                <a:cubicBezTo>
                  <a:pt x="159" y="1061"/>
                  <a:pt x="1233" y="1204"/>
                  <a:pt x="1739" y="1204"/>
                </a:cubicBezTo>
                <a:cubicBezTo>
                  <a:pt x="1857" y="1204"/>
                  <a:pt x="1944" y="1196"/>
                  <a:pt x="1981" y="1180"/>
                </a:cubicBezTo>
                <a:cubicBezTo>
                  <a:pt x="1591" y="530"/>
                  <a:pt x="1128" y="0"/>
                  <a:pt x="7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7"/>
          <p:cNvSpPr/>
          <p:nvPr/>
        </p:nvSpPr>
        <p:spPr>
          <a:xfrm>
            <a:off x="657121" y="937822"/>
            <a:ext cx="103029" cy="56747"/>
          </a:xfrm>
          <a:custGeom>
            <a:rect b="b" l="l" r="r" t="t"/>
            <a:pathLst>
              <a:path extrusionOk="0" h="1399" w="2540">
                <a:moveTo>
                  <a:pt x="1121" y="1"/>
                </a:moveTo>
                <a:cubicBezTo>
                  <a:pt x="697" y="1"/>
                  <a:pt x="381" y="179"/>
                  <a:pt x="252" y="409"/>
                </a:cubicBezTo>
                <a:cubicBezTo>
                  <a:pt x="1" y="884"/>
                  <a:pt x="224" y="1079"/>
                  <a:pt x="224" y="1079"/>
                </a:cubicBezTo>
                <a:lnTo>
                  <a:pt x="391" y="1302"/>
                </a:lnTo>
                <a:cubicBezTo>
                  <a:pt x="464" y="1370"/>
                  <a:pt x="563" y="1399"/>
                  <a:pt x="680" y="1399"/>
                </a:cubicBezTo>
                <a:cubicBezTo>
                  <a:pt x="1190" y="1399"/>
                  <a:pt x="2040" y="849"/>
                  <a:pt x="2540" y="577"/>
                </a:cubicBezTo>
                <a:cubicBezTo>
                  <a:pt x="2013" y="158"/>
                  <a:pt x="1519" y="1"/>
                  <a:pt x="1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7"/>
          <p:cNvSpPr/>
          <p:nvPr/>
        </p:nvSpPr>
        <p:spPr>
          <a:xfrm>
            <a:off x="626577" y="999679"/>
            <a:ext cx="43037" cy="58897"/>
          </a:xfrm>
          <a:custGeom>
            <a:rect b="b" l="l" r="r" t="t"/>
            <a:pathLst>
              <a:path extrusionOk="0" h="1452" w="1061">
                <a:moveTo>
                  <a:pt x="1" y="0"/>
                </a:moveTo>
                <a:cubicBezTo>
                  <a:pt x="1" y="1"/>
                  <a:pt x="56" y="1061"/>
                  <a:pt x="642" y="1395"/>
                </a:cubicBezTo>
                <a:cubicBezTo>
                  <a:pt x="708" y="1435"/>
                  <a:pt x="764" y="1452"/>
                  <a:pt x="811" y="1452"/>
                </a:cubicBezTo>
                <a:cubicBezTo>
                  <a:pt x="1061" y="1452"/>
                  <a:pt x="1061" y="977"/>
                  <a:pt x="1061" y="977"/>
                </a:cubicBezTo>
                <a:cubicBezTo>
                  <a:pt x="838" y="447"/>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7"/>
          <p:cNvSpPr/>
          <p:nvPr/>
        </p:nvSpPr>
        <p:spPr>
          <a:xfrm>
            <a:off x="615261" y="1062146"/>
            <a:ext cx="57761" cy="31233"/>
          </a:xfrm>
          <a:custGeom>
            <a:rect b="b" l="l" r="r" t="t"/>
            <a:pathLst>
              <a:path extrusionOk="0" h="770" w="1424">
                <a:moveTo>
                  <a:pt x="781" y="1"/>
                </a:moveTo>
                <a:cubicBezTo>
                  <a:pt x="431" y="1"/>
                  <a:pt x="62" y="48"/>
                  <a:pt x="1" y="79"/>
                </a:cubicBezTo>
                <a:cubicBezTo>
                  <a:pt x="340" y="466"/>
                  <a:pt x="679" y="770"/>
                  <a:pt x="945" y="770"/>
                </a:cubicBezTo>
                <a:cubicBezTo>
                  <a:pt x="985" y="770"/>
                  <a:pt x="1024" y="763"/>
                  <a:pt x="1061" y="748"/>
                </a:cubicBezTo>
                <a:cubicBezTo>
                  <a:pt x="1368" y="664"/>
                  <a:pt x="1423" y="134"/>
                  <a:pt x="1423" y="134"/>
                </a:cubicBezTo>
                <a:cubicBezTo>
                  <a:pt x="1348" y="33"/>
                  <a:pt x="1071" y="1"/>
                  <a:pt x="7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7"/>
          <p:cNvSpPr/>
          <p:nvPr/>
        </p:nvSpPr>
        <p:spPr>
          <a:xfrm>
            <a:off x="610758" y="1077154"/>
            <a:ext cx="71309" cy="43645"/>
          </a:xfrm>
          <a:custGeom>
            <a:rect b="b" l="l" r="r" t="t"/>
            <a:pathLst>
              <a:path extrusionOk="0" h="1076" w="1758">
                <a:moveTo>
                  <a:pt x="1297" y="0"/>
                </a:moveTo>
                <a:cubicBezTo>
                  <a:pt x="928" y="0"/>
                  <a:pt x="338" y="559"/>
                  <a:pt x="0" y="825"/>
                </a:cubicBezTo>
                <a:cubicBezTo>
                  <a:pt x="327" y="1004"/>
                  <a:pt x="623" y="1076"/>
                  <a:pt x="871" y="1076"/>
                </a:cubicBezTo>
                <a:cubicBezTo>
                  <a:pt x="1279" y="1076"/>
                  <a:pt x="1559" y="883"/>
                  <a:pt x="1646" y="657"/>
                </a:cubicBezTo>
                <a:cubicBezTo>
                  <a:pt x="1758" y="294"/>
                  <a:pt x="1562" y="183"/>
                  <a:pt x="1562" y="183"/>
                </a:cubicBezTo>
                <a:lnTo>
                  <a:pt x="1451" y="43"/>
                </a:lnTo>
                <a:cubicBezTo>
                  <a:pt x="1406" y="13"/>
                  <a:pt x="1354"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7"/>
          <p:cNvSpPr/>
          <p:nvPr/>
        </p:nvSpPr>
        <p:spPr>
          <a:xfrm>
            <a:off x="661664" y="1106196"/>
            <a:ext cx="39630" cy="64413"/>
          </a:xfrm>
          <a:custGeom>
            <a:rect b="b" l="l" r="r" t="t"/>
            <a:pathLst>
              <a:path extrusionOk="0" h="1588" w="977">
                <a:moveTo>
                  <a:pt x="297" y="0"/>
                </a:moveTo>
                <a:cubicBezTo>
                  <a:pt x="74" y="0"/>
                  <a:pt x="0" y="443"/>
                  <a:pt x="0" y="443"/>
                </a:cubicBezTo>
                <a:cubicBezTo>
                  <a:pt x="112" y="1001"/>
                  <a:pt x="893" y="1587"/>
                  <a:pt x="893" y="1587"/>
                </a:cubicBezTo>
                <a:cubicBezTo>
                  <a:pt x="893" y="1587"/>
                  <a:pt x="977" y="527"/>
                  <a:pt x="475" y="81"/>
                </a:cubicBezTo>
                <a:cubicBezTo>
                  <a:pt x="407" y="23"/>
                  <a:pt x="348" y="0"/>
                  <a:pt x="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7"/>
          <p:cNvSpPr/>
          <p:nvPr/>
        </p:nvSpPr>
        <p:spPr>
          <a:xfrm>
            <a:off x="657121" y="1209955"/>
            <a:ext cx="56625" cy="34762"/>
          </a:xfrm>
          <a:custGeom>
            <a:rect b="b" l="l" r="r" t="t"/>
            <a:pathLst>
              <a:path extrusionOk="0" h="857" w="1396">
                <a:moveTo>
                  <a:pt x="507" y="0"/>
                </a:moveTo>
                <a:cubicBezTo>
                  <a:pt x="487" y="0"/>
                  <a:pt x="467" y="2"/>
                  <a:pt x="447" y="6"/>
                </a:cubicBezTo>
                <a:cubicBezTo>
                  <a:pt x="140" y="61"/>
                  <a:pt x="1" y="564"/>
                  <a:pt x="1" y="564"/>
                </a:cubicBezTo>
                <a:cubicBezTo>
                  <a:pt x="93" y="749"/>
                  <a:pt x="913" y="857"/>
                  <a:pt x="1255" y="857"/>
                </a:cubicBezTo>
                <a:cubicBezTo>
                  <a:pt x="1326" y="857"/>
                  <a:pt x="1377" y="852"/>
                  <a:pt x="1396" y="843"/>
                </a:cubicBezTo>
                <a:cubicBezTo>
                  <a:pt x="1109" y="373"/>
                  <a:pt x="797" y="0"/>
                  <a:pt x="5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7"/>
          <p:cNvSpPr/>
          <p:nvPr/>
        </p:nvSpPr>
        <p:spPr>
          <a:xfrm>
            <a:off x="529593" y="967392"/>
            <a:ext cx="90252" cy="62994"/>
          </a:xfrm>
          <a:custGeom>
            <a:rect b="b" l="l" r="r" t="t"/>
            <a:pathLst>
              <a:path extrusionOk="0" h="1553" w="2225">
                <a:moveTo>
                  <a:pt x="1726" y="0"/>
                </a:moveTo>
                <a:cubicBezTo>
                  <a:pt x="1246" y="0"/>
                  <a:pt x="142" y="1058"/>
                  <a:pt x="20" y="1327"/>
                </a:cubicBezTo>
                <a:cubicBezTo>
                  <a:pt x="1" y="1385"/>
                  <a:pt x="309" y="1553"/>
                  <a:pt x="859" y="1553"/>
                </a:cubicBezTo>
                <a:cubicBezTo>
                  <a:pt x="1095" y="1553"/>
                  <a:pt x="1376" y="1522"/>
                  <a:pt x="1694" y="1438"/>
                </a:cubicBezTo>
                <a:cubicBezTo>
                  <a:pt x="1694" y="1438"/>
                  <a:pt x="2224" y="462"/>
                  <a:pt x="1889" y="71"/>
                </a:cubicBezTo>
                <a:cubicBezTo>
                  <a:pt x="1851" y="22"/>
                  <a:pt x="1795" y="0"/>
                  <a:pt x="1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7"/>
          <p:cNvSpPr/>
          <p:nvPr/>
        </p:nvSpPr>
        <p:spPr>
          <a:xfrm>
            <a:off x="888003" y="1280980"/>
            <a:ext cx="90576" cy="42023"/>
          </a:xfrm>
          <a:custGeom>
            <a:rect b="b" l="l" r="r" t="t"/>
            <a:pathLst>
              <a:path extrusionOk="0" h="1036" w="2233">
                <a:moveTo>
                  <a:pt x="1509" y="1"/>
                </a:moveTo>
                <a:cubicBezTo>
                  <a:pt x="1034" y="1"/>
                  <a:pt x="144" y="154"/>
                  <a:pt x="0" y="514"/>
                </a:cubicBezTo>
                <a:cubicBezTo>
                  <a:pt x="268" y="886"/>
                  <a:pt x="709" y="1036"/>
                  <a:pt x="1110" y="1036"/>
                </a:cubicBezTo>
                <a:cubicBezTo>
                  <a:pt x="1462" y="1036"/>
                  <a:pt x="1782" y="920"/>
                  <a:pt x="1925" y="738"/>
                </a:cubicBezTo>
                <a:cubicBezTo>
                  <a:pt x="2232" y="347"/>
                  <a:pt x="1702" y="12"/>
                  <a:pt x="1702" y="12"/>
                </a:cubicBezTo>
                <a:cubicBezTo>
                  <a:pt x="1652" y="5"/>
                  <a:pt x="1586" y="1"/>
                  <a:pt x="15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7"/>
          <p:cNvSpPr/>
          <p:nvPr/>
        </p:nvSpPr>
        <p:spPr>
          <a:xfrm>
            <a:off x="812191" y="1176207"/>
            <a:ext cx="63399" cy="93862"/>
          </a:xfrm>
          <a:custGeom>
            <a:rect b="b" l="l" r="r" t="t"/>
            <a:pathLst>
              <a:path extrusionOk="0" h="2314" w="1563">
                <a:moveTo>
                  <a:pt x="1256" y="1"/>
                </a:moveTo>
                <a:cubicBezTo>
                  <a:pt x="1255" y="1"/>
                  <a:pt x="1032" y="29"/>
                  <a:pt x="698" y="614"/>
                </a:cubicBezTo>
                <a:cubicBezTo>
                  <a:pt x="391" y="1200"/>
                  <a:pt x="112" y="1619"/>
                  <a:pt x="195" y="2261"/>
                </a:cubicBezTo>
                <a:lnTo>
                  <a:pt x="0" y="2261"/>
                </a:lnTo>
                <a:cubicBezTo>
                  <a:pt x="0" y="2261"/>
                  <a:pt x="119" y="2314"/>
                  <a:pt x="296" y="2314"/>
                </a:cubicBezTo>
                <a:cubicBezTo>
                  <a:pt x="503" y="2314"/>
                  <a:pt x="790" y="2241"/>
                  <a:pt x="1060" y="1926"/>
                </a:cubicBezTo>
                <a:cubicBezTo>
                  <a:pt x="1562" y="1368"/>
                  <a:pt x="1256" y="1"/>
                  <a:pt x="12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7"/>
          <p:cNvSpPr/>
          <p:nvPr/>
        </p:nvSpPr>
        <p:spPr>
          <a:xfrm>
            <a:off x="871007" y="1272949"/>
            <a:ext cx="109843" cy="61331"/>
          </a:xfrm>
          <a:custGeom>
            <a:rect b="b" l="l" r="r" t="t"/>
            <a:pathLst>
              <a:path extrusionOk="0" h="1512" w="2708">
                <a:moveTo>
                  <a:pt x="1208" y="0"/>
                </a:moveTo>
                <a:cubicBezTo>
                  <a:pt x="751" y="0"/>
                  <a:pt x="410" y="201"/>
                  <a:pt x="280" y="461"/>
                </a:cubicBezTo>
                <a:cubicBezTo>
                  <a:pt x="1" y="936"/>
                  <a:pt x="252" y="1159"/>
                  <a:pt x="252" y="1159"/>
                </a:cubicBezTo>
                <a:lnTo>
                  <a:pt x="419" y="1410"/>
                </a:lnTo>
                <a:cubicBezTo>
                  <a:pt x="496" y="1481"/>
                  <a:pt x="599" y="1512"/>
                  <a:pt x="721" y="1512"/>
                </a:cubicBezTo>
                <a:cubicBezTo>
                  <a:pt x="1267" y="1512"/>
                  <a:pt x="2183" y="902"/>
                  <a:pt x="2707" y="629"/>
                </a:cubicBezTo>
                <a:cubicBezTo>
                  <a:pt x="2157" y="173"/>
                  <a:pt x="1632" y="0"/>
                  <a:pt x="1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7"/>
          <p:cNvSpPr/>
          <p:nvPr/>
        </p:nvSpPr>
        <p:spPr>
          <a:xfrm>
            <a:off x="861962" y="1199044"/>
            <a:ext cx="89440" cy="74959"/>
          </a:xfrm>
          <a:custGeom>
            <a:rect b="b" l="l" r="r" t="t"/>
            <a:pathLst>
              <a:path extrusionOk="0" h="1848" w="2205">
                <a:moveTo>
                  <a:pt x="1636" y="0"/>
                </a:moveTo>
                <a:cubicBezTo>
                  <a:pt x="558" y="0"/>
                  <a:pt x="1" y="604"/>
                  <a:pt x="1" y="1084"/>
                </a:cubicBezTo>
                <a:cubicBezTo>
                  <a:pt x="1" y="1642"/>
                  <a:pt x="335" y="1725"/>
                  <a:pt x="335" y="1725"/>
                </a:cubicBezTo>
                <a:lnTo>
                  <a:pt x="587" y="1837"/>
                </a:lnTo>
                <a:cubicBezTo>
                  <a:pt x="614" y="1844"/>
                  <a:pt x="642" y="1847"/>
                  <a:pt x="671" y="1847"/>
                </a:cubicBezTo>
                <a:cubicBezTo>
                  <a:pt x="1211" y="1847"/>
                  <a:pt x="1834" y="635"/>
                  <a:pt x="2205" y="51"/>
                </a:cubicBezTo>
                <a:cubicBezTo>
                  <a:pt x="2001" y="16"/>
                  <a:pt x="1812" y="0"/>
                  <a:pt x="16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7"/>
          <p:cNvSpPr/>
          <p:nvPr/>
        </p:nvSpPr>
        <p:spPr>
          <a:xfrm>
            <a:off x="773698" y="1221475"/>
            <a:ext cx="57436" cy="77799"/>
          </a:xfrm>
          <a:custGeom>
            <a:rect b="b" l="l" r="r" t="t"/>
            <a:pathLst>
              <a:path extrusionOk="0" h="1918" w="1416">
                <a:moveTo>
                  <a:pt x="0" y="1"/>
                </a:moveTo>
                <a:lnTo>
                  <a:pt x="0" y="1"/>
                </a:lnTo>
                <a:cubicBezTo>
                  <a:pt x="1" y="1"/>
                  <a:pt x="112" y="1396"/>
                  <a:pt x="893" y="1842"/>
                </a:cubicBezTo>
                <a:cubicBezTo>
                  <a:pt x="977" y="1895"/>
                  <a:pt x="1047" y="1917"/>
                  <a:pt x="1105" y="1917"/>
                </a:cubicBezTo>
                <a:cubicBezTo>
                  <a:pt x="1415" y="1917"/>
                  <a:pt x="1395" y="1284"/>
                  <a:pt x="1395" y="1284"/>
                </a:cubicBezTo>
                <a:cubicBezTo>
                  <a:pt x="1116" y="587"/>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7"/>
          <p:cNvSpPr/>
          <p:nvPr/>
        </p:nvSpPr>
        <p:spPr>
          <a:xfrm>
            <a:off x="832554" y="1333144"/>
            <a:ext cx="75852" cy="46241"/>
          </a:xfrm>
          <a:custGeom>
            <a:rect b="b" l="l" r="r" t="t"/>
            <a:pathLst>
              <a:path extrusionOk="0" h="1140" w="1870">
                <a:moveTo>
                  <a:pt x="697" y="1"/>
                </a:moveTo>
                <a:cubicBezTo>
                  <a:pt x="669" y="1"/>
                  <a:pt x="641" y="4"/>
                  <a:pt x="614" y="10"/>
                </a:cubicBezTo>
                <a:cubicBezTo>
                  <a:pt x="223" y="93"/>
                  <a:pt x="0" y="735"/>
                  <a:pt x="0" y="735"/>
                </a:cubicBezTo>
                <a:cubicBezTo>
                  <a:pt x="164" y="1016"/>
                  <a:pt x="1248" y="1139"/>
                  <a:pt x="1694" y="1139"/>
                </a:cubicBezTo>
                <a:cubicBezTo>
                  <a:pt x="1780" y="1139"/>
                  <a:pt x="1842" y="1135"/>
                  <a:pt x="1869" y="1126"/>
                </a:cubicBezTo>
                <a:cubicBezTo>
                  <a:pt x="1506" y="503"/>
                  <a:pt x="1071" y="1"/>
                  <a:pt x="6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7"/>
          <p:cNvSpPr/>
          <p:nvPr/>
        </p:nvSpPr>
        <p:spPr>
          <a:xfrm>
            <a:off x="821237" y="1270110"/>
            <a:ext cx="97350" cy="53867"/>
          </a:xfrm>
          <a:custGeom>
            <a:rect b="b" l="l" r="r" t="t"/>
            <a:pathLst>
              <a:path extrusionOk="0" h="1328" w="2400">
                <a:moveTo>
                  <a:pt x="1071" y="0"/>
                </a:moveTo>
                <a:cubicBezTo>
                  <a:pt x="661" y="0"/>
                  <a:pt x="355" y="173"/>
                  <a:pt x="223" y="392"/>
                </a:cubicBezTo>
                <a:cubicBezTo>
                  <a:pt x="0" y="838"/>
                  <a:pt x="223" y="1034"/>
                  <a:pt x="223" y="1034"/>
                </a:cubicBezTo>
                <a:lnTo>
                  <a:pt x="363" y="1229"/>
                </a:lnTo>
                <a:cubicBezTo>
                  <a:pt x="432" y="1298"/>
                  <a:pt x="529" y="1328"/>
                  <a:pt x="643" y="1328"/>
                </a:cubicBezTo>
                <a:cubicBezTo>
                  <a:pt x="1124" y="1328"/>
                  <a:pt x="1926" y="802"/>
                  <a:pt x="2400" y="531"/>
                </a:cubicBezTo>
                <a:cubicBezTo>
                  <a:pt x="1907" y="145"/>
                  <a:pt x="1445" y="0"/>
                  <a:pt x="10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7"/>
          <p:cNvSpPr/>
          <p:nvPr/>
        </p:nvSpPr>
        <p:spPr>
          <a:xfrm>
            <a:off x="378741" y="928370"/>
            <a:ext cx="57761" cy="84978"/>
          </a:xfrm>
          <a:custGeom>
            <a:rect b="b" l="l" r="r" t="t"/>
            <a:pathLst>
              <a:path extrusionOk="0" h="2095" w="1424">
                <a:moveTo>
                  <a:pt x="1" y="1"/>
                </a:moveTo>
                <a:cubicBezTo>
                  <a:pt x="1" y="1"/>
                  <a:pt x="29" y="1479"/>
                  <a:pt x="810" y="2010"/>
                </a:cubicBezTo>
                <a:cubicBezTo>
                  <a:pt x="902" y="2069"/>
                  <a:pt x="980" y="2094"/>
                  <a:pt x="1046" y="2094"/>
                </a:cubicBezTo>
                <a:cubicBezTo>
                  <a:pt x="1385" y="2094"/>
                  <a:pt x="1424" y="1452"/>
                  <a:pt x="1424" y="1452"/>
                </a:cubicBezTo>
                <a:cubicBezTo>
                  <a:pt x="1145" y="670"/>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7"/>
          <p:cNvSpPr/>
          <p:nvPr/>
        </p:nvSpPr>
        <p:spPr>
          <a:xfrm>
            <a:off x="368559" y="989336"/>
            <a:ext cx="81531" cy="38778"/>
          </a:xfrm>
          <a:custGeom>
            <a:rect b="b" l="l" r="r" t="t"/>
            <a:pathLst>
              <a:path extrusionOk="0" h="956" w="2010">
                <a:moveTo>
                  <a:pt x="930" y="0"/>
                </a:moveTo>
                <a:cubicBezTo>
                  <a:pt x="597" y="0"/>
                  <a:pt x="241" y="114"/>
                  <a:pt x="1" y="395"/>
                </a:cubicBezTo>
                <a:cubicBezTo>
                  <a:pt x="105" y="761"/>
                  <a:pt x="1019" y="956"/>
                  <a:pt x="1431" y="956"/>
                </a:cubicBezTo>
                <a:cubicBezTo>
                  <a:pt x="1459" y="956"/>
                  <a:pt x="1484" y="955"/>
                  <a:pt x="1507" y="953"/>
                </a:cubicBezTo>
                <a:cubicBezTo>
                  <a:pt x="1507" y="953"/>
                  <a:pt x="2009" y="730"/>
                  <a:pt x="1758" y="339"/>
                </a:cubicBezTo>
                <a:cubicBezTo>
                  <a:pt x="1627" y="136"/>
                  <a:pt x="1292" y="0"/>
                  <a:pt x="9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7"/>
          <p:cNvSpPr/>
          <p:nvPr/>
        </p:nvSpPr>
        <p:spPr>
          <a:xfrm>
            <a:off x="399103" y="1230521"/>
            <a:ext cx="99662" cy="77028"/>
          </a:xfrm>
          <a:custGeom>
            <a:rect b="b" l="l" r="r" t="t"/>
            <a:pathLst>
              <a:path extrusionOk="0" h="1899" w="2457">
                <a:moveTo>
                  <a:pt x="1875" y="0"/>
                </a:moveTo>
                <a:cubicBezTo>
                  <a:pt x="1177" y="0"/>
                  <a:pt x="111" y="1234"/>
                  <a:pt x="1" y="1731"/>
                </a:cubicBezTo>
                <a:cubicBezTo>
                  <a:pt x="193" y="1848"/>
                  <a:pt x="386" y="1898"/>
                  <a:pt x="573" y="1898"/>
                </a:cubicBezTo>
                <a:cubicBezTo>
                  <a:pt x="1362" y="1898"/>
                  <a:pt x="2052" y="1010"/>
                  <a:pt x="2233" y="559"/>
                </a:cubicBezTo>
                <a:cubicBezTo>
                  <a:pt x="2456" y="29"/>
                  <a:pt x="1898" y="1"/>
                  <a:pt x="1898" y="1"/>
                </a:cubicBezTo>
                <a:cubicBezTo>
                  <a:pt x="1890" y="1"/>
                  <a:pt x="1883" y="0"/>
                  <a:pt x="18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7"/>
          <p:cNvSpPr/>
          <p:nvPr/>
        </p:nvSpPr>
        <p:spPr>
          <a:xfrm>
            <a:off x="354971" y="1225531"/>
            <a:ext cx="82666" cy="37926"/>
          </a:xfrm>
          <a:custGeom>
            <a:rect b="b" l="l" r="r" t="t"/>
            <a:pathLst>
              <a:path extrusionOk="0" h="935" w="2038">
                <a:moveTo>
                  <a:pt x="1354" y="0"/>
                </a:moveTo>
                <a:cubicBezTo>
                  <a:pt x="919" y="0"/>
                  <a:pt x="121" y="147"/>
                  <a:pt x="1" y="459"/>
                </a:cubicBezTo>
                <a:cubicBezTo>
                  <a:pt x="237" y="798"/>
                  <a:pt x="628" y="934"/>
                  <a:pt x="990" y="934"/>
                </a:cubicBezTo>
                <a:cubicBezTo>
                  <a:pt x="1314" y="934"/>
                  <a:pt x="1614" y="825"/>
                  <a:pt x="1758" y="654"/>
                </a:cubicBezTo>
                <a:cubicBezTo>
                  <a:pt x="2037" y="319"/>
                  <a:pt x="1535" y="12"/>
                  <a:pt x="1535" y="12"/>
                </a:cubicBezTo>
                <a:cubicBezTo>
                  <a:pt x="1488" y="4"/>
                  <a:pt x="1426" y="0"/>
                  <a:pt x="1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7"/>
          <p:cNvSpPr/>
          <p:nvPr/>
        </p:nvSpPr>
        <p:spPr>
          <a:xfrm>
            <a:off x="473819" y="1349247"/>
            <a:ext cx="47539" cy="69200"/>
          </a:xfrm>
          <a:custGeom>
            <a:rect b="b" l="l" r="r" t="t"/>
            <a:pathLst>
              <a:path extrusionOk="0" h="1706" w="1172">
                <a:moveTo>
                  <a:pt x="1018" y="1"/>
                </a:moveTo>
                <a:cubicBezTo>
                  <a:pt x="776" y="1"/>
                  <a:pt x="335" y="366"/>
                  <a:pt x="335" y="366"/>
                </a:cubicBezTo>
                <a:cubicBezTo>
                  <a:pt x="84" y="589"/>
                  <a:pt x="0" y="1482"/>
                  <a:pt x="56" y="1705"/>
                </a:cubicBezTo>
                <a:cubicBezTo>
                  <a:pt x="809" y="1315"/>
                  <a:pt x="1172" y="645"/>
                  <a:pt x="1172" y="171"/>
                </a:cubicBezTo>
                <a:cubicBezTo>
                  <a:pt x="1165" y="47"/>
                  <a:pt x="1104"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7"/>
          <p:cNvSpPr/>
          <p:nvPr/>
        </p:nvSpPr>
        <p:spPr>
          <a:xfrm>
            <a:off x="375374" y="1184685"/>
            <a:ext cx="61128" cy="57193"/>
          </a:xfrm>
          <a:custGeom>
            <a:rect b="b" l="l" r="r" t="t"/>
            <a:pathLst>
              <a:path extrusionOk="0" h="1410" w="1507">
                <a:moveTo>
                  <a:pt x="295" y="0"/>
                </a:moveTo>
                <a:cubicBezTo>
                  <a:pt x="189" y="0"/>
                  <a:pt x="89" y="30"/>
                  <a:pt x="0" y="99"/>
                </a:cubicBezTo>
                <a:cubicBezTo>
                  <a:pt x="112" y="712"/>
                  <a:pt x="921" y="1354"/>
                  <a:pt x="1367" y="1410"/>
                </a:cubicBezTo>
                <a:cubicBezTo>
                  <a:pt x="1367" y="1410"/>
                  <a:pt x="1507" y="1047"/>
                  <a:pt x="1228" y="601"/>
                </a:cubicBezTo>
                <a:cubicBezTo>
                  <a:pt x="996" y="285"/>
                  <a:pt x="621" y="0"/>
                  <a:pt x="2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7"/>
          <p:cNvSpPr/>
          <p:nvPr/>
        </p:nvSpPr>
        <p:spPr>
          <a:xfrm>
            <a:off x="372007" y="1258793"/>
            <a:ext cx="102988" cy="35330"/>
          </a:xfrm>
          <a:custGeom>
            <a:rect b="b" l="l" r="r" t="t"/>
            <a:pathLst>
              <a:path extrusionOk="0" h="871" w="2539">
                <a:moveTo>
                  <a:pt x="1878" y="1"/>
                </a:moveTo>
                <a:cubicBezTo>
                  <a:pt x="918" y="1"/>
                  <a:pt x="1" y="839"/>
                  <a:pt x="83" y="866"/>
                </a:cubicBezTo>
                <a:cubicBezTo>
                  <a:pt x="95" y="869"/>
                  <a:pt x="120" y="871"/>
                  <a:pt x="157" y="871"/>
                </a:cubicBezTo>
                <a:cubicBezTo>
                  <a:pt x="456" y="871"/>
                  <a:pt x="1501" y="756"/>
                  <a:pt x="2148" y="308"/>
                </a:cubicBezTo>
                <a:cubicBezTo>
                  <a:pt x="2148" y="308"/>
                  <a:pt x="2538" y="1"/>
                  <a:pt x="1924" y="1"/>
                </a:cubicBezTo>
                <a:cubicBezTo>
                  <a:pt x="1909" y="1"/>
                  <a:pt x="1893" y="1"/>
                  <a:pt x="18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7"/>
          <p:cNvSpPr/>
          <p:nvPr/>
        </p:nvSpPr>
        <p:spPr>
          <a:xfrm>
            <a:off x="416099" y="1274653"/>
            <a:ext cx="98161" cy="55490"/>
          </a:xfrm>
          <a:custGeom>
            <a:rect b="b" l="l" r="r" t="t"/>
            <a:pathLst>
              <a:path extrusionOk="0" h="1368" w="2420">
                <a:moveTo>
                  <a:pt x="2054" y="1"/>
                </a:moveTo>
                <a:cubicBezTo>
                  <a:pt x="1946" y="1"/>
                  <a:pt x="1842" y="29"/>
                  <a:pt x="1842" y="29"/>
                </a:cubicBezTo>
                <a:cubicBezTo>
                  <a:pt x="1200" y="308"/>
                  <a:pt x="28" y="1228"/>
                  <a:pt x="0" y="1368"/>
                </a:cubicBezTo>
                <a:cubicBezTo>
                  <a:pt x="726" y="1256"/>
                  <a:pt x="1758" y="1089"/>
                  <a:pt x="2177" y="475"/>
                </a:cubicBezTo>
                <a:cubicBezTo>
                  <a:pt x="2419" y="76"/>
                  <a:pt x="2231" y="1"/>
                  <a:pt x="2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7"/>
          <p:cNvSpPr/>
          <p:nvPr/>
        </p:nvSpPr>
        <p:spPr>
          <a:xfrm>
            <a:off x="618668" y="1011645"/>
            <a:ext cx="78570" cy="48432"/>
          </a:xfrm>
          <a:custGeom>
            <a:rect b="b" l="l" r="r" t="t"/>
            <a:pathLst>
              <a:path extrusionOk="0" h="1194" w="1937">
                <a:moveTo>
                  <a:pt x="524" y="1"/>
                </a:moveTo>
                <a:cubicBezTo>
                  <a:pt x="366" y="1"/>
                  <a:pt x="192" y="29"/>
                  <a:pt x="0" y="96"/>
                </a:cubicBezTo>
                <a:cubicBezTo>
                  <a:pt x="327" y="619"/>
                  <a:pt x="1472" y="1193"/>
                  <a:pt x="1810" y="1193"/>
                </a:cubicBezTo>
                <a:cubicBezTo>
                  <a:pt x="1905" y="1193"/>
                  <a:pt x="1937" y="1148"/>
                  <a:pt x="1870" y="1045"/>
                </a:cubicBezTo>
                <a:cubicBezTo>
                  <a:pt x="1775" y="926"/>
                  <a:pt x="1418" y="1"/>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7"/>
          <p:cNvSpPr/>
          <p:nvPr/>
        </p:nvSpPr>
        <p:spPr>
          <a:xfrm>
            <a:off x="438733" y="1192838"/>
            <a:ext cx="97350" cy="33383"/>
          </a:xfrm>
          <a:custGeom>
            <a:rect b="b" l="l" r="r" t="t"/>
            <a:pathLst>
              <a:path extrusionOk="0" h="823" w="2400">
                <a:moveTo>
                  <a:pt x="1577" y="0"/>
                </a:moveTo>
                <a:cubicBezTo>
                  <a:pt x="979" y="0"/>
                  <a:pt x="84" y="261"/>
                  <a:pt x="0" y="679"/>
                </a:cubicBezTo>
                <a:cubicBezTo>
                  <a:pt x="140" y="784"/>
                  <a:pt x="357" y="823"/>
                  <a:pt x="599" y="823"/>
                </a:cubicBezTo>
                <a:cubicBezTo>
                  <a:pt x="1129" y="823"/>
                  <a:pt x="1779" y="635"/>
                  <a:pt x="2009" y="539"/>
                </a:cubicBezTo>
                <a:cubicBezTo>
                  <a:pt x="2009" y="539"/>
                  <a:pt x="2400" y="344"/>
                  <a:pt x="2037" y="93"/>
                </a:cubicBezTo>
                <a:cubicBezTo>
                  <a:pt x="1946" y="30"/>
                  <a:pt x="1778" y="0"/>
                  <a:pt x="15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7"/>
          <p:cNvSpPr/>
          <p:nvPr/>
        </p:nvSpPr>
        <p:spPr>
          <a:xfrm>
            <a:off x="390058" y="1056264"/>
            <a:ext cx="63440" cy="74716"/>
          </a:xfrm>
          <a:custGeom>
            <a:rect b="b" l="l" r="r" t="t"/>
            <a:pathLst>
              <a:path extrusionOk="0" h="1842" w="1564">
                <a:moveTo>
                  <a:pt x="1" y="0"/>
                </a:moveTo>
                <a:lnTo>
                  <a:pt x="1" y="0"/>
                </a:lnTo>
                <a:cubicBezTo>
                  <a:pt x="26" y="575"/>
                  <a:pt x="766" y="1842"/>
                  <a:pt x="1081" y="1842"/>
                </a:cubicBezTo>
                <a:cubicBezTo>
                  <a:pt x="1118" y="1842"/>
                  <a:pt x="1149" y="1824"/>
                  <a:pt x="1172" y="1786"/>
                </a:cubicBezTo>
                <a:cubicBezTo>
                  <a:pt x="1284" y="1619"/>
                  <a:pt x="1563" y="75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7"/>
          <p:cNvSpPr/>
          <p:nvPr/>
        </p:nvSpPr>
        <p:spPr>
          <a:xfrm>
            <a:off x="381012" y="1156129"/>
            <a:ext cx="66806" cy="38250"/>
          </a:xfrm>
          <a:custGeom>
            <a:rect b="b" l="l" r="r" t="t"/>
            <a:pathLst>
              <a:path extrusionOk="0" h="943" w="1647">
                <a:moveTo>
                  <a:pt x="713" y="1"/>
                </a:moveTo>
                <a:cubicBezTo>
                  <a:pt x="520" y="1"/>
                  <a:pt x="286" y="60"/>
                  <a:pt x="1" y="217"/>
                </a:cubicBezTo>
                <a:cubicBezTo>
                  <a:pt x="112" y="663"/>
                  <a:pt x="977" y="886"/>
                  <a:pt x="1479" y="942"/>
                </a:cubicBezTo>
                <a:cubicBezTo>
                  <a:pt x="1479" y="942"/>
                  <a:pt x="1647" y="663"/>
                  <a:pt x="1451" y="412"/>
                </a:cubicBezTo>
                <a:cubicBezTo>
                  <a:pt x="1321" y="244"/>
                  <a:pt x="1102" y="1"/>
                  <a:pt x="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7"/>
          <p:cNvSpPr/>
          <p:nvPr/>
        </p:nvSpPr>
        <p:spPr>
          <a:xfrm>
            <a:off x="943452" y="1458238"/>
            <a:ext cx="121120" cy="46728"/>
          </a:xfrm>
          <a:custGeom>
            <a:rect b="b" l="l" r="r" t="t"/>
            <a:pathLst>
              <a:path extrusionOk="0" h="1152" w="2986">
                <a:moveTo>
                  <a:pt x="1359" y="0"/>
                </a:moveTo>
                <a:cubicBezTo>
                  <a:pt x="784" y="0"/>
                  <a:pt x="190" y="187"/>
                  <a:pt x="0" y="804"/>
                </a:cubicBezTo>
                <a:cubicBezTo>
                  <a:pt x="251" y="987"/>
                  <a:pt x="942" y="1151"/>
                  <a:pt x="1569" y="1151"/>
                </a:cubicBezTo>
                <a:cubicBezTo>
                  <a:pt x="1990" y="1151"/>
                  <a:pt x="2382" y="1078"/>
                  <a:pt x="2595" y="887"/>
                </a:cubicBezTo>
                <a:cubicBezTo>
                  <a:pt x="2595" y="887"/>
                  <a:pt x="2986" y="497"/>
                  <a:pt x="2455" y="218"/>
                </a:cubicBezTo>
                <a:cubicBezTo>
                  <a:pt x="2226" y="109"/>
                  <a:pt x="1798" y="0"/>
                  <a:pt x="1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7"/>
          <p:cNvSpPr/>
          <p:nvPr/>
        </p:nvSpPr>
        <p:spPr>
          <a:xfrm>
            <a:off x="925320" y="1316513"/>
            <a:ext cx="100757" cy="114346"/>
          </a:xfrm>
          <a:custGeom>
            <a:rect b="b" l="l" r="r" t="t"/>
            <a:pathLst>
              <a:path extrusionOk="0" h="2819" w="2484">
                <a:moveTo>
                  <a:pt x="1000" y="1"/>
                </a:moveTo>
                <a:cubicBezTo>
                  <a:pt x="993" y="1"/>
                  <a:pt x="985" y="1"/>
                  <a:pt x="977" y="1"/>
                </a:cubicBezTo>
                <a:cubicBezTo>
                  <a:pt x="781" y="575"/>
                  <a:pt x="1056" y="812"/>
                  <a:pt x="1317" y="909"/>
                </a:cubicBezTo>
                <a:lnTo>
                  <a:pt x="1317" y="909"/>
                </a:lnTo>
                <a:cubicBezTo>
                  <a:pt x="1009" y="856"/>
                  <a:pt x="533" y="787"/>
                  <a:pt x="1" y="754"/>
                </a:cubicBezTo>
                <a:lnTo>
                  <a:pt x="1" y="754"/>
                </a:lnTo>
                <a:cubicBezTo>
                  <a:pt x="61" y="1074"/>
                  <a:pt x="422" y="1609"/>
                  <a:pt x="991" y="1609"/>
                </a:cubicBezTo>
                <a:cubicBezTo>
                  <a:pt x="1217" y="1609"/>
                  <a:pt x="1474" y="1526"/>
                  <a:pt x="1759" y="1312"/>
                </a:cubicBezTo>
                <a:lnTo>
                  <a:pt x="1772" y="1291"/>
                </a:lnTo>
                <a:lnTo>
                  <a:pt x="1772" y="1291"/>
                </a:lnTo>
                <a:cubicBezTo>
                  <a:pt x="1597" y="1617"/>
                  <a:pt x="1363" y="2276"/>
                  <a:pt x="1926" y="2819"/>
                </a:cubicBezTo>
                <a:cubicBezTo>
                  <a:pt x="2428" y="2596"/>
                  <a:pt x="2484" y="1089"/>
                  <a:pt x="2484" y="1089"/>
                </a:cubicBezTo>
                <a:cubicBezTo>
                  <a:pt x="2484" y="1089"/>
                  <a:pt x="1613" y="1"/>
                  <a:pt x="10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7"/>
          <p:cNvSpPr/>
          <p:nvPr/>
        </p:nvSpPr>
        <p:spPr>
          <a:xfrm>
            <a:off x="925320" y="1377438"/>
            <a:ext cx="94024" cy="34235"/>
          </a:xfrm>
          <a:custGeom>
            <a:rect b="b" l="l" r="r" t="t"/>
            <a:pathLst>
              <a:path extrusionOk="0" h="844" w="2318">
                <a:moveTo>
                  <a:pt x="729" y="1"/>
                </a:moveTo>
                <a:cubicBezTo>
                  <a:pt x="497" y="1"/>
                  <a:pt x="251" y="34"/>
                  <a:pt x="1" y="117"/>
                </a:cubicBezTo>
                <a:lnTo>
                  <a:pt x="726" y="620"/>
                </a:lnTo>
                <a:cubicBezTo>
                  <a:pt x="955" y="784"/>
                  <a:pt x="1210" y="844"/>
                  <a:pt x="1445" y="844"/>
                </a:cubicBezTo>
                <a:cubicBezTo>
                  <a:pt x="1926" y="844"/>
                  <a:pt x="2318" y="593"/>
                  <a:pt x="2205" y="480"/>
                </a:cubicBezTo>
                <a:cubicBezTo>
                  <a:pt x="2119" y="373"/>
                  <a:pt x="1504"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7"/>
          <p:cNvSpPr/>
          <p:nvPr/>
        </p:nvSpPr>
        <p:spPr>
          <a:xfrm>
            <a:off x="961745" y="1404493"/>
            <a:ext cx="70011" cy="54759"/>
          </a:xfrm>
          <a:custGeom>
            <a:rect b="b" l="l" r="r" t="t"/>
            <a:pathLst>
              <a:path extrusionOk="0" h="1350" w="1726">
                <a:moveTo>
                  <a:pt x="1165" y="1"/>
                </a:moveTo>
                <a:cubicBezTo>
                  <a:pt x="709" y="1"/>
                  <a:pt x="1" y="586"/>
                  <a:pt x="79" y="1320"/>
                </a:cubicBezTo>
                <a:cubicBezTo>
                  <a:pt x="124" y="1340"/>
                  <a:pt x="175" y="1349"/>
                  <a:pt x="232" y="1349"/>
                </a:cubicBezTo>
                <a:cubicBezTo>
                  <a:pt x="643" y="1349"/>
                  <a:pt x="1334" y="867"/>
                  <a:pt x="1530" y="622"/>
                </a:cubicBezTo>
                <a:cubicBezTo>
                  <a:pt x="1530" y="622"/>
                  <a:pt x="1725" y="92"/>
                  <a:pt x="1251" y="8"/>
                </a:cubicBezTo>
                <a:cubicBezTo>
                  <a:pt x="1224" y="3"/>
                  <a:pt x="1195"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7"/>
          <p:cNvSpPr/>
          <p:nvPr/>
        </p:nvSpPr>
        <p:spPr>
          <a:xfrm>
            <a:off x="992127" y="1481765"/>
            <a:ext cx="49811" cy="82180"/>
          </a:xfrm>
          <a:custGeom>
            <a:rect b="b" l="l" r="r" t="t"/>
            <a:pathLst>
              <a:path extrusionOk="0" h="2026" w="1228">
                <a:moveTo>
                  <a:pt x="464" y="0"/>
                </a:moveTo>
                <a:cubicBezTo>
                  <a:pt x="27" y="0"/>
                  <a:pt x="1" y="1732"/>
                  <a:pt x="112" y="2009"/>
                </a:cubicBezTo>
                <a:cubicBezTo>
                  <a:pt x="119" y="2020"/>
                  <a:pt x="134" y="2025"/>
                  <a:pt x="157" y="2025"/>
                </a:cubicBezTo>
                <a:cubicBezTo>
                  <a:pt x="314" y="2025"/>
                  <a:pt x="813" y="1756"/>
                  <a:pt x="1228" y="977"/>
                </a:cubicBezTo>
                <a:cubicBezTo>
                  <a:pt x="1228" y="977"/>
                  <a:pt x="921" y="28"/>
                  <a:pt x="474" y="0"/>
                </a:cubicBezTo>
                <a:cubicBezTo>
                  <a:pt x="471" y="0"/>
                  <a:pt x="467"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7"/>
          <p:cNvSpPr/>
          <p:nvPr/>
        </p:nvSpPr>
        <p:spPr>
          <a:xfrm>
            <a:off x="1081526" y="1534983"/>
            <a:ext cx="63399" cy="109762"/>
          </a:xfrm>
          <a:custGeom>
            <a:rect b="b" l="l" r="r" t="t"/>
            <a:pathLst>
              <a:path extrusionOk="0" h="2706" w="1563">
                <a:moveTo>
                  <a:pt x="818" y="1"/>
                </a:moveTo>
                <a:cubicBezTo>
                  <a:pt x="651" y="1"/>
                  <a:pt x="502" y="139"/>
                  <a:pt x="502" y="139"/>
                </a:cubicBezTo>
                <a:cubicBezTo>
                  <a:pt x="0" y="613"/>
                  <a:pt x="167" y="2287"/>
                  <a:pt x="446" y="2706"/>
                </a:cubicBezTo>
                <a:cubicBezTo>
                  <a:pt x="1562" y="2427"/>
                  <a:pt x="1395" y="837"/>
                  <a:pt x="1144" y="279"/>
                </a:cubicBezTo>
                <a:cubicBezTo>
                  <a:pt x="1054" y="64"/>
                  <a:pt x="932" y="1"/>
                  <a:pt x="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7"/>
          <p:cNvSpPr/>
          <p:nvPr/>
        </p:nvSpPr>
        <p:spPr>
          <a:xfrm>
            <a:off x="1200334" y="1486308"/>
            <a:ext cx="123391" cy="109803"/>
          </a:xfrm>
          <a:custGeom>
            <a:rect b="b" l="l" r="r" t="t"/>
            <a:pathLst>
              <a:path extrusionOk="0" h="2707" w="3042">
                <a:moveTo>
                  <a:pt x="2177" y="0"/>
                </a:moveTo>
                <a:cubicBezTo>
                  <a:pt x="2177" y="0"/>
                  <a:pt x="224" y="195"/>
                  <a:pt x="0" y="698"/>
                </a:cubicBezTo>
                <a:cubicBezTo>
                  <a:pt x="256" y="995"/>
                  <a:pt x="554" y="1089"/>
                  <a:pt x="828" y="1089"/>
                </a:cubicBezTo>
                <a:cubicBezTo>
                  <a:pt x="898" y="1089"/>
                  <a:pt x="967" y="1082"/>
                  <a:pt x="1033" y="1072"/>
                </a:cubicBezTo>
                <a:lnTo>
                  <a:pt x="1033" y="1072"/>
                </a:lnTo>
                <a:cubicBezTo>
                  <a:pt x="1182" y="1775"/>
                  <a:pt x="1573" y="2636"/>
                  <a:pt x="1925" y="2706"/>
                </a:cubicBezTo>
                <a:cubicBezTo>
                  <a:pt x="1925" y="1813"/>
                  <a:pt x="2204" y="1646"/>
                  <a:pt x="2204" y="1646"/>
                </a:cubicBezTo>
                <a:lnTo>
                  <a:pt x="2986" y="1646"/>
                </a:lnTo>
                <a:cubicBezTo>
                  <a:pt x="3041" y="1032"/>
                  <a:pt x="2177" y="0"/>
                  <a:pt x="2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7"/>
          <p:cNvSpPr/>
          <p:nvPr/>
        </p:nvSpPr>
        <p:spPr>
          <a:xfrm>
            <a:off x="1179363" y="1536118"/>
            <a:ext cx="52691" cy="90535"/>
          </a:xfrm>
          <a:custGeom>
            <a:rect b="b" l="l" r="r" t="t"/>
            <a:pathLst>
              <a:path extrusionOk="0" h="2232" w="1299">
                <a:moveTo>
                  <a:pt x="575" y="1"/>
                </a:moveTo>
                <a:cubicBezTo>
                  <a:pt x="377" y="1"/>
                  <a:pt x="1" y="822"/>
                  <a:pt x="406" y="1506"/>
                </a:cubicBezTo>
                <a:lnTo>
                  <a:pt x="880" y="2232"/>
                </a:lnTo>
                <a:cubicBezTo>
                  <a:pt x="1299" y="1171"/>
                  <a:pt x="769" y="139"/>
                  <a:pt x="629" y="28"/>
                </a:cubicBezTo>
                <a:cubicBezTo>
                  <a:pt x="614" y="9"/>
                  <a:pt x="595" y="1"/>
                  <a:pt x="5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7"/>
          <p:cNvSpPr/>
          <p:nvPr/>
        </p:nvSpPr>
        <p:spPr>
          <a:xfrm>
            <a:off x="1024942" y="1555304"/>
            <a:ext cx="64373" cy="59343"/>
          </a:xfrm>
          <a:custGeom>
            <a:rect b="b" l="l" r="r" t="t"/>
            <a:pathLst>
              <a:path extrusionOk="0" h="1463" w="1587">
                <a:moveTo>
                  <a:pt x="1132" y="0"/>
                </a:moveTo>
                <a:cubicBezTo>
                  <a:pt x="1016" y="0"/>
                  <a:pt x="921" y="29"/>
                  <a:pt x="921" y="29"/>
                </a:cubicBezTo>
                <a:cubicBezTo>
                  <a:pt x="642" y="224"/>
                  <a:pt x="0" y="1089"/>
                  <a:pt x="167" y="1452"/>
                </a:cubicBezTo>
                <a:cubicBezTo>
                  <a:pt x="217" y="1459"/>
                  <a:pt x="266" y="1462"/>
                  <a:pt x="314" y="1462"/>
                </a:cubicBezTo>
                <a:cubicBezTo>
                  <a:pt x="1005" y="1462"/>
                  <a:pt x="1587" y="753"/>
                  <a:pt x="1535" y="336"/>
                </a:cubicBezTo>
                <a:cubicBezTo>
                  <a:pt x="1502" y="58"/>
                  <a:pt x="1297" y="0"/>
                  <a:pt x="1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7"/>
          <p:cNvSpPr/>
          <p:nvPr/>
        </p:nvSpPr>
        <p:spPr>
          <a:xfrm>
            <a:off x="1213922" y="1514539"/>
            <a:ext cx="40765" cy="79300"/>
          </a:xfrm>
          <a:custGeom>
            <a:rect b="b" l="l" r="r" t="t"/>
            <a:pathLst>
              <a:path extrusionOk="0" h="1955" w="1005">
                <a:moveTo>
                  <a:pt x="319" y="0"/>
                </a:moveTo>
                <a:cubicBezTo>
                  <a:pt x="64" y="0"/>
                  <a:pt x="0" y="783"/>
                  <a:pt x="0" y="783"/>
                </a:cubicBezTo>
                <a:cubicBezTo>
                  <a:pt x="0" y="1117"/>
                  <a:pt x="558" y="1815"/>
                  <a:pt x="781" y="1954"/>
                </a:cubicBezTo>
                <a:cubicBezTo>
                  <a:pt x="1005" y="1117"/>
                  <a:pt x="781" y="392"/>
                  <a:pt x="447" y="57"/>
                </a:cubicBezTo>
                <a:cubicBezTo>
                  <a:pt x="400" y="18"/>
                  <a:pt x="357" y="0"/>
                  <a:pt x="3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7"/>
          <p:cNvSpPr/>
          <p:nvPr/>
        </p:nvSpPr>
        <p:spPr>
          <a:xfrm>
            <a:off x="1099739" y="1522936"/>
            <a:ext cx="47418" cy="85668"/>
          </a:xfrm>
          <a:custGeom>
            <a:rect b="b" l="l" r="r" t="t"/>
            <a:pathLst>
              <a:path extrusionOk="0" h="2112" w="1169">
                <a:moveTo>
                  <a:pt x="1036" y="0"/>
                </a:moveTo>
                <a:cubicBezTo>
                  <a:pt x="978" y="0"/>
                  <a:pt x="888" y="48"/>
                  <a:pt x="751" y="185"/>
                </a:cubicBezTo>
                <a:cubicBezTo>
                  <a:pt x="68" y="868"/>
                  <a:pt x="0" y="2112"/>
                  <a:pt x="102" y="2112"/>
                </a:cubicBezTo>
                <a:cubicBezTo>
                  <a:pt x="104" y="2112"/>
                  <a:pt x="107" y="2111"/>
                  <a:pt x="109" y="2110"/>
                </a:cubicBezTo>
                <a:cubicBezTo>
                  <a:pt x="193" y="2054"/>
                  <a:pt x="1002" y="1134"/>
                  <a:pt x="1141" y="241"/>
                </a:cubicBezTo>
                <a:cubicBezTo>
                  <a:pt x="1141" y="241"/>
                  <a:pt x="1168" y="0"/>
                  <a:pt x="1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7"/>
          <p:cNvSpPr/>
          <p:nvPr/>
        </p:nvSpPr>
        <p:spPr>
          <a:xfrm>
            <a:off x="1155066" y="1501681"/>
            <a:ext cx="45308" cy="103475"/>
          </a:xfrm>
          <a:custGeom>
            <a:rect b="b" l="l" r="r" t="t"/>
            <a:pathLst>
              <a:path extrusionOk="0" h="2551" w="1117">
                <a:moveTo>
                  <a:pt x="697" y="1"/>
                </a:moveTo>
                <a:cubicBezTo>
                  <a:pt x="539" y="1"/>
                  <a:pt x="391" y="263"/>
                  <a:pt x="391" y="263"/>
                </a:cubicBezTo>
                <a:cubicBezTo>
                  <a:pt x="140" y="932"/>
                  <a:pt x="0" y="2411"/>
                  <a:pt x="56" y="2550"/>
                </a:cubicBezTo>
                <a:cubicBezTo>
                  <a:pt x="503" y="1965"/>
                  <a:pt x="1116" y="1072"/>
                  <a:pt x="949" y="346"/>
                </a:cubicBezTo>
                <a:cubicBezTo>
                  <a:pt x="879" y="84"/>
                  <a:pt x="786" y="1"/>
                  <a:pt x="6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7"/>
          <p:cNvSpPr/>
          <p:nvPr/>
        </p:nvSpPr>
        <p:spPr>
          <a:xfrm>
            <a:off x="1081526" y="1435767"/>
            <a:ext cx="70133" cy="76582"/>
          </a:xfrm>
          <a:custGeom>
            <a:rect b="b" l="l" r="r" t="t"/>
            <a:pathLst>
              <a:path extrusionOk="0" h="1888" w="1729">
                <a:moveTo>
                  <a:pt x="1459" y="1"/>
                </a:moveTo>
                <a:cubicBezTo>
                  <a:pt x="1425" y="1"/>
                  <a:pt x="1386" y="6"/>
                  <a:pt x="1339" y="18"/>
                </a:cubicBezTo>
                <a:cubicBezTo>
                  <a:pt x="893" y="102"/>
                  <a:pt x="0" y="1413"/>
                  <a:pt x="335" y="1888"/>
                </a:cubicBezTo>
                <a:cubicBezTo>
                  <a:pt x="893" y="1804"/>
                  <a:pt x="1507" y="688"/>
                  <a:pt x="1618" y="353"/>
                </a:cubicBezTo>
                <a:cubicBezTo>
                  <a:pt x="1618" y="353"/>
                  <a:pt x="1728" y="1"/>
                  <a:pt x="14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7"/>
          <p:cNvSpPr/>
          <p:nvPr/>
        </p:nvSpPr>
        <p:spPr>
          <a:xfrm>
            <a:off x="987584" y="1447692"/>
            <a:ext cx="87088" cy="32328"/>
          </a:xfrm>
          <a:custGeom>
            <a:rect b="b" l="l" r="r" t="t"/>
            <a:pathLst>
              <a:path extrusionOk="0" h="797" w="2147">
                <a:moveTo>
                  <a:pt x="1071" y="1"/>
                </a:moveTo>
                <a:cubicBezTo>
                  <a:pt x="791" y="1"/>
                  <a:pt x="439" y="63"/>
                  <a:pt x="0" y="227"/>
                </a:cubicBezTo>
                <a:cubicBezTo>
                  <a:pt x="350" y="518"/>
                  <a:pt x="1283" y="797"/>
                  <a:pt x="1788" y="797"/>
                </a:cubicBezTo>
                <a:cubicBezTo>
                  <a:pt x="2008" y="797"/>
                  <a:pt x="2146" y="744"/>
                  <a:pt x="2121" y="617"/>
                </a:cubicBezTo>
                <a:cubicBezTo>
                  <a:pt x="2080" y="474"/>
                  <a:pt x="1844" y="1"/>
                  <a:pt x="10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7"/>
          <p:cNvSpPr/>
          <p:nvPr/>
        </p:nvSpPr>
        <p:spPr>
          <a:xfrm>
            <a:off x="1014761" y="1478073"/>
            <a:ext cx="63399" cy="40035"/>
          </a:xfrm>
          <a:custGeom>
            <a:rect b="b" l="l" r="r" t="t"/>
            <a:pathLst>
              <a:path extrusionOk="0" h="987" w="1563">
                <a:moveTo>
                  <a:pt x="995" y="0"/>
                </a:moveTo>
                <a:cubicBezTo>
                  <a:pt x="680" y="0"/>
                  <a:pt x="238" y="119"/>
                  <a:pt x="0" y="928"/>
                </a:cubicBezTo>
                <a:cubicBezTo>
                  <a:pt x="75" y="968"/>
                  <a:pt x="161" y="986"/>
                  <a:pt x="253" y="986"/>
                </a:cubicBezTo>
                <a:cubicBezTo>
                  <a:pt x="677" y="986"/>
                  <a:pt x="1242" y="617"/>
                  <a:pt x="1562" y="343"/>
                </a:cubicBezTo>
                <a:cubicBezTo>
                  <a:pt x="1562" y="343"/>
                  <a:pt x="1479" y="36"/>
                  <a:pt x="1144" y="8"/>
                </a:cubicBezTo>
                <a:cubicBezTo>
                  <a:pt x="1099" y="4"/>
                  <a:pt x="1049" y="0"/>
                  <a:pt x="9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7"/>
          <p:cNvSpPr/>
          <p:nvPr/>
        </p:nvSpPr>
        <p:spPr>
          <a:xfrm>
            <a:off x="1279553" y="1558631"/>
            <a:ext cx="100757" cy="126880"/>
          </a:xfrm>
          <a:custGeom>
            <a:rect b="b" l="l" r="r" t="t"/>
            <a:pathLst>
              <a:path extrusionOk="0" h="3128" w="2484">
                <a:moveTo>
                  <a:pt x="1769" y="0"/>
                </a:moveTo>
                <a:cubicBezTo>
                  <a:pt x="1666" y="0"/>
                  <a:pt x="1541" y="52"/>
                  <a:pt x="1395" y="198"/>
                </a:cubicBezTo>
                <a:cubicBezTo>
                  <a:pt x="893" y="672"/>
                  <a:pt x="0" y="2290"/>
                  <a:pt x="1088" y="3127"/>
                </a:cubicBezTo>
                <a:cubicBezTo>
                  <a:pt x="1563" y="2765"/>
                  <a:pt x="2483" y="1063"/>
                  <a:pt x="2149" y="309"/>
                </a:cubicBezTo>
                <a:cubicBezTo>
                  <a:pt x="2149" y="309"/>
                  <a:pt x="2022" y="0"/>
                  <a:pt x="1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7"/>
          <p:cNvSpPr/>
          <p:nvPr/>
        </p:nvSpPr>
        <p:spPr>
          <a:xfrm>
            <a:off x="1144885" y="1547395"/>
            <a:ext cx="140346" cy="105706"/>
          </a:xfrm>
          <a:custGeom>
            <a:rect b="b" l="l" r="r" t="t"/>
            <a:pathLst>
              <a:path extrusionOk="0" h="2606" w="3460">
                <a:moveTo>
                  <a:pt x="1814" y="1"/>
                </a:moveTo>
                <a:cubicBezTo>
                  <a:pt x="1814" y="1"/>
                  <a:pt x="224" y="559"/>
                  <a:pt x="0" y="1228"/>
                </a:cubicBezTo>
                <a:cubicBezTo>
                  <a:pt x="251" y="1410"/>
                  <a:pt x="462" y="1478"/>
                  <a:pt x="638" y="1478"/>
                </a:cubicBezTo>
                <a:cubicBezTo>
                  <a:pt x="873" y="1478"/>
                  <a:pt x="1044" y="1355"/>
                  <a:pt x="1161" y="1220"/>
                </a:cubicBezTo>
                <a:lnTo>
                  <a:pt x="1161" y="1220"/>
                </a:lnTo>
                <a:cubicBezTo>
                  <a:pt x="987" y="1532"/>
                  <a:pt x="730" y="2026"/>
                  <a:pt x="503" y="2595"/>
                </a:cubicBezTo>
                <a:cubicBezTo>
                  <a:pt x="543" y="2602"/>
                  <a:pt x="588" y="2605"/>
                  <a:pt x="637" y="2605"/>
                </a:cubicBezTo>
                <a:cubicBezTo>
                  <a:pt x="1191" y="2605"/>
                  <a:pt x="2194" y="2150"/>
                  <a:pt x="1758" y="893"/>
                </a:cubicBezTo>
                <a:lnTo>
                  <a:pt x="1665" y="774"/>
                </a:lnTo>
                <a:lnTo>
                  <a:pt x="1665" y="774"/>
                </a:lnTo>
                <a:cubicBezTo>
                  <a:pt x="1855" y="998"/>
                  <a:pt x="2298" y="1432"/>
                  <a:pt x="2877" y="1432"/>
                </a:cubicBezTo>
                <a:cubicBezTo>
                  <a:pt x="3059" y="1432"/>
                  <a:pt x="3255" y="1389"/>
                  <a:pt x="3460" y="1284"/>
                </a:cubicBezTo>
                <a:cubicBezTo>
                  <a:pt x="3460" y="949"/>
                  <a:pt x="2288" y="196"/>
                  <a:pt x="1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7"/>
          <p:cNvSpPr/>
          <p:nvPr/>
        </p:nvSpPr>
        <p:spPr>
          <a:xfrm>
            <a:off x="1215058" y="1570880"/>
            <a:ext cx="65387" cy="93132"/>
          </a:xfrm>
          <a:custGeom>
            <a:rect b="b" l="l" r="r" t="t"/>
            <a:pathLst>
              <a:path extrusionOk="0" h="2296" w="1612">
                <a:moveTo>
                  <a:pt x="1260" y="0"/>
                </a:moveTo>
                <a:cubicBezTo>
                  <a:pt x="1249" y="0"/>
                  <a:pt x="1239" y="3"/>
                  <a:pt x="1228" y="7"/>
                </a:cubicBezTo>
                <a:cubicBezTo>
                  <a:pt x="1060" y="91"/>
                  <a:pt x="28" y="928"/>
                  <a:pt x="0" y="2295"/>
                </a:cubicBezTo>
                <a:lnTo>
                  <a:pt x="837" y="1709"/>
                </a:lnTo>
                <a:cubicBezTo>
                  <a:pt x="1611" y="1149"/>
                  <a:pt x="1491" y="0"/>
                  <a:pt x="1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7"/>
          <p:cNvSpPr/>
          <p:nvPr/>
        </p:nvSpPr>
        <p:spPr>
          <a:xfrm>
            <a:off x="1243330" y="1574937"/>
            <a:ext cx="63399" cy="82261"/>
          </a:xfrm>
          <a:custGeom>
            <a:rect b="b" l="l" r="r" t="t"/>
            <a:pathLst>
              <a:path extrusionOk="0" h="2028" w="1563">
                <a:moveTo>
                  <a:pt x="618" y="0"/>
                </a:moveTo>
                <a:cubicBezTo>
                  <a:pt x="488" y="0"/>
                  <a:pt x="353" y="52"/>
                  <a:pt x="252" y="214"/>
                </a:cubicBezTo>
                <a:cubicBezTo>
                  <a:pt x="1" y="689"/>
                  <a:pt x="363" y="1805"/>
                  <a:pt x="1228" y="2028"/>
                </a:cubicBezTo>
                <a:cubicBezTo>
                  <a:pt x="1563" y="1693"/>
                  <a:pt x="1256" y="521"/>
                  <a:pt x="1061" y="159"/>
                </a:cubicBezTo>
                <a:cubicBezTo>
                  <a:pt x="1061" y="159"/>
                  <a:pt x="846"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7"/>
          <p:cNvSpPr/>
          <p:nvPr/>
        </p:nvSpPr>
        <p:spPr>
          <a:xfrm>
            <a:off x="1330661" y="1588120"/>
            <a:ext cx="97188" cy="65711"/>
          </a:xfrm>
          <a:custGeom>
            <a:rect b="b" l="l" r="r" t="t"/>
            <a:pathLst>
              <a:path extrusionOk="0" h="1620" w="2396">
                <a:moveTo>
                  <a:pt x="1550" y="1"/>
                </a:moveTo>
                <a:cubicBezTo>
                  <a:pt x="1350" y="1"/>
                  <a:pt x="394" y="23"/>
                  <a:pt x="219" y="447"/>
                </a:cubicBezTo>
                <a:cubicBezTo>
                  <a:pt x="0" y="940"/>
                  <a:pt x="1847" y="1620"/>
                  <a:pt x="2261" y="1620"/>
                </a:cubicBezTo>
                <a:cubicBezTo>
                  <a:pt x="2269" y="1620"/>
                  <a:pt x="2277" y="1620"/>
                  <a:pt x="2284" y="1619"/>
                </a:cubicBezTo>
                <a:cubicBezTo>
                  <a:pt x="2395" y="1619"/>
                  <a:pt x="2367" y="866"/>
                  <a:pt x="1586" y="1"/>
                </a:cubicBezTo>
                <a:cubicBezTo>
                  <a:pt x="1586" y="1"/>
                  <a:pt x="1573"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7"/>
          <p:cNvSpPr/>
          <p:nvPr/>
        </p:nvSpPr>
        <p:spPr>
          <a:xfrm>
            <a:off x="1475307" y="1437349"/>
            <a:ext cx="101893" cy="82626"/>
          </a:xfrm>
          <a:custGeom>
            <a:rect b="b" l="l" r="r" t="t"/>
            <a:pathLst>
              <a:path extrusionOk="0" h="2037" w="2512">
                <a:moveTo>
                  <a:pt x="841" y="0"/>
                </a:moveTo>
                <a:cubicBezTo>
                  <a:pt x="782" y="0"/>
                  <a:pt x="725" y="11"/>
                  <a:pt x="671" y="35"/>
                </a:cubicBezTo>
                <a:cubicBezTo>
                  <a:pt x="1" y="342"/>
                  <a:pt x="503" y="1681"/>
                  <a:pt x="503" y="1681"/>
                </a:cubicBezTo>
                <a:lnTo>
                  <a:pt x="782" y="2016"/>
                </a:lnTo>
                <a:cubicBezTo>
                  <a:pt x="828" y="2030"/>
                  <a:pt x="882" y="2037"/>
                  <a:pt x="943" y="2037"/>
                </a:cubicBezTo>
                <a:cubicBezTo>
                  <a:pt x="1477" y="2037"/>
                  <a:pt x="2512" y="1542"/>
                  <a:pt x="2512" y="1542"/>
                </a:cubicBezTo>
                <a:cubicBezTo>
                  <a:pt x="2512" y="1542"/>
                  <a:pt x="1539" y="0"/>
                  <a:pt x="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7"/>
          <p:cNvSpPr/>
          <p:nvPr/>
        </p:nvSpPr>
        <p:spPr>
          <a:xfrm>
            <a:off x="1414220" y="1498558"/>
            <a:ext cx="129922" cy="70295"/>
          </a:xfrm>
          <a:custGeom>
            <a:rect b="b" l="l" r="r" t="t"/>
            <a:pathLst>
              <a:path extrusionOk="0" h="1733" w="3203">
                <a:moveTo>
                  <a:pt x="828" y="0"/>
                </a:moveTo>
                <a:cubicBezTo>
                  <a:pt x="781" y="0"/>
                  <a:pt x="738" y="2"/>
                  <a:pt x="698" y="5"/>
                </a:cubicBezTo>
                <a:cubicBezTo>
                  <a:pt x="0" y="33"/>
                  <a:pt x="279" y="647"/>
                  <a:pt x="279" y="647"/>
                </a:cubicBezTo>
                <a:cubicBezTo>
                  <a:pt x="573" y="1308"/>
                  <a:pt x="2070" y="1732"/>
                  <a:pt x="2828" y="1732"/>
                </a:cubicBezTo>
                <a:cubicBezTo>
                  <a:pt x="2934" y="1732"/>
                  <a:pt x="3025" y="1724"/>
                  <a:pt x="3097" y="1707"/>
                </a:cubicBezTo>
                <a:cubicBezTo>
                  <a:pt x="3202" y="444"/>
                  <a:pt x="1597" y="0"/>
                  <a:pt x="8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7"/>
          <p:cNvSpPr/>
          <p:nvPr/>
        </p:nvSpPr>
        <p:spPr>
          <a:xfrm>
            <a:off x="1477579" y="1273192"/>
            <a:ext cx="139251" cy="121485"/>
          </a:xfrm>
          <a:custGeom>
            <a:rect b="b" l="l" r="r" t="t"/>
            <a:pathLst>
              <a:path extrusionOk="0" h="2995" w="3433">
                <a:moveTo>
                  <a:pt x="2142" y="1"/>
                </a:moveTo>
                <a:cubicBezTo>
                  <a:pt x="1440" y="1"/>
                  <a:pt x="531" y="344"/>
                  <a:pt x="531" y="344"/>
                </a:cubicBezTo>
                <a:cubicBezTo>
                  <a:pt x="531" y="344"/>
                  <a:pt x="1" y="2576"/>
                  <a:pt x="475" y="2994"/>
                </a:cubicBezTo>
                <a:cubicBezTo>
                  <a:pt x="995" y="2791"/>
                  <a:pt x="1203" y="2393"/>
                  <a:pt x="1276" y="2018"/>
                </a:cubicBezTo>
                <a:lnTo>
                  <a:pt x="1276" y="2018"/>
                </a:lnTo>
                <a:cubicBezTo>
                  <a:pt x="1470" y="2042"/>
                  <a:pt x="1678" y="2054"/>
                  <a:pt x="1886" y="2054"/>
                </a:cubicBezTo>
                <a:cubicBezTo>
                  <a:pt x="2568" y="2054"/>
                  <a:pt x="3253" y="1924"/>
                  <a:pt x="3432" y="1655"/>
                </a:cubicBezTo>
                <a:cubicBezTo>
                  <a:pt x="2428" y="1320"/>
                  <a:pt x="2344" y="930"/>
                  <a:pt x="2344" y="930"/>
                </a:cubicBezTo>
                <a:cubicBezTo>
                  <a:pt x="2344" y="930"/>
                  <a:pt x="2512" y="483"/>
                  <a:pt x="2651" y="93"/>
                </a:cubicBezTo>
                <a:cubicBezTo>
                  <a:pt x="2513" y="27"/>
                  <a:pt x="2335" y="1"/>
                  <a:pt x="2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7"/>
          <p:cNvSpPr/>
          <p:nvPr/>
        </p:nvSpPr>
        <p:spPr>
          <a:xfrm>
            <a:off x="1465085" y="1411470"/>
            <a:ext cx="110979" cy="37804"/>
          </a:xfrm>
          <a:custGeom>
            <a:rect b="b" l="l" r="r" t="t"/>
            <a:pathLst>
              <a:path extrusionOk="0" h="932" w="2736">
                <a:moveTo>
                  <a:pt x="884" y="0"/>
                </a:moveTo>
                <a:cubicBezTo>
                  <a:pt x="550" y="0"/>
                  <a:pt x="302" y="55"/>
                  <a:pt x="225" y="87"/>
                </a:cubicBezTo>
                <a:cubicBezTo>
                  <a:pt x="1" y="187"/>
                  <a:pt x="621" y="931"/>
                  <a:pt x="1452" y="931"/>
                </a:cubicBezTo>
                <a:cubicBezTo>
                  <a:pt x="1552" y="931"/>
                  <a:pt x="1655" y="920"/>
                  <a:pt x="1759" y="896"/>
                </a:cubicBezTo>
                <a:lnTo>
                  <a:pt x="2736" y="673"/>
                </a:lnTo>
                <a:cubicBezTo>
                  <a:pt x="2125" y="131"/>
                  <a:pt x="1402" y="0"/>
                  <a:pt x="8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7"/>
          <p:cNvSpPr/>
          <p:nvPr/>
        </p:nvSpPr>
        <p:spPr>
          <a:xfrm>
            <a:off x="1415356" y="1536686"/>
            <a:ext cx="67942" cy="78691"/>
          </a:xfrm>
          <a:custGeom>
            <a:rect b="b" l="l" r="r" t="t"/>
            <a:pathLst>
              <a:path extrusionOk="0" h="1940" w="1675">
                <a:moveTo>
                  <a:pt x="450" y="1"/>
                </a:moveTo>
                <a:cubicBezTo>
                  <a:pt x="48" y="1"/>
                  <a:pt x="0" y="571"/>
                  <a:pt x="0" y="571"/>
                </a:cubicBezTo>
                <a:cubicBezTo>
                  <a:pt x="110" y="929"/>
                  <a:pt x="791" y="1939"/>
                  <a:pt x="1238" y="1939"/>
                </a:cubicBezTo>
                <a:cubicBezTo>
                  <a:pt x="1244" y="1939"/>
                  <a:pt x="1250" y="1939"/>
                  <a:pt x="1256" y="1939"/>
                </a:cubicBezTo>
                <a:cubicBezTo>
                  <a:pt x="1674" y="1157"/>
                  <a:pt x="1088" y="125"/>
                  <a:pt x="558" y="14"/>
                </a:cubicBezTo>
                <a:cubicBezTo>
                  <a:pt x="520" y="5"/>
                  <a:pt x="484" y="1"/>
                  <a:pt x="4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7"/>
          <p:cNvSpPr/>
          <p:nvPr/>
        </p:nvSpPr>
        <p:spPr>
          <a:xfrm>
            <a:off x="1477579" y="1374964"/>
            <a:ext cx="108708" cy="38007"/>
          </a:xfrm>
          <a:custGeom>
            <a:rect b="b" l="l" r="r" t="t"/>
            <a:pathLst>
              <a:path extrusionOk="0" h="937" w="2680">
                <a:moveTo>
                  <a:pt x="1180" y="0"/>
                </a:moveTo>
                <a:cubicBezTo>
                  <a:pt x="907" y="0"/>
                  <a:pt x="665" y="55"/>
                  <a:pt x="475" y="150"/>
                </a:cubicBezTo>
                <a:cubicBezTo>
                  <a:pt x="1" y="429"/>
                  <a:pt x="1117" y="904"/>
                  <a:pt x="1117" y="904"/>
                </a:cubicBezTo>
                <a:cubicBezTo>
                  <a:pt x="1176" y="927"/>
                  <a:pt x="1253" y="937"/>
                  <a:pt x="1340" y="937"/>
                </a:cubicBezTo>
                <a:cubicBezTo>
                  <a:pt x="1780" y="937"/>
                  <a:pt x="2493" y="676"/>
                  <a:pt x="2679" y="513"/>
                </a:cubicBezTo>
                <a:cubicBezTo>
                  <a:pt x="2159" y="149"/>
                  <a:pt x="1628"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7"/>
          <p:cNvSpPr/>
          <p:nvPr/>
        </p:nvSpPr>
        <p:spPr>
          <a:xfrm>
            <a:off x="1390450" y="1538349"/>
            <a:ext cx="52082" cy="86033"/>
          </a:xfrm>
          <a:custGeom>
            <a:rect b="b" l="l" r="r" t="t"/>
            <a:pathLst>
              <a:path extrusionOk="0" h="2121" w="1284">
                <a:moveTo>
                  <a:pt x="1116" y="0"/>
                </a:moveTo>
                <a:cubicBezTo>
                  <a:pt x="1116" y="0"/>
                  <a:pt x="670" y="28"/>
                  <a:pt x="363" y="558"/>
                </a:cubicBezTo>
                <a:cubicBezTo>
                  <a:pt x="84" y="1088"/>
                  <a:pt x="0" y="1870"/>
                  <a:pt x="475" y="2121"/>
                </a:cubicBezTo>
                <a:cubicBezTo>
                  <a:pt x="1061" y="1646"/>
                  <a:pt x="1284" y="475"/>
                  <a:pt x="1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7"/>
          <p:cNvSpPr/>
          <p:nvPr/>
        </p:nvSpPr>
        <p:spPr>
          <a:xfrm>
            <a:off x="1419047" y="1486592"/>
            <a:ext cx="82464" cy="77556"/>
          </a:xfrm>
          <a:custGeom>
            <a:rect b="b" l="l" r="r" t="t"/>
            <a:pathLst>
              <a:path extrusionOk="0" h="1912" w="2033">
                <a:moveTo>
                  <a:pt x="195" y="0"/>
                </a:moveTo>
                <a:cubicBezTo>
                  <a:pt x="85" y="0"/>
                  <a:pt x="0" y="79"/>
                  <a:pt x="188" y="439"/>
                </a:cubicBezTo>
                <a:cubicBezTo>
                  <a:pt x="639" y="1367"/>
                  <a:pt x="1789" y="1911"/>
                  <a:pt x="1997" y="1911"/>
                </a:cubicBezTo>
                <a:cubicBezTo>
                  <a:pt x="2021" y="1911"/>
                  <a:pt x="2032" y="1904"/>
                  <a:pt x="2030" y="1890"/>
                </a:cubicBezTo>
                <a:cubicBezTo>
                  <a:pt x="2030" y="1779"/>
                  <a:pt x="1304" y="551"/>
                  <a:pt x="384" y="49"/>
                </a:cubicBezTo>
                <a:cubicBezTo>
                  <a:pt x="384" y="49"/>
                  <a:pt x="281"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7"/>
          <p:cNvSpPr/>
          <p:nvPr/>
        </p:nvSpPr>
        <p:spPr>
          <a:xfrm>
            <a:off x="1414626" y="1420353"/>
            <a:ext cx="116171" cy="72810"/>
          </a:xfrm>
          <a:custGeom>
            <a:rect b="b" l="l" r="r" t="t"/>
            <a:pathLst>
              <a:path extrusionOk="0" h="1795" w="2864">
                <a:moveTo>
                  <a:pt x="656" y="0"/>
                </a:moveTo>
                <a:cubicBezTo>
                  <a:pt x="1" y="0"/>
                  <a:pt x="493" y="566"/>
                  <a:pt x="493" y="566"/>
                </a:cubicBezTo>
                <a:cubicBezTo>
                  <a:pt x="1122" y="1086"/>
                  <a:pt x="2638" y="1794"/>
                  <a:pt x="2853" y="1794"/>
                </a:cubicBezTo>
                <a:cubicBezTo>
                  <a:pt x="2857" y="1794"/>
                  <a:pt x="2861" y="1794"/>
                  <a:pt x="2864" y="1793"/>
                </a:cubicBezTo>
                <a:cubicBezTo>
                  <a:pt x="2390" y="1096"/>
                  <a:pt x="1664" y="92"/>
                  <a:pt x="799" y="8"/>
                </a:cubicBezTo>
                <a:cubicBezTo>
                  <a:pt x="747" y="3"/>
                  <a:pt x="699" y="0"/>
                  <a:pt x="6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7"/>
          <p:cNvSpPr/>
          <p:nvPr/>
        </p:nvSpPr>
        <p:spPr>
          <a:xfrm>
            <a:off x="1282960" y="1418487"/>
            <a:ext cx="63643" cy="102907"/>
          </a:xfrm>
          <a:custGeom>
            <a:rect b="b" l="l" r="r" t="t"/>
            <a:pathLst>
              <a:path extrusionOk="0" h="2537" w="1569">
                <a:moveTo>
                  <a:pt x="1263" y="0"/>
                </a:moveTo>
                <a:cubicBezTo>
                  <a:pt x="1235" y="0"/>
                  <a:pt x="1204" y="26"/>
                  <a:pt x="1172" y="82"/>
                </a:cubicBezTo>
                <a:cubicBezTo>
                  <a:pt x="1060" y="277"/>
                  <a:pt x="0" y="1449"/>
                  <a:pt x="1144" y="2537"/>
                </a:cubicBezTo>
                <a:cubicBezTo>
                  <a:pt x="1568" y="1838"/>
                  <a:pt x="1501" y="0"/>
                  <a:pt x="12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7"/>
          <p:cNvSpPr/>
          <p:nvPr/>
        </p:nvSpPr>
        <p:spPr>
          <a:xfrm>
            <a:off x="1334028" y="1441121"/>
            <a:ext cx="75690" cy="86479"/>
          </a:xfrm>
          <a:custGeom>
            <a:rect b="b" l="l" r="r" t="t"/>
            <a:pathLst>
              <a:path extrusionOk="0" h="2132" w="1866">
                <a:moveTo>
                  <a:pt x="290" y="0"/>
                </a:moveTo>
                <a:cubicBezTo>
                  <a:pt x="195" y="0"/>
                  <a:pt x="104" y="62"/>
                  <a:pt x="80" y="277"/>
                </a:cubicBezTo>
                <a:cubicBezTo>
                  <a:pt x="1" y="779"/>
                  <a:pt x="997" y="2132"/>
                  <a:pt x="1648" y="2132"/>
                </a:cubicBezTo>
                <a:cubicBezTo>
                  <a:pt x="1685" y="2132"/>
                  <a:pt x="1720" y="2127"/>
                  <a:pt x="1754" y="2118"/>
                </a:cubicBezTo>
                <a:cubicBezTo>
                  <a:pt x="1866" y="1477"/>
                  <a:pt x="889" y="361"/>
                  <a:pt x="555" y="110"/>
                </a:cubicBezTo>
                <a:cubicBezTo>
                  <a:pt x="555" y="110"/>
                  <a:pt x="418" y="0"/>
                  <a:pt x="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7"/>
          <p:cNvSpPr/>
          <p:nvPr/>
        </p:nvSpPr>
        <p:spPr>
          <a:xfrm>
            <a:off x="1289815" y="1541635"/>
            <a:ext cx="72404" cy="88426"/>
          </a:xfrm>
          <a:custGeom>
            <a:rect b="b" l="l" r="r" t="t"/>
            <a:pathLst>
              <a:path extrusionOk="0" h="2180" w="1785">
                <a:moveTo>
                  <a:pt x="1208" y="1"/>
                </a:moveTo>
                <a:cubicBezTo>
                  <a:pt x="916" y="1"/>
                  <a:pt x="0" y="259"/>
                  <a:pt x="26" y="2179"/>
                </a:cubicBezTo>
                <a:cubicBezTo>
                  <a:pt x="668" y="1789"/>
                  <a:pt x="1784" y="87"/>
                  <a:pt x="1254" y="3"/>
                </a:cubicBezTo>
                <a:cubicBezTo>
                  <a:pt x="1241" y="2"/>
                  <a:pt x="1226" y="1"/>
                  <a:pt x="12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7"/>
          <p:cNvSpPr/>
          <p:nvPr/>
        </p:nvSpPr>
        <p:spPr>
          <a:xfrm>
            <a:off x="1347454" y="1530440"/>
            <a:ext cx="54354" cy="78123"/>
          </a:xfrm>
          <a:custGeom>
            <a:rect b="b" l="l" r="r" t="t"/>
            <a:pathLst>
              <a:path extrusionOk="0" h="1926" w="1340">
                <a:moveTo>
                  <a:pt x="893" y="0"/>
                </a:moveTo>
                <a:cubicBezTo>
                  <a:pt x="893" y="0"/>
                  <a:pt x="558" y="0"/>
                  <a:pt x="391" y="307"/>
                </a:cubicBezTo>
                <a:cubicBezTo>
                  <a:pt x="224" y="642"/>
                  <a:pt x="0" y="1283"/>
                  <a:pt x="949" y="1925"/>
                </a:cubicBezTo>
                <a:cubicBezTo>
                  <a:pt x="1339" y="1562"/>
                  <a:pt x="1116" y="558"/>
                  <a:pt x="8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7"/>
          <p:cNvSpPr/>
          <p:nvPr/>
        </p:nvSpPr>
        <p:spPr>
          <a:xfrm>
            <a:off x="1453809" y="1293595"/>
            <a:ext cx="56625" cy="90901"/>
          </a:xfrm>
          <a:custGeom>
            <a:rect b="b" l="l" r="r" t="t"/>
            <a:pathLst>
              <a:path extrusionOk="0" h="2241" w="1396">
                <a:moveTo>
                  <a:pt x="408" y="0"/>
                </a:moveTo>
                <a:cubicBezTo>
                  <a:pt x="92" y="0"/>
                  <a:pt x="1" y="622"/>
                  <a:pt x="1" y="622"/>
                </a:cubicBezTo>
                <a:cubicBezTo>
                  <a:pt x="168" y="1431"/>
                  <a:pt x="1256" y="2240"/>
                  <a:pt x="1256" y="2240"/>
                </a:cubicBezTo>
                <a:cubicBezTo>
                  <a:pt x="1256" y="2240"/>
                  <a:pt x="1396" y="761"/>
                  <a:pt x="670" y="120"/>
                </a:cubicBezTo>
                <a:cubicBezTo>
                  <a:pt x="569" y="35"/>
                  <a:pt x="483" y="0"/>
                  <a:pt x="4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7"/>
          <p:cNvSpPr/>
          <p:nvPr/>
        </p:nvSpPr>
        <p:spPr>
          <a:xfrm>
            <a:off x="1463990" y="1262078"/>
            <a:ext cx="81531" cy="50541"/>
          </a:xfrm>
          <a:custGeom>
            <a:rect b="b" l="l" r="r" t="t"/>
            <a:pathLst>
              <a:path extrusionOk="0" h="1246" w="2010">
                <a:moveTo>
                  <a:pt x="705" y="0"/>
                </a:moveTo>
                <a:cubicBezTo>
                  <a:pt x="684" y="0"/>
                  <a:pt x="663" y="1"/>
                  <a:pt x="643" y="4"/>
                </a:cubicBezTo>
                <a:cubicBezTo>
                  <a:pt x="224" y="88"/>
                  <a:pt x="1" y="813"/>
                  <a:pt x="1" y="813"/>
                </a:cubicBezTo>
                <a:cubicBezTo>
                  <a:pt x="142" y="1118"/>
                  <a:pt x="1344" y="1245"/>
                  <a:pt x="1826" y="1245"/>
                </a:cubicBezTo>
                <a:cubicBezTo>
                  <a:pt x="1917" y="1245"/>
                  <a:pt x="1983" y="1241"/>
                  <a:pt x="2010" y="1232"/>
                </a:cubicBezTo>
                <a:cubicBezTo>
                  <a:pt x="1611" y="540"/>
                  <a:pt x="1135"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7"/>
          <p:cNvSpPr/>
          <p:nvPr/>
        </p:nvSpPr>
        <p:spPr>
          <a:xfrm>
            <a:off x="1454945" y="1208576"/>
            <a:ext cx="106436" cy="59059"/>
          </a:xfrm>
          <a:custGeom>
            <a:rect b="b" l="l" r="r" t="t"/>
            <a:pathLst>
              <a:path extrusionOk="0" h="1456" w="2624">
                <a:moveTo>
                  <a:pt x="1165" y="1"/>
                </a:moveTo>
                <a:cubicBezTo>
                  <a:pt x="731" y="1"/>
                  <a:pt x="409" y="186"/>
                  <a:pt x="280" y="430"/>
                </a:cubicBezTo>
                <a:cubicBezTo>
                  <a:pt x="1" y="905"/>
                  <a:pt x="252" y="1128"/>
                  <a:pt x="252" y="1128"/>
                </a:cubicBezTo>
                <a:lnTo>
                  <a:pt x="419" y="1351"/>
                </a:lnTo>
                <a:cubicBezTo>
                  <a:pt x="492" y="1424"/>
                  <a:pt x="594" y="1455"/>
                  <a:pt x="715" y="1455"/>
                </a:cubicBezTo>
                <a:cubicBezTo>
                  <a:pt x="1239" y="1455"/>
                  <a:pt x="2124" y="870"/>
                  <a:pt x="2623" y="598"/>
                </a:cubicBezTo>
                <a:cubicBezTo>
                  <a:pt x="2082" y="165"/>
                  <a:pt x="1574"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7"/>
          <p:cNvSpPr/>
          <p:nvPr/>
        </p:nvSpPr>
        <p:spPr>
          <a:xfrm>
            <a:off x="2239180" y="915918"/>
            <a:ext cx="71349" cy="103353"/>
          </a:xfrm>
          <a:custGeom>
            <a:rect b="b" l="l" r="r" t="t"/>
            <a:pathLst>
              <a:path extrusionOk="0" h="2548" w="1759">
                <a:moveTo>
                  <a:pt x="1" y="1"/>
                </a:moveTo>
                <a:lnTo>
                  <a:pt x="196" y="1145"/>
                </a:lnTo>
                <a:cubicBezTo>
                  <a:pt x="330" y="2061"/>
                  <a:pt x="1233" y="2547"/>
                  <a:pt x="1588" y="2547"/>
                </a:cubicBezTo>
                <a:cubicBezTo>
                  <a:pt x="1676" y="2547"/>
                  <a:pt x="1731" y="2517"/>
                  <a:pt x="1731" y="2456"/>
                </a:cubicBezTo>
                <a:cubicBezTo>
                  <a:pt x="1758" y="2233"/>
                  <a:pt x="1396" y="698"/>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7"/>
          <p:cNvSpPr/>
          <p:nvPr/>
        </p:nvSpPr>
        <p:spPr>
          <a:xfrm>
            <a:off x="2161097" y="965972"/>
            <a:ext cx="110938" cy="53056"/>
          </a:xfrm>
          <a:custGeom>
            <a:rect b="b" l="l" r="r" t="t"/>
            <a:pathLst>
              <a:path extrusionOk="0" h="1308" w="2735">
                <a:moveTo>
                  <a:pt x="1255" y="1"/>
                </a:moveTo>
                <a:cubicBezTo>
                  <a:pt x="801" y="1"/>
                  <a:pt x="321" y="151"/>
                  <a:pt x="1" y="525"/>
                </a:cubicBezTo>
                <a:cubicBezTo>
                  <a:pt x="161" y="1030"/>
                  <a:pt x="1438" y="1308"/>
                  <a:pt x="1967" y="1308"/>
                </a:cubicBezTo>
                <a:cubicBezTo>
                  <a:pt x="1992" y="1308"/>
                  <a:pt x="2016" y="1307"/>
                  <a:pt x="2037" y="1306"/>
                </a:cubicBezTo>
                <a:cubicBezTo>
                  <a:pt x="2037" y="1306"/>
                  <a:pt x="2735" y="971"/>
                  <a:pt x="2400" y="441"/>
                </a:cubicBezTo>
                <a:cubicBezTo>
                  <a:pt x="2211" y="179"/>
                  <a:pt x="1749" y="1"/>
                  <a:pt x="1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7"/>
          <p:cNvSpPr/>
          <p:nvPr/>
        </p:nvSpPr>
        <p:spPr>
          <a:xfrm>
            <a:off x="1514937" y="966864"/>
            <a:ext cx="78123" cy="115806"/>
          </a:xfrm>
          <a:custGeom>
            <a:rect b="b" l="l" r="r" t="t"/>
            <a:pathLst>
              <a:path extrusionOk="0" h="2855" w="1926">
                <a:moveTo>
                  <a:pt x="1535" y="0"/>
                </a:moveTo>
                <a:cubicBezTo>
                  <a:pt x="1535" y="0"/>
                  <a:pt x="1256" y="28"/>
                  <a:pt x="865" y="754"/>
                </a:cubicBezTo>
                <a:cubicBezTo>
                  <a:pt x="475" y="1479"/>
                  <a:pt x="140" y="2009"/>
                  <a:pt x="224" y="2790"/>
                </a:cubicBezTo>
                <a:lnTo>
                  <a:pt x="0" y="2790"/>
                </a:lnTo>
                <a:cubicBezTo>
                  <a:pt x="0" y="2790"/>
                  <a:pt x="141" y="2855"/>
                  <a:pt x="355" y="2855"/>
                </a:cubicBezTo>
                <a:cubicBezTo>
                  <a:pt x="608" y="2855"/>
                  <a:pt x="964" y="2765"/>
                  <a:pt x="1312" y="2372"/>
                </a:cubicBezTo>
                <a:cubicBezTo>
                  <a:pt x="1925" y="1674"/>
                  <a:pt x="1535" y="0"/>
                  <a:pt x="15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7"/>
          <p:cNvSpPr/>
          <p:nvPr/>
        </p:nvSpPr>
        <p:spPr>
          <a:xfrm>
            <a:off x="1347454" y="964268"/>
            <a:ext cx="78367" cy="98810"/>
          </a:xfrm>
          <a:custGeom>
            <a:rect b="b" l="l" r="r" t="t"/>
            <a:pathLst>
              <a:path extrusionOk="0" h="2436" w="1932">
                <a:moveTo>
                  <a:pt x="1740" y="1"/>
                </a:moveTo>
                <a:cubicBezTo>
                  <a:pt x="1356" y="1"/>
                  <a:pt x="492" y="419"/>
                  <a:pt x="279" y="1292"/>
                </a:cubicBezTo>
                <a:lnTo>
                  <a:pt x="0" y="2436"/>
                </a:lnTo>
                <a:cubicBezTo>
                  <a:pt x="1451" y="1850"/>
                  <a:pt x="1925" y="343"/>
                  <a:pt x="1925" y="120"/>
                </a:cubicBezTo>
                <a:cubicBezTo>
                  <a:pt x="1932" y="41"/>
                  <a:pt x="1859" y="1"/>
                  <a:pt x="17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7"/>
          <p:cNvSpPr/>
          <p:nvPr/>
        </p:nvSpPr>
        <p:spPr>
          <a:xfrm>
            <a:off x="1394993" y="933887"/>
            <a:ext cx="65671" cy="94105"/>
          </a:xfrm>
          <a:custGeom>
            <a:rect b="b" l="l" r="r" t="t"/>
            <a:pathLst>
              <a:path extrusionOk="0" h="2320" w="1619">
                <a:moveTo>
                  <a:pt x="1393" y="0"/>
                </a:moveTo>
                <a:cubicBezTo>
                  <a:pt x="1073" y="0"/>
                  <a:pt x="474" y="506"/>
                  <a:pt x="474" y="506"/>
                </a:cubicBezTo>
                <a:cubicBezTo>
                  <a:pt x="140" y="813"/>
                  <a:pt x="0" y="2013"/>
                  <a:pt x="84" y="2320"/>
                </a:cubicBezTo>
                <a:cubicBezTo>
                  <a:pt x="1116" y="1790"/>
                  <a:pt x="1618" y="869"/>
                  <a:pt x="1590" y="227"/>
                </a:cubicBezTo>
                <a:cubicBezTo>
                  <a:pt x="1583" y="62"/>
                  <a:pt x="1505" y="0"/>
                  <a:pt x="13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7"/>
          <p:cNvSpPr/>
          <p:nvPr/>
        </p:nvSpPr>
        <p:spPr>
          <a:xfrm>
            <a:off x="1646440" y="919244"/>
            <a:ext cx="94876" cy="70498"/>
          </a:xfrm>
          <a:custGeom>
            <a:rect b="b" l="l" r="r" t="t"/>
            <a:pathLst>
              <a:path extrusionOk="0" h="1738" w="2339">
                <a:moveTo>
                  <a:pt x="451" y="0"/>
                </a:moveTo>
                <a:cubicBezTo>
                  <a:pt x="0" y="0"/>
                  <a:pt x="23" y="644"/>
                  <a:pt x="23" y="644"/>
                </a:cubicBezTo>
                <a:cubicBezTo>
                  <a:pt x="155" y="1552"/>
                  <a:pt x="940" y="1737"/>
                  <a:pt x="1560" y="1737"/>
                </a:cubicBezTo>
                <a:cubicBezTo>
                  <a:pt x="1989" y="1737"/>
                  <a:pt x="2338" y="1649"/>
                  <a:pt x="2338" y="1649"/>
                </a:cubicBezTo>
                <a:cubicBezTo>
                  <a:pt x="2338" y="1649"/>
                  <a:pt x="1306" y="198"/>
                  <a:pt x="636" y="31"/>
                </a:cubicBezTo>
                <a:cubicBezTo>
                  <a:pt x="567" y="9"/>
                  <a:pt x="506" y="0"/>
                  <a:pt x="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7"/>
          <p:cNvSpPr/>
          <p:nvPr/>
        </p:nvSpPr>
        <p:spPr>
          <a:xfrm>
            <a:off x="1629242" y="955547"/>
            <a:ext cx="43037" cy="91712"/>
          </a:xfrm>
          <a:custGeom>
            <a:rect b="b" l="l" r="r" t="t"/>
            <a:pathLst>
              <a:path extrusionOk="0" h="2261" w="1061">
                <a:moveTo>
                  <a:pt x="251" y="0"/>
                </a:moveTo>
                <a:lnTo>
                  <a:pt x="251" y="0"/>
                </a:lnTo>
                <a:cubicBezTo>
                  <a:pt x="0" y="614"/>
                  <a:pt x="223" y="1591"/>
                  <a:pt x="614" y="2260"/>
                </a:cubicBezTo>
                <a:cubicBezTo>
                  <a:pt x="614" y="2260"/>
                  <a:pt x="921" y="2121"/>
                  <a:pt x="977" y="1535"/>
                </a:cubicBezTo>
                <a:cubicBezTo>
                  <a:pt x="1060" y="921"/>
                  <a:pt x="977" y="837"/>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7"/>
          <p:cNvSpPr/>
          <p:nvPr/>
        </p:nvSpPr>
        <p:spPr>
          <a:xfrm>
            <a:off x="2037544" y="908130"/>
            <a:ext cx="125865" cy="154949"/>
          </a:xfrm>
          <a:custGeom>
            <a:rect b="b" l="l" r="r" t="t"/>
            <a:pathLst>
              <a:path extrusionOk="0" h="3820" w="3103">
                <a:moveTo>
                  <a:pt x="558" y="0"/>
                </a:moveTo>
                <a:cubicBezTo>
                  <a:pt x="498" y="0"/>
                  <a:pt x="444" y="8"/>
                  <a:pt x="396" y="26"/>
                </a:cubicBezTo>
                <a:cubicBezTo>
                  <a:pt x="332" y="677"/>
                  <a:pt x="643" y="1100"/>
                  <a:pt x="998" y="1368"/>
                </a:cubicBezTo>
                <a:lnTo>
                  <a:pt x="998" y="1368"/>
                </a:lnTo>
                <a:cubicBezTo>
                  <a:pt x="465" y="2174"/>
                  <a:pt x="0" y="3372"/>
                  <a:pt x="257" y="3792"/>
                </a:cubicBezTo>
                <a:cubicBezTo>
                  <a:pt x="944" y="3104"/>
                  <a:pt x="1367" y="3034"/>
                  <a:pt x="1512" y="3034"/>
                </a:cubicBezTo>
                <a:cubicBezTo>
                  <a:pt x="1549" y="3034"/>
                  <a:pt x="1568" y="3039"/>
                  <a:pt x="1568" y="3039"/>
                </a:cubicBezTo>
                <a:cubicBezTo>
                  <a:pt x="1568" y="3039"/>
                  <a:pt x="1959" y="3457"/>
                  <a:pt x="2293" y="3820"/>
                </a:cubicBezTo>
                <a:cubicBezTo>
                  <a:pt x="2935" y="3290"/>
                  <a:pt x="3103" y="1476"/>
                  <a:pt x="3103" y="1476"/>
                </a:cubicBezTo>
                <a:cubicBezTo>
                  <a:pt x="3103" y="1476"/>
                  <a:pt x="1360" y="0"/>
                  <a:pt x="5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7"/>
          <p:cNvSpPr/>
          <p:nvPr/>
        </p:nvSpPr>
        <p:spPr>
          <a:xfrm>
            <a:off x="1965343" y="908819"/>
            <a:ext cx="78367" cy="97675"/>
          </a:xfrm>
          <a:custGeom>
            <a:rect b="b" l="l" r="r" t="t"/>
            <a:pathLst>
              <a:path extrusionOk="0" h="2408" w="1932">
                <a:moveTo>
                  <a:pt x="1740" y="1"/>
                </a:moveTo>
                <a:cubicBezTo>
                  <a:pt x="1355" y="1"/>
                  <a:pt x="492" y="419"/>
                  <a:pt x="279" y="1292"/>
                </a:cubicBezTo>
                <a:lnTo>
                  <a:pt x="0" y="2408"/>
                </a:lnTo>
                <a:cubicBezTo>
                  <a:pt x="1451" y="1850"/>
                  <a:pt x="1925" y="343"/>
                  <a:pt x="1925" y="120"/>
                </a:cubicBezTo>
                <a:cubicBezTo>
                  <a:pt x="1932" y="41"/>
                  <a:pt x="1859" y="1"/>
                  <a:pt x="17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7"/>
          <p:cNvSpPr/>
          <p:nvPr/>
        </p:nvSpPr>
        <p:spPr>
          <a:xfrm>
            <a:off x="2023063" y="906710"/>
            <a:ext cx="64535" cy="94146"/>
          </a:xfrm>
          <a:custGeom>
            <a:rect b="b" l="l" r="r" t="t"/>
            <a:pathLst>
              <a:path extrusionOk="0" h="2321" w="1591">
                <a:moveTo>
                  <a:pt x="1393" y="1"/>
                </a:moveTo>
                <a:cubicBezTo>
                  <a:pt x="1073" y="1"/>
                  <a:pt x="474" y="507"/>
                  <a:pt x="474" y="507"/>
                </a:cubicBezTo>
                <a:cubicBezTo>
                  <a:pt x="140" y="814"/>
                  <a:pt x="0" y="1986"/>
                  <a:pt x="84" y="2320"/>
                </a:cubicBezTo>
                <a:cubicBezTo>
                  <a:pt x="1116" y="1762"/>
                  <a:pt x="1590" y="870"/>
                  <a:pt x="1590" y="228"/>
                </a:cubicBezTo>
                <a:cubicBezTo>
                  <a:pt x="1583" y="62"/>
                  <a:pt x="1505" y="1"/>
                  <a:pt x="1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7"/>
          <p:cNvSpPr/>
          <p:nvPr/>
        </p:nvSpPr>
        <p:spPr>
          <a:xfrm>
            <a:off x="2103377" y="949504"/>
            <a:ext cx="84938" cy="103394"/>
          </a:xfrm>
          <a:custGeom>
            <a:rect b="b" l="l" r="r" t="t"/>
            <a:pathLst>
              <a:path extrusionOk="0" h="2549" w="2094">
                <a:moveTo>
                  <a:pt x="1386" y="1"/>
                </a:moveTo>
                <a:cubicBezTo>
                  <a:pt x="1129" y="1"/>
                  <a:pt x="894" y="261"/>
                  <a:pt x="894" y="261"/>
                </a:cubicBezTo>
                <a:cubicBezTo>
                  <a:pt x="1" y="1516"/>
                  <a:pt x="1842" y="2549"/>
                  <a:pt x="1842" y="2549"/>
                </a:cubicBezTo>
                <a:cubicBezTo>
                  <a:pt x="1842" y="2549"/>
                  <a:pt x="2093" y="819"/>
                  <a:pt x="1759" y="261"/>
                </a:cubicBezTo>
                <a:cubicBezTo>
                  <a:pt x="1647" y="66"/>
                  <a:pt x="1514" y="1"/>
                  <a:pt x="1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7"/>
          <p:cNvSpPr/>
          <p:nvPr/>
        </p:nvSpPr>
        <p:spPr>
          <a:xfrm>
            <a:off x="670791" y="1022273"/>
            <a:ext cx="140306" cy="48107"/>
          </a:xfrm>
          <a:custGeom>
            <a:rect b="b" l="l" r="r" t="t"/>
            <a:pathLst>
              <a:path extrusionOk="0" h="1186" w="3459">
                <a:moveTo>
                  <a:pt x="2573" y="1"/>
                </a:moveTo>
                <a:cubicBezTo>
                  <a:pt x="1251" y="1"/>
                  <a:pt x="0" y="1118"/>
                  <a:pt x="138" y="1173"/>
                </a:cubicBezTo>
                <a:cubicBezTo>
                  <a:pt x="158" y="1181"/>
                  <a:pt x="208" y="1186"/>
                  <a:pt x="282" y="1186"/>
                </a:cubicBezTo>
                <a:cubicBezTo>
                  <a:pt x="731" y="1186"/>
                  <a:pt x="2066" y="1019"/>
                  <a:pt x="2928" y="420"/>
                </a:cubicBezTo>
                <a:cubicBezTo>
                  <a:pt x="2928" y="420"/>
                  <a:pt x="3458" y="1"/>
                  <a:pt x="2621" y="1"/>
                </a:cubicBezTo>
                <a:cubicBezTo>
                  <a:pt x="2605" y="1"/>
                  <a:pt x="2589" y="1"/>
                  <a:pt x="2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7"/>
          <p:cNvSpPr/>
          <p:nvPr/>
        </p:nvSpPr>
        <p:spPr>
          <a:xfrm>
            <a:off x="1808041" y="914579"/>
            <a:ext cx="133572" cy="74959"/>
          </a:xfrm>
          <a:custGeom>
            <a:rect b="b" l="l" r="r" t="t"/>
            <a:pathLst>
              <a:path extrusionOk="0" h="1848" w="3293">
                <a:moveTo>
                  <a:pt x="2783" y="0"/>
                </a:moveTo>
                <a:cubicBezTo>
                  <a:pt x="2643" y="0"/>
                  <a:pt x="2511" y="34"/>
                  <a:pt x="2511" y="34"/>
                </a:cubicBezTo>
                <a:cubicBezTo>
                  <a:pt x="1618" y="397"/>
                  <a:pt x="56" y="1652"/>
                  <a:pt x="0" y="1847"/>
                </a:cubicBezTo>
                <a:cubicBezTo>
                  <a:pt x="977" y="1708"/>
                  <a:pt x="2400" y="1485"/>
                  <a:pt x="2958" y="648"/>
                </a:cubicBezTo>
                <a:cubicBezTo>
                  <a:pt x="3293" y="101"/>
                  <a:pt x="3025" y="0"/>
                  <a:pt x="27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7"/>
          <p:cNvSpPr/>
          <p:nvPr/>
        </p:nvSpPr>
        <p:spPr>
          <a:xfrm>
            <a:off x="2286719" y="949869"/>
            <a:ext cx="79259" cy="114832"/>
          </a:xfrm>
          <a:custGeom>
            <a:rect b="b" l="l" r="r" t="t"/>
            <a:pathLst>
              <a:path extrusionOk="0" h="2831" w="1954">
                <a:moveTo>
                  <a:pt x="1563" y="1"/>
                </a:moveTo>
                <a:cubicBezTo>
                  <a:pt x="1563" y="1"/>
                  <a:pt x="1312" y="29"/>
                  <a:pt x="893" y="754"/>
                </a:cubicBezTo>
                <a:cubicBezTo>
                  <a:pt x="503" y="1480"/>
                  <a:pt x="1" y="1898"/>
                  <a:pt x="112" y="2679"/>
                </a:cubicBezTo>
                <a:lnTo>
                  <a:pt x="28" y="2763"/>
                </a:lnTo>
                <a:cubicBezTo>
                  <a:pt x="28" y="2763"/>
                  <a:pt x="175" y="2830"/>
                  <a:pt x="397" y="2830"/>
                </a:cubicBezTo>
                <a:cubicBezTo>
                  <a:pt x="649" y="2830"/>
                  <a:pt x="998" y="2743"/>
                  <a:pt x="1340" y="2372"/>
                </a:cubicBezTo>
                <a:cubicBezTo>
                  <a:pt x="1953" y="1675"/>
                  <a:pt x="1563" y="1"/>
                  <a:pt x="1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7"/>
          <p:cNvSpPr/>
          <p:nvPr/>
        </p:nvSpPr>
        <p:spPr>
          <a:xfrm>
            <a:off x="1443628" y="982278"/>
            <a:ext cx="55490" cy="88751"/>
          </a:xfrm>
          <a:custGeom>
            <a:rect b="b" l="l" r="r" t="t"/>
            <a:pathLst>
              <a:path extrusionOk="0" h="2188" w="1368">
                <a:moveTo>
                  <a:pt x="413" y="0"/>
                </a:moveTo>
                <a:cubicBezTo>
                  <a:pt x="109" y="0"/>
                  <a:pt x="1" y="597"/>
                  <a:pt x="1" y="597"/>
                </a:cubicBezTo>
                <a:cubicBezTo>
                  <a:pt x="140" y="1378"/>
                  <a:pt x="1200" y="2187"/>
                  <a:pt x="1200" y="2187"/>
                </a:cubicBezTo>
                <a:cubicBezTo>
                  <a:pt x="1200" y="2187"/>
                  <a:pt x="1368" y="764"/>
                  <a:pt x="670" y="123"/>
                </a:cubicBezTo>
                <a:cubicBezTo>
                  <a:pt x="572" y="35"/>
                  <a:pt x="487" y="0"/>
                  <a:pt x="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7"/>
          <p:cNvSpPr/>
          <p:nvPr/>
        </p:nvSpPr>
        <p:spPr>
          <a:xfrm>
            <a:off x="1468533" y="922367"/>
            <a:ext cx="79259" cy="48797"/>
          </a:xfrm>
          <a:custGeom>
            <a:rect b="b" l="l" r="r" t="t"/>
            <a:pathLst>
              <a:path extrusionOk="0" h="1203" w="1954">
                <a:moveTo>
                  <a:pt x="755" y="1"/>
                </a:moveTo>
                <a:cubicBezTo>
                  <a:pt x="726" y="1"/>
                  <a:pt x="698" y="4"/>
                  <a:pt x="670" y="9"/>
                </a:cubicBezTo>
                <a:cubicBezTo>
                  <a:pt x="252" y="65"/>
                  <a:pt x="1" y="763"/>
                  <a:pt x="1" y="763"/>
                </a:cubicBezTo>
                <a:cubicBezTo>
                  <a:pt x="162" y="1040"/>
                  <a:pt x="1262" y="1202"/>
                  <a:pt x="1746" y="1202"/>
                </a:cubicBezTo>
                <a:cubicBezTo>
                  <a:pt x="1846" y="1202"/>
                  <a:pt x="1920" y="1195"/>
                  <a:pt x="1953" y="1181"/>
                </a:cubicBezTo>
                <a:cubicBezTo>
                  <a:pt x="1563" y="530"/>
                  <a:pt x="1148"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7"/>
          <p:cNvSpPr/>
          <p:nvPr/>
        </p:nvSpPr>
        <p:spPr>
          <a:xfrm>
            <a:off x="1972117" y="965161"/>
            <a:ext cx="84938" cy="134140"/>
          </a:xfrm>
          <a:custGeom>
            <a:rect b="b" l="l" r="r" t="t"/>
            <a:pathLst>
              <a:path extrusionOk="0" h="3307" w="2094">
                <a:moveTo>
                  <a:pt x="612" y="0"/>
                </a:moveTo>
                <a:cubicBezTo>
                  <a:pt x="146" y="0"/>
                  <a:pt x="1" y="907"/>
                  <a:pt x="1" y="907"/>
                </a:cubicBezTo>
                <a:cubicBezTo>
                  <a:pt x="252" y="2107"/>
                  <a:pt x="1870" y="3307"/>
                  <a:pt x="1870" y="3307"/>
                </a:cubicBezTo>
                <a:cubicBezTo>
                  <a:pt x="1870" y="3307"/>
                  <a:pt x="2093" y="1103"/>
                  <a:pt x="1005" y="182"/>
                </a:cubicBezTo>
                <a:cubicBezTo>
                  <a:pt x="854" y="52"/>
                  <a:pt x="724" y="0"/>
                  <a:pt x="6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7"/>
          <p:cNvSpPr/>
          <p:nvPr/>
        </p:nvSpPr>
        <p:spPr>
          <a:xfrm>
            <a:off x="1889491" y="932102"/>
            <a:ext cx="88345" cy="47985"/>
          </a:xfrm>
          <a:custGeom>
            <a:rect b="b" l="l" r="r" t="t"/>
            <a:pathLst>
              <a:path extrusionOk="0" h="1183" w="2178">
                <a:moveTo>
                  <a:pt x="1584" y="0"/>
                </a:moveTo>
                <a:cubicBezTo>
                  <a:pt x="971" y="0"/>
                  <a:pt x="116" y="176"/>
                  <a:pt x="1" y="271"/>
                </a:cubicBezTo>
                <a:cubicBezTo>
                  <a:pt x="539" y="786"/>
                  <a:pt x="1096" y="1183"/>
                  <a:pt x="1509" y="1183"/>
                </a:cubicBezTo>
                <a:cubicBezTo>
                  <a:pt x="1589" y="1183"/>
                  <a:pt x="1663" y="1168"/>
                  <a:pt x="1731" y="1136"/>
                </a:cubicBezTo>
                <a:cubicBezTo>
                  <a:pt x="2149" y="941"/>
                  <a:pt x="2177" y="132"/>
                  <a:pt x="2177" y="132"/>
                </a:cubicBezTo>
                <a:cubicBezTo>
                  <a:pt x="2090" y="36"/>
                  <a:pt x="1862" y="0"/>
                  <a:pt x="15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7"/>
          <p:cNvSpPr/>
          <p:nvPr/>
        </p:nvSpPr>
        <p:spPr>
          <a:xfrm>
            <a:off x="702389" y="1160023"/>
            <a:ext cx="108707" cy="66644"/>
          </a:xfrm>
          <a:custGeom>
            <a:rect b="b" l="l" r="r" t="t"/>
            <a:pathLst>
              <a:path extrusionOk="0" h="1643" w="2680">
                <a:moveTo>
                  <a:pt x="1949" y="1"/>
                </a:moveTo>
                <a:cubicBezTo>
                  <a:pt x="1395" y="1"/>
                  <a:pt x="509" y="853"/>
                  <a:pt x="1" y="1265"/>
                </a:cubicBezTo>
                <a:cubicBezTo>
                  <a:pt x="489" y="1535"/>
                  <a:pt x="931" y="1642"/>
                  <a:pt x="1303" y="1642"/>
                </a:cubicBezTo>
                <a:cubicBezTo>
                  <a:pt x="1931" y="1642"/>
                  <a:pt x="2361" y="1336"/>
                  <a:pt x="2484" y="986"/>
                </a:cubicBezTo>
                <a:cubicBezTo>
                  <a:pt x="2679" y="455"/>
                  <a:pt x="2400" y="260"/>
                  <a:pt x="2400" y="260"/>
                </a:cubicBezTo>
                <a:lnTo>
                  <a:pt x="2177" y="65"/>
                </a:lnTo>
                <a:cubicBezTo>
                  <a:pt x="2110" y="21"/>
                  <a:pt x="2034"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7"/>
          <p:cNvSpPr/>
          <p:nvPr/>
        </p:nvSpPr>
        <p:spPr>
          <a:xfrm>
            <a:off x="2043426" y="924436"/>
            <a:ext cx="87169" cy="53137"/>
          </a:xfrm>
          <a:custGeom>
            <a:rect b="b" l="l" r="r" t="t"/>
            <a:pathLst>
              <a:path extrusionOk="0" h="1310" w="2149">
                <a:moveTo>
                  <a:pt x="806" y="1"/>
                </a:moveTo>
                <a:cubicBezTo>
                  <a:pt x="769" y="1"/>
                  <a:pt x="733" y="5"/>
                  <a:pt x="698" y="14"/>
                </a:cubicBezTo>
                <a:cubicBezTo>
                  <a:pt x="251" y="98"/>
                  <a:pt x="0" y="851"/>
                  <a:pt x="0" y="851"/>
                </a:cubicBezTo>
                <a:cubicBezTo>
                  <a:pt x="168" y="1162"/>
                  <a:pt x="1487" y="1309"/>
                  <a:pt x="1981" y="1309"/>
                </a:cubicBezTo>
                <a:cubicBezTo>
                  <a:pt x="2062" y="1309"/>
                  <a:pt x="2121" y="1305"/>
                  <a:pt x="2148" y="1297"/>
                </a:cubicBezTo>
                <a:cubicBezTo>
                  <a:pt x="1712" y="578"/>
                  <a:pt x="1228" y="1"/>
                  <a:pt x="8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7"/>
          <p:cNvSpPr/>
          <p:nvPr/>
        </p:nvSpPr>
        <p:spPr>
          <a:xfrm>
            <a:off x="1784272" y="906183"/>
            <a:ext cx="55490" cy="81084"/>
          </a:xfrm>
          <a:custGeom>
            <a:rect b="b" l="l" r="r" t="t"/>
            <a:pathLst>
              <a:path extrusionOk="0" h="1999" w="1368">
                <a:moveTo>
                  <a:pt x="1188" y="1"/>
                </a:moveTo>
                <a:cubicBezTo>
                  <a:pt x="920" y="1"/>
                  <a:pt x="391" y="436"/>
                  <a:pt x="391" y="436"/>
                </a:cubicBezTo>
                <a:cubicBezTo>
                  <a:pt x="112" y="687"/>
                  <a:pt x="0" y="1720"/>
                  <a:pt x="56" y="1999"/>
                </a:cubicBezTo>
                <a:cubicBezTo>
                  <a:pt x="949" y="1524"/>
                  <a:pt x="1367" y="743"/>
                  <a:pt x="1340" y="185"/>
                </a:cubicBezTo>
                <a:cubicBezTo>
                  <a:pt x="1340" y="51"/>
                  <a:pt x="1279" y="1"/>
                  <a:pt x="11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7"/>
          <p:cNvSpPr/>
          <p:nvPr/>
        </p:nvSpPr>
        <p:spPr>
          <a:xfrm>
            <a:off x="1178836" y="1052492"/>
            <a:ext cx="140346" cy="53989"/>
          </a:xfrm>
          <a:custGeom>
            <a:rect b="b" l="l" r="r" t="t"/>
            <a:pathLst>
              <a:path extrusionOk="0" h="1331" w="3460">
                <a:moveTo>
                  <a:pt x="1584" y="0"/>
                </a:moveTo>
                <a:cubicBezTo>
                  <a:pt x="923" y="0"/>
                  <a:pt x="238" y="219"/>
                  <a:pt x="0" y="930"/>
                </a:cubicBezTo>
                <a:cubicBezTo>
                  <a:pt x="297" y="1145"/>
                  <a:pt x="1083" y="1330"/>
                  <a:pt x="1796" y="1330"/>
                </a:cubicBezTo>
                <a:cubicBezTo>
                  <a:pt x="2288" y="1330"/>
                  <a:pt x="2746" y="1242"/>
                  <a:pt x="2986" y="1014"/>
                </a:cubicBezTo>
                <a:cubicBezTo>
                  <a:pt x="2986" y="1014"/>
                  <a:pt x="3460" y="568"/>
                  <a:pt x="2846" y="261"/>
                </a:cubicBezTo>
                <a:cubicBezTo>
                  <a:pt x="2580" y="128"/>
                  <a:pt x="2089" y="0"/>
                  <a:pt x="15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7"/>
          <p:cNvSpPr/>
          <p:nvPr/>
        </p:nvSpPr>
        <p:spPr>
          <a:xfrm>
            <a:off x="2140735" y="941959"/>
            <a:ext cx="116617" cy="131301"/>
          </a:xfrm>
          <a:custGeom>
            <a:rect b="b" l="l" r="r" t="t"/>
            <a:pathLst>
              <a:path extrusionOk="0" h="3237" w="2875">
                <a:moveTo>
                  <a:pt x="1139" y="0"/>
                </a:moveTo>
                <a:cubicBezTo>
                  <a:pt x="1132" y="0"/>
                  <a:pt x="1124" y="0"/>
                  <a:pt x="1117" y="1"/>
                </a:cubicBezTo>
                <a:cubicBezTo>
                  <a:pt x="901" y="679"/>
                  <a:pt x="1226" y="955"/>
                  <a:pt x="1526" y="1067"/>
                </a:cubicBezTo>
                <a:lnTo>
                  <a:pt x="1526" y="1067"/>
                </a:lnTo>
                <a:cubicBezTo>
                  <a:pt x="1173" y="1006"/>
                  <a:pt x="620" y="926"/>
                  <a:pt x="1" y="893"/>
                </a:cubicBezTo>
                <a:lnTo>
                  <a:pt x="1" y="893"/>
                </a:lnTo>
                <a:cubicBezTo>
                  <a:pt x="61" y="1254"/>
                  <a:pt x="481" y="1874"/>
                  <a:pt x="1137" y="1874"/>
                </a:cubicBezTo>
                <a:cubicBezTo>
                  <a:pt x="1394" y="1874"/>
                  <a:pt x="1687" y="1779"/>
                  <a:pt x="2009" y="1535"/>
                </a:cubicBezTo>
                <a:lnTo>
                  <a:pt x="2009" y="1535"/>
                </a:lnTo>
                <a:cubicBezTo>
                  <a:pt x="1812" y="1926"/>
                  <a:pt x="1585" y="2656"/>
                  <a:pt x="2205" y="3237"/>
                </a:cubicBezTo>
                <a:cubicBezTo>
                  <a:pt x="2790" y="3014"/>
                  <a:pt x="2874" y="1256"/>
                  <a:pt x="2874" y="1256"/>
                </a:cubicBezTo>
                <a:cubicBezTo>
                  <a:pt x="2874" y="1256"/>
                  <a:pt x="1837" y="0"/>
                  <a:pt x="1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7"/>
          <p:cNvSpPr/>
          <p:nvPr/>
        </p:nvSpPr>
        <p:spPr>
          <a:xfrm>
            <a:off x="1200496" y="990350"/>
            <a:ext cx="80233" cy="63196"/>
          </a:xfrm>
          <a:custGeom>
            <a:rect b="b" l="l" r="r" t="t"/>
            <a:pathLst>
              <a:path extrusionOk="0" h="1558" w="1978">
                <a:moveTo>
                  <a:pt x="1364" y="1"/>
                </a:moveTo>
                <a:cubicBezTo>
                  <a:pt x="848" y="1"/>
                  <a:pt x="1" y="695"/>
                  <a:pt x="80" y="1514"/>
                </a:cubicBezTo>
                <a:cubicBezTo>
                  <a:pt x="136" y="1544"/>
                  <a:pt x="203" y="1557"/>
                  <a:pt x="277" y="1557"/>
                </a:cubicBezTo>
                <a:cubicBezTo>
                  <a:pt x="755" y="1557"/>
                  <a:pt x="1540" y="998"/>
                  <a:pt x="1782" y="733"/>
                </a:cubicBezTo>
                <a:cubicBezTo>
                  <a:pt x="1782" y="733"/>
                  <a:pt x="1977" y="119"/>
                  <a:pt x="1447" y="7"/>
                </a:cubicBezTo>
                <a:cubicBezTo>
                  <a:pt x="1421" y="3"/>
                  <a:pt x="1393" y="1"/>
                  <a:pt x="13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7"/>
          <p:cNvSpPr/>
          <p:nvPr/>
        </p:nvSpPr>
        <p:spPr>
          <a:xfrm>
            <a:off x="1235502" y="1079993"/>
            <a:ext cx="57680" cy="94592"/>
          </a:xfrm>
          <a:custGeom>
            <a:rect b="b" l="l" r="r" t="t"/>
            <a:pathLst>
              <a:path extrusionOk="0" h="2332" w="1422">
                <a:moveTo>
                  <a:pt x="535" y="0"/>
                </a:moveTo>
                <a:cubicBezTo>
                  <a:pt x="26" y="0"/>
                  <a:pt x="0" y="2014"/>
                  <a:pt x="138" y="2317"/>
                </a:cubicBezTo>
                <a:cubicBezTo>
                  <a:pt x="141" y="2327"/>
                  <a:pt x="154" y="2332"/>
                  <a:pt x="175" y="2332"/>
                </a:cubicBezTo>
                <a:cubicBezTo>
                  <a:pt x="332" y="2332"/>
                  <a:pt x="953" y="2032"/>
                  <a:pt x="1421" y="1145"/>
                </a:cubicBezTo>
                <a:cubicBezTo>
                  <a:pt x="1421" y="1145"/>
                  <a:pt x="1086" y="29"/>
                  <a:pt x="556" y="1"/>
                </a:cubicBezTo>
                <a:cubicBezTo>
                  <a:pt x="549" y="1"/>
                  <a:pt x="542" y="0"/>
                  <a:pt x="5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7"/>
          <p:cNvSpPr/>
          <p:nvPr/>
        </p:nvSpPr>
        <p:spPr>
          <a:xfrm>
            <a:off x="1394993" y="1170691"/>
            <a:ext cx="93943" cy="97228"/>
          </a:xfrm>
          <a:custGeom>
            <a:rect b="b" l="l" r="r" t="t"/>
            <a:pathLst>
              <a:path extrusionOk="0" h="2397" w="2316">
                <a:moveTo>
                  <a:pt x="1408" y="0"/>
                </a:moveTo>
                <a:cubicBezTo>
                  <a:pt x="879" y="0"/>
                  <a:pt x="223" y="555"/>
                  <a:pt x="223" y="555"/>
                </a:cubicBezTo>
                <a:lnTo>
                  <a:pt x="0" y="918"/>
                </a:lnTo>
                <a:cubicBezTo>
                  <a:pt x="0" y="1392"/>
                  <a:pt x="1004" y="2397"/>
                  <a:pt x="1004" y="2397"/>
                </a:cubicBezTo>
                <a:cubicBezTo>
                  <a:pt x="1004" y="2397"/>
                  <a:pt x="2316" y="723"/>
                  <a:pt x="1814" y="165"/>
                </a:cubicBezTo>
                <a:cubicBezTo>
                  <a:pt x="1701" y="46"/>
                  <a:pt x="1560" y="0"/>
                  <a:pt x="14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7"/>
          <p:cNvSpPr/>
          <p:nvPr/>
        </p:nvSpPr>
        <p:spPr>
          <a:xfrm>
            <a:off x="1338409" y="1141567"/>
            <a:ext cx="73580" cy="127488"/>
          </a:xfrm>
          <a:custGeom>
            <a:rect b="b" l="l" r="r" t="t"/>
            <a:pathLst>
              <a:path extrusionOk="0" h="3143" w="1814">
                <a:moveTo>
                  <a:pt x="946" y="0"/>
                </a:moveTo>
                <a:cubicBezTo>
                  <a:pt x="753" y="0"/>
                  <a:pt x="586" y="157"/>
                  <a:pt x="586" y="157"/>
                </a:cubicBezTo>
                <a:cubicBezTo>
                  <a:pt x="0" y="715"/>
                  <a:pt x="195" y="2640"/>
                  <a:pt x="530" y="3142"/>
                </a:cubicBezTo>
                <a:cubicBezTo>
                  <a:pt x="1814" y="2780"/>
                  <a:pt x="1618" y="966"/>
                  <a:pt x="1339" y="325"/>
                </a:cubicBezTo>
                <a:cubicBezTo>
                  <a:pt x="1226" y="75"/>
                  <a:pt x="1080" y="0"/>
                  <a:pt x="9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7"/>
          <p:cNvSpPr/>
          <p:nvPr/>
        </p:nvSpPr>
        <p:spPr>
          <a:xfrm>
            <a:off x="1512665" y="1096989"/>
            <a:ext cx="143753" cy="126798"/>
          </a:xfrm>
          <a:custGeom>
            <a:rect b="b" l="l" r="r" t="t"/>
            <a:pathLst>
              <a:path extrusionOk="0" h="3126" w="3544">
                <a:moveTo>
                  <a:pt x="2512" y="1"/>
                </a:moveTo>
                <a:cubicBezTo>
                  <a:pt x="2512" y="1"/>
                  <a:pt x="280" y="224"/>
                  <a:pt x="1" y="782"/>
                </a:cubicBezTo>
                <a:cubicBezTo>
                  <a:pt x="302" y="1135"/>
                  <a:pt x="770" y="1295"/>
                  <a:pt x="1239" y="1356"/>
                </a:cubicBezTo>
                <a:lnTo>
                  <a:pt x="1239" y="1356"/>
                </a:lnTo>
                <a:cubicBezTo>
                  <a:pt x="1429" y="2141"/>
                  <a:pt x="1862" y="3037"/>
                  <a:pt x="2260" y="3125"/>
                </a:cubicBezTo>
                <a:cubicBezTo>
                  <a:pt x="2233" y="2065"/>
                  <a:pt x="2567" y="1870"/>
                  <a:pt x="2567" y="1870"/>
                </a:cubicBezTo>
                <a:lnTo>
                  <a:pt x="3460" y="1870"/>
                </a:lnTo>
                <a:cubicBezTo>
                  <a:pt x="3544" y="1173"/>
                  <a:pt x="2512" y="1"/>
                  <a:pt x="25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7"/>
          <p:cNvSpPr/>
          <p:nvPr/>
        </p:nvSpPr>
        <p:spPr>
          <a:xfrm>
            <a:off x="1451051" y="1142459"/>
            <a:ext cx="61655" cy="105097"/>
          </a:xfrm>
          <a:custGeom>
            <a:rect b="b" l="l" r="r" t="t"/>
            <a:pathLst>
              <a:path extrusionOk="0" h="2591" w="1520">
                <a:moveTo>
                  <a:pt x="711" y="0"/>
                </a:moveTo>
                <a:cubicBezTo>
                  <a:pt x="478" y="0"/>
                  <a:pt x="1" y="957"/>
                  <a:pt x="487" y="1725"/>
                </a:cubicBezTo>
                <a:lnTo>
                  <a:pt x="1017" y="2590"/>
                </a:lnTo>
                <a:cubicBezTo>
                  <a:pt x="1520" y="1335"/>
                  <a:pt x="906" y="163"/>
                  <a:pt x="766" y="24"/>
                </a:cubicBezTo>
                <a:cubicBezTo>
                  <a:pt x="750" y="8"/>
                  <a:pt x="732" y="0"/>
                  <a:pt x="7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7"/>
          <p:cNvSpPr/>
          <p:nvPr/>
        </p:nvSpPr>
        <p:spPr>
          <a:xfrm>
            <a:off x="1276145" y="1158238"/>
            <a:ext cx="74513" cy="68388"/>
          </a:xfrm>
          <a:custGeom>
            <a:rect b="b" l="l" r="r" t="t"/>
            <a:pathLst>
              <a:path extrusionOk="0" h="1686" w="1837">
                <a:moveTo>
                  <a:pt x="1278" y="0"/>
                </a:moveTo>
                <a:cubicBezTo>
                  <a:pt x="1157" y="0"/>
                  <a:pt x="1061" y="25"/>
                  <a:pt x="1061" y="25"/>
                </a:cubicBezTo>
                <a:cubicBezTo>
                  <a:pt x="726" y="276"/>
                  <a:pt x="1" y="1253"/>
                  <a:pt x="168" y="1671"/>
                </a:cubicBezTo>
                <a:cubicBezTo>
                  <a:pt x="231" y="1681"/>
                  <a:pt x="294" y="1686"/>
                  <a:pt x="356" y="1686"/>
                </a:cubicBezTo>
                <a:cubicBezTo>
                  <a:pt x="1167" y="1686"/>
                  <a:pt x="1836" y="880"/>
                  <a:pt x="1758" y="388"/>
                </a:cubicBezTo>
                <a:cubicBezTo>
                  <a:pt x="1724" y="63"/>
                  <a:pt x="1470" y="0"/>
                  <a:pt x="1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7"/>
          <p:cNvSpPr/>
          <p:nvPr/>
        </p:nvSpPr>
        <p:spPr>
          <a:xfrm>
            <a:off x="1492303" y="1118000"/>
            <a:ext cx="46444" cy="91063"/>
          </a:xfrm>
          <a:custGeom>
            <a:rect b="b" l="l" r="r" t="t"/>
            <a:pathLst>
              <a:path extrusionOk="0" h="2245" w="1145">
                <a:moveTo>
                  <a:pt x="354" y="0"/>
                </a:moveTo>
                <a:cubicBezTo>
                  <a:pt x="64" y="0"/>
                  <a:pt x="0" y="906"/>
                  <a:pt x="0" y="906"/>
                </a:cubicBezTo>
                <a:cubicBezTo>
                  <a:pt x="0" y="1296"/>
                  <a:pt x="642" y="2105"/>
                  <a:pt x="893" y="2245"/>
                </a:cubicBezTo>
                <a:cubicBezTo>
                  <a:pt x="1144" y="1268"/>
                  <a:pt x="893" y="431"/>
                  <a:pt x="503" y="69"/>
                </a:cubicBezTo>
                <a:cubicBezTo>
                  <a:pt x="448" y="21"/>
                  <a:pt x="398" y="0"/>
                  <a:pt x="3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7"/>
          <p:cNvSpPr/>
          <p:nvPr/>
        </p:nvSpPr>
        <p:spPr>
          <a:xfrm>
            <a:off x="1269371" y="1152235"/>
            <a:ext cx="89440" cy="34762"/>
          </a:xfrm>
          <a:custGeom>
            <a:rect b="b" l="l" r="r" t="t"/>
            <a:pathLst>
              <a:path extrusionOk="0" h="857" w="2205">
                <a:moveTo>
                  <a:pt x="1058" y="1"/>
                </a:moveTo>
                <a:cubicBezTo>
                  <a:pt x="552" y="1"/>
                  <a:pt x="68" y="193"/>
                  <a:pt x="0" y="620"/>
                </a:cubicBezTo>
                <a:cubicBezTo>
                  <a:pt x="262" y="786"/>
                  <a:pt x="624" y="856"/>
                  <a:pt x="986" y="856"/>
                </a:cubicBezTo>
                <a:cubicBezTo>
                  <a:pt x="1475" y="856"/>
                  <a:pt x="1964" y="728"/>
                  <a:pt x="2204" y="536"/>
                </a:cubicBezTo>
                <a:cubicBezTo>
                  <a:pt x="2204" y="536"/>
                  <a:pt x="2009" y="117"/>
                  <a:pt x="1423" y="34"/>
                </a:cubicBezTo>
                <a:cubicBezTo>
                  <a:pt x="1304" y="12"/>
                  <a:pt x="1180" y="1"/>
                  <a:pt x="10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7"/>
          <p:cNvSpPr/>
          <p:nvPr/>
        </p:nvSpPr>
        <p:spPr>
          <a:xfrm>
            <a:off x="1360029" y="1127208"/>
            <a:ext cx="54192" cy="98891"/>
          </a:xfrm>
          <a:custGeom>
            <a:rect b="b" l="l" r="r" t="t"/>
            <a:pathLst>
              <a:path extrusionOk="0" h="2438" w="1336">
                <a:moveTo>
                  <a:pt x="1180" y="1"/>
                </a:moveTo>
                <a:cubicBezTo>
                  <a:pt x="1113" y="1"/>
                  <a:pt x="1013" y="54"/>
                  <a:pt x="862" y="204"/>
                </a:cubicBezTo>
                <a:cubicBezTo>
                  <a:pt x="96" y="1026"/>
                  <a:pt x="1" y="2438"/>
                  <a:pt x="103" y="2438"/>
                </a:cubicBezTo>
                <a:cubicBezTo>
                  <a:pt x="105" y="2438"/>
                  <a:pt x="107" y="2437"/>
                  <a:pt x="109" y="2436"/>
                </a:cubicBezTo>
                <a:cubicBezTo>
                  <a:pt x="220" y="2380"/>
                  <a:pt x="1141" y="1292"/>
                  <a:pt x="1308" y="288"/>
                </a:cubicBezTo>
                <a:cubicBezTo>
                  <a:pt x="1308" y="288"/>
                  <a:pt x="1336" y="1"/>
                  <a:pt x="11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7"/>
          <p:cNvSpPr/>
          <p:nvPr/>
        </p:nvSpPr>
        <p:spPr>
          <a:xfrm>
            <a:off x="1423266" y="1103600"/>
            <a:ext cx="53218" cy="119051"/>
          </a:xfrm>
          <a:custGeom>
            <a:rect b="b" l="l" r="r" t="t"/>
            <a:pathLst>
              <a:path extrusionOk="0" h="2935" w="1312">
                <a:moveTo>
                  <a:pt x="823" y="1"/>
                </a:moveTo>
                <a:cubicBezTo>
                  <a:pt x="648" y="1"/>
                  <a:pt x="475" y="312"/>
                  <a:pt x="475" y="312"/>
                </a:cubicBezTo>
                <a:cubicBezTo>
                  <a:pt x="168" y="1065"/>
                  <a:pt x="1" y="2767"/>
                  <a:pt x="84" y="2935"/>
                </a:cubicBezTo>
                <a:cubicBezTo>
                  <a:pt x="586" y="2237"/>
                  <a:pt x="1312" y="1233"/>
                  <a:pt x="1089" y="396"/>
                </a:cubicBezTo>
                <a:cubicBezTo>
                  <a:pt x="1019" y="97"/>
                  <a:pt x="921" y="1"/>
                  <a:pt x="8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7"/>
          <p:cNvSpPr/>
          <p:nvPr/>
        </p:nvSpPr>
        <p:spPr>
          <a:xfrm>
            <a:off x="1338409" y="1026451"/>
            <a:ext cx="82545" cy="88710"/>
          </a:xfrm>
          <a:custGeom>
            <a:rect b="b" l="l" r="r" t="t"/>
            <a:pathLst>
              <a:path extrusionOk="0" h="2187" w="2035">
                <a:moveTo>
                  <a:pt x="1671" y="0"/>
                </a:moveTo>
                <a:cubicBezTo>
                  <a:pt x="1639" y="0"/>
                  <a:pt x="1603" y="3"/>
                  <a:pt x="1562" y="10"/>
                </a:cubicBezTo>
                <a:cubicBezTo>
                  <a:pt x="1060" y="122"/>
                  <a:pt x="0" y="1628"/>
                  <a:pt x="391" y="2186"/>
                </a:cubicBezTo>
                <a:cubicBezTo>
                  <a:pt x="1032" y="2075"/>
                  <a:pt x="1758" y="791"/>
                  <a:pt x="1869" y="401"/>
                </a:cubicBezTo>
                <a:cubicBezTo>
                  <a:pt x="1869" y="401"/>
                  <a:pt x="2034"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7"/>
          <p:cNvSpPr/>
          <p:nvPr/>
        </p:nvSpPr>
        <p:spPr>
          <a:xfrm>
            <a:off x="1230878" y="1040201"/>
            <a:ext cx="99905" cy="37480"/>
          </a:xfrm>
          <a:custGeom>
            <a:rect b="b" l="l" r="r" t="t"/>
            <a:pathLst>
              <a:path extrusionOk="0" h="924" w="2463">
                <a:moveTo>
                  <a:pt x="1220" y="0"/>
                </a:moveTo>
                <a:cubicBezTo>
                  <a:pt x="899" y="0"/>
                  <a:pt x="498" y="71"/>
                  <a:pt x="1" y="257"/>
                </a:cubicBezTo>
                <a:cubicBezTo>
                  <a:pt x="386" y="603"/>
                  <a:pt x="1448" y="923"/>
                  <a:pt x="2033" y="923"/>
                </a:cubicBezTo>
                <a:cubicBezTo>
                  <a:pt x="2296" y="923"/>
                  <a:pt x="2463" y="859"/>
                  <a:pt x="2428" y="703"/>
                </a:cubicBezTo>
                <a:cubicBezTo>
                  <a:pt x="2387" y="540"/>
                  <a:pt x="2106" y="0"/>
                  <a:pt x="1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7"/>
          <p:cNvSpPr/>
          <p:nvPr/>
        </p:nvSpPr>
        <p:spPr>
          <a:xfrm>
            <a:off x="1261462" y="1075856"/>
            <a:ext cx="73580" cy="45755"/>
          </a:xfrm>
          <a:custGeom>
            <a:rect b="b" l="l" r="r" t="t"/>
            <a:pathLst>
              <a:path extrusionOk="0" h="1128" w="1814">
                <a:moveTo>
                  <a:pt x="1111" y="1"/>
                </a:moveTo>
                <a:cubicBezTo>
                  <a:pt x="742" y="1"/>
                  <a:pt x="250" y="165"/>
                  <a:pt x="0" y="1052"/>
                </a:cubicBezTo>
                <a:cubicBezTo>
                  <a:pt x="89" y="1104"/>
                  <a:pt x="192" y="1127"/>
                  <a:pt x="303" y="1127"/>
                </a:cubicBezTo>
                <a:cubicBezTo>
                  <a:pt x="785" y="1127"/>
                  <a:pt x="1428" y="699"/>
                  <a:pt x="1813" y="382"/>
                </a:cubicBezTo>
                <a:cubicBezTo>
                  <a:pt x="1813" y="382"/>
                  <a:pt x="1702" y="47"/>
                  <a:pt x="1339" y="20"/>
                </a:cubicBezTo>
                <a:cubicBezTo>
                  <a:pt x="1272" y="9"/>
                  <a:pt x="1195" y="1"/>
                  <a:pt x="11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7"/>
          <p:cNvSpPr/>
          <p:nvPr/>
        </p:nvSpPr>
        <p:spPr>
          <a:xfrm>
            <a:off x="1626970" y="1352735"/>
            <a:ext cx="83762" cy="139251"/>
          </a:xfrm>
          <a:custGeom>
            <a:rect b="b" l="l" r="r" t="t"/>
            <a:pathLst>
              <a:path extrusionOk="0" h="3433" w="2065">
                <a:moveTo>
                  <a:pt x="592" y="1"/>
                </a:moveTo>
                <a:cubicBezTo>
                  <a:pt x="406" y="1"/>
                  <a:pt x="198" y="98"/>
                  <a:pt x="140" y="503"/>
                </a:cubicBezTo>
                <a:cubicBezTo>
                  <a:pt x="0" y="1284"/>
                  <a:pt x="307" y="3405"/>
                  <a:pt x="1870" y="3433"/>
                </a:cubicBezTo>
                <a:cubicBezTo>
                  <a:pt x="2065" y="2763"/>
                  <a:pt x="1758" y="559"/>
                  <a:pt x="921" y="85"/>
                </a:cubicBezTo>
                <a:cubicBezTo>
                  <a:pt x="921" y="85"/>
                  <a:pt x="766" y="1"/>
                  <a:pt x="5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7"/>
          <p:cNvSpPr/>
          <p:nvPr/>
        </p:nvSpPr>
        <p:spPr>
          <a:xfrm>
            <a:off x="1527389" y="1219204"/>
            <a:ext cx="142618" cy="140387"/>
          </a:xfrm>
          <a:custGeom>
            <a:rect b="b" l="l" r="r" t="t"/>
            <a:pathLst>
              <a:path extrusionOk="0" h="3461" w="3516">
                <a:moveTo>
                  <a:pt x="2519" y="0"/>
                </a:moveTo>
                <a:cubicBezTo>
                  <a:pt x="1992" y="0"/>
                  <a:pt x="1399" y="66"/>
                  <a:pt x="1088" y="140"/>
                </a:cubicBezTo>
                <a:cubicBezTo>
                  <a:pt x="1088" y="140"/>
                  <a:pt x="0" y="1759"/>
                  <a:pt x="251" y="2540"/>
                </a:cubicBezTo>
                <a:cubicBezTo>
                  <a:pt x="1122" y="2540"/>
                  <a:pt x="1303" y="2049"/>
                  <a:pt x="1313" y="1668"/>
                </a:cubicBezTo>
                <a:lnTo>
                  <a:pt x="1313" y="1668"/>
                </a:lnTo>
                <a:cubicBezTo>
                  <a:pt x="1372" y="2080"/>
                  <a:pt x="1479" y="2740"/>
                  <a:pt x="1646" y="3460"/>
                </a:cubicBezTo>
                <a:cubicBezTo>
                  <a:pt x="2176" y="3209"/>
                  <a:pt x="3013" y="1954"/>
                  <a:pt x="1646" y="1005"/>
                </a:cubicBezTo>
                <a:lnTo>
                  <a:pt x="1629" y="1001"/>
                </a:lnTo>
                <a:lnTo>
                  <a:pt x="1629" y="1001"/>
                </a:lnTo>
                <a:cubicBezTo>
                  <a:pt x="1754" y="1024"/>
                  <a:pt x="1908" y="1042"/>
                  <a:pt x="2076" y="1042"/>
                </a:cubicBezTo>
                <a:cubicBezTo>
                  <a:pt x="2566" y="1042"/>
                  <a:pt x="3172" y="883"/>
                  <a:pt x="3516" y="196"/>
                </a:cubicBezTo>
                <a:cubicBezTo>
                  <a:pt x="3398" y="52"/>
                  <a:pt x="2984" y="0"/>
                  <a:pt x="25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7"/>
          <p:cNvSpPr/>
          <p:nvPr/>
        </p:nvSpPr>
        <p:spPr>
          <a:xfrm>
            <a:off x="1611110" y="1212835"/>
            <a:ext cx="65184" cy="121850"/>
          </a:xfrm>
          <a:custGeom>
            <a:rect b="b" l="l" r="r" t="t"/>
            <a:pathLst>
              <a:path extrusionOk="0" h="3004" w="1607">
                <a:moveTo>
                  <a:pt x="560" y="0"/>
                </a:moveTo>
                <a:cubicBezTo>
                  <a:pt x="523" y="0"/>
                  <a:pt x="494" y="15"/>
                  <a:pt x="475" y="46"/>
                </a:cubicBezTo>
                <a:cubicBezTo>
                  <a:pt x="364" y="242"/>
                  <a:pt x="1" y="1748"/>
                  <a:pt x="921" y="3004"/>
                </a:cubicBezTo>
                <a:lnTo>
                  <a:pt x="1284" y="1916"/>
                </a:lnTo>
                <a:cubicBezTo>
                  <a:pt x="1606" y="925"/>
                  <a:pt x="851" y="0"/>
                  <a:pt x="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7"/>
          <p:cNvSpPr/>
          <p:nvPr/>
        </p:nvSpPr>
        <p:spPr>
          <a:xfrm>
            <a:off x="1625835" y="1210158"/>
            <a:ext cx="93983" cy="69930"/>
          </a:xfrm>
          <a:custGeom>
            <a:rect b="b" l="l" r="r" t="t"/>
            <a:pathLst>
              <a:path extrusionOk="0" h="1724" w="2317">
                <a:moveTo>
                  <a:pt x="782" y="1"/>
                </a:moveTo>
                <a:cubicBezTo>
                  <a:pt x="782" y="1"/>
                  <a:pt x="1" y="1"/>
                  <a:pt x="84" y="614"/>
                </a:cubicBezTo>
                <a:cubicBezTo>
                  <a:pt x="152" y="1114"/>
                  <a:pt x="903" y="1724"/>
                  <a:pt x="1692" y="1724"/>
                </a:cubicBezTo>
                <a:cubicBezTo>
                  <a:pt x="1873" y="1724"/>
                  <a:pt x="2055" y="1692"/>
                  <a:pt x="2232" y="1619"/>
                </a:cubicBezTo>
                <a:cubicBezTo>
                  <a:pt x="2316" y="1089"/>
                  <a:pt x="1200" y="196"/>
                  <a:pt x="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7"/>
          <p:cNvSpPr/>
          <p:nvPr/>
        </p:nvSpPr>
        <p:spPr>
          <a:xfrm>
            <a:off x="1718642" y="1141121"/>
            <a:ext cx="119984" cy="65184"/>
          </a:xfrm>
          <a:custGeom>
            <a:rect b="b" l="l" r="r" t="t"/>
            <a:pathLst>
              <a:path extrusionOk="0" h="1607" w="2958">
                <a:moveTo>
                  <a:pt x="1116" y="1"/>
                </a:moveTo>
                <a:cubicBezTo>
                  <a:pt x="1116" y="1"/>
                  <a:pt x="0" y="782"/>
                  <a:pt x="140" y="1368"/>
                </a:cubicBezTo>
                <a:cubicBezTo>
                  <a:pt x="181" y="1541"/>
                  <a:pt x="409" y="1607"/>
                  <a:pt x="718" y="1607"/>
                </a:cubicBezTo>
                <a:cubicBezTo>
                  <a:pt x="1457" y="1607"/>
                  <a:pt x="2657" y="1230"/>
                  <a:pt x="2874" y="1033"/>
                </a:cubicBezTo>
                <a:cubicBezTo>
                  <a:pt x="2958" y="949"/>
                  <a:pt x="2427" y="252"/>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7"/>
          <p:cNvSpPr/>
          <p:nvPr/>
        </p:nvSpPr>
        <p:spPr>
          <a:xfrm>
            <a:off x="2407799" y="1071150"/>
            <a:ext cx="129070" cy="83599"/>
          </a:xfrm>
          <a:custGeom>
            <a:rect b="b" l="l" r="r" t="t"/>
            <a:pathLst>
              <a:path extrusionOk="0" h="2061" w="3182">
                <a:moveTo>
                  <a:pt x="1189" y="1"/>
                </a:moveTo>
                <a:cubicBezTo>
                  <a:pt x="837" y="1"/>
                  <a:pt x="543" y="79"/>
                  <a:pt x="419" y="303"/>
                </a:cubicBezTo>
                <a:cubicBezTo>
                  <a:pt x="1" y="1056"/>
                  <a:pt x="1396" y="1949"/>
                  <a:pt x="1396" y="1949"/>
                </a:cubicBezTo>
                <a:lnTo>
                  <a:pt x="1898" y="2061"/>
                </a:lnTo>
                <a:cubicBezTo>
                  <a:pt x="2400" y="1893"/>
                  <a:pt x="3181" y="442"/>
                  <a:pt x="3181" y="442"/>
                </a:cubicBezTo>
                <a:cubicBezTo>
                  <a:pt x="3181" y="442"/>
                  <a:pt x="2022"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7"/>
          <p:cNvSpPr/>
          <p:nvPr/>
        </p:nvSpPr>
        <p:spPr>
          <a:xfrm>
            <a:off x="1720913" y="994568"/>
            <a:ext cx="162980" cy="71836"/>
          </a:xfrm>
          <a:custGeom>
            <a:rect b="b" l="l" r="r" t="t"/>
            <a:pathLst>
              <a:path extrusionOk="0" h="1771" w="4018">
                <a:moveTo>
                  <a:pt x="2664" y="1"/>
                </a:moveTo>
                <a:cubicBezTo>
                  <a:pt x="1854" y="1"/>
                  <a:pt x="987" y="446"/>
                  <a:pt x="614" y="768"/>
                </a:cubicBezTo>
                <a:cubicBezTo>
                  <a:pt x="0" y="1270"/>
                  <a:pt x="670" y="1633"/>
                  <a:pt x="670" y="1633"/>
                </a:cubicBezTo>
                <a:cubicBezTo>
                  <a:pt x="839" y="1729"/>
                  <a:pt x="1060" y="1770"/>
                  <a:pt x="1306" y="1770"/>
                </a:cubicBezTo>
                <a:cubicBezTo>
                  <a:pt x="2277" y="1770"/>
                  <a:pt x="3662" y="1135"/>
                  <a:pt x="4017" y="712"/>
                </a:cubicBezTo>
                <a:cubicBezTo>
                  <a:pt x="3689" y="187"/>
                  <a:pt x="3188" y="1"/>
                  <a:pt x="26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7"/>
          <p:cNvSpPr/>
          <p:nvPr/>
        </p:nvSpPr>
        <p:spPr>
          <a:xfrm>
            <a:off x="2470589" y="955061"/>
            <a:ext cx="114914" cy="59789"/>
          </a:xfrm>
          <a:custGeom>
            <a:rect b="b" l="l" r="r" t="t"/>
            <a:pathLst>
              <a:path extrusionOk="0" h="1474" w="2833">
                <a:moveTo>
                  <a:pt x="2568" y="0"/>
                </a:moveTo>
                <a:cubicBezTo>
                  <a:pt x="1171" y="0"/>
                  <a:pt x="176" y="1000"/>
                  <a:pt x="71" y="1184"/>
                </a:cubicBezTo>
                <a:cubicBezTo>
                  <a:pt x="0" y="1325"/>
                  <a:pt x="323" y="1474"/>
                  <a:pt x="756" y="1474"/>
                </a:cubicBezTo>
                <a:cubicBezTo>
                  <a:pt x="1179" y="1474"/>
                  <a:pt x="1708" y="1332"/>
                  <a:pt x="2080" y="905"/>
                </a:cubicBezTo>
                <a:lnTo>
                  <a:pt x="2833" y="12"/>
                </a:lnTo>
                <a:cubicBezTo>
                  <a:pt x="2743" y="4"/>
                  <a:pt x="2655" y="0"/>
                  <a:pt x="2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7"/>
          <p:cNvSpPr/>
          <p:nvPr/>
        </p:nvSpPr>
        <p:spPr>
          <a:xfrm>
            <a:off x="1745778" y="1061659"/>
            <a:ext cx="103029" cy="60438"/>
          </a:xfrm>
          <a:custGeom>
            <a:rect b="b" l="l" r="r" t="t"/>
            <a:pathLst>
              <a:path extrusionOk="0" h="1490" w="2540">
                <a:moveTo>
                  <a:pt x="885" y="1"/>
                </a:moveTo>
                <a:cubicBezTo>
                  <a:pt x="763" y="1"/>
                  <a:pt x="651" y="21"/>
                  <a:pt x="559" y="63"/>
                </a:cubicBezTo>
                <a:cubicBezTo>
                  <a:pt x="1" y="314"/>
                  <a:pt x="419" y="955"/>
                  <a:pt x="419" y="955"/>
                </a:cubicBezTo>
                <a:cubicBezTo>
                  <a:pt x="694" y="1166"/>
                  <a:pt x="1526" y="1489"/>
                  <a:pt x="2097" y="1489"/>
                </a:cubicBezTo>
                <a:cubicBezTo>
                  <a:pt x="2281" y="1489"/>
                  <a:pt x="2438" y="1456"/>
                  <a:pt x="2540" y="1374"/>
                </a:cubicBezTo>
                <a:cubicBezTo>
                  <a:pt x="2400" y="513"/>
                  <a:pt x="1503" y="1"/>
                  <a:pt x="8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7"/>
          <p:cNvSpPr/>
          <p:nvPr/>
        </p:nvSpPr>
        <p:spPr>
          <a:xfrm>
            <a:off x="2533542" y="937416"/>
            <a:ext cx="98364" cy="62182"/>
          </a:xfrm>
          <a:custGeom>
            <a:rect b="b" l="l" r="r" t="t"/>
            <a:pathLst>
              <a:path extrusionOk="0" h="1533" w="2425">
                <a:moveTo>
                  <a:pt x="2425" y="1"/>
                </a:moveTo>
                <a:cubicBezTo>
                  <a:pt x="1253" y="29"/>
                  <a:pt x="416" y="615"/>
                  <a:pt x="137" y="1173"/>
                </a:cubicBezTo>
                <a:cubicBezTo>
                  <a:pt x="1" y="1459"/>
                  <a:pt x="264" y="1532"/>
                  <a:pt x="569" y="1532"/>
                </a:cubicBezTo>
                <a:cubicBezTo>
                  <a:pt x="888" y="1532"/>
                  <a:pt x="1253" y="1452"/>
                  <a:pt x="1253" y="1452"/>
                </a:cubicBezTo>
                <a:cubicBezTo>
                  <a:pt x="1672" y="1312"/>
                  <a:pt x="2341" y="336"/>
                  <a:pt x="24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7"/>
          <p:cNvSpPr/>
          <p:nvPr/>
        </p:nvSpPr>
        <p:spPr>
          <a:xfrm>
            <a:off x="1750321" y="1067581"/>
            <a:ext cx="61128" cy="97796"/>
          </a:xfrm>
          <a:custGeom>
            <a:rect b="b" l="l" r="r" t="t"/>
            <a:pathLst>
              <a:path extrusionOk="0" h="2411" w="1507">
                <a:moveTo>
                  <a:pt x="419" y="0"/>
                </a:moveTo>
                <a:cubicBezTo>
                  <a:pt x="419" y="0"/>
                  <a:pt x="0" y="335"/>
                  <a:pt x="112" y="1033"/>
                </a:cubicBezTo>
                <a:cubicBezTo>
                  <a:pt x="190" y="1685"/>
                  <a:pt x="586" y="2410"/>
                  <a:pt x="1139" y="2410"/>
                </a:cubicBezTo>
                <a:cubicBezTo>
                  <a:pt x="1177" y="2410"/>
                  <a:pt x="1216" y="2407"/>
                  <a:pt x="1256" y="2400"/>
                </a:cubicBezTo>
                <a:cubicBezTo>
                  <a:pt x="1507" y="1563"/>
                  <a:pt x="921" y="307"/>
                  <a:pt x="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7"/>
          <p:cNvSpPr/>
          <p:nvPr/>
        </p:nvSpPr>
        <p:spPr>
          <a:xfrm>
            <a:off x="1705053" y="1020042"/>
            <a:ext cx="143145" cy="35533"/>
          </a:xfrm>
          <a:custGeom>
            <a:rect b="b" l="l" r="r" t="t"/>
            <a:pathLst>
              <a:path extrusionOk="0" h="876" w="3529">
                <a:moveTo>
                  <a:pt x="1083" y="1"/>
                </a:moveTo>
                <a:cubicBezTo>
                  <a:pt x="943" y="1"/>
                  <a:pt x="804" y="9"/>
                  <a:pt x="670" y="29"/>
                </a:cubicBezTo>
                <a:cubicBezTo>
                  <a:pt x="670" y="29"/>
                  <a:pt x="0" y="168"/>
                  <a:pt x="726" y="559"/>
                </a:cubicBezTo>
                <a:cubicBezTo>
                  <a:pt x="1193" y="797"/>
                  <a:pt x="1727" y="876"/>
                  <a:pt x="2199" y="876"/>
                </a:cubicBezTo>
                <a:cubicBezTo>
                  <a:pt x="2940" y="876"/>
                  <a:pt x="3528" y="683"/>
                  <a:pt x="3460" y="614"/>
                </a:cubicBezTo>
                <a:cubicBezTo>
                  <a:pt x="3386" y="516"/>
                  <a:pt x="2173" y="1"/>
                  <a:pt x="1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7"/>
          <p:cNvSpPr/>
          <p:nvPr/>
        </p:nvSpPr>
        <p:spPr>
          <a:xfrm>
            <a:off x="1662057" y="940701"/>
            <a:ext cx="161844" cy="39102"/>
          </a:xfrm>
          <a:custGeom>
            <a:rect b="b" l="l" r="r" t="t"/>
            <a:pathLst>
              <a:path extrusionOk="0" h="964" w="3990">
                <a:moveTo>
                  <a:pt x="1809" y="0"/>
                </a:moveTo>
                <a:cubicBezTo>
                  <a:pt x="1453" y="0"/>
                  <a:pt x="1119" y="63"/>
                  <a:pt x="837" y="227"/>
                </a:cubicBezTo>
                <a:cubicBezTo>
                  <a:pt x="0" y="729"/>
                  <a:pt x="949" y="952"/>
                  <a:pt x="949" y="952"/>
                </a:cubicBezTo>
                <a:cubicBezTo>
                  <a:pt x="1036" y="960"/>
                  <a:pt x="1132" y="963"/>
                  <a:pt x="1233" y="963"/>
                </a:cubicBezTo>
                <a:cubicBezTo>
                  <a:pt x="2260" y="963"/>
                  <a:pt x="3888" y="605"/>
                  <a:pt x="3990" y="478"/>
                </a:cubicBezTo>
                <a:cubicBezTo>
                  <a:pt x="3369" y="271"/>
                  <a:pt x="2545" y="0"/>
                  <a:pt x="18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7"/>
          <p:cNvSpPr/>
          <p:nvPr/>
        </p:nvSpPr>
        <p:spPr>
          <a:xfrm>
            <a:off x="1582838" y="1025031"/>
            <a:ext cx="73580" cy="99175"/>
          </a:xfrm>
          <a:custGeom>
            <a:rect b="b" l="l" r="r" t="t"/>
            <a:pathLst>
              <a:path extrusionOk="0" h="2445" w="1814">
                <a:moveTo>
                  <a:pt x="224" y="1"/>
                </a:moveTo>
                <a:cubicBezTo>
                  <a:pt x="174" y="1"/>
                  <a:pt x="151" y="49"/>
                  <a:pt x="168" y="157"/>
                </a:cubicBezTo>
                <a:cubicBezTo>
                  <a:pt x="196" y="408"/>
                  <a:pt x="0" y="2221"/>
                  <a:pt x="1814" y="2444"/>
                </a:cubicBezTo>
                <a:cubicBezTo>
                  <a:pt x="1719" y="1566"/>
                  <a:pt x="513" y="1"/>
                  <a:pt x="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7"/>
          <p:cNvSpPr/>
          <p:nvPr/>
        </p:nvSpPr>
        <p:spPr>
          <a:xfrm>
            <a:off x="1605594" y="1035861"/>
            <a:ext cx="125541" cy="52123"/>
          </a:xfrm>
          <a:custGeom>
            <a:rect b="b" l="l" r="r" t="t"/>
            <a:pathLst>
              <a:path extrusionOk="0" h="1285" w="3095">
                <a:moveTo>
                  <a:pt x="566" y="1"/>
                </a:moveTo>
                <a:cubicBezTo>
                  <a:pt x="470" y="1"/>
                  <a:pt x="0" y="24"/>
                  <a:pt x="276" y="475"/>
                </a:cubicBezTo>
                <a:cubicBezTo>
                  <a:pt x="474" y="852"/>
                  <a:pt x="1557" y="1284"/>
                  <a:pt x="2349" y="1284"/>
                </a:cubicBezTo>
                <a:cubicBezTo>
                  <a:pt x="2673" y="1284"/>
                  <a:pt x="2948" y="1212"/>
                  <a:pt x="3094" y="1033"/>
                </a:cubicBezTo>
                <a:cubicBezTo>
                  <a:pt x="2731" y="364"/>
                  <a:pt x="1057" y="1"/>
                  <a:pt x="583" y="1"/>
                </a:cubicBezTo>
                <a:cubicBezTo>
                  <a:pt x="583" y="1"/>
                  <a:pt x="577" y="1"/>
                  <a:pt x="5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7"/>
          <p:cNvSpPr/>
          <p:nvPr/>
        </p:nvSpPr>
        <p:spPr>
          <a:xfrm>
            <a:off x="1658650" y="1132116"/>
            <a:ext cx="70498" cy="116577"/>
          </a:xfrm>
          <a:custGeom>
            <a:rect b="b" l="l" r="r" t="t"/>
            <a:pathLst>
              <a:path extrusionOk="0" h="2874" w="1738">
                <a:moveTo>
                  <a:pt x="1177" y="0"/>
                </a:moveTo>
                <a:cubicBezTo>
                  <a:pt x="1148" y="0"/>
                  <a:pt x="1119" y="9"/>
                  <a:pt x="1089" y="28"/>
                </a:cubicBezTo>
                <a:cubicBezTo>
                  <a:pt x="838" y="167"/>
                  <a:pt x="1" y="1032"/>
                  <a:pt x="1423" y="2873"/>
                </a:cubicBezTo>
                <a:cubicBezTo>
                  <a:pt x="1738" y="2113"/>
                  <a:pt x="1609" y="0"/>
                  <a:pt x="1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7"/>
          <p:cNvSpPr/>
          <p:nvPr/>
        </p:nvSpPr>
        <p:spPr>
          <a:xfrm>
            <a:off x="1699374" y="1095853"/>
            <a:ext cx="74757" cy="71390"/>
          </a:xfrm>
          <a:custGeom>
            <a:rect b="b" l="l" r="r" t="t"/>
            <a:pathLst>
              <a:path extrusionOk="0" h="1760" w="1843">
                <a:moveTo>
                  <a:pt x="336" y="1"/>
                </a:moveTo>
                <a:cubicBezTo>
                  <a:pt x="336" y="1"/>
                  <a:pt x="1" y="224"/>
                  <a:pt x="85" y="643"/>
                </a:cubicBezTo>
                <a:cubicBezTo>
                  <a:pt x="167" y="1053"/>
                  <a:pt x="383" y="1759"/>
                  <a:pt x="1630" y="1759"/>
                </a:cubicBezTo>
                <a:cubicBezTo>
                  <a:pt x="1654" y="1759"/>
                  <a:pt x="1678" y="1759"/>
                  <a:pt x="1703" y="1759"/>
                </a:cubicBezTo>
                <a:cubicBezTo>
                  <a:pt x="1842" y="1145"/>
                  <a:pt x="922" y="364"/>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7"/>
          <p:cNvSpPr/>
          <p:nvPr/>
        </p:nvSpPr>
        <p:spPr>
          <a:xfrm>
            <a:off x="2359164" y="899855"/>
            <a:ext cx="66806" cy="105503"/>
          </a:xfrm>
          <a:custGeom>
            <a:rect b="b" l="l" r="r" t="t"/>
            <a:pathLst>
              <a:path extrusionOk="0" h="2601" w="1647">
                <a:moveTo>
                  <a:pt x="480" y="0"/>
                </a:moveTo>
                <a:cubicBezTo>
                  <a:pt x="126" y="0"/>
                  <a:pt x="0" y="704"/>
                  <a:pt x="0" y="704"/>
                </a:cubicBezTo>
                <a:cubicBezTo>
                  <a:pt x="195" y="1652"/>
                  <a:pt x="1479" y="2601"/>
                  <a:pt x="1479" y="2601"/>
                </a:cubicBezTo>
                <a:cubicBezTo>
                  <a:pt x="1479" y="2601"/>
                  <a:pt x="1646" y="871"/>
                  <a:pt x="781" y="146"/>
                </a:cubicBezTo>
                <a:cubicBezTo>
                  <a:pt x="667" y="42"/>
                  <a:pt x="567" y="0"/>
                  <a:pt x="4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7"/>
          <p:cNvSpPr/>
          <p:nvPr/>
        </p:nvSpPr>
        <p:spPr>
          <a:xfrm>
            <a:off x="2073969" y="1325031"/>
            <a:ext cx="66806" cy="93415"/>
          </a:xfrm>
          <a:custGeom>
            <a:rect b="b" l="l" r="r" t="t"/>
            <a:pathLst>
              <a:path extrusionOk="0" h="2303" w="1647">
                <a:moveTo>
                  <a:pt x="400" y="0"/>
                </a:moveTo>
                <a:cubicBezTo>
                  <a:pt x="20" y="0"/>
                  <a:pt x="1" y="740"/>
                  <a:pt x="1" y="740"/>
                </a:cubicBezTo>
                <a:cubicBezTo>
                  <a:pt x="307" y="1605"/>
                  <a:pt x="1647" y="2302"/>
                  <a:pt x="1647" y="2302"/>
                </a:cubicBezTo>
                <a:cubicBezTo>
                  <a:pt x="1647" y="2302"/>
                  <a:pt x="1563" y="656"/>
                  <a:pt x="670" y="98"/>
                </a:cubicBezTo>
                <a:cubicBezTo>
                  <a:pt x="564" y="29"/>
                  <a:pt x="475" y="0"/>
                  <a:pt x="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7"/>
          <p:cNvSpPr/>
          <p:nvPr/>
        </p:nvSpPr>
        <p:spPr>
          <a:xfrm>
            <a:off x="2078512" y="1401978"/>
            <a:ext cx="65671" cy="94551"/>
          </a:xfrm>
          <a:custGeom>
            <a:rect b="b" l="l" r="r" t="t"/>
            <a:pathLst>
              <a:path extrusionOk="0" h="2331" w="1619">
                <a:moveTo>
                  <a:pt x="374" y="0"/>
                </a:moveTo>
                <a:cubicBezTo>
                  <a:pt x="0" y="0"/>
                  <a:pt x="0" y="740"/>
                  <a:pt x="0" y="740"/>
                </a:cubicBezTo>
                <a:cubicBezTo>
                  <a:pt x="307" y="1605"/>
                  <a:pt x="1618" y="2330"/>
                  <a:pt x="1618" y="2330"/>
                </a:cubicBezTo>
                <a:cubicBezTo>
                  <a:pt x="1618" y="2330"/>
                  <a:pt x="1535" y="684"/>
                  <a:pt x="642" y="98"/>
                </a:cubicBezTo>
                <a:cubicBezTo>
                  <a:pt x="536" y="29"/>
                  <a:pt x="448" y="0"/>
                  <a:pt x="3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7"/>
          <p:cNvSpPr/>
          <p:nvPr/>
        </p:nvSpPr>
        <p:spPr>
          <a:xfrm>
            <a:off x="1755959" y="1129804"/>
            <a:ext cx="175473" cy="159046"/>
          </a:xfrm>
          <a:custGeom>
            <a:rect b="b" l="l" r="r" t="t"/>
            <a:pathLst>
              <a:path extrusionOk="0" h="3921" w="4326">
                <a:moveTo>
                  <a:pt x="3600" y="1"/>
                </a:moveTo>
                <a:lnTo>
                  <a:pt x="3600" y="1"/>
                </a:lnTo>
                <a:cubicBezTo>
                  <a:pt x="2930" y="252"/>
                  <a:pt x="1870" y="615"/>
                  <a:pt x="1842" y="1703"/>
                </a:cubicBezTo>
                <a:lnTo>
                  <a:pt x="2596" y="3070"/>
                </a:lnTo>
                <a:cubicBezTo>
                  <a:pt x="2596" y="3070"/>
                  <a:pt x="2135" y="2848"/>
                  <a:pt x="1558" y="2848"/>
                </a:cubicBezTo>
                <a:cubicBezTo>
                  <a:pt x="1052" y="2848"/>
                  <a:pt x="457" y="3018"/>
                  <a:pt x="1" y="3656"/>
                </a:cubicBezTo>
                <a:cubicBezTo>
                  <a:pt x="107" y="3852"/>
                  <a:pt x="414" y="3921"/>
                  <a:pt x="795" y="3921"/>
                </a:cubicBezTo>
                <a:cubicBezTo>
                  <a:pt x="1716" y="3921"/>
                  <a:pt x="3070" y="3516"/>
                  <a:pt x="3070" y="3516"/>
                </a:cubicBezTo>
                <a:cubicBezTo>
                  <a:pt x="3070" y="3516"/>
                  <a:pt x="4325" y="1842"/>
                  <a:pt x="4186" y="949"/>
                </a:cubicBezTo>
                <a:lnTo>
                  <a:pt x="4186" y="949"/>
                </a:lnTo>
                <a:cubicBezTo>
                  <a:pt x="3970" y="995"/>
                  <a:pt x="3782" y="1137"/>
                  <a:pt x="3635" y="1290"/>
                </a:cubicBezTo>
                <a:lnTo>
                  <a:pt x="3635" y="1290"/>
                </a:lnTo>
                <a:cubicBezTo>
                  <a:pt x="3733" y="1017"/>
                  <a:pt x="3772" y="604"/>
                  <a:pt x="36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7"/>
          <p:cNvSpPr/>
          <p:nvPr/>
        </p:nvSpPr>
        <p:spPr>
          <a:xfrm>
            <a:off x="1835178" y="1239607"/>
            <a:ext cx="93983" cy="137872"/>
          </a:xfrm>
          <a:custGeom>
            <a:rect b="b" l="l" r="r" t="t"/>
            <a:pathLst>
              <a:path extrusionOk="0" h="3399" w="2317">
                <a:moveTo>
                  <a:pt x="1842" y="0"/>
                </a:moveTo>
                <a:cubicBezTo>
                  <a:pt x="1842" y="0"/>
                  <a:pt x="1507" y="56"/>
                  <a:pt x="1033" y="893"/>
                </a:cubicBezTo>
                <a:cubicBezTo>
                  <a:pt x="559" y="1758"/>
                  <a:pt x="140" y="2399"/>
                  <a:pt x="280" y="3348"/>
                </a:cubicBezTo>
                <a:lnTo>
                  <a:pt x="1" y="3320"/>
                </a:lnTo>
                <a:lnTo>
                  <a:pt x="1" y="3320"/>
                </a:lnTo>
                <a:cubicBezTo>
                  <a:pt x="1" y="3320"/>
                  <a:pt x="175" y="3398"/>
                  <a:pt x="437" y="3398"/>
                </a:cubicBezTo>
                <a:cubicBezTo>
                  <a:pt x="740" y="3398"/>
                  <a:pt x="1160" y="3294"/>
                  <a:pt x="1563" y="2846"/>
                </a:cubicBezTo>
                <a:cubicBezTo>
                  <a:pt x="2316" y="2009"/>
                  <a:pt x="1842" y="0"/>
                  <a:pt x="1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7"/>
          <p:cNvSpPr/>
          <p:nvPr/>
        </p:nvSpPr>
        <p:spPr>
          <a:xfrm>
            <a:off x="1899713" y="1253722"/>
            <a:ext cx="66806" cy="94551"/>
          </a:xfrm>
          <a:custGeom>
            <a:rect b="b" l="l" r="r" t="t"/>
            <a:pathLst>
              <a:path extrusionOk="0" h="2331" w="1647">
                <a:moveTo>
                  <a:pt x="400" y="1"/>
                </a:moveTo>
                <a:cubicBezTo>
                  <a:pt x="20" y="1"/>
                  <a:pt x="0" y="740"/>
                  <a:pt x="0" y="740"/>
                </a:cubicBezTo>
                <a:cubicBezTo>
                  <a:pt x="335" y="1605"/>
                  <a:pt x="1646" y="2330"/>
                  <a:pt x="1646" y="2330"/>
                </a:cubicBezTo>
                <a:cubicBezTo>
                  <a:pt x="1646" y="2330"/>
                  <a:pt x="1562" y="684"/>
                  <a:pt x="670" y="98"/>
                </a:cubicBezTo>
                <a:cubicBezTo>
                  <a:pt x="564" y="29"/>
                  <a:pt x="475" y="1"/>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7"/>
          <p:cNvSpPr/>
          <p:nvPr/>
        </p:nvSpPr>
        <p:spPr>
          <a:xfrm>
            <a:off x="1754864" y="1254209"/>
            <a:ext cx="145984" cy="55895"/>
          </a:xfrm>
          <a:custGeom>
            <a:rect b="b" l="l" r="r" t="t"/>
            <a:pathLst>
              <a:path extrusionOk="0" h="1378" w="3599">
                <a:moveTo>
                  <a:pt x="1213" y="0"/>
                </a:moveTo>
                <a:cubicBezTo>
                  <a:pt x="1106" y="0"/>
                  <a:pt x="999" y="10"/>
                  <a:pt x="893" y="31"/>
                </a:cubicBezTo>
                <a:cubicBezTo>
                  <a:pt x="0" y="198"/>
                  <a:pt x="865" y="1147"/>
                  <a:pt x="865" y="1147"/>
                </a:cubicBezTo>
                <a:cubicBezTo>
                  <a:pt x="1203" y="1320"/>
                  <a:pt x="1634" y="1377"/>
                  <a:pt x="2054" y="1377"/>
                </a:cubicBezTo>
                <a:cubicBezTo>
                  <a:pt x="2848" y="1377"/>
                  <a:pt x="3599" y="1174"/>
                  <a:pt x="3599" y="1174"/>
                </a:cubicBezTo>
                <a:cubicBezTo>
                  <a:pt x="3599" y="1174"/>
                  <a:pt x="2401" y="0"/>
                  <a:pt x="1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7"/>
          <p:cNvSpPr/>
          <p:nvPr/>
        </p:nvSpPr>
        <p:spPr>
          <a:xfrm>
            <a:off x="1751457" y="1195961"/>
            <a:ext cx="108667" cy="74432"/>
          </a:xfrm>
          <a:custGeom>
            <a:rect b="b" l="l" r="r" t="t"/>
            <a:pathLst>
              <a:path extrusionOk="0" h="1835" w="2679">
                <a:moveTo>
                  <a:pt x="1672" y="0"/>
                </a:moveTo>
                <a:cubicBezTo>
                  <a:pt x="1000" y="0"/>
                  <a:pt x="470" y="128"/>
                  <a:pt x="279" y="490"/>
                </a:cubicBezTo>
                <a:cubicBezTo>
                  <a:pt x="0" y="992"/>
                  <a:pt x="558" y="1829"/>
                  <a:pt x="558" y="1829"/>
                </a:cubicBezTo>
                <a:cubicBezTo>
                  <a:pt x="576" y="1833"/>
                  <a:pt x="595" y="1835"/>
                  <a:pt x="614" y="1835"/>
                </a:cubicBezTo>
                <a:cubicBezTo>
                  <a:pt x="1187" y="1835"/>
                  <a:pt x="2598" y="314"/>
                  <a:pt x="2679" y="72"/>
                </a:cubicBezTo>
                <a:cubicBezTo>
                  <a:pt x="2325" y="28"/>
                  <a:pt x="1983" y="0"/>
                  <a:pt x="16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7"/>
          <p:cNvSpPr/>
          <p:nvPr/>
        </p:nvSpPr>
        <p:spPr>
          <a:xfrm>
            <a:off x="1869129" y="1134347"/>
            <a:ext cx="96255" cy="104692"/>
          </a:xfrm>
          <a:custGeom>
            <a:rect b="b" l="l" r="r" t="t"/>
            <a:pathLst>
              <a:path extrusionOk="0" h="2581" w="2373">
                <a:moveTo>
                  <a:pt x="2010" y="0"/>
                </a:moveTo>
                <a:cubicBezTo>
                  <a:pt x="782" y="56"/>
                  <a:pt x="1" y="1479"/>
                  <a:pt x="252" y="2177"/>
                </a:cubicBezTo>
                <a:cubicBezTo>
                  <a:pt x="366" y="2494"/>
                  <a:pt x="595" y="2580"/>
                  <a:pt x="812" y="2580"/>
                </a:cubicBezTo>
                <a:cubicBezTo>
                  <a:pt x="1071" y="2580"/>
                  <a:pt x="1312" y="2456"/>
                  <a:pt x="1312" y="2456"/>
                </a:cubicBezTo>
                <a:cubicBezTo>
                  <a:pt x="1675" y="2037"/>
                  <a:pt x="2372" y="503"/>
                  <a:pt x="2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7"/>
          <p:cNvSpPr/>
          <p:nvPr/>
        </p:nvSpPr>
        <p:spPr>
          <a:xfrm>
            <a:off x="1879310" y="1188457"/>
            <a:ext cx="98526" cy="90779"/>
          </a:xfrm>
          <a:custGeom>
            <a:rect b="b" l="l" r="r" t="t"/>
            <a:pathLst>
              <a:path extrusionOk="0" h="2238" w="2429">
                <a:moveTo>
                  <a:pt x="478" y="1"/>
                </a:moveTo>
                <a:cubicBezTo>
                  <a:pt x="310" y="1"/>
                  <a:pt x="147" y="45"/>
                  <a:pt x="1" y="145"/>
                </a:cubicBezTo>
                <a:cubicBezTo>
                  <a:pt x="224" y="1149"/>
                  <a:pt x="1507" y="2154"/>
                  <a:pt x="2205" y="2238"/>
                </a:cubicBezTo>
                <a:cubicBezTo>
                  <a:pt x="2205" y="2238"/>
                  <a:pt x="2428" y="1652"/>
                  <a:pt x="1954" y="982"/>
                </a:cubicBezTo>
                <a:cubicBezTo>
                  <a:pt x="1614" y="451"/>
                  <a:pt x="1015" y="1"/>
                  <a:pt x="4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7"/>
          <p:cNvSpPr/>
          <p:nvPr/>
        </p:nvSpPr>
        <p:spPr>
          <a:xfrm>
            <a:off x="2061516" y="1142257"/>
            <a:ext cx="105300" cy="156450"/>
          </a:xfrm>
          <a:custGeom>
            <a:rect b="b" l="l" r="r" t="t"/>
            <a:pathLst>
              <a:path extrusionOk="0" h="3857" w="2596">
                <a:moveTo>
                  <a:pt x="2093" y="1"/>
                </a:moveTo>
                <a:cubicBezTo>
                  <a:pt x="2093" y="1"/>
                  <a:pt x="1702" y="29"/>
                  <a:pt x="1172" y="1005"/>
                </a:cubicBezTo>
                <a:cubicBezTo>
                  <a:pt x="642" y="1982"/>
                  <a:pt x="168" y="2707"/>
                  <a:pt x="308" y="3767"/>
                </a:cubicBezTo>
                <a:lnTo>
                  <a:pt x="1" y="3767"/>
                </a:lnTo>
                <a:cubicBezTo>
                  <a:pt x="1" y="3767"/>
                  <a:pt x="197" y="3856"/>
                  <a:pt x="490" y="3856"/>
                </a:cubicBezTo>
                <a:cubicBezTo>
                  <a:pt x="833" y="3856"/>
                  <a:pt x="1308" y="3735"/>
                  <a:pt x="1758" y="3209"/>
                </a:cubicBezTo>
                <a:cubicBezTo>
                  <a:pt x="2595" y="2261"/>
                  <a:pt x="2093" y="1"/>
                  <a:pt x="20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7"/>
          <p:cNvSpPr/>
          <p:nvPr/>
        </p:nvSpPr>
        <p:spPr>
          <a:xfrm>
            <a:off x="1834042" y="1138200"/>
            <a:ext cx="106436" cy="133126"/>
          </a:xfrm>
          <a:custGeom>
            <a:rect b="b" l="l" r="r" t="t"/>
            <a:pathLst>
              <a:path extrusionOk="0" h="3282" w="2624">
                <a:moveTo>
                  <a:pt x="2358" y="0"/>
                </a:moveTo>
                <a:cubicBezTo>
                  <a:pt x="1823" y="0"/>
                  <a:pt x="642" y="570"/>
                  <a:pt x="364" y="1747"/>
                </a:cubicBezTo>
                <a:lnTo>
                  <a:pt x="1" y="3281"/>
                </a:lnTo>
                <a:cubicBezTo>
                  <a:pt x="1954" y="2500"/>
                  <a:pt x="2596" y="463"/>
                  <a:pt x="2623" y="157"/>
                </a:cubicBezTo>
                <a:cubicBezTo>
                  <a:pt x="2623" y="53"/>
                  <a:pt x="2521" y="0"/>
                  <a:pt x="23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7"/>
          <p:cNvSpPr/>
          <p:nvPr/>
        </p:nvSpPr>
        <p:spPr>
          <a:xfrm>
            <a:off x="1898577" y="1097110"/>
            <a:ext cx="88305" cy="127812"/>
          </a:xfrm>
          <a:custGeom>
            <a:rect b="b" l="l" r="r" t="t"/>
            <a:pathLst>
              <a:path extrusionOk="0" h="3151" w="2177">
                <a:moveTo>
                  <a:pt x="1891" y="1"/>
                </a:moveTo>
                <a:cubicBezTo>
                  <a:pt x="1460" y="1"/>
                  <a:pt x="642" y="695"/>
                  <a:pt x="642" y="695"/>
                </a:cubicBezTo>
                <a:cubicBezTo>
                  <a:pt x="195" y="1114"/>
                  <a:pt x="0" y="2704"/>
                  <a:pt x="112" y="3150"/>
                </a:cubicBezTo>
                <a:cubicBezTo>
                  <a:pt x="1507" y="2397"/>
                  <a:pt x="2176" y="1197"/>
                  <a:pt x="2148" y="305"/>
                </a:cubicBezTo>
                <a:cubicBezTo>
                  <a:pt x="2141" y="83"/>
                  <a:pt x="2039" y="1"/>
                  <a:pt x="18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7"/>
          <p:cNvSpPr/>
          <p:nvPr/>
        </p:nvSpPr>
        <p:spPr>
          <a:xfrm>
            <a:off x="2239383" y="1076505"/>
            <a:ext cx="127731" cy="95646"/>
          </a:xfrm>
          <a:custGeom>
            <a:rect b="b" l="l" r="r" t="t"/>
            <a:pathLst>
              <a:path extrusionOk="0" h="2358" w="3149">
                <a:moveTo>
                  <a:pt x="658" y="1"/>
                </a:moveTo>
                <a:cubicBezTo>
                  <a:pt x="1" y="1"/>
                  <a:pt x="24" y="868"/>
                  <a:pt x="24" y="868"/>
                </a:cubicBezTo>
                <a:cubicBezTo>
                  <a:pt x="205" y="2104"/>
                  <a:pt x="1262" y="2357"/>
                  <a:pt x="2097" y="2357"/>
                </a:cubicBezTo>
                <a:cubicBezTo>
                  <a:pt x="2676" y="2357"/>
                  <a:pt x="3148" y="2236"/>
                  <a:pt x="3148" y="2236"/>
                </a:cubicBezTo>
                <a:cubicBezTo>
                  <a:pt x="3148" y="2236"/>
                  <a:pt x="1753" y="283"/>
                  <a:pt x="889" y="31"/>
                </a:cubicBezTo>
                <a:cubicBezTo>
                  <a:pt x="804" y="10"/>
                  <a:pt x="727" y="1"/>
                  <a:pt x="6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7"/>
          <p:cNvSpPr/>
          <p:nvPr/>
        </p:nvSpPr>
        <p:spPr>
          <a:xfrm>
            <a:off x="2215411" y="1126437"/>
            <a:ext cx="58897" cy="124527"/>
          </a:xfrm>
          <a:custGeom>
            <a:rect b="b" l="l" r="r" t="t"/>
            <a:pathLst>
              <a:path extrusionOk="0" h="3070" w="1452">
                <a:moveTo>
                  <a:pt x="364" y="0"/>
                </a:moveTo>
                <a:lnTo>
                  <a:pt x="364" y="0"/>
                </a:lnTo>
                <a:cubicBezTo>
                  <a:pt x="1" y="809"/>
                  <a:pt x="336" y="2148"/>
                  <a:pt x="866" y="3069"/>
                </a:cubicBezTo>
                <a:cubicBezTo>
                  <a:pt x="866" y="3069"/>
                  <a:pt x="1256" y="2902"/>
                  <a:pt x="1340" y="2065"/>
                </a:cubicBezTo>
                <a:cubicBezTo>
                  <a:pt x="1452" y="1256"/>
                  <a:pt x="1312" y="1116"/>
                  <a:pt x="3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7"/>
          <p:cNvSpPr/>
          <p:nvPr/>
        </p:nvSpPr>
        <p:spPr>
          <a:xfrm>
            <a:off x="1775226" y="1046083"/>
            <a:ext cx="107531" cy="156531"/>
          </a:xfrm>
          <a:custGeom>
            <a:rect b="b" l="l" r="r" t="t"/>
            <a:pathLst>
              <a:path extrusionOk="0" h="3859" w="2651">
                <a:moveTo>
                  <a:pt x="2148" y="0"/>
                </a:moveTo>
                <a:cubicBezTo>
                  <a:pt x="2148" y="0"/>
                  <a:pt x="1758" y="56"/>
                  <a:pt x="1228" y="1033"/>
                </a:cubicBezTo>
                <a:cubicBezTo>
                  <a:pt x="670" y="1981"/>
                  <a:pt x="0" y="2567"/>
                  <a:pt x="140" y="3627"/>
                </a:cubicBezTo>
                <a:lnTo>
                  <a:pt x="56" y="3767"/>
                </a:lnTo>
                <a:cubicBezTo>
                  <a:pt x="56" y="3767"/>
                  <a:pt x="258" y="3859"/>
                  <a:pt x="559" y="3859"/>
                </a:cubicBezTo>
                <a:cubicBezTo>
                  <a:pt x="901" y="3859"/>
                  <a:pt x="1369" y="3741"/>
                  <a:pt x="1814" y="3237"/>
                </a:cubicBezTo>
                <a:cubicBezTo>
                  <a:pt x="2651" y="2260"/>
                  <a:pt x="2148" y="0"/>
                  <a:pt x="2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7"/>
          <p:cNvSpPr/>
          <p:nvPr/>
        </p:nvSpPr>
        <p:spPr>
          <a:xfrm>
            <a:off x="1964207" y="1162984"/>
            <a:ext cx="74716" cy="119659"/>
          </a:xfrm>
          <a:custGeom>
            <a:rect b="b" l="l" r="r" t="t"/>
            <a:pathLst>
              <a:path extrusionOk="0" h="2950" w="1842">
                <a:moveTo>
                  <a:pt x="554" y="1"/>
                </a:moveTo>
                <a:cubicBezTo>
                  <a:pt x="146" y="1"/>
                  <a:pt x="0" y="801"/>
                  <a:pt x="0" y="801"/>
                </a:cubicBezTo>
                <a:cubicBezTo>
                  <a:pt x="196" y="1861"/>
                  <a:pt x="1618" y="2949"/>
                  <a:pt x="1618" y="2949"/>
                </a:cubicBezTo>
                <a:cubicBezTo>
                  <a:pt x="1618" y="2949"/>
                  <a:pt x="1842" y="1024"/>
                  <a:pt x="893" y="159"/>
                </a:cubicBezTo>
                <a:cubicBezTo>
                  <a:pt x="764" y="46"/>
                  <a:pt x="652" y="1"/>
                  <a:pt x="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7"/>
          <p:cNvSpPr/>
          <p:nvPr/>
        </p:nvSpPr>
        <p:spPr>
          <a:xfrm>
            <a:off x="1998158" y="1080723"/>
            <a:ext cx="107531" cy="66806"/>
          </a:xfrm>
          <a:custGeom>
            <a:rect b="b" l="l" r="r" t="t"/>
            <a:pathLst>
              <a:path extrusionOk="0" h="1647" w="2651">
                <a:moveTo>
                  <a:pt x="1001" y="1"/>
                </a:moveTo>
                <a:cubicBezTo>
                  <a:pt x="965" y="1"/>
                  <a:pt x="929" y="4"/>
                  <a:pt x="893" y="11"/>
                </a:cubicBezTo>
                <a:cubicBezTo>
                  <a:pt x="335" y="95"/>
                  <a:pt x="0" y="1043"/>
                  <a:pt x="0" y="1043"/>
                </a:cubicBezTo>
                <a:cubicBezTo>
                  <a:pt x="216" y="1428"/>
                  <a:pt x="1839" y="1647"/>
                  <a:pt x="2446" y="1647"/>
                </a:cubicBezTo>
                <a:cubicBezTo>
                  <a:pt x="2544" y="1647"/>
                  <a:pt x="2616" y="1641"/>
                  <a:pt x="2651" y="1629"/>
                </a:cubicBezTo>
                <a:cubicBezTo>
                  <a:pt x="2129" y="742"/>
                  <a:pt x="1533" y="1"/>
                  <a:pt x="1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7"/>
          <p:cNvSpPr/>
          <p:nvPr/>
        </p:nvSpPr>
        <p:spPr>
          <a:xfrm>
            <a:off x="2058109" y="1317689"/>
            <a:ext cx="194700" cy="172026"/>
          </a:xfrm>
          <a:custGeom>
            <a:rect b="b" l="l" r="r" t="t"/>
            <a:pathLst>
              <a:path extrusionOk="0" h="4241" w="4800">
                <a:moveTo>
                  <a:pt x="3433" y="0"/>
                </a:moveTo>
                <a:cubicBezTo>
                  <a:pt x="3433" y="0"/>
                  <a:pt x="364" y="307"/>
                  <a:pt x="1" y="1088"/>
                </a:cubicBezTo>
                <a:cubicBezTo>
                  <a:pt x="414" y="1564"/>
                  <a:pt x="1042" y="1775"/>
                  <a:pt x="1669" y="1852"/>
                </a:cubicBezTo>
                <a:lnTo>
                  <a:pt x="1669" y="1852"/>
                </a:lnTo>
                <a:cubicBezTo>
                  <a:pt x="1931" y="2920"/>
                  <a:pt x="2518" y="4130"/>
                  <a:pt x="3070" y="4241"/>
                </a:cubicBezTo>
                <a:cubicBezTo>
                  <a:pt x="3042" y="2846"/>
                  <a:pt x="3488" y="2539"/>
                  <a:pt x="3488" y="2539"/>
                </a:cubicBezTo>
                <a:cubicBezTo>
                  <a:pt x="3488" y="2539"/>
                  <a:pt x="4158" y="2539"/>
                  <a:pt x="4716" y="2567"/>
                </a:cubicBezTo>
                <a:cubicBezTo>
                  <a:pt x="4800" y="1618"/>
                  <a:pt x="3433" y="0"/>
                  <a:pt x="3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7"/>
          <p:cNvSpPr/>
          <p:nvPr/>
        </p:nvSpPr>
        <p:spPr>
          <a:xfrm>
            <a:off x="2029837" y="1346610"/>
            <a:ext cx="64535" cy="122742"/>
          </a:xfrm>
          <a:custGeom>
            <a:rect b="b" l="l" r="r" t="t"/>
            <a:pathLst>
              <a:path extrusionOk="0" h="3026" w="1591">
                <a:moveTo>
                  <a:pt x="481" y="1"/>
                </a:moveTo>
                <a:cubicBezTo>
                  <a:pt x="112" y="1"/>
                  <a:pt x="28" y="1240"/>
                  <a:pt x="28" y="1240"/>
                </a:cubicBezTo>
                <a:cubicBezTo>
                  <a:pt x="0" y="1770"/>
                  <a:pt x="865" y="2830"/>
                  <a:pt x="1200" y="3026"/>
                </a:cubicBezTo>
                <a:cubicBezTo>
                  <a:pt x="1591" y="1742"/>
                  <a:pt x="1228" y="598"/>
                  <a:pt x="670" y="96"/>
                </a:cubicBezTo>
                <a:cubicBezTo>
                  <a:pt x="600" y="30"/>
                  <a:pt x="537" y="1"/>
                  <a:pt x="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7"/>
          <p:cNvSpPr/>
          <p:nvPr/>
        </p:nvSpPr>
        <p:spPr>
          <a:xfrm>
            <a:off x="1937030" y="1327181"/>
            <a:ext cx="71349" cy="160262"/>
          </a:xfrm>
          <a:custGeom>
            <a:rect b="b" l="l" r="r" t="t"/>
            <a:pathLst>
              <a:path extrusionOk="0" h="3951" w="1759">
                <a:moveTo>
                  <a:pt x="1097" y="0"/>
                </a:moveTo>
                <a:cubicBezTo>
                  <a:pt x="852" y="0"/>
                  <a:pt x="615" y="408"/>
                  <a:pt x="615" y="408"/>
                </a:cubicBezTo>
                <a:cubicBezTo>
                  <a:pt x="224" y="1440"/>
                  <a:pt x="1" y="3784"/>
                  <a:pt x="112" y="3951"/>
                </a:cubicBezTo>
                <a:cubicBezTo>
                  <a:pt x="782" y="3030"/>
                  <a:pt x="1758" y="1663"/>
                  <a:pt x="1479" y="547"/>
                </a:cubicBezTo>
                <a:cubicBezTo>
                  <a:pt x="1378" y="132"/>
                  <a:pt x="1237" y="0"/>
                  <a:pt x="10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7"/>
          <p:cNvSpPr/>
          <p:nvPr/>
        </p:nvSpPr>
        <p:spPr>
          <a:xfrm>
            <a:off x="1821630" y="1222124"/>
            <a:ext cx="111669" cy="121606"/>
          </a:xfrm>
          <a:custGeom>
            <a:rect b="b" l="l" r="r" t="t"/>
            <a:pathLst>
              <a:path extrusionOk="0" h="2998" w="2753">
                <a:moveTo>
                  <a:pt x="2237" y="0"/>
                </a:moveTo>
                <a:cubicBezTo>
                  <a:pt x="2194" y="0"/>
                  <a:pt x="2146" y="4"/>
                  <a:pt x="2092" y="13"/>
                </a:cubicBezTo>
                <a:cubicBezTo>
                  <a:pt x="1423" y="152"/>
                  <a:pt x="0" y="2217"/>
                  <a:pt x="530" y="2998"/>
                </a:cubicBezTo>
                <a:cubicBezTo>
                  <a:pt x="1395" y="2830"/>
                  <a:pt x="2371" y="1073"/>
                  <a:pt x="2539" y="571"/>
                </a:cubicBezTo>
                <a:cubicBezTo>
                  <a:pt x="2539" y="571"/>
                  <a:pt x="2753" y="0"/>
                  <a:pt x="22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7"/>
          <p:cNvSpPr/>
          <p:nvPr/>
        </p:nvSpPr>
        <p:spPr>
          <a:xfrm>
            <a:off x="2371617" y="1073219"/>
            <a:ext cx="174297" cy="114346"/>
          </a:xfrm>
          <a:custGeom>
            <a:rect b="b" l="l" r="r" t="t"/>
            <a:pathLst>
              <a:path extrusionOk="0" h="2819" w="4297">
                <a:moveTo>
                  <a:pt x="1628" y="0"/>
                </a:moveTo>
                <a:cubicBezTo>
                  <a:pt x="1143" y="0"/>
                  <a:pt x="734" y="109"/>
                  <a:pt x="558" y="419"/>
                </a:cubicBezTo>
                <a:cubicBezTo>
                  <a:pt x="0" y="1452"/>
                  <a:pt x="1869" y="2623"/>
                  <a:pt x="1869" y="2623"/>
                </a:cubicBezTo>
                <a:lnTo>
                  <a:pt x="2567" y="2819"/>
                </a:lnTo>
                <a:cubicBezTo>
                  <a:pt x="3264" y="2568"/>
                  <a:pt x="4296" y="587"/>
                  <a:pt x="4296" y="587"/>
                </a:cubicBezTo>
                <a:cubicBezTo>
                  <a:pt x="4296" y="587"/>
                  <a:pt x="2755" y="0"/>
                  <a:pt x="16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7"/>
          <p:cNvSpPr/>
          <p:nvPr/>
        </p:nvSpPr>
        <p:spPr>
          <a:xfrm>
            <a:off x="2341033" y="1179006"/>
            <a:ext cx="220741" cy="98161"/>
          </a:xfrm>
          <a:custGeom>
            <a:rect b="b" l="l" r="r" t="t"/>
            <a:pathLst>
              <a:path extrusionOk="0" h="2420" w="5442">
                <a:moveTo>
                  <a:pt x="3601" y="1"/>
                </a:moveTo>
                <a:cubicBezTo>
                  <a:pt x="2498" y="1"/>
                  <a:pt x="1319" y="607"/>
                  <a:pt x="810" y="1048"/>
                </a:cubicBezTo>
                <a:cubicBezTo>
                  <a:pt x="1" y="1745"/>
                  <a:pt x="893" y="2247"/>
                  <a:pt x="893" y="2247"/>
                </a:cubicBezTo>
                <a:cubicBezTo>
                  <a:pt x="1112" y="2368"/>
                  <a:pt x="1396" y="2419"/>
                  <a:pt x="1716" y="2419"/>
                </a:cubicBezTo>
                <a:cubicBezTo>
                  <a:pt x="3029" y="2419"/>
                  <a:pt x="4947" y="1547"/>
                  <a:pt x="5441" y="964"/>
                </a:cubicBezTo>
                <a:cubicBezTo>
                  <a:pt x="4993" y="253"/>
                  <a:pt x="4312" y="1"/>
                  <a:pt x="3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7"/>
          <p:cNvSpPr/>
          <p:nvPr/>
        </p:nvSpPr>
        <p:spPr>
          <a:xfrm>
            <a:off x="2331947" y="1020650"/>
            <a:ext cx="156247" cy="81328"/>
          </a:xfrm>
          <a:custGeom>
            <a:rect b="b" l="l" r="r" t="t"/>
            <a:pathLst>
              <a:path extrusionOk="0" h="2005" w="3852">
                <a:moveTo>
                  <a:pt x="3528" y="1"/>
                </a:moveTo>
                <a:cubicBezTo>
                  <a:pt x="1605" y="1"/>
                  <a:pt x="245" y="1366"/>
                  <a:pt x="113" y="1604"/>
                </a:cubicBezTo>
                <a:cubicBezTo>
                  <a:pt x="1" y="1801"/>
                  <a:pt x="427" y="2005"/>
                  <a:pt x="1011" y="2005"/>
                </a:cubicBezTo>
                <a:cubicBezTo>
                  <a:pt x="1584" y="2005"/>
                  <a:pt x="2308" y="1808"/>
                  <a:pt x="2819" y="1213"/>
                </a:cubicBezTo>
                <a:lnTo>
                  <a:pt x="3852" y="14"/>
                </a:lnTo>
                <a:cubicBezTo>
                  <a:pt x="3742" y="5"/>
                  <a:pt x="3634" y="1"/>
                  <a:pt x="3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7"/>
          <p:cNvSpPr/>
          <p:nvPr/>
        </p:nvSpPr>
        <p:spPr>
          <a:xfrm>
            <a:off x="2373848" y="1269866"/>
            <a:ext cx="140387" cy="82788"/>
          </a:xfrm>
          <a:custGeom>
            <a:rect b="b" l="l" r="r" t="t"/>
            <a:pathLst>
              <a:path extrusionOk="0" h="2041" w="3461">
                <a:moveTo>
                  <a:pt x="1216" y="0"/>
                </a:moveTo>
                <a:cubicBezTo>
                  <a:pt x="1044" y="0"/>
                  <a:pt x="886" y="30"/>
                  <a:pt x="754" y="91"/>
                </a:cubicBezTo>
                <a:cubicBezTo>
                  <a:pt x="1" y="426"/>
                  <a:pt x="559" y="1319"/>
                  <a:pt x="559" y="1319"/>
                </a:cubicBezTo>
                <a:cubicBezTo>
                  <a:pt x="959" y="1592"/>
                  <a:pt x="2089" y="2041"/>
                  <a:pt x="2860" y="2041"/>
                </a:cubicBezTo>
                <a:cubicBezTo>
                  <a:pt x="3111" y="2041"/>
                  <a:pt x="3323" y="1993"/>
                  <a:pt x="3460" y="1877"/>
                </a:cubicBezTo>
                <a:cubicBezTo>
                  <a:pt x="3275" y="717"/>
                  <a:pt x="2067" y="0"/>
                  <a:pt x="1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7"/>
          <p:cNvSpPr/>
          <p:nvPr/>
        </p:nvSpPr>
        <p:spPr>
          <a:xfrm>
            <a:off x="2326025" y="957819"/>
            <a:ext cx="132761" cy="83802"/>
          </a:xfrm>
          <a:custGeom>
            <a:rect b="b" l="l" r="r" t="t"/>
            <a:pathLst>
              <a:path extrusionOk="0" h="2066" w="3273">
                <a:moveTo>
                  <a:pt x="3272" y="0"/>
                </a:moveTo>
                <a:lnTo>
                  <a:pt x="3272" y="0"/>
                </a:lnTo>
                <a:cubicBezTo>
                  <a:pt x="1710" y="28"/>
                  <a:pt x="566" y="809"/>
                  <a:pt x="175" y="1590"/>
                </a:cubicBezTo>
                <a:cubicBezTo>
                  <a:pt x="0" y="1968"/>
                  <a:pt x="345" y="2065"/>
                  <a:pt x="749" y="2065"/>
                </a:cubicBezTo>
                <a:cubicBezTo>
                  <a:pt x="1182" y="2065"/>
                  <a:pt x="1682" y="1953"/>
                  <a:pt x="1682" y="1953"/>
                </a:cubicBezTo>
                <a:cubicBezTo>
                  <a:pt x="2268" y="1786"/>
                  <a:pt x="3189" y="447"/>
                  <a:pt x="3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7"/>
          <p:cNvSpPr/>
          <p:nvPr/>
        </p:nvSpPr>
        <p:spPr>
          <a:xfrm>
            <a:off x="2380662" y="1278060"/>
            <a:ext cx="81490" cy="132964"/>
          </a:xfrm>
          <a:custGeom>
            <a:rect b="b" l="l" r="r" t="t"/>
            <a:pathLst>
              <a:path extrusionOk="0" h="3278" w="2009">
                <a:moveTo>
                  <a:pt x="558" y="1"/>
                </a:moveTo>
                <a:cubicBezTo>
                  <a:pt x="558" y="1"/>
                  <a:pt x="0" y="447"/>
                  <a:pt x="140" y="1396"/>
                </a:cubicBezTo>
                <a:cubicBezTo>
                  <a:pt x="245" y="2287"/>
                  <a:pt x="793" y="3277"/>
                  <a:pt x="1554" y="3277"/>
                </a:cubicBezTo>
                <a:cubicBezTo>
                  <a:pt x="1602" y="3277"/>
                  <a:pt x="1652" y="3273"/>
                  <a:pt x="1702" y="3265"/>
                </a:cubicBezTo>
                <a:cubicBezTo>
                  <a:pt x="2009" y="2121"/>
                  <a:pt x="1228" y="419"/>
                  <a:pt x="5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7"/>
          <p:cNvSpPr/>
          <p:nvPr/>
        </p:nvSpPr>
        <p:spPr>
          <a:xfrm>
            <a:off x="2318399" y="1214336"/>
            <a:ext cx="194741" cy="47620"/>
          </a:xfrm>
          <a:custGeom>
            <a:rect b="b" l="l" r="r" t="t"/>
            <a:pathLst>
              <a:path extrusionOk="0" h="1174" w="4801">
                <a:moveTo>
                  <a:pt x="1484" y="1"/>
                </a:moveTo>
                <a:cubicBezTo>
                  <a:pt x="1293" y="1"/>
                  <a:pt x="1105" y="12"/>
                  <a:pt x="921" y="37"/>
                </a:cubicBezTo>
                <a:cubicBezTo>
                  <a:pt x="921" y="37"/>
                  <a:pt x="1" y="205"/>
                  <a:pt x="1005" y="735"/>
                </a:cubicBezTo>
                <a:cubicBezTo>
                  <a:pt x="1645" y="1065"/>
                  <a:pt x="2380" y="1174"/>
                  <a:pt x="3027" y="1174"/>
                </a:cubicBezTo>
                <a:cubicBezTo>
                  <a:pt x="4017" y="1174"/>
                  <a:pt x="4800" y="920"/>
                  <a:pt x="4716" y="818"/>
                </a:cubicBezTo>
                <a:cubicBezTo>
                  <a:pt x="4592" y="695"/>
                  <a:pt x="2977" y="1"/>
                  <a:pt x="14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7"/>
          <p:cNvSpPr/>
          <p:nvPr/>
        </p:nvSpPr>
        <p:spPr>
          <a:xfrm>
            <a:off x="2153188" y="1220907"/>
            <a:ext cx="99622" cy="134140"/>
          </a:xfrm>
          <a:custGeom>
            <a:rect b="b" l="l" r="r" t="t"/>
            <a:pathLst>
              <a:path extrusionOk="0" h="3307" w="2456">
                <a:moveTo>
                  <a:pt x="304" y="1"/>
                </a:moveTo>
                <a:cubicBezTo>
                  <a:pt x="235" y="1"/>
                  <a:pt x="203" y="65"/>
                  <a:pt x="224" y="210"/>
                </a:cubicBezTo>
                <a:cubicBezTo>
                  <a:pt x="252" y="517"/>
                  <a:pt x="0" y="3000"/>
                  <a:pt x="2456" y="3307"/>
                </a:cubicBezTo>
                <a:cubicBezTo>
                  <a:pt x="2337" y="2119"/>
                  <a:pt x="701"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7"/>
          <p:cNvSpPr/>
          <p:nvPr/>
        </p:nvSpPr>
        <p:spPr>
          <a:xfrm>
            <a:off x="2184705" y="1235023"/>
            <a:ext cx="169957" cy="70619"/>
          </a:xfrm>
          <a:custGeom>
            <a:rect b="b" l="l" r="r" t="t"/>
            <a:pathLst>
              <a:path extrusionOk="0" h="1741" w="4190">
                <a:moveTo>
                  <a:pt x="746" y="0"/>
                </a:moveTo>
                <a:cubicBezTo>
                  <a:pt x="584" y="0"/>
                  <a:pt x="1" y="42"/>
                  <a:pt x="339" y="671"/>
                </a:cubicBezTo>
                <a:cubicBezTo>
                  <a:pt x="616" y="1164"/>
                  <a:pt x="2077" y="1741"/>
                  <a:pt x="3156" y="1741"/>
                </a:cubicBezTo>
                <a:cubicBezTo>
                  <a:pt x="3603" y="1741"/>
                  <a:pt x="3985" y="1642"/>
                  <a:pt x="4190" y="1396"/>
                </a:cubicBezTo>
                <a:cubicBezTo>
                  <a:pt x="3687" y="504"/>
                  <a:pt x="1428" y="1"/>
                  <a:pt x="786" y="1"/>
                </a:cubicBezTo>
                <a:cubicBezTo>
                  <a:pt x="786" y="1"/>
                  <a:pt x="771" y="0"/>
                  <a:pt x="7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7"/>
          <p:cNvSpPr/>
          <p:nvPr/>
        </p:nvSpPr>
        <p:spPr>
          <a:xfrm>
            <a:off x="2311625" y="1316554"/>
            <a:ext cx="100757" cy="96295"/>
          </a:xfrm>
          <a:custGeom>
            <a:rect b="b" l="l" r="r" t="t"/>
            <a:pathLst>
              <a:path extrusionOk="0" h="2374" w="2484">
                <a:moveTo>
                  <a:pt x="447" y="0"/>
                </a:moveTo>
                <a:cubicBezTo>
                  <a:pt x="447" y="0"/>
                  <a:pt x="0" y="307"/>
                  <a:pt x="112" y="865"/>
                </a:cubicBezTo>
                <a:cubicBezTo>
                  <a:pt x="221" y="1408"/>
                  <a:pt x="488" y="2374"/>
                  <a:pt x="2173" y="2374"/>
                </a:cubicBezTo>
                <a:cubicBezTo>
                  <a:pt x="2220" y="2374"/>
                  <a:pt x="2267" y="2373"/>
                  <a:pt x="2316" y="2372"/>
                </a:cubicBezTo>
                <a:cubicBezTo>
                  <a:pt x="2483" y="1563"/>
                  <a:pt x="1228" y="502"/>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7"/>
          <p:cNvSpPr/>
          <p:nvPr/>
        </p:nvSpPr>
        <p:spPr>
          <a:xfrm>
            <a:off x="2597915" y="902694"/>
            <a:ext cx="89440" cy="142293"/>
          </a:xfrm>
          <a:custGeom>
            <a:rect b="b" l="l" r="r" t="t"/>
            <a:pathLst>
              <a:path extrusionOk="0" h="3508" w="2205">
                <a:moveTo>
                  <a:pt x="631" y="0"/>
                </a:moveTo>
                <a:cubicBezTo>
                  <a:pt x="147" y="0"/>
                  <a:pt x="1" y="969"/>
                  <a:pt x="1" y="969"/>
                </a:cubicBezTo>
                <a:cubicBezTo>
                  <a:pt x="252" y="2252"/>
                  <a:pt x="1954" y="3507"/>
                  <a:pt x="1954" y="3507"/>
                </a:cubicBezTo>
                <a:cubicBezTo>
                  <a:pt x="1954" y="3507"/>
                  <a:pt x="2205" y="1192"/>
                  <a:pt x="1033" y="187"/>
                </a:cubicBezTo>
                <a:cubicBezTo>
                  <a:pt x="879" y="54"/>
                  <a:pt x="746" y="0"/>
                  <a:pt x="6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7"/>
          <p:cNvSpPr/>
          <p:nvPr/>
        </p:nvSpPr>
        <p:spPr>
          <a:xfrm>
            <a:off x="781607" y="1029696"/>
            <a:ext cx="67942" cy="78691"/>
          </a:xfrm>
          <a:custGeom>
            <a:rect b="b" l="l" r="r" t="t"/>
            <a:pathLst>
              <a:path extrusionOk="0" h="1940" w="1675">
                <a:moveTo>
                  <a:pt x="1235" y="1"/>
                </a:moveTo>
                <a:cubicBezTo>
                  <a:pt x="1198" y="1"/>
                  <a:pt x="1159" y="5"/>
                  <a:pt x="1117" y="14"/>
                </a:cubicBezTo>
                <a:cubicBezTo>
                  <a:pt x="615" y="125"/>
                  <a:pt x="1" y="1130"/>
                  <a:pt x="447" y="1939"/>
                </a:cubicBezTo>
                <a:cubicBezTo>
                  <a:pt x="453" y="1939"/>
                  <a:pt x="459" y="1939"/>
                  <a:pt x="465" y="1939"/>
                </a:cubicBezTo>
                <a:cubicBezTo>
                  <a:pt x="911" y="1939"/>
                  <a:pt x="1565" y="929"/>
                  <a:pt x="1675" y="544"/>
                </a:cubicBezTo>
                <a:cubicBezTo>
                  <a:pt x="1675" y="544"/>
                  <a:pt x="1651" y="1"/>
                  <a:pt x="1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7"/>
          <p:cNvSpPr/>
          <p:nvPr/>
        </p:nvSpPr>
        <p:spPr>
          <a:xfrm>
            <a:off x="843871" y="926626"/>
            <a:ext cx="71309" cy="94957"/>
          </a:xfrm>
          <a:custGeom>
            <a:rect b="b" l="l" r="r" t="t"/>
            <a:pathLst>
              <a:path extrusionOk="0" h="2341" w="1758">
                <a:moveTo>
                  <a:pt x="619" y="1"/>
                </a:moveTo>
                <a:cubicBezTo>
                  <a:pt x="579" y="1"/>
                  <a:pt x="540" y="5"/>
                  <a:pt x="502" y="16"/>
                </a:cubicBezTo>
                <a:cubicBezTo>
                  <a:pt x="0" y="183"/>
                  <a:pt x="754" y="2108"/>
                  <a:pt x="1005" y="2332"/>
                </a:cubicBezTo>
                <a:cubicBezTo>
                  <a:pt x="1011" y="2337"/>
                  <a:pt x="1019" y="2340"/>
                  <a:pt x="1029" y="2340"/>
                </a:cubicBezTo>
                <a:cubicBezTo>
                  <a:pt x="1162" y="2340"/>
                  <a:pt x="1628" y="1830"/>
                  <a:pt x="1758" y="741"/>
                </a:cubicBezTo>
                <a:cubicBezTo>
                  <a:pt x="1758" y="741"/>
                  <a:pt x="1113"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7"/>
          <p:cNvSpPr/>
          <p:nvPr/>
        </p:nvSpPr>
        <p:spPr>
          <a:xfrm>
            <a:off x="1297643" y="936605"/>
            <a:ext cx="83802" cy="97066"/>
          </a:xfrm>
          <a:custGeom>
            <a:rect b="b" l="l" r="r" t="t"/>
            <a:pathLst>
              <a:path extrusionOk="0" h="2393" w="2066">
                <a:moveTo>
                  <a:pt x="1171" y="1"/>
                </a:moveTo>
                <a:cubicBezTo>
                  <a:pt x="566" y="1"/>
                  <a:pt x="57" y="997"/>
                  <a:pt x="57" y="997"/>
                </a:cubicBezTo>
                <a:lnTo>
                  <a:pt x="1" y="1416"/>
                </a:lnTo>
                <a:cubicBezTo>
                  <a:pt x="196" y="1862"/>
                  <a:pt x="1507" y="2392"/>
                  <a:pt x="1507" y="2392"/>
                </a:cubicBezTo>
                <a:cubicBezTo>
                  <a:pt x="1507" y="2392"/>
                  <a:pt x="2065" y="328"/>
                  <a:pt x="1396" y="49"/>
                </a:cubicBezTo>
                <a:cubicBezTo>
                  <a:pt x="1320" y="15"/>
                  <a:pt x="1244" y="1"/>
                  <a:pt x="1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7"/>
          <p:cNvSpPr/>
          <p:nvPr/>
        </p:nvSpPr>
        <p:spPr>
          <a:xfrm>
            <a:off x="980810" y="950274"/>
            <a:ext cx="99622" cy="125257"/>
          </a:xfrm>
          <a:custGeom>
            <a:rect b="b" l="l" r="r" t="t"/>
            <a:pathLst>
              <a:path extrusionOk="0" h="3088" w="2456">
                <a:moveTo>
                  <a:pt x="717" y="1"/>
                </a:moveTo>
                <a:cubicBezTo>
                  <a:pt x="462" y="1"/>
                  <a:pt x="335" y="298"/>
                  <a:pt x="335" y="298"/>
                </a:cubicBezTo>
                <a:cubicBezTo>
                  <a:pt x="0" y="1051"/>
                  <a:pt x="921" y="2753"/>
                  <a:pt x="1395" y="3088"/>
                </a:cubicBezTo>
                <a:cubicBezTo>
                  <a:pt x="2455" y="2279"/>
                  <a:pt x="1590" y="660"/>
                  <a:pt x="1088" y="186"/>
                </a:cubicBezTo>
                <a:cubicBezTo>
                  <a:pt x="943" y="50"/>
                  <a:pt x="820" y="1"/>
                  <a:pt x="7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7"/>
          <p:cNvSpPr/>
          <p:nvPr/>
        </p:nvSpPr>
        <p:spPr>
          <a:xfrm>
            <a:off x="698170" y="1410172"/>
            <a:ext cx="65387" cy="91996"/>
          </a:xfrm>
          <a:custGeom>
            <a:rect b="b" l="l" r="r" t="t"/>
            <a:pathLst>
              <a:path extrusionOk="0" h="2268" w="1612">
                <a:moveTo>
                  <a:pt x="352" y="1"/>
                </a:moveTo>
                <a:cubicBezTo>
                  <a:pt x="120" y="1"/>
                  <a:pt x="0" y="1148"/>
                  <a:pt x="774" y="1682"/>
                </a:cubicBezTo>
                <a:lnTo>
                  <a:pt x="1611" y="2268"/>
                </a:lnTo>
                <a:cubicBezTo>
                  <a:pt x="1584" y="928"/>
                  <a:pt x="551" y="92"/>
                  <a:pt x="384" y="8"/>
                </a:cubicBezTo>
                <a:cubicBezTo>
                  <a:pt x="373" y="3"/>
                  <a:pt x="362" y="1"/>
                  <a:pt x="3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7"/>
          <p:cNvSpPr/>
          <p:nvPr/>
        </p:nvSpPr>
        <p:spPr>
          <a:xfrm>
            <a:off x="937773" y="983698"/>
            <a:ext cx="63440" cy="81652"/>
          </a:xfrm>
          <a:custGeom>
            <a:rect b="b" l="l" r="r" t="t"/>
            <a:pathLst>
              <a:path extrusionOk="0" h="2013" w="1564">
                <a:moveTo>
                  <a:pt x="941" y="1"/>
                </a:moveTo>
                <a:cubicBezTo>
                  <a:pt x="719" y="1"/>
                  <a:pt x="503" y="171"/>
                  <a:pt x="503" y="171"/>
                </a:cubicBezTo>
                <a:cubicBezTo>
                  <a:pt x="308" y="506"/>
                  <a:pt x="1" y="1706"/>
                  <a:pt x="308" y="2013"/>
                </a:cubicBezTo>
                <a:cubicBezTo>
                  <a:pt x="1201" y="1789"/>
                  <a:pt x="1563" y="673"/>
                  <a:pt x="1284" y="227"/>
                </a:cubicBezTo>
                <a:cubicBezTo>
                  <a:pt x="1193" y="55"/>
                  <a:pt x="1066" y="1"/>
                  <a:pt x="9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7"/>
          <p:cNvSpPr/>
          <p:nvPr/>
        </p:nvSpPr>
        <p:spPr>
          <a:xfrm>
            <a:off x="1136773" y="952586"/>
            <a:ext cx="67009" cy="76541"/>
          </a:xfrm>
          <a:custGeom>
            <a:rect b="b" l="l" r="r" t="t"/>
            <a:pathLst>
              <a:path extrusionOk="0" h="1887" w="1652">
                <a:moveTo>
                  <a:pt x="361" y="1"/>
                </a:moveTo>
                <a:cubicBezTo>
                  <a:pt x="1" y="1"/>
                  <a:pt x="340" y="994"/>
                  <a:pt x="340" y="994"/>
                </a:cubicBezTo>
                <a:cubicBezTo>
                  <a:pt x="479" y="1357"/>
                  <a:pt x="1372" y="1831"/>
                  <a:pt x="1651" y="1887"/>
                </a:cubicBezTo>
                <a:cubicBezTo>
                  <a:pt x="1540" y="882"/>
                  <a:pt x="982" y="213"/>
                  <a:pt x="451" y="18"/>
                </a:cubicBezTo>
                <a:cubicBezTo>
                  <a:pt x="417" y="6"/>
                  <a:pt x="387" y="1"/>
                  <a:pt x="3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7"/>
          <p:cNvSpPr/>
          <p:nvPr/>
        </p:nvSpPr>
        <p:spPr>
          <a:xfrm>
            <a:off x="846142" y="1009617"/>
            <a:ext cx="86033" cy="47255"/>
          </a:xfrm>
          <a:custGeom>
            <a:rect b="b" l="l" r="r" t="t"/>
            <a:pathLst>
              <a:path extrusionOk="0" h="1165" w="2121">
                <a:moveTo>
                  <a:pt x="1480" y="0"/>
                </a:moveTo>
                <a:cubicBezTo>
                  <a:pt x="1394" y="0"/>
                  <a:pt x="1301" y="10"/>
                  <a:pt x="1200" y="34"/>
                </a:cubicBezTo>
                <a:cubicBezTo>
                  <a:pt x="614" y="174"/>
                  <a:pt x="0" y="620"/>
                  <a:pt x="112" y="1150"/>
                </a:cubicBezTo>
                <a:cubicBezTo>
                  <a:pt x="175" y="1160"/>
                  <a:pt x="240" y="1164"/>
                  <a:pt x="307" y="1164"/>
                </a:cubicBezTo>
                <a:cubicBezTo>
                  <a:pt x="1029" y="1164"/>
                  <a:pt x="1890" y="638"/>
                  <a:pt x="2120" y="230"/>
                </a:cubicBezTo>
                <a:cubicBezTo>
                  <a:pt x="2120" y="230"/>
                  <a:pt x="1891" y="0"/>
                  <a:pt x="14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7"/>
          <p:cNvSpPr/>
          <p:nvPr/>
        </p:nvSpPr>
        <p:spPr>
          <a:xfrm>
            <a:off x="1002795" y="926342"/>
            <a:ext cx="43686" cy="108586"/>
          </a:xfrm>
          <a:custGeom>
            <a:rect b="b" l="l" r="r" t="t"/>
            <a:pathLst>
              <a:path extrusionOk="0" h="2677" w="1077">
                <a:moveTo>
                  <a:pt x="670" y="0"/>
                </a:moveTo>
                <a:cubicBezTo>
                  <a:pt x="600" y="0"/>
                  <a:pt x="511" y="79"/>
                  <a:pt x="407" y="330"/>
                </a:cubicBezTo>
                <a:cubicBezTo>
                  <a:pt x="0" y="1359"/>
                  <a:pt x="462" y="2677"/>
                  <a:pt x="566" y="2677"/>
                </a:cubicBezTo>
                <a:cubicBezTo>
                  <a:pt x="569" y="2677"/>
                  <a:pt x="572" y="2676"/>
                  <a:pt x="574" y="2673"/>
                </a:cubicBezTo>
                <a:cubicBezTo>
                  <a:pt x="658" y="2590"/>
                  <a:pt x="1076" y="1223"/>
                  <a:pt x="853" y="218"/>
                </a:cubicBezTo>
                <a:cubicBezTo>
                  <a:pt x="853" y="218"/>
                  <a:pt x="788" y="0"/>
                  <a:pt x="6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7"/>
          <p:cNvSpPr/>
          <p:nvPr/>
        </p:nvSpPr>
        <p:spPr>
          <a:xfrm>
            <a:off x="2037747" y="938876"/>
            <a:ext cx="45308" cy="120836"/>
          </a:xfrm>
          <a:custGeom>
            <a:rect b="b" l="l" r="r" t="t"/>
            <a:pathLst>
              <a:path extrusionOk="0" h="2979" w="1117">
                <a:moveTo>
                  <a:pt x="272" y="0"/>
                </a:moveTo>
                <a:cubicBezTo>
                  <a:pt x="57" y="0"/>
                  <a:pt x="1" y="439"/>
                  <a:pt x="1" y="439"/>
                </a:cubicBezTo>
                <a:cubicBezTo>
                  <a:pt x="29" y="1248"/>
                  <a:pt x="531" y="2894"/>
                  <a:pt x="670" y="2978"/>
                </a:cubicBezTo>
                <a:cubicBezTo>
                  <a:pt x="838" y="2169"/>
                  <a:pt x="1117" y="969"/>
                  <a:pt x="615" y="272"/>
                </a:cubicBezTo>
                <a:cubicBezTo>
                  <a:pt x="470" y="71"/>
                  <a:pt x="358" y="0"/>
                  <a:pt x="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7"/>
          <p:cNvSpPr/>
          <p:nvPr/>
        </p:nvSpPr>
        <p:spPr>
          <a:xfrm>
            <a:off x="1866898" y="966905"/>
            <a:ext cx="62263" cy="61209"/>
          </a:xfrm>
          <a:custGeom>
            <a:rect b="b" l="l" r="r" t="t"/>
            <a:pathLst>
              <a:path extrusionOk="0" h="1509" w="1535">
                <a:moveTo>
                  <a:pt x="1134" y="1"/>
                </a:moveTo>
                <a:cubicBezTo>
                  <a:pt x="1085" y="1"/>
                  <a:pt x="1032" y="9"/>
                  <a:pt x="976" y="27"/>
                </a:cubicBezTo>
                <a:cubicBezTo>
                  <a:pt x="614" y="139"/>
                  <a:pt x="0" y="362"/>
                  <a:pt x="140" y="1506"/>
                </a:cubicBezTo>
                <a:cubicBezTo>
                  <a:pt x="156" y="1508"/>
                  <a:pt x="173" y="1509"/>
                  <a:pt x="190" y="1509"/>
                </a:cubicBezTo>
                <a:cubicBezTo>
                  <a:pt x="707" y="1509"/>
                  <a:pt x="1264" y="708"/>
                  <a:pt x="1534" y="195"/>
                </a:cubicBezTo>
                <a:cubicBezTo>
                  <a:pt x="1534" y="195"/>
                  <a:pt x="1379" y="1"/>
                  <a:pt x="1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3" name="Shape 3993"/>
        <p:cNvGrpSpPr/>
        <p:nvPr/>
      </p:nvGrpSpPr>
      <p:grpSpPr>
        <a:xfrm>
          <a:off x="0" y="0"/>
          <a:ext cx="0" cy="0"/>
          <a:chOff x="0" y="0"/>
          <a:chExt cx="0" cy="0"/>
        </a:xfrm>
      </p:grpSpPr>
      <p:sp>
        <p:nvSpPr>
          <p:cNvPr id="3994" name="Google Shape;3994;p78"/>
          <p:cNvSpPr/>
          <p:nvPr/>
        </p:nvSpPr>
        <p:spPr>
          <a:xfrm>
            <a:off x="442488" y="34669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443700" y="2918625"/>
            <a:ext cx="1403219" cy="1234748"/>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txBox="1"/>
          <p:nvPr>
            <p:ph type="title"/>
          </p:nvPr>
        </p:nvSpPr>
        <p:spPr>
          <a:xfrm>
            <a:off x="2425325" y="558889"/>
            <a:ext cx="600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Stages of risk </a:t>
            </a:r>
            <a:r>
              <a:rPr lang="en"/>
              <a:t>management</a:t>
            </a:r>
            <a:endParaRPr/>
          </a:p>
        </p:txBody>
      </p:sp>
      <p:sp>
        <p:nvSpPr>
          <p:cNvPr id="3997" name="Google Shape;3997;p78"/>
          <p:cNvSpPr txBox="1"/>
          <p:nvPr/>
        </p:nvSpPr>
        <p:spPr>
          <a:xfrm>
            <a:off x="2425329" y="1489513"/>
            <a:ext cx="1538400" cy="45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Qualify </a:t>
            </a:r>
            <a:endParaRPr b="1" sz="2200">
              <a:solidFill>
                <a:schemeClr val="dk1"/>
              </a:solidFill>
              <a:latin typeface="Albert Sans"/>
              <a:ea typeface="Albert Sans"/>
              <a:cs typeface="Albert Sans"/>
              <a:sym typeface="Albert Sans"/>
            </a:endParaRPr>
          </a:p>
        </p:txBody>
      </p:sp>
      <p:sp>
        <p:nvSpPr>
          <p:cNvPr id="3998" name="Google Shape;3998;p78"/>
          <p:cNvSpPr txBox="1"/>
          <p:nvPr/>
        </p:nvSpPr>
        <p:spPr>
          <a:xfrm>
            <a:off x="3963725" y="1452763"/>
            <a:ext cx="4467000" cy="52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3999" name="Google Shape;3999;p78"/>
          <p:cNvSpPr txBox="1"/>
          <p:nvPr/>
        </p:nvSpPr>
        <p:spPr>
          <a:xfrm>
            <a:off x="2425329" y="3834300"/>
            <a:ext cx="15384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Mitigate</a:t>
            </a:r>
            <a:endParaRPr b="1" sz="2200">
              <a:solidFill>
                <a:schemeClr val="dk1"/>
              </a:solidFill>
              <a:latin typeface="Albert Sans"/>
              <a:ea typeface="Albert Sans"/>
              <a:cs typeface="Albert Sans"/>
              <a:sym typeface="Albert Sans"/>
            </a:endParaRPr>
          </a:p>
        </p:txBody>
      </p:sp>
      <p:sp>
        <p:nvSpPr>
          <p:cNvPr id="4000" name="Google Shape;4000;p78"/>
          <p:cNvSpPr txBox="1"/>
          <p:nvPr/>
        </p:nvSpPr>
        <p:spPr>
          <a:xfrm>
            <a:off x="3963725" y="3796350"/>
            <a:ext cx="4467000" cy="52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Jupiter is the biggest planet in the Solar System</a:t>
            </a:r>
            <a:endParaRPr>
              <a:solidFill>
                <a:schemeClr val="dk1"/>
              </a:solidFill>
              <a:latin typeface="DM Sans"/>
              <a:ea typeface="DM Sans"/>
              <a:cs typeface="DM Sans"/>
              <a:sym typeface="DM Sans"/>
            </a:endParaRPr>
          </a:p>
        </p:txBody>
      </p:sp>
      <p:sp>
        <p:nvSpPr>
          <p:cNvPr id="4001" name="Google Shape;4001;p78"/>
          <p:cNvSpPr txBox="1"/>
          <p:nvPr/>
        </p:nvSpPr>
        <p:spPr>
          <a:xfrm>
            <a:off x="2425329" y="2257096"/>
            <a:ext cx="1538400" cy="45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Identify</a:t>
            </a:r>
            <a:endParaRPr b="1" sz="2200">
              <a:solidFill>
                <a:schemeClr val="dk1"/>
              </a:solidFill>
              <a:latin typeface="Albert Sans"/>
              <a:ea typeface="Albert Sans"/>
              <a:cs typeface="Albert Sans"/>
              <a:sym typeface="Albert Sans"/>
            </a:endParaRPr>
          </a:p>
        </p:txBody>
      </p:sp>
      <p:sp>
        <p:nvSpPr>
          <p:cNvPr id="4002" name="Google Shape;4002;p78"/>
          <p:cNvSpPr txBox="1"/>
          <p:nvPr/>
        </p:nvSpPr>
        <p:spPr>
          <a:xfrm>
            <a:off x="3963725" y="2219746"/>
            <a:ext cx="4467000" cy="52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4003" name="Google Shape;4003;p78"/>
          <p:cNvSpPr txBox="1"/>
          <p:nvPr/>
        </p:nvSpPr>
        <p:spPr>
          <a:xfrm>
            <a:off x="2425329" y="3024679"/>
            <a:ext cx="1538400" cy="45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Evaluate </a:t>
            </a:r>
            <a:endParaRPr b="1" sz="2200">
              <a:solidFill>
                <a:schemeClr val="dk1"/>
              </a:solidFill>
              <a:latin typeface="Albert Sans"/>
              <a:ea typeface="Albert Sans"/>
              <a:cs typeface="Albert Sans"/>
              <a:sym typeface="Albert Sans"/>
            </a:endParaRPr>
          </a:p>
        </p:txBody>
      </p:sp>
      <p:sp>
        <p:nvSpPr>
          <p:cNvPr id="4004" name="Google Shape;4004;p78"/>
          <p:cNvSpPr txBox="1"/>
          <p:nvPr/>
        </p:nvSpPr>
        <p:spPr>
          <a:xfrm>
            <a:off x="3963725" y="2986729"/>
            <a:ext cx="4467000" cy="52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Mars is actually a very cold place, not hot</a:t>
            </a:r>
            <a:endParaRPr>
              <a:solidFill>
                <a:schemeClr val="dk1"/>
              </a:solidFill>
              <a:latin typeface="DM Sans"/>
              <a:ea typeface="DM Sans"/>
              <a:cs typeface="DM Sans"/>
              <a:sym typeface="DM Sans"/>
            </a:endParaRPr>
          </a:p>
        </p:txBody>
      </p:sp>
      <p:grpSp>
        <p:nvGrpSpPr>
          <p:cNvPr id="4005" name="Google Shape;4005;p78"/>
          <p:cNvGrpSpPr/>
          <p:nvPr/>
        </p:nvGrpSpPr>
        <p:grpSpPr>
          <a:xfrm>
            <a:off x="580510" y="-8"/>
            <a:ext cx="1217433" cy="4631561"/>
            <a:chOff x="5720025" y="3189825"/>
            <a:chExt cx="560100" cy="2130825"/>
          </a:xfrm>
        </p:grpSpPr>
        <p:sp>
          <p:nvSpPr>
            <p:cNvPr id="4006" name="Google Shape;4006;p78"/>
            <p:cNvSpPr/>
            <p:nvPr/>
          </p:nvSpPr>
          <p:spPr>
            <a:xfrm>
              <a:off x="5748625" y="3742925"/>
              <a:ext cx="120000" cy="196000"/>
            </a:xfrm>
            <a:custGeom>
              <a:rect b="b" l="l" r="r" t="t"/>
              <a:pathLst>
                <a:path extrusionOk="0" h="7840" w="4800">
                  <a:moveTo>
                    <a:pt x="4669" y="0"/>
                  </a:moveTo>
                  <a:cubicBezTo>
                    <a:pt x="2829" y="0"/>
                    <a:pt x="1776" y="3285"/>
                    <a:pt x="614" y="5692"/>
                  </a:cubicBezTo>
                  <a:cubicBezTo>
                    <a:pt x="1" y="6920"/>
                    <a:pt x="1116" y="6808"/>
                    <a:pt x="2121" y="7589"/>
                  </a:cubicBezTo>
                  <a:cubicBezTo>
                    <a:pt x="2349" y="7764"/>
                    <a:pt x="2569" y="7839"/>
                    <a:pt x="2777" y="7839"/>
                  </a:cubicBezTo>
                  <a:cubicBezTo>
                    <a:pt x="3765" y="7839"/>
                    <a:pt x="4494" y="6151"/>
                    <a:pt x="4632" y="5413"/>
                  </a:cubicBezTo>
                  <a:cubicBezTo>
                    <a:pt x="4799" y="4493"/>
                    <a:pt x="4715" y="1"/>
                    <a:pt x="4715" y="1"/>
                  </a:cubicBezTo>
                  <a:cubicBezTo>
                    <a:pt x="4700" y="0"/>
                    <a:pt x="4684" y="0"/>
                    <a:pt x="466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5784200" y="3800775"/>
              <a:ext cx="104650" cy="71925"/>
            </a:xfrm>
            <a:custGeom>
              <a:rect b="b" l="l" r="r" t="t"/>
              <a:pathLst>
                <a:path extrusionOk="0" h="2877" w="4186">
                  <a:moveTo>
                    <a:pt x="875" y="0"/>
                  </a:moveTo>
                  <a:cubicBezTo>
                    <a:pt x="834" y="0"/>
                    <a:pt x="794" y="1"/>
                    <a:pt x="754" y="3"/>
                  </a:cubicBezTo>
                  <a:cubicBezTo>
                    <a:pt x="530" y="588"/>
                    <a:pt x="0" y="1593"/>
                    <a:pt x="0" y="1593"/>
                  </a:cubicBezTo>
                  <a:cubicBezTo>
                    <a:pt x="0" y="1593"/>
                    <a:pt x="9" y="1592"/>
                    <a:pt x="26" y="1592"/>
                  </a:cubicBezTo>
                  <a:cubicBezTo>
                    <a:pt x="226" y="1592"/>
                    <a:pt x="1595" y="1640"/>
                    <a:pt x="3320" y="2876"/>
                  </a:cubicBezTo>
                  <a:cubicBezTo>
                    <a:pt x="3795" y="1955"/>
                    <a:pt x="4185" y="1397"/>
                    <a:pt x="4185" y="1314"/>
                  </a:cubicBezTo>
                  <a:cubicBezTo>
                    <a:pt x="4050" y="880"/>
                    <a:pt x="2232" y="0"/>
                    <a:pt x="8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5791875" y="3811800"/>
              <a:ext cx="92075" cy="51125"/>
            </a:xfrm>
            <a:custGeom>
              <a:rect b="b" l="l" r="r" t="t"/>
              <a:pathLst>
                <a:path extrusionOk="0" h="2045" w="3683">
                  <a:moveTo>
                    <a:pt x="388" y="0"/>
                  </a:moveTo>
                  <a:cubicBezTo>
                    <a:pt x="332" y="0"/>
                    <a:pt x="276" y="3"/>
                    <a:pt x="223" y="8"/>
                  </a:cubicBezTo>
                  <a:cubicBezTo>
                    <a:pt x="140" y="175"/>
                    <a:pt x="0" y="538"/>
                    <a:pt x="0" y="538"/>
                  </a:cubicBezTo>
                  <a:cubicBezTo>
                    <a:pt x="0" y="538"/>
                    <a:pt x="1953" y="817"/>
                    <a:pt x="3292" y="2045"/>
                  </a:cubicBezTo>
                  <a:cubicBezTo>
                    <a:pt x="3460" y="1766"/>
                    <a:pt x="3683" y="1319"/>
                    <a:pt x="3655" y="1291"/>
                  </a:cubicBezTo>
                  <a:cubicBezTo>
                    <a:pt x="3575" y="1078"/>
                    <a:pt x="1588" y="0"/>
                    <a:pt x="388"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6126650" y="3753400"/>
              <a:ext cx="126275" cy="205825"/>
            </a:xfrm>
            <a:custGeom>
              <a:rect b="b" l="l" r="r" t="t"/>
              <a:pathLst>
                <a:path extrusionOk="0" h="8233" w="5051">
                  <a:moveTo>
                    <a:pt x="1368" y="0"/>
                  </a:moveTo>
                  <a:cubicBezTo>
                    <a:pt x="1368" y="0"/>
                    <a:pt x="1" y="5190"/>
                    <a:pt x="168" y="6082"/>
                  </a:cubicBezTo>
                  <a:cubicBezTo>
                    <a:pt x="301" y="6790"/>
                    <a:pt x="2272" y="8233"/>
                    <a:pt x="3682" y="8233"/>
                  </a:cubicBezTo>
                  <a:cubicBezTo>
                    <a:pt x="4052" y="8233"/>
                    <a:pt x="4383" y="8133"/>
                    <a:pt x="4632" y="7896"/>
                  </a:cubicBezTo>
                  <a:cubicBezTo>
                    <a:pt x="5051" y="7477"/>
                    <a:pt x="4799" y="4799"/>
                    <a:pt x="3879" y="3265"/>
                  </a:cubicBezTo>
                  <a:cubicBezTo>
                    <a:pt x="2819" y="1535"/>
                    <a:pt x="2568" y="14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6121075" y="3800825"/>
              <a:ext cx="104650" cy="75350"/>
            </a:xfrm>
            <a:custGeom>
              <a:rect b="b" l="l" r="r" t="t"/>
              <a:pathLst>
                <a:path extrusionOk="0" h="3014" w="4186">
                  <a:moveTo>
                    <a:pt x="3349" y="1"/>
                  </a:moveTo>
                  <a:cubicBezTo>
                    <a:pt x="1981" y="28"/>
                    <a:pt x="112" y="1033"/>
                    <a:pt x="1" y="1507"/>
                  </a:cubicBezTo>
                  <a:cubicBezTo>
                    <a:pt x="1" y="1563"/>
                    <a:pt x="419" y="2121"/>
                    <a:pt x="949" y="3014"/>
                  </a:cubicBezTo>
                  <a:cubicBezTo>
                    <a:pt x="2735" y="1591"/>
                    <a:pt x="4185" y="1563"/>
                    <a:pt x="4185" y="1563"/>
                  </a:cubicBezTo>
                  <a:cubicBezTo>
                    <a:pt x="4185" y="1563"/>
                    <a:pt x="3627" y="586"/>
                    <a:pt x="33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6126650" y="3811950"/>
              <a:ext cx="90700" cy="54475"/>
            </a:xfrm>
            <a:custGeom>
              <a:rect b="b" l="l" r="r" t="t"/>
              <a:pathLst>
                <a:path extrusionOk="0" h="2179" w="3628">
                  <a:moveTo>
                    <a:pt x="3301" y="0"/>
                  </a:moveTo>
                  <a:cubicBezTo>
                    <a:pt x="2116" y="0"/>
                    <a:pt x="83" y="1234"/>
                    <a:pt x="29" y="1453"/>
                  </a:cubicBezTo>
                  <a:cubicBezTo>
                    <a:pt x="1" y="1508"/>
                    <a:pt x="224" y="1927"/>
                    <a:pt x="419" y="2178"/>
                  </a:cubicBezTo>
                  <a:cubicBezTo>
                    <a:pt x="1703" y="895"/>
                    <a:pt x="3628" y="504"/>
                    <a:pt x="3628" y="504"/>
                  </a:cubicBezTo>
                  <a:cubicBezTo>
                    <a:pt x="3628" y="504"/>
                    <a:pt x="3460" y="141"/>
                    <a:pt x="3377" y="2"/>
                  </a:cubicBezTo>
                  <a:cubicBezTo>
                    <a:pt x="3352" y="1"/>
                    <a:pt x="3326" y="0"/>
                    <a:pt x="3301"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5835100" y="4159575"/>
              <a:ext cx="76750" cy="127800"/>
            </a:xfrm>
            <a:custGeom>
              <a:rect b="b" l="l" r="r" t="t"/>
              <a:pathLst>
                <a:path extrusionOk="0" h="5112" w="3070">
                  <a:moveTo>
                    <a:pt x="1525" y="1"/>
                  </a:moveTo>
                  <a:cubicBezTo>
                    <a:pt x="1415" y="1"/>
                    <a:pt x="1145" y="81"/>
                    <a:pt x="503" y="409"/>
                  </a:cubicBezTo>
                  <a:cubicBezTo>
                    <a:pt x="1" y="660"/>
                    <a:pt x="224" y="2585"/>
                    <a:pt x="224" y="2585"/>
                  </a:cubicBezTo>
                  <a:cubicBezTo>
                    <a:pt x="224" y="2585"/>
                    <a:pt x="644" y="2212"/>
                    <a:pt x="673" y="2212"/>
                  </a:cubicBezTo>
                  <a:cubicBezTo>
                    <a:pt x="676" y="2212"/>
                    <a:pt x="675" y="2215"/>
                    <a:pt x="671" y="2223"/>
                  </a:cubicBezTo>
                  <a:cubicBezTo>
                    <a:pt x="615" y="2334"/>
                    <a:pt x="1201" y="4733"/>
                    <a:pt x="1424" y="5040"/>
                  </a:cubicBezTo>
                  <a:cubicBezTo>
                    <a:pt x="1460" y="5090"/>
                    <a:pt x="1510" y="5111"/>
                    <a:pt x="1570" y="5111"/>
                  </a:cubicBezTo>
                  <a:cubicBezTo>
                    <a:pt x="1880" y="5111"/>
                    <a:pt x="2454" y="4544"/>
                    <a:pt x="2735" y="4427"/>
                  </a:cubicBezTo>
                  <a:cubicBezTo>
                    <a:pt x="3070" y="4287"/>
                    <a:pt x="2372" y="2306"/>
                    <a:pt x="2121" y="1525"/>
                  </a:cubicBezTo>
                  <a:lnTo>
                    <a:pt x="1591" y="74"/>
                  </a:lnTo>
                  <a:cubicBezTo>
                    <a:pt x="1591" y="74"/>
                    <a:pt x="1631" y="1"/>
                    <a:pt x="1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6004600" y="4629350"/>
              <a:ext cx="91750" cy="158875"/>
            </a:xfrm>
            <a:custGeom>
              <a:rect b="b" l="l" r="r" t="t"/>
              <a:pathLst>
                <a:path extrusionOk="0" h="6355" w="3670">
                  <a:moveTo>
                    <a:pt x="2110" y="0"/>
                  </a:moveTo>
                  <a:cubicBezTo>
                    <a:pt x="2094" y="0"/>
                    <a:pt x="2079" y="2"/>
                    <a:pt x="2065" y="4"/>
                  </a:cubicBezTo>
                  <a:cubicBezTo>
                    <a:pt x="1674" y="87"/>
                    <a:pt x="28" y="590"/>
                    <a:pt x="0" y="1008"/>
                  </a:cubicBezTo>
                  <a:cubicBezTo>
                    <a:pt x="0" y="1426"/>
                    <a:pt x="0" y="2124"/>
                    <a:pt x="84" y="3658"/>
                  </a:cubicBezTo>
                  <a:cubicBezTo>
                    <a:pt x="112" y="4440"/>
                    <a:pt x="0" y="5416"/>
                    <a:pt x="531" y="5835"/>
                  </a:cubicBezTo>
                  <a:cubicBezTo>
                    <a:pt x="987" y="6207"/>
                    <a:pt x="1405" y="6355"/>
                    <a:pt x="1776" y="6355"/>
                  </a:cubicBezTo>
                  <a:cubicBezTo>
                    <a:pt x="2876" y="6355"/>
                    <a:pt x="3558" y="5052"/>
                    <a:pt x="3599" y="4467"/>
                  </a:cubicBezTo>
                  <a:cubicBezTo>
                    <a:pt x="3599" y="4467"/>
                    <a:pt x="3125" y="1761"/>
                    <a:pt x="3320" y="1343"/>
                  </a:cubicBezTo>
                  <a:cubicBezTo>
                    <a:pt x="3669" y="672"/>
                    <a:pt x="2520" y="0"/>
                    <a:pt x="21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5854650" y="4093075"/>
              <a:ext cx="263675" cy="598700"/>
            </a:xfrm>
            <a:custGeom>
              <a:rect b="b" l="l" r="r" t="t"/>
              <a:pathLst>
                <a:path extrusionOk="0" h="23948" w="10547">
                  <a:moveTo>
                    <a:pt x="614" y="0"/>
                  </a:moveTo>
                  <a:cubicBezTo>
                    <a:pt x="614" y="1200"/>
                    <a:pt x="0" y="2288"/>
                    <a:pt x="447" y="4436"/>
                  </a:cubicBezTo>
                  <a:cubicBezTo>
                    <a:pt x="753" y="5887"/>
                    <a:pt x="1981" y="9040"/>
                    <a:pt x="2539" y="10546"/>
                  </a:cubicBezTo>
                  <a:cubicBezTo>
                    <a:pt x="3069" y="12025"/>
                    <a:pt x="4910" y="21789"/>
                    <a:pt x="5608" y="23938"/>
                  </a:cubicBezTo>
                  <a:cubicBezTo>
                    <a:pt x="5611" y="23945"/>
                    <a:pt x="5619" y="23948"/>
                    <a:pt x="5629" y="23948"/>
                  </a:cubicBezTo>
                  <a:cubicBezTo>
                    <a:pt x="5791" y="23948"/>
                    <a:pt x="6732" y="23209"/>
                    <a:pt x="7282" y="23156"/>
                  </a:cubicBezTo>
                  <a:cubicBezTo>
                    <a:pt x="7361" y="23151"/>
                    <a:pt x="7441" y="23148"/>
                    <a:pt x="7522" y="23148"/>
                  </a:cubicBezTo>
                  <a:cubicBezTo>
                    <a:pt x="8412" y="23148"/>
                    <a:pt x="9391" y="23477"/>
                    <a:pt x="9746" y="23477"/>
                  </a:cubicBezTo>
                  <a:cubicBezTo>
                    <a:pt x="9814" y="23477"/>
                    <a:pt x="9860" y="23465"/>
                    <a:pt x="9876" y="23435"/>
                  </a:cubicBezTo>
                  <a:cubicBezTo>
                    <a:pt x="10546" y="21845"/>
                    <a:pt x="9681" y="13587"/>
                    <a:pt x="7421" y="8426"/>
                  </a:cubicBezTo>
                  <a:cubicBezTo>
                    <a:pt x="7142" y="7784"/>
                    <a:pt x="7226" y="2065"/>
                    <a:pt x="4157" y="1869"/>
                  </a:cubicBezTo>
                  <a:lnTo>
                    <a:pt x="6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6008075" y="4317575"/>
              <a:ext cx="112325" cy="366275"/>
            </a:xfrm>
            <a:custGeom>
              <a:rect b="b" l="l" r="r" t="t"/>
              <a:pathLst>
                <a:path extrusionOk="0" h="14651" w="4493">
                  <a:moveTo>
                    <a:pt x="2" y="11693"/>
                  </a:moveTo>
                  <a:cubicBezTo>
                    <a:pt x="1" y="11693"/>
                    <a:pt x="1" y="11693"/>
                    <a:pt x="1" y="11693"/>
                  </a:cubicBezTo>
                  <a:cubicBezTo>
                    <a:pt x="1" y="11693"/>
                    <a:pt x="1" y="11693"/>
                    <a:pt x="2" y="11693"/>
                  </a:cubicBezTo>
                  <a:close/>
                  <a:moveTo>
                    <a:pt x="1214" y="0"/>
                  </a:moveTo>
                  <a:cubicBezTo>
                    <a:pt x="1135" y="0"/>
                    <a:pt x="1089" y="4"/>
                    <a:pt x="1089" y="4"/>
                  </a:cubicBezTo>
                  <a:cubicBezTo>
                    <a:pt x="1033" y="1538"/>
                    <a:pt x="1005" y="1315"/>
                    <a:pt x="1089" y="2905"/>
                  </a:cubicBezTo>
                  <a:cubicBezTo>
                    <a:pt x="1145" y="4495"/>
                    <a:pt x="2400" y="4272"/>
                    <a:pt x="2205" y="4914"/>
                  </a:cubicBezTo>
                  <a:cubicBezTo>
                    <a:pt x="2010" y="5556"/>
                    <a:pt x="2707" y="8039"/>
                    <a:pt x="2456" y="10661"/>
                  </a:cubicBezTo>
                  <a:cubicBezTo>
                    <a:pt x="2374" y="11569"/>
                    <a:pt x="66" y="11690"/>
                    <a:pt x="2" y="11693"/>
                  </a:cubicBezTo>
                  <a:lnTo>
                    <a:pt x="2" y="11693"/>
                  </a:lnTo>
                  <a:cubicBezTo>
                    <a:pt x="20" y="11693"/>
                    <a:pt x="200" y="11684"/>
                    <a:pt x="442" y="11684"/>
                  </a:cubicBezTo>
                  <a:cubicBezTo>
                    <a:pt x="953" y="11684"/>
                    <a:pt x="1740" y="11721"/>
                    <a:pt x="1870" y="11945"/>
                  </a:cubicBezTo>
                  <a:cubicBezTo>
                    <a:pt x="2065" y="12251"/>
                    <a:pt x="782" y="12809"/>
                    <a:pt x="782" y="12809"/>
                  </a:cubicBezTo>
                  <a:cubicBezTo>
                    <a:pt x="782" y="12809"/>
                    <a:pt x="1324" y="12659"/>
                    <a:pt x="1831" y="12659"/>
                  </a:cubicBezTo>
                  <a:cubicBezTo>
                    <a:pt x="2168" y="12659"/>
                    <a:pt x="2490" y="12726"/>
                    <a:pt x="2623" y="12949"/>
                  </a:cubicBezTo>
                  <a:cubicBezTo>
                    <a:pt x="2986" y="13507"/>
                    <a:pt x="252" y="13646"/>
                    <a:pt x="364" y="13981"/>
                  </a:cubicBezTo>
                  <a:cubicBezTo>
                    <a:pt x="447" y="14344"/>
                    <a:pt x="2791" y="14260"/>
                    <a:pt x="3767" y="14651"/>
                  </a:cubicBezTo>
                  <a:cubicBezTo>
                    <a:pt x="4493" y="11666"/>
                    <a:pt x="3739" y="5444"/>
                    <a:pt x="3098" y="1315"/>
                  </a:cubicBezTo>
                  <a:cubicBezTo>
                    <a:pt x="2911" y="98"/>
                    <a:pt x="1624" y="0"/>
                    <a:pt x="1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5939725" y="4333000"/>
              <a:ext cx="141625" cy="163675"/>
            </a:xfrm>
            <a:custGeom>
              <a:rect b="b" l="l" r="r" t="t"/>
              <a:pathLst>
                <a:path extrusionOk="0" h="6547" w="5665">
                  <a:moveTo>
                    <a:pt x="4353" y="1"/>
                  </a:moveTo>
                  <a:cubicBezTo>
                    <a:pt x="4004" y="162"/>
                    <a:pt x="1230" y="813"/>
                    <a:pt x="125" y="813"/>
                  </a:cubicBezTo>
                  <a:cubicBezTo>
                    <a:pt x="81" y="813"/>
                    <a:pt x="39" y="812"/>
                    <a:pt x="1" y="810"/>
                  </a:cubicBezTo>
                  <a:lnTo>
                    <a:pt x="1" y="810"/>
                  </a:lnTo>
                  <a:cubicBezTo>
                    <a:pt x="1" y="810"/>
                    <a:pt x="726" y="5692"/>
                    <a:pt x="922" y="6334"/>
                  </a:cubicBezTo>
                  <a:cubicBezTo>
                    <a:pt x="966" y="6486"/>
                    <a:pt x="1189" y="6546"/>
                    <a:pt x="1513" y="6546"/>
                  </a:cubicBezTo>
                  <a:cubicBezTo>
                    <a:pt x="2606" y="6546"/>
                    <a:pt x="4846" y="5862"/>
                    <a:pt x="5190" y="5776"/>
                  </a:cubicBezTo>
                  <a:cubicBezTo>
                    <a:pt x="5664" y="5636"/>
                    <a:pt x="4744" y="1591"/>
                    <a:pt x="4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5955075" y="4590100"/>
              <a:ext cx="158350" cy="69350"/>
            </a:xfrm>
            <a:custGeom>
              <a:rect b="b" l="l" r="r" t="t"/>
              <a:pathLst>
                <a:path extrusionOk="0" h="2774" w="6334">
                  <a:moveTo>
                    <a:pt x="4244" y="1"/>
                  </a:moveTo>
                  <a:cubicBezTo>
                    <a:pt x="3055" y="1"/>
                    <a:pt x="1489" y="269"/>
                    <a:pt x="1" y="1350"/>
                  </a:cubicBezTo>
                  <a:cubicBezTo>
                    <a:pt x="140" y="2076"/>
                    <a:pt x="335" y="2773"/>
                    <a:pt x="335" y="2773"/>
                  </a:cubicBezTo>
                  <a:cubicBezTo>
                    <a:pt x="767" y="2445"/>
                    <a:pt x="2530" y="1450"/>
                    <a:pt x="4343" y="1450"/>
                  </a:cubicBezTo>
                  <a:cubicBezTo>
                    <a:pt x="4992" y="1450"/>
                    <a:pt x="5647" y="1578"/>
                    <a:pt x="6250" y="1908"/>
                  </a:cubicBezTo>
                  <a:cubicBezTo>
                    <a:pt x="6334" y="904"/>
                    <a:pt x="6222" y="262"/>
                    <a:pt x="6222" y="262"/>
                  </a:cubicBezTo>
                  <a:cubicBezTo>
                    <a:pt x="6222" y="262"/>
                    <a:pt x="5417" y="1"/>
                    <a:pt x="4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5956475" y="4601350"/>
              <a:ext cx="156250" cy="46925"/>
            </a:xfrm>
            <a:custGeom>
              <a:rect b="b" l="l" r="r" t="t"/>
              <a:pathLst>
                <a:path extrusionOk="0" h="1877" w="6250">
                  <a:moveTo>
                    <a:pt x="4377" y="1"/>
                  </a:moveTo>
                  <a:cubicBezTo>
                    <a:pt x="3272" y="1"/>
                    <a:pt x="1744" y="259"/>
                    <a:pt x="56" y="1291"/>
                  </a:cubicBezTo>
                  <a:cubicBezTo>
                    <a:pt x="0" y="1431"/>
                    <a:pt x="196" y="1877"/>
                    <a:pt x="196" y="1877"/>
                  </a:cubicBezTo>
                  <a:cubicBezTo>
                    <a:pt x="385" y="1730"/>
                    <a:pt x="2235" y="555"/>
                    <a:pt x="4233" y="555"/>
                  </a:cubicBezTo>
                  <a:cubicBezTo>
                    <a:pt x="4888" y="555"/>
                    <a:pt x="5560" y="681"/>
                    <a:pt x="6194" y="1012"/>
                  </a:cubicBezTo>
                  <a:cubicBezTo>
                    <a:pt x="6250" y="315"/>
                    <a:pt x="6166" y="259"/>
                    <a:pt x="6166" y="259"/>
                  </a:cubicBezTo>
                  <a:cubicBezTo>
                    <a:pt x="6166" y="259"/>
                    <a:pt x="5483" y="1"/>
                    <a:pt x="437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5882550" y="4069350"/>
              <a:ext cx="305500" cy="224625"/>
            </a:xfrm>
            <a:custGeom>
              <a:rect b="b" l="l" r="r" t="t"/>
              <a:pathLst>
                <a:path extrusionOk="0" h="8985" w="12220">
                  <a:moveTo>
                    <a:pt x="0" y="1"/>
                  </a:moveTo>
                  <a:lnTo>
                    <a:pt x="112" y="5469"/>
                  </a:lnTo>
                  <a:lnTo>
                    <a:pt x="9374" y="8984"/>
                  </a:lnTo>
                  <a:cubicBezTo>
                    <a:pt x="9374" y="8984"/>
                    <a:pt x="10323" y="8008"/>
                    <a:pt x="10909" y="6194"/>
                  </a:cubicBezTo>
                  <a:cubicBezTo>
                    <a:pt x="11690" y="3767"/>
                    <a:pt x="12220" y="2484"/>
                    <a:pt x="11662" y="106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5962050" y="3646675"/>
              <a:ext cx="97625" cy="199675"/>
            </a:xfrm>
            <a:custGeom>
              <a:rect b="b" l="l" r="r" t="t"/>
              <a:pathLst>
                <a:path extrusionOk="0" h="7987" w="3905">
                  <a:moveTo>
                    <a:pt x="865" y="1"/>
                  </a:moveTo>
                  <a:lnTo>
                    <a:pt x="1" y="3293"/>
                  </a:lnTo>
                  <a:cubicBezTo>
                    <a:pt x="1" y="3293"/>
                    <a:pt x="921" y="7589"/>
                    <a:pt x="1926" y="7952"/>
                  </a:cubicBezTo>
                  <a:cubicBezTo>
                    <a:pt x="1989" y="7976"/>
                    <a:pt x="2052" y="7987"/>
                    <a:pt x="2115" y="7987"/>
                  </a:cubicBezTo>
                  <a:cubicBezTo>
                    <a:pt x="3028" y="7987"/>
                    <a:pt x="3905" y="5675"/>
                    <a:pt x="3879" y="5023"/>
                  </a:cubicBezTo>
                  <a:cubicBezTo>
                    <a:pt x="3851" y="4325"/>
                    <a:pt x="3628" y="531"/>
                    <a:pt x="3628" y="531"/>
                  </a:cubicBezTo>
                  <a:lnTo>
                    <a:pt x="865"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6003900" y="3661325"/>
              <a:ext cx="66950" cy="201525"/>
            </a:xfrm>
            <a:custGeom>
              <a:rect b="b" l="l" r="r" t="t"/>
              <a:pathLst>
                <a:path extrusionOk="0" h="8061" w="2678">
                  <a:moveTo>
                    <a:pt x="1647" y="1"/>
                  </a:moveTo>
                  <a:lnTo>
                    <a:pt x="1" y="8036"/>
                  </a:lnTo>
                  <a:cubicBezTo>
                    <a:pt x="50" y="8053"/>
                    <a:pt x="102" y="8061"/>
                    <a:pt x="155" y="8061"/>
                  </a:cubicBezTo>
                  <a:cubicBezTo>
                    <a:pt x="1146" y="8061"/>
                    <a:pt x="2677" y="5239"/>
                    <a:pt x="2651" y="4604"/>
                  </a:cubicBezTo>
                  <a:cubicBezTo>
                    <a:pt x="2623" y="3907"/>
                    <a:pt x="1981" y="224"/>
                    <a:pt x="1981" y="224"/>
                  </a:cubicBezTo>
                  <a:lnTo>
                    <a:pt x="1647" y="1"/>
                  </a:ln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5826750" y="3701775"/>
              <a:ext cx="233675" cy="455050"/>
            </a:xfrm>
            <a:custGeom>
              <a:rect b="b" l="l" r="r" t="t"/>
              <a:pathLst>
                <a:path extrusionOk="0" h="18202" w="9347">
                  <a:moveTo>
                    <a:pt x="5329" y="1"/>
                  </a:moveTo>
                  <a:cubicBezTo>
                    <a:pt x="5329" y="1"/>
                    <a:pt x="5106" y="336"/>
                    <a:pt x="3320" y="949"/>
                  </a:cubicBezTo>
                  <a:cubicBezTo>
                    <a:pt x="2121" y="1368"/>
                    <a:pt x="1367" y="1507"/>
                    <a:pt x="1284" y="2121"/>
                  </a:cubicBezTo>
                  <a:cubicBezTo>
                    <a:pt x="1228" y="2735"/>
                    <a:pt x="1507" y="7561"/>
                    <a:pt x="1646" y="8231"/>
                  </a:cubicBezTo>
                  <a:cubicBezTo>
                    <a:pt x="1786" y="8929"/>
                    <a:pt x="2009" y="10602"/>
                    <a:pt x="1507" y="12555"/>
                  </a:cubicBezTo>
                  <a:cubicBezTo>
                    <a:pt x="1451" y="12779"/>
                    <a:pt x="0" y="17968"/>
                    <a:pt x="391" y="18163"/>
                  </a:cubicBezTo>
                  <a:cubicBezTo>
                    <a:pt x="445" y="18189"/>
                    <a:pt x="521" y="18201"/>
                    <a:pt x="618" y="18201"/>
                  </a:cubicBezTo>
                  <a:cubicBezTo>
                    <a:pt x="1958" y="18201"/>
                    <a:pt x="7134" y="15847"/>
                    <a:pt x="8625" y="15847"/>
                  </a:cubicBezTo>
                  <a:cubicBezTo>
                    <a:pt x="8633" y="15847"/>
                    <a:pt x="8641" y="15847"/>
                    <a:pt x="8649" y="15848"/>
                  </a:cubicBezTo>
                  <a:cubicBezTo>
                    <a:pt x="8649" y="13337"/>
                    <a:pt x="8035" y="7645"/>
                    <a:pt x="8593" y="6390"/>
                  </a:cubicBezTo>
                  <a:cubicBezTo>
                    <a:pt x="9346" y="4744"/>
                    <a:pt x="8509" y="2233"/>
                    <a:pt x="8063" y="2010"/>
                  </a:cubicBezTo>
                  <a:cubicBezTo>
                    <a:pt x="7896" y="1926"/>
                    <a:pt x="5329" y="1"/>
                    <a:pt x="5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5993450" y="3719925"/>
              <a:ext cx="212450" cy="427625"/>
            </a:xfrm>
            <a:custGeom>
              <a:rect b="b" l="l" r="r" t="t"/>
              <a:pathLst>
                <a:path extrusionOk="0" h="17105" w="8498">
                  <a:moveTo>
                    <a:pt x="2902" y="0"/>
                  </a:moveTo>
                  <a:cubicBezTo>
                    <a:pt x="2539" y="642"/>
                    <a:pt x="2204" y="530"/>
                    <a:pt x="2093" y="670"/>
                  </a:cubicBezTo>
                  <a:cubicBezTo>
                    <a:pt x="1866" y="986"/>
                    <a:pt x="1624" y="1089"/>
                    <a:pt x="1388" y="1089"/>
                  </a:cubicBezTo>
                  <a:cubicBezTo>
                    <a:pt x="949" y="1089"/>
                    <a:pt x="531" y="733"/>
                    <a:pt x="270" y="733"/>
                  </a:cubicBezTo>
                  <a:cubicBezTo>
                    <a:pt x="102" y="733"/>
                    <a:pt x="0" y="881"/>
                    <a:pt x="0" y="1367"/>
                  </a:cubicBezTo>
                  <a:cubicBezTo>
                    <a:pt x="0" y="3069"/>
                    <a:pt x="1367" y="5189"/>
                    <a:pt x="1088" y="16014"/>
                  </a:cubicBezTo>
                  <a:cubicBezTo>
                    <a:pt x="1510" y="15878"/>
                    <a:pt x="1978" y="15822"/>
                    <a:pt x="2468" y="15822"/>
                  </a:cubicBezTo>
                  <a:cubicBezTo>
                    <a:pt x="4809" y="15822"/>
                    <a:pt x="7656" y="17105"/>
                    <a:pt x="8334" y="17105"/>
                  </a:cubicBezTo>
                  <a:cubicBezTo>
                    <a:pt x="8445" y="17105"/>
                    <a:pt x="8498" y="17070"/>
                    <a:pt x="8481" y="16991"/>
                  </a:cubicBezTo>
                  <a:cubicBezTo>
                    <a:pt x="8007" y="14480"/>
                    <a:pt x="6919" y="9904"/>
                    <a:pt x="7059" y="9235"/>
                  </a:cubicBezTo>
                  <a:cubicBezTo>
                    <a:pt x="7198" y="8537"/>
                    <a:pt x="7031" y="2316"/>
                    <a:pt x="6947" y="1702"/>
                  </a:cubicBezTo>
                  <a:cubicBezTo>
                    <a:pt x="6891" y="1088"/>
                    <a:pt x="5719" y="1088"/>
                    <a:pt x="4520" y="614"/>
                  </a:cubicBezTo>
                  <a:cubicBezTo>
                    <a:pt x="2957" y="0"/>
                    <a:pt x="2902" y="0"/>
                    <a:pt x="2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5937650" y="3685250"/>
              <a:ext cx="113700" cy="77100"/>
            </a:xfrm>
            <a:custGeom>
              <a:rect b="b" l="l" r="r" t="t"/>
              <a:pathLst>
                <a:path extrusionOk="0" h="3084" w="4548">
                  <a:moveTo>
                    <a:pt x="1279" y="1"/>
                  </a:moveTo>
                  <a:cubicBezTo>
                    <a:pt x="1077" y="1"/>
                    <a:pt x="0" y="1750"/>
                    <a:pt x="0" y="1750"/>
                  </a:cubicBezTo>
                  <a:cubicBezTo>
                    <a:pt x="0" y="1750"/>
                    <a:pt x="2279" y="3083"/>
                    <a:pt x="3379" y="3083"/>
                  </a:cubicBezTo>
                  <a:cubicBezTo>
                    <a:pt x="3459" y="3083"/>
                    <a:pt x="3533" y="3076"/>
                    <a:pt x="3599" y="3061"/>
                  </a:cubicBezTo>
                  <a:cubicBezTo>
                    <a:pt x="4548" y="2866"/>
                    <a:pt x="3794" y="1694"/>
                    <a:pt x="3794" y="1694"/>
                  </a:cubicBezTo>
                  <a:cubicBezTo>
                    <a:pt x="3794" y="1694"/>
                    <a:pt x="1256" y="829"/>
                    <a:pt x="1311" y="76"/>
                  </a:cubicBezTo>
                  <a:cubicBezTo>
                    <a:pt x="1314" y="24"/>
                    <a:pt x="1303"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5992750" y="3696200"/>
              <a:ext cx="90000" cy="65575"/>
            </a:xfrm>
            <a:custGeom>
              <a:rect b="b" l="l" r="r" t="t"/>
              <a:pathLst>
                <a:path extrusionOk="0" h="2623" w="3600">
                  <a:moveTo>
                    <a:pt x="2874" y="1"/>
                  </a:moveTo>
                  <a:cubicBezTo>
                    <a:pt x="2804" y="397"/>
                    <a:pt x="1257" y="773"/>
                    <a:pt x="617" y="773"/>
                  </a:cubicBezTo>
                  <a:cubicBezTo>
                    <a:pt x="491" y="773"/>
                    <a:pt x="400" y="758"/>
                    <a:pt x="363" y="726"/>
                  </a:cubicBezTo>
                  <a:lnTo>
                    <a:pt x="363" y="726"/>
                  </a:lnTo>
                  <a:cubicBezTo>
                    <a:pt x="363" y="726"/>
                    <a:pt x="0" y="2093"/>
                    <a:pt x="949" y="2539"/>
                  </a:cubicBezTo>
                  <a:cubicBezTo>
                    <a:pt x="1068" y="2597"/>
                    <a:pt x="1195" y="2623"/>
                    <a:pt x="1327" y="2623"/>
                  </a:cubicBezTo>
                  <a:cubicBezTo>
                    <a:pt x="2205" y="2623"/>
                    <a:pt x="3262" y="1478"/>
                    <a:pt x="3432" y="1284"/>
                  </a:cubicBezTo>
                  <a:cubicBezTo>
                    <a:pt x="3599" y="1089"/>
                    <a:pt x="3432" y="280"/>
                    <a:pt x="2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5935550" y="3582525"/>
              <a:ext cx="228800" cy="73250"/>
            </a:xfrm>
            <a:custGeom>
              <a:rect b="b" l="l" r="r" t="t"/>
              <a:pathLst>
                <a:path extrusionOk="0" h="2930" w="9152">
                  <a:moveTo>
                    <a:pt x="2093" y="0"/>
                  </a:moveTo>
                  <a:cubicBezTo>
                    <a:pt x="586" y="28"/>
                    <a:pt x="0" y="0"/>
                    <a:pt x="447" y="502"/>
                  </a:cubicBezTo>
                  <a:cubicBezTo>
                    <a:pt x="847" y="953"/>
                    <a:pt x="7353" y="2929"/>
                    <a:pt x="8770" y="2929"/>
                  </a:cubicBezTo>
                  <a:cubicBezTo>
                    <a:pt x="8933" y="2929"/>
                    <a:pt x="9028" y="2903"/>
                    <a:pt x="9040" y="2846"/>
                  </a:cubicBezTo>
                  <a:cubicBezTo>
                    <a:pt x="9151" y="2288"/>
                    <a:pt x="7617" y="1479"/>
                    <a:pt x="5580" y="1004"/>
                  </a:cubicBezTo>
                  <a:cubicBezTo>
                    <a:pt x="3544" y="530"/>
                    <a:pt x="2093" y="0"/>
                    <a:pt x="20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5987150" y="3536700"/>
              <a:ext cx="140225" cy="173400"/>
            </a:xfrm>
            <a:custGeom>
              <a:rect b="b" l="l" r="r" t="t"/>
              <a:pathLst>
                <a:path extrusionOk="0" h="6936" w="5609">
                  <a:moveTo>
                    <a:pt x="2598" y="0"/>
                  </a:moveTo>
                  <a:cubicBezTo>
                    <a:pt x="1102" y="0"/>
                    <a:pt x="900" y="1320"/>
                    <a:pt x="503" y="2698"/>
                  </a:cubicBezTo>
                  <a:cubicBezTo>
                    <a:pt x="1" y="4344"/>
                    <a:pt x="559" y="6325"/>
                    <a:pt x="1759" y="6771"/>
                  </a:cubicBezTo>
                  <a:cubicBezTo>
                    <a:pt x="2066" y="6885"/>
                    <a:pt x="2334" y="6935"/>
                    <a:pt x="2571" y="6935"/>
                  </a:cubicBezTo>
                  <a:cubicBezTo>
                    <a:pt x="3559" y="6935"/>
                    <a:pt x="4008" y="6053"/>
                    <a:pt x="4549" y="5153"/>
                  </a:cubicBezTo>
                  <a:cubicBezTo>
                    <a:pt x="4772" y="5069"/>
                    <a:pt x="4939" y="4735"/>
                    <a:pt x="5134" y="4344"/>
                  </a:cubicBezTo>
                  <a:cubicBezTo>
                    <a:pt x="5386" y="3870"/>
                    <a:pt x="5497" y="3479"/>
                    <a:pt x="5274" y="3368"/>
                  </a:cubicBezTo>
                  <a:cubicBezTo>
                    <a:pt x="5609" y="2000"/>
                    <a:pt x="5553" y="689"/>
                    <a:pt x="3628" y="159"/>
                  </a:cubicBezTo>
                  <a:cubicBezTo>
                    <a:pt x="3228" y="50"/>
                    <a:pt x="2889" y="0"/>
                    <a:pt x="2598"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5983675" y="3536175"/>
              <a:ext cx="98375" cy="172600"/>
            </a:xfrm>
            <a:custGeom>
              <a:rect b="b" l="l" r="r" t="t"/>
              <a:pathLst>
                <a:path extrusionOk="0" h="6904" w="3935">
                  <a:moveTo>
                    <a:pt x="2715" y="0"/>
                  </a:moveTo>
                  <a:cubicBezTo>
                    <a:pt x="1482" y="0"/>
                    <a:pt x="1127" y="909"/>
                    <a:pt x="810" y="2021"/>
                  </a:cubicBezTo>
                  <a:cubicBezTo>
                    <a:pt x="782" y="1994"/>
                    <a:pt x="754" y="1994"/>
                    <a:pt x="698" y="1994"/>
                  </a:cubicBezTo>
                  <a:cubicBezTo>
                    <a:pt x="668" y="1987"/>
                    <a:pt x="640" y="1983"/>
                    <a:pt x="614" y="1983"/>
                  </a:cubicBezTo>
                  <a:cubicBezTo>
                    <a:pt x="317" y="1983"/>
                    <a:pt x="215" y="2402"/>
                    <a:pt x="112" y="2914"/>
                  </a:cubicBezTo>
                  <a:cubicBezTo>
                    <a:pt x="0" y="3389"/>
                    <a:pt x="84" y="3947"/>
                    <a:pt x="391" y="4114"/>
                  </a:cubicBezTo>
                  <a:cubicBezTo>
                    <a:pt x="168" y="5732"/>
                    <a:pt x="977" y="6513"/>
                    <a:pt x="1898" y="6764"/>
                  </a:cubicBezTo>
                  <a:cubicBezTo>
                    <a:pt x="1898" y="6764"/>
                    <a:pt x="1842" y="6876"/>
                    <a:pt x="2149" y="6904"/>
                  </a:cubicBezTo>
                  <a:cubicBezTo>
                    <a:pt x="1702" y="6653"/>
                    <a:pt x="1563" y="5146"/>
                    <a:pt x="1953" y="4030"/>
                  </a:cubicBezTo>
                  <a:cubicBezTo>
                    <a:pt x="2456" y="2691"/>
                    <a:pt x="2986" y="1603"/>
                    <a:pt x="3934" y="1268"/>
                  </a:cubicBezTo>
                  <a:lnTo>
                    <a:pt x="3711" y="152"/>
                  </a:lnTo>
                  <a:cubicBezTo>
                    <a:pt x="3326" y="48"/>
                    <a:pt x="2997" y="0"/>
                    <a:pt x="2715"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5984375" y="3525900"/>
              <a:ext cx="93475" cy="83150"/>
            </a:xfrm>
            <a:custGeom>
              <a:rect b="b" l="l" r="r" t="t"/>
              <a:pathLst>
                <a:path extrusionOk="0" h="3326" w="3739">
                  <a:moveTo>
                    <a:pt x="2396" y="1"/>
                  </a:moveTo>
                  <a:cubicBezTo>
                    <a:pt x="2082" y="1"/>
                    <a:pt x="1722" y="78"/>
                    <a:pt x="1451" y="228"/>
                  </a:cubicBezTo>
                  <a:cubicBezTo>
                    <a:pt x="1005" y="452"/>
                    <a:pt x="475" y="1065"/>
                    <a:pt x="224" y="1791"/>
                  </a:cubicBezTo>
                  <a:cubicBezTo>
                    <a:pt x="0" y="2488"/>
                    <a:pt x="56" y="3269"/>
                    <a:pt x="56" y="3269"/>
                  </a:cubicBezTo>
                  <a:lnTo>
                    <a:pt x="279" y="2795"/>
                  </a:lnTo>
                  <a:cubicBezTo>
                    <a:pt x="279" y="2795"/>
                    <a:pt x="346" y="2770"/>
                    <a:pt x="442" y="2770"/>
                  </a:cubicBezTo>
                  <a:cubicBezTo>
                    <a:pt x="523" y="2770"/>
                    <a:pt x="624" y="2788"/>
                    <a:pt x="726" y="2851"/>
                  </a:cubicBezTo>
                  <a:cubicBezTo>
                    <a:pt x="809" y="2907"/>
                    <a:pt x="865" y="3214"/>
                    <a:pt x="949" y="3242"/>
                  </a:cubicBezTo>
                  <a:cubicBezTo>
                    <a:pt x="1033" y="3297"/>
                    <a:pt x="1116" y="3325"/>
                    <a:pt x="1144" y="3325"/>
                  </a:cubicBezTo>
                  <a:cubicBezTo>
                    <a:pt x="1367" y="3325"/>
                    <a:pt x="1730" y="2628"/>
                    <a:pt x="2149" y="2321"/>
                  </a:cubicBezTo>
                  <a:cubicBezTo>
                    <a:pt x="2382" y="2159"/>
                    <a:pt x="2656" y="2107"/>
                    <a:pt x="2910" y="2107"/>
                  </a:cubicBezTo>
                  <a:cubicBezTo>
                    <a:pt x="3355" y="2107"/>
                    <a:pt x="3739" y="2265"/>
                    <a:pt x="3739" y="2265"/>
                  </a:cubicBezTo>
                  <a:lnTo>
                    <a:pt x="3013" y="173"/>
                  </a:lnTo>
                  <a:cubicBezTo>
                    <a:pt x="2898" y="57"/>
                    <a:pt x="2664" y="1"/>
                    <a:pt x="2396" y="1"/>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6050625" y="3525525"/>
              <a:ext cx="84425" cy="105850"/>
            </a:xfrm>
            <a:custGeom>
              <a:rect b="b" l="l" r="r" t="t"/>
              <a:pathLst>
                <a:path extrusionOk="0" h="4234" w="3377">
                  <a:moveTo>
                    <a:pt x="675" y="0"/>
                  </a:moveTo>
                  <a:cubicBezTo>
                    <a:pt x="492" y="0"/>
                    <a:pt x="332" y="45"/>
                    <a:pt x="224" y="160"/>
                  </a:cubicBezTo>
                  <a:cubicBezTo>
                    <a:pt x="1" y="383"/>
                    <a:pt x="85" y="1053"/>
                    <a:pt x="85" y="1053"/>
                  </a:cubicBezTo>
                  <a:cubicBezTo>
                    <a:pt x="252" y="1387"/>
                    <a:pt x="29" y="2336"/>
                    <a:pt x="670" y="2475"/>
                  </a:cubicBezTo>
                  <a:cubicBezTo>
                    <a:pt x="1340" y="2615"/>
                    <a:pt x="2261" y="2894"/>
                    <a:pt x="2400" y="3201"/>
                  </a:cubicBezTo>
                  <a:cubicBezTo>
                    <a:pt x="2595" y="3647"/>
                    <a:pt x="2456" y="4233"/>
                    <a:pt x="2456" y="4233"/>
                  </a:cubicBezTo>
                  <a:lnTo>
                    <a:pt x="2847" y="4149"/>
                  </a:lnTo>
                  <a:cubicBezTo>
                    <a:pt x="2847" y="4149"/>
                    <a:pt x="3377" y="3173"/>
                    <a:pt x="3181" y="2224"/>
                  </a:cubicBezTo>
                  <a:cubicBezTo>
                    <a:pt x="3042" y="1527"/>
                    <a:pt x="2902" y="941"/>
                    <a:pt x="2177" y="495"/>
                  </a:cubicBezTo>
                  <a:cubicBezTo>
                    <a:pt x="1928" y="370"/>
                    <a:pt x="1203" y="0"/>
                    <a:pt x="675" y="0"/>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5984375" y="3586500"/>
              <a:ext cx="58600" cy="135525"/>
            </a:xfrm>
            <a:custGeom>
              <a:rect b="b" l="l" r="r" t="t"/>
              <a:pathLst>
                <a:path extrusionOk="0" h="5421" w="2344">
                  <a:moveTo>
                    <a:pt x="368" y="0"/>
                  </a:moveTo>
                  <a:cubicBezTo>
                    <a:pt x="308" y="0"/>
                    <a:pt x="249" y="26"/>
                    <a:pt x="196" y="92"/>
                  </a:cubicBezTo>
                  <a:cubicBezTo>
                    <a:pt x="0" y="343"/>
                    <a:pt x="0" y="1543"/>
                    <a:pt x="56" y="2743"/>
                  </a:cubicBezTo>
                  <a:cubicBezTo>
                    <a:pt x="196" y="5086"/>
                    <a:pt x="2177" y="5421"/>
                    <a:pt x="2177" y="5421"/>
                  </a:cubicBezTo>
                  <a:lnTo>
                    <a:pt x="2344" y="5198"/>
                  </a:lnTo>
                  <a:cubicBezTo>
                    <a:pt x="698" y="4751"/>
                    <a:pt x="642" y="2882"/>
                    <a:pt x="614" y="2464"/>
                  </a:cubicBezTo>
                  <a:cubicBezTo>
                    <a:pt x="586" y="1794"/>
                    <a:pt x="586" y="1041"/>
                    <a:pt x="754" y="260"/>
                  </a:cubicBezTo>
                  <a:cubicBezTo>
                    <a:pt x="754" y="260"/>
                    <a:pt x="559" y="0"/>
                    <a:pt x="3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6038775" y="3630650"/>
              <a:ext cx="90000" cy="94000"/>
            </a:xfrm>
            <a:custGeom>
              <a:rect b="b" l="l" r="r" t="t"/>
              <a:pathLst>
                <a:path extrusionOk="0" h="3760" w="3600">
                  <a:moveTo>
                    <a:pt x="3293" y="0"/>
                  </a:moveTo>
                  <a:cubicBezTo>
                    <a:pt x="3293" y="0"/>
                    <a:pt x="2177" y="2232"/>
                    <a:pt x="1563" y="2902"/>
                  </a:cubicBezTo>
                  <a:cubicBezTo>
                    <a:pt x="1284" y="3181"/>
                    <a:pt x="112" y="3376"/>
                    <a:pt x="112" y="3376"/>
                  </a:cubicBezTo>
                  <a:cubicBezTo>
                    <a:pt x="112" y="3376"/>
                    <a:pt x="56" y="3432"/>
                    <a:pt x="1" y="3655"/>
                  </a:cubicBezTo>
                  <a:cubicBezTo>
                    <a:pt x="37" y="3728"/>
                    <a:pt x="126" y="3759"/>
                    <a:pt x="248" y="3759"/>
                  </a:cubicBezTo>
                  <a:cubicBezTo>
                    <a:pt x="587" y="3759"/>
                    <a:pt x="1180" y="3518"/>
                    <a:pt x="1591" y="3292"/>
                  </a:cubicBezTo>
                  <a:cubicBezTo>
                    <a:pt x="2149" y="3013"/>
                    <a:pt x="3432" y="726"/>
                    <a:pt x="3600" y="223"/>
                  </a:cubicBezTo>
                  <a:lnTo>
                    <a:pt x="3293"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5978800" y="3508375"/>
              <a:ext cx="173700" cy="121075"/>
            </a:xfrm>
            <a:custGeom>
              <a:rect b="b" l="l" r="r" t="t"/>
              <a:pathLst>
                <a:path extrusionOk="0" h="4843" w="6948">
                  <a:moveTo>
                    <a:pt x="3421" y="0"/>
                  </a:moveTo>
                  <a:cubicBezTo>
                    <a:pt x="2046" y="0"/>
                    <a:pt x="706" y="952"/>
                    <a:pt x="112" y="2910"/>
                  </a:cubicBezTo>
                  <a:cubicBezTo>
                    <a:pt x="0" y="3245"/>
                    <a:pt x="1869" y="3245"/>
                    <a:pt x="3655" y="3887"/>
                  </a:cubicBezTo>
                  <a:cubicBezTo>
                    <a:pt x="5208" y="4436"/>
                    <a:pt x="5820" y="4843"/>
                    <a:pt x="6016" y="4843"/>
                  </a:cubicBezTo>
                  <a:cubicBezTo>
                    <a:pt x="6049" y="4843"/>
                    <a:pt x="6070" y="4831"/>
                    <a:pt x="6082" y="4807"/>
                  </a:cubicBezTo>
                  <a:cubicBezTo>
                    <a:pt x="6947" y="2910"/>
                    <a:pt x="5999" y="762"/>
                    <a:pt x="4520" y="204"/>
                  </a:cubicBezTo>
                  <a:cubicBezTo>
                    <a:pt x="4160" y="69"/>
                    <a:pt x="3789" y="0"/>
                    <a:pt x="34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6089000" y="3512775"/>
              <a:ext cx="69075" cy="120825"/>
            </a:xfrm>
            <a:custGeom>
              <a:rect b="b" l="l" r="r" t="t"/>
              <a:pathLst>
                <a:path extrusionOk="0" h="4833" w="2763">
                  <a:moveTo>
                    <a:pt x="0" y="0"/>
                  </a:moveTo>
                  <a:cubicBezTo>
                    <a:pt x="419" y="363"/>
                    <a:pt x="670" y="1144"/>
                    <a:pt x="698" y="1311"/>
                  </a:cubicBezTo>
                  <a:cubicBezTo>
                    <a:pt x="865" y="2204"/>
                    <a:pt x="586" y="3181"/>
                    <a:pt x="223" y="4018"/>
                  </a:cubicBezTo>
                  <a:cubicBezTo>
                    <a:pt x="1582" y="4533"/>
                    <a:pt x="1780" y="4832"/>
                    <a:pt x="1842" y="4832"/>
                  </a:cubicBezTo>
                  <a:cubicBezTo>
                    <a:pt x="1854" y="4832"/>
                    <a:pt x="1861" y="4821"/>
                    <a:pt x="1869" y="4799"/>
                  </a:cubicBezTo>
                  <a:cubicBezTo>
                    <a:pt x="2762" y="2902"/>
                    <a:pt x="2372" y="837"/>
                    <a:pt x="112" y="28"/>
                  </a:cubicBezTo>
                  <a:cubicBezTo>
                    <a:pt x="56" y="28"/>
                    <a:pt x="28"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5943225" y="3578975"/>
              <a:ext cx="230875" cy="76800"/>
            </a:xfrm>
            <a:custGeom>
              <a:rect b="b" l="l" r="r" t="t"/>
              <a:pathLst>
                <a:path extrusionOk="0" h="3072" w="9235">
                  <a:moveTo>
                    <a:pt x="1555" y="1"/>
                  </a:moveTo>
                  <a:cubicBezTo>
                    <a:pt x="1520" y="1"/>
                    <a:pt x="1485" y="1"/>
                    <a:pt x="1451" y="3"/>
                  </a:cubicBezTo>
                  <a:cubicBezTo>
                    <a:pt x="893" y="31"/>
                    <a:pt x="0" y="282"/>
                    <a:pt x="0" y="282"/>
                  </a:cubicBezTo>
                  <a:cubicBezTo>
                    <a:pt x="60" y="271"/>
                    <a:pt x="132" y="266"/>
                    <a:pt x="214" y="266"/>
                  </a:cubicBezTo>
                  <a:cubicBezTo>
                    <a:pt x="1007" y="266"/>
                    <a:pt x="2732" y="721"/>
                    <a:pt x="3516" y="923"/>
                  </a:cubicBezTo>
                  <a:cubicBezTo>
                    <a:pt x="4408" y="1119"/>
                    <a:pt x="7896" y="2318"/>
                    <a:pt x="8454" y="3072"/>
                  </a:cubicBezTo>
                  <a:cubicBezTo>
                    <a:pt x="9235" y="3072"/>
                    <a:pt x="8565" y="2374"/>
                    <a:pt x="7896" y="1956"/>
                  </a:cubicBezTo>
                  <a:cubicBezTo>
                    <a:pt x="6777" y="1219"/>
                    <a:pt x="3174" y="1"/>
                    <a:pt x="15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5977400" y="3572050"/>
              <a:ext cx="108125" cy="19550"/>
            </a:xfrm>
            <a:custGeom>
              <a:rect b="b" l="l" r="r" t="t"/>
              <a:pathLst>
                <a:path extrusionOk="0" h="782" w="4325">
                  <a:moveTo>
                    <a:pt x="224" y="1"/>
                  </a:moveTo>
                  <a:cubicBezTo>
                    <a:pt x="224" y="1"/>
                    <a:pt x="0" y="280"/>
                    <a:pt x="168" y="363"/>
                  </a:cubicBezTo>
                  <a:cubicBezTo>
                    <a:pt x="335" y="419"/>
                    <a:pt x="4129" y="782"/>
                    <a:pt x="4129" y="782"/>
                  </a:cubicBezTo>
                  <a:cubicBezTo>
                    <a:pt x="4129" y="782"/>
                    <a:pt x="4157" y="614"/>
                    <a:pt x="4325" y="140"/>
                  </a:cubicBezTo>
                  <a:cubicBezTo>
                    <a:pt x="4102" y="1"/>
                    <a:pt x="224" y="1"/>
                    <a:pt x="2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6105725" y="3586000"/>
              <a:ext cx="39100" cy="39875"/>
            </a:xfrm>
            <a:custGeom>
              <a:rect b="b" l="l" r="r" t="t"/>
              <a:pathLst>
                <a:path extrusionOk="0" h="1595" w="1564">
                  <a:moveTo>
                    <a:pt x="475" y="1"/>
                  </a:moveTo>
                  <a:cubicBezTo>
                    <a:pt x="475" y="1"/>
                    <a:pt x="1" y="503"/>
                    <a:pt x="140" y="586"/>
                  </a:cubicBezTo>
                  <a:cubicBezTo>
                    <a:pt x="643" y="893"/>
                    <a:pt x="1200" y="1479"/>
                    <a:pt x="1368" y="1591"/>
                  </a:cubicBezTo>
                  <a:cubicBezTo>
                    <a:pt x="1372" y="1594"/>
                    <a:pt x="1376" y="1595"/>
                    <a:pt x="1381" y="1595"/>
                  </a:cubicBezTo>
                  <a:cubicBezTo>
                    <a:pt x="1462" y="1595"/>
                    <a:pt x="1563" y="1117"/>
                    <a:pt x="1563" y="1117"/>
                  </a:cubicBezTo>
                  <a:lnTo>
                    <a:pt x="475"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6073650" y="3569275"/>
              <a:ext cx="51625" cy="39300"/>
            </a:xfrm>
            <a:custGeom>
              <a:rect b="b" l="l" r="r" t="t"/>
              <a:pathLst>
                <a:path extrusionOk="0" h="1572" w="2065">
                  <a:moveTo>
                    <a:pt x="576" y="0"/>
                  </a:moveTo>
                  <a:cubicBezTo>
                    <a:pt x="400" y="0"/>
                    <a:pt x="233" y="111"/>
                    <a:pt x="168" y="307"/>
                  </a:cubicBezTo>
                  <a:lnTo>
                    <a:pt x="84" y="642"/>
                  </a:lnTo>
                  <a:cubicBezTo>
                    <a:pt x="0" y="893"/>
                    <a:pt x="140" y="1144"/>
                    <a:pt x="391" y="1228"/>
                  </a:cubicBezTo>
                  <a:lnTo>
                    <a:pt x="1479" y="1562"/>
                  </a:lnTo>
                  <a:cubicBezTo>
                    <a:pt x="1502" y="1569"/>
                    <a:pt x="1525" y="1572"/>
                    <a:pt x="1547" y="1572"/>
                  </a:cubicBezTo>
                  <a:cubicBezTo>
                    <a:pt x="1712" y="1572"/>
                    <a:pt x="1848" y="1397"/>
                    <a:pt x="1898" y="1200"/>
                  </a:cubicBezTo>
                  <a:lnTo>
                    <a:pt x="2009" y="949"/>
                  </a:lnTo>
                  <a:cubicBezTo>
                    <a:pt x="2065" y="725"/>
                    <a:pt x="1953" y="502"/>
                    <a:pt x="1758" y="419"/>
                  </a:cubicBezTo>
                  <a:lnTo>
                    <a:pt x="726" y="28"/>
                  </a:lnTo>
                  <a:cubicBezTo>
                    <a:pt x="676" y="9"/>
                    <a:pt x="626" y="0"/>
                    <a:pt x="5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6080650" y="3575550"/>
              <a:ext cx="39750" cy="26575"/>
            </a:xfrm>
            <a:custGeom>
              <a:rect b="b" l="l" r="r" t="t"/>
              <a:pathLst>
                <a:path extrusionOk="0" h="1063" w="1590">
                  <a:moveTo>
                    <a:pt x="223" y="0"/>
                  </a:moveTo>
                  <a:cubicBezTo>
                    <a:pt x="223" y="0"/>
                    <a:pt x="83" y="195"/>
                    <a:pt x="27" y="474"/>
                  </a:cubicBezTo>
                  <a:cubicBezTo>
                    <a:pt x="1" y="768"/>
                    <a:pt x="997" y="1062"/>
                    <a:pt x="1253" y="1062"/>
                  </a:cubicBezTo>
                  <a:cubicBezTo>
                    <a:pt x="1265" y="1062"/>
                    <a:pt x="1275" y="1061"/>
                    <a:pt x="1283" y="1060"/>
                  </a:cubicBezTo>
                  <a:cubicBezTo>
                    <a:pt x="1534" y="977"/>
                    <a:pt x="1590" y="474"/>
                    <a:pt x="1590" y="474"/>
                  </a:cubicBezTo>
                  <a:lnTo>
                    <a:pt x="223" y="0"/>
                  </a:ln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6085550" y="3580425"/>
              <a:ext cx="29975" cy="18200"/>
            </a:xfrm>
            <a:custGeom>
              <a:rect b="b" l="l" r="r" t="t"/>
              <a:pathLst>
                <a:path extrusionOk="0" h="728" w="1199">
                  <a:moveTo>
                    <a:pt x="138" y="0"/>
                  </a:moveTo>
                  <a:cubicBezTo>
                    <a:pt x="138" y="0"/>
                    <a:pt x="55" y="84"/>
                    <a:pt x="27" y="307"/>
                  </a:cubicBezTo>
                  <a:cubicBezTo>
                    <a:pt x="0" y="493"/>
                    <a:pt x="752" y="728"/>
                    <a:pt x="948" y="728"/>
                  </a:cubicBezTo>
                  <a:cubicBezTo>
                    <a:pt x="959" y="728"/>
                    <a:pt x="968" y="727"/>
                    <a:pt x="975" y="726"/>
                  </a:cubicBezTo>
                  <a:cubicBezTo>
                    <a:pt x="1143" y="670"/>
                    <a:pt x="1198" y="391"/>
                    <a:pt x="1198" y="391"/>
                  </a:cubicBezTo>
                  <a:lnTo>
                    <a:pt x="1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5869975" y="3876175"/>
              <a:ext cx="276925" cy="69750"/>
            </a:xfrm>
            <a:custGeom>
              <a:rect b="b" l="l" r="r" t="t"/>
              <a:pathLst>
                <a:path extrusionOk="0" h="2790" w="11077">
                  <a:moveTo>
                    <a:pt x="6483" y="0"/>
                  </a:moveTo>
                  <a:cubicBezTo>
                    <a:pt x="4650" y="0"/>
                    <a:pt x="2418" y="205"/>
                    <a:pt x="85" y="892"/>
                  </a:cubicBezTo>
                  <a:cubicBezTo>
                    <a:pt x="1" y="2483"/>
                    <a:pt x="29" y="2790"/>
                    <a:pt x="29" y="2790"/>
                  </a:cubicBezTo>
                  <a:cubicBezTo>
                    <a:pt x="401" y="2574"/>
                    <a:pt x="4037" y="1794"/>
                    <a:pt x="7338" y="1794"/>
                  </a:cubicBezTo>
                  <a:cubicBezTo>
                    <a:pt x="8736" y="1794"/>
                    <a:pt x="10073" y="1934"/>
                    <a:pt x="11077" y="2315"/>
                  </a:cubicBezTo>
                  <a:cubicBezTo>
                    <a:pt x="11077" y="1116"/>
                    <a:pt x="11021" y="446"/>
                    <a:pt x="11021" y="446"/>
                  </a:cubicBezTo>
                  <a:cubicBezTo>
                    <a:pt x="11021" y="446"/>
                    <a:pt x="9188" y="0"/>
                    <a:pt x="6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5869975" y="3889625"/>
              <a:ext cx="276225" cy="47425"/>
            </a:xfrm>
            <a:custGeom>
              <a:rect b="b" l="l" r="r" t="t"/>
              <a:pathLst>
                <a:path extrusionOk="0" h="1897" w="11049">
                  <a:moveTo>
                    <a:pt x="6744" y="1"/>
                  </a:moveTo>
                  <a:cubicBezTo>
                    <a:pt x="4860" y="1"/>
                    <a:pt x="2525" y="205"/>
                    <a:pt x="85" y="912"/>
                  </a:cubicBezTo>
                  <a:cubicBezTo>
                    <a:pt x="67" y="1260"/>
                    <a:pt x="53" y="1493"/>
                    <a:pt x="41" y="1645"/>
                  </a:cubicBezTo>
                  <a:lnTo>
                    <a:pt x="41" y="1645"/>
                  </a:lnTo>
                  <a:cubicBezTo>
                    <a:pt x="593" y="1388"/>
                    <a:pt x="4077" y="652"/>
                    <a:pt x="7266" y="652"/>
                  </a:cubicBezTo>
                  <a:cubicBezTo>
                    <a:pt x="8678" y="652"/>
                    <a:pt x="10033" y="797"/>
                    <a:pt x="11049" y="1191"/>
                  </a:cubicBezTo>
                  <a:cubicBezTo>
                    <a:pt x="11021" y="717"/>
                    <a:pt x="11049" y="382"/>
                    <a:pt x="11049" y="382"/>
                  </a:cubicBezTo>
                  <a:cubicBezTo>
                    <a:pt x="11049" y="382"/>
                    <a:pt x="9319" y="1"/>
                    <a:pt x="6744" y="1"/>
                  </a:cubicBezTo>
                  <a:close/>
                  <a:moveTo>
                    <a:pt x="41" y="1645"/>
                  </a:moveTo>
                  <a:cubicBezTo>
                    <a:pt x="25" y="1652"/>
                    <a:pt x="12" y="1659"/>
                    <a:pt x="1" y="1666"/>
                  </a:cubicBezTo>
                  <a:cubicBezTo>
                    <a:pt x="1" y="1666"/>
                    <a:pt x="1" y="1897"/>
                    <a:pt x="12" y="1897"/>
                  </a:cubicBezTo>
                  <a:cubicBezTo>
                    <a:pt x="18" y="1897"/>
                    <a:pt x="28" y="1834"/>
                    <a:pt x="41" y="1645"/>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6053425" y="3816325"/>
              <a:ext cx="93475" cy="52100"/>
            </a:xfrm>
            <a:custGeom>
              <a:rect b="b" l="l" r="r" t="t"/>
              <a:pathLst>
                <a:path extrusionOk="0" h="2084" w="3739">
                  <a:moveTo>
                    <a:pt x="2057" y="0"/>
                  </a:moveTo>
                  <a:cubicBezTo>
                    <a:pt x="1162" y="0"/>
                    <a:pt x="137" y="50"/>
                    <a:pt x="0" y="50"/>
                  </a:cubicBezTo>
                  <a:cubicBezTo>
                    <a:pt x="0" y="50"/>
                    <a:pt x="140" y="1166"/>
                    <a:pt x="112" y="1724"/>
                  </a:cubicBezTo>
                  <a:cubicBezTo>
                    <a:pt x="98" y="1998"/>
                    <a:pt x="775" y="2083"/>
                    <a:pt x="1514" y="2083"/>
                  </a:cubicBezTo>
                  <a:cubicBezTo>
                    <a:pt x="2284" y="2083"/>
                    <a:pt x="3121" y="1990"/>
                    <a:pt x="3320" y="1919"/>
                  </a:cubicBezTo>
                  <a:cubicBezTo>
                    <a:pt x="3739" y="1780"/>
                    <a:pt x="3404" y="413"/>
                    <a:pt x="3432" y="162"/>
                  </a:cubicBezTo>
                  <a:cubicBezTo>
                    <a:pt x="3457" y="35"/>
                    <a:pt x="2803"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6063875" y="3895400"/>
              <a:ext cx="69775" cy="24025"/>
            </a:xfrm>
            <a:custGeom>
              <a:rect b="b" l="l" r="r" t="t"/>
              <a:pathLst>
                <a:path extrusionOk="0" h="961" w="2791">
                  <a:moveTo>
                    <a:pt x="1159" y="1"/>
                  </a:moveTo>
                  <a:cubicBezTo>
                    <a:pt x="819" y="1"/>
                    <a:pt x="432" y="34"/>
                    <a:pt x="1" y="123"/>
                  </a:cubicBezTo>
                  <a:cubicBezTo>
                    <a:pt x="1" y="374"/>
                    <a:pt x="29" y="709"/>
                    <a:pt x="29" y="709"/>
                  </a:cubicBezTo>
                  <a:cubicBezTo>
                    <a:pt x="39" y="689"/>
                    <a:pt x="354" y="669"/>
                    <a:pt x="769" y="669"/>
                  </a:cubicBezTo>
                  <a:cubicBezTo>
                    <a:pt x="1491" y="669"/>
                    <a:pt x="2515" y="730"/>
                    <a:pt x="2763" y="960"/>
                  </a:cubicBezTo>
                  <a:cubicBezTo>
                    <a:pt x="2791" y="486"/>
                    <a:pt x="2791" y="319"/>
                    <a:pt x="2791" y="319"/>
                  </a:cubicBezTo>
                  <a:cubicBezTo>
                    <a:pt x="2791" y="319"/>
                    <a:pt x="2203" y="1"/>
                    <a:pt x="1159"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5964850" y="3189825"/>
              <a:ext cx="70475" cy="2130825"/>
            </a:xfrm>
            <a:custGeom>
              <a:rect b="b" l="l" r="r" t="t"/>
              <a:pathLst>
                <a:path extrusionOk="0" h="85233" w="2819">
                  <a:moveTo>
                    <a:pt x="837" y="1"/>
                  </a:moveTo>
                  <a:cubicBezTo>
                    <a:pt x="363" y="1"/>
                    <a:pt x="0" y="392"/>
                    <a:pt x="0" y="894"/>
                  </a:cubicBezTo>
                  <a:lnTo>
                    <a:pt x="0" y="84340"/>
                  </a:lnTo>
                  <a:cubicBezTo>
                    <a:pt x="0" y="84842"/>
                    <a:pt x="363" y="85233"/>
                    <a:pt x="837" y="85233"/>
                  </a:cubicBezTo>
                  <a:lnTo>
                    <a:pt x="1981" y="85233"/>
                  </a:lnTo>
                  <a:cubicBezTo>
                    <a:pt x="2455" y="85233"/>
                    <a:pt x="2818" y="84842"/>
                    <a:pt x="2818" y="84340"/>
                  </a:cubicBezTo>
                  <a:lnTo>
                    <a:pt x="2818" y="894"/>
                  </a:lnTo>
                  <a:cubicBezTo>
                    <a:pt x="2818" y="392"/>
                    <a:pt x="2455" y="1"/>
                    <a:pt x="19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5998325" y="3189825"/>
              <a:ext cx="37000" cy="2130825"/>
            </a:xfrm>
            <a:custGeom>
              <a:rect b="b" l="l" r="r" t="t"/>
              <a:pathLst>
                <a:path extrusionOk="0" h="85233" w="1480">
                  <a:moveTo>
                    <a:pt x="0" y="1"/>
                  </a:moveTo>
                  <a:lnTo>
                    <a:pt x="0" y="85233"/>
                  </a:lnTo>
                  <a:lnTo>
                    <a:pt x="642" y="85233"/>
                  </a:lnTo>
                  <a:cubicBezTo>
                    <a:pt x="1116" y="85233"/>
                    <a:pt x="1479" y="84842"/>
                    <a:pt x="1479" y="84340"/>
                  </a:cubicBezTo>
                  <a:lnTo>
                    <a:pt x="1479" y="894"/>
                  </a:lnTo>
                  <a:cubicBezTo>
                    <a:pt x="1479" y="392"/>
                    <a:pt x="1116" y="1"/>
                    <a:pt x="642"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5911125" y="3735550"/>
              <a:ext cx="140000" cy="106450"/>
            </a:xfrm>
            <a:custGeom>
              <a:rect b="b" l="l" r="r" t="t"/>
              <a:pathLst>
                <a:path extrusionOk="0" h="4258" w="5600">
                  <a:moveTo>
                    <a:pt x="4248" y="0"/>
                  </a:moveTo>
                  <a:cubicBezTo>
                    <a:pt x="4153" y="0"/>
                    <a:pt x="4049" y="5"/>
                    <a:pt x="3935" y="17"/>
                  </a:cubicBezTo>
                  <a:cubicBezTo>
                    <a:pt x="3098" y="128"/>
                    <a:pt x="2038" y="798"/>
                    <a:pt x="1396" y="1440"/>
                  </a:cubicBezTo>
                  <a:cubicBezTo>
                    <a:pt x="1396" y="1440"/>
                    <a:pt x="894" y="1802"/>
                    <a:pt x="531" y="1858"/>
                  </a:cubicBezTo>
                  <a:cubicBezTo>
                    <a:pt x="1" y="1914"/>
                    <a:pt x="1508" y="4258"/>
                    <a:pt x="1508" y="4258"/>
                  </a:cubicBezTo>
                  <a:cubicBezTo>
                    <a:pt x="1508" y="4258"/>
                    <a:pt x="1954" y="3672"/>
                    <a:pt x="2289" y="3393"/>
                  </a:cubicBezTo>
                  <a:cubicBezTo>
                    <a:pt x="2345" y="3365"/>
                    <a:pt x="3628" y="3169"/>
                    <a:pt x="3823" y="3114"/>
                  </a:cubicBezTo>
                  <a:cubicBezTo>
                    <a:pt x="4130" y="3058"/>
                    <a:pt x="4158" y="3030"/>
                    <a:pt x="4353" y="2946"/>
                  </a:cubicBezTo>
                  <a:cubicBezTo>
                    <a:pt x="4576" y="2835"/>
                    <a:pt x="5107" y="2528"/>
                    <a:pt x="5162" y="2388"/>
                  </a:cubicBezTo>
                  <a:cubicBezTo>
                    <a:pt x="5230" y="2242"/>
                    <a:pt x="5142" y="2195"/>
                    <a:pt x="4999" y="2195"/>
                  </a:cubicBezTo>
                  <a:cubicBezTo>
                    <a:pt x="4731" y="2195"/>
                    <a:pt x="4270" y="2360"/>
                    <a:pt x="4270" y="2360"/>
                  </a:cubicBezTo>
                  <a:cubicBezTo>
                    <a:pt x="4270" y="2360"/>
                    <a:pt x="4493" y="2221"/>
                    <a:pt x="4828" y="2137"/>
                  </a:cubicBezTo>
                  <a:cubicBezTo>
                    <a:pt x="4967" y="2109"/>
                    <a:pt x="5162" y="1970"/>
                    <a:pt x="5274" y="1830"/>
                  </a:cubicBezTo>
                  <a:cubicBezTo>
                    <a:pt x="5522" y="1544"/>
                    <a:pt x="5103" y="1427"/>
                    <a:pt x="4724" y="1427"/>
                  </a:cubicBezTo>
                  <a:cubicBezTo>
                    <a:pt x="4550" y="1427"/>
                    <a:pt x="4385" y="1452"/>
                    <a:pt x="4297" y="1496"/>
                  </a:cubicBezTo>
                  <a:cubicBezTo>
                    <a:pt x="4437" y="1412"/>
                    <a:pt x="4660" y="1440"/>
                    <a:pt x="4828" y="1412"/>
                  </a:cubicBezTo>
                  <a:cubicBezTo>
                    <a:pt x="4922" y="1435"/>
                    <a:pt x="5004" y="1446"/>
                    <a:pt x="5075" y="1446"/>
                  </a:cubicBezTo>
                  <a:cubicBezTo>
                    <a:pt x="5508" y="1446"/>
                    <a:pt x="5525" y="1065"/>
                    <a:pt x="5358" y="993"/>
                  </a:cubicBezTo>
                  <a:cubicBezTo>
                    <a:pt x="4939" y="798"/>
                    <a:pt x="4242" y="686"/>
                    <a:pt x="4242" y="686"/>
                  </a:cubicBezTo>
                  <a:cubicBezTo>
                    <a:pt x="4242" y="686"/>
                    <a:pt x="4307" y="683"/>
                    <a:pt x="4406" y="683"/>
                  </a:cubicBezTo>
                  <a:cubicBezTo>
                    <a:pt x="4604" y="683"/>
                    <a:pt x="4939" y="696"/>
                    <a:pt x="5162" y="770"/>
                  </a:cubicBezTo>
                  <a:cubicBezTo>
                    <a:pt x="5207" y="784"/>
                    <a:pt x="5247" y="790"/>
                    <a:pt x="5284" y="790"/>
                  </a:cubicBezTo>
                  <a:cubicBezTo>
                    <a:pt x="5546" y="790"/>
                    <a:pt x="5599" y="474"/>
                    <a:pt x="5330" y="352"/>
                  </a:cubicBezTo>
                  <a:cubicBezTo>
                    <a:pt x="5089" y="207"/>
                    <a:pt x="4848" y="0"/>
                    <a:pt x="4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5950000" y="3850975"/>
              <a:ext cx="137800" cy="74025"/>
            </a:xfrm>
            <a:custGeom>
              <a:rect b="b" l="l" r="r" t="t"/>
              <a:pathLst>
                <a:path extrusionOk="0" h="2961" w="5512">
                  <a:moveTo>
                    <a:pt x="2131" y="1"/>
                  </a:moveTo>
                  <a:cubicBezTo>
                    <a:pt x="1826" y="1"/>
                    <a:pt x="1538" y="36"/>
                    <a:pt x="1292" y="115"/>
                  </a:cubicBezTo>
                  <a:cubicBezTo>
                    <a:pt x="511" y="338"/>
                    <a:pt x="371" y="673"/>
                    <a:pt x="148" y="924"/>
                  </a:cubicBezTo>
                  <a:cubicBezTo>
                    <a:pt x="0" y="1114"/>
                    <a:pt x="108" y="1336"/>
                    <a:pt x="290" y="1336"/>
                  </a:cubicBezTo>
                  <a:cubicBezTo>
                    <a:pt x="349" y="1336"/>
                    <a:pt x="415" y="1313"/>
                    <a:pt x="483" y="1259"/>
                  </a:cubicBezTo>
                  <a:cubicBezTo>
                    <a:pt x="734" y="1008"/>
                    <a:pt x="1264" y="812"/>
                    <a:pt x="1264" y="812"/>
                  </a:cubicBezTo>
                  <a:lnTo>
                    <a:pt x="1264" y="812"/>
                  </a:lnTo>
                  <a:cubicBezTo>
                    <a:pt x="1264" y="812"/>
                    <a:pt x="678" y="1203"/>
                    <a:pt x="399" y="1510"/>
                  </a:cubicBezTo>
                  <a:cubicBezTo>
                    <a:pt x="302" y="1607"/>
                    <a:pt x="394" y="1852"/>
                    <a:pt x="637" y="1852"/>
                  </a:cubicBezTo>
                  <a:cubicBezTo>
                    <a:pt x="743" y="1852"/>
                    <a:pt x="879" y="1805"/>
                    <a:pt x="1041" y="1677"/>
                  </a:cubicBezTo>
                  <a:cubicBezTo>
                    <a:pt x="1165" y="1652"/>
                    <a:pt x="1311" y="1561"/>
                    <a:pt x="1460" y="1561"/>
                  </a:cubicBezTo>
                  <a:cubicBezTo>
                    <a:pt x="1478" y="1561"/>
                    <a:pt x="1497" y="1563"/>
                    <a:pt x="1515" y="1566"/>
                  </a:cubicBezTo>
                  <a:cubicBezTo>
                    <a:pt x="1208" y="1566"/>
                    <a:pt x="315" y="1984"/>
                    <a:pt x="790" y="2235"/>
                  </a:cubicBezTo>
                  <a:cubicBezTo>
                    <a:pt x="822" y="2252"/>
                    <a:pt x="853" y="2258"/>
                    <a:pt x="882" y="2258"/>
                  </a:cubicBezTo>
                  <a:cubicBezTo>
                    <a:pt x="1002" y="2258"/>
                    <a:pt x="1096" y="2146"/>
                    <a:pt x="1208" y="2124"/>
                  </a:cubicBezTo>
                  <a:cubicBezTo>
                    <a:pt x="1277" y="2117"/>
                    <a:pt x="1341" y="2107"/>
                    <a:pt x="1400" y="2094"/>
                  </a:cubicBezTo>
                  <a:lnTo>
                    <a:pt x="1400" y="2094"/>
                  </a:lnTo>
                  <a:cubicBezTo>
                    <a:pt x="1113" y="2206"/>
                    <a:pt x="778" y="2391"/>
                    <a:pt x="985" y="2598"/>
                  </a:cubicBezTo>
                  <a:cubicBezTo>
                    <a:pt x="1096" y="2682"/>
                    <a:pt x="1682" y="2765"/>
                    <a:pt x="1905" y="2793"/>
                  </a:cubicBezTo>
                  <a:cubicBezTo>
                    <a:pt x="2083" y="2813"/>
                    <a:pt x="2272" y="2822"/>
                    <a:pt x="2467" y="2822"/>
                  </a:cubicBezTo>
                  <a:cubicBezTo>
                    <a:pt x="2823" y="2822"/>
                    <a:pt x="3201" y="2791"/>
                    <a:pt x="3579" y="2737"/>
                  </a:cubicBezTo>
                  <a:cubicBezTo>
                    <a:pt x="3747" y="2709"/>
                    <a:pt x="3942" y="2709"/>
                    <a:pt x="3998" y="2709"/>
                  </a:cubicBezTo>
                  <a:cubicBezTo>
                    <a:pt x="4444" y="2821"/>
                    <a:pt x="5114" y="2961"/>
                    <a:pt x="5114" y="2961"/>
                  </a:cubicBezTo>
                  <a:cubicBezTo>
                    <a:pt x="5114" y="2961"/>
                    <a:pt x="5511" y="416"/>
                    <a:pt x="5092" y="416"/>
                  </a:cubicBezTo>
                  <a:cubicBezTo>
                    <a:pt x="5082" y="416"/>
                    <a:pt x="5070" y="418"/>
                    <a:pt x="5058" y="422"/>
                  </a:cubicBezTo>
                  <a:cubicBezTo>
                    <a:pt x="4962" y="454"/>
                    <a:pt x="4844" y="465"/>
                    <a:pt x="4724" y="465"/>
                  </a:cubicBezTo>
                  <a:cubicBezTo>
                    <a:pt x="4423" y="465"/>
                    <a:pt x="4110" y="394"/>
                    <a:pt x="4110" y="394"/>
                  </a:cubicBezTo>
                  <a:cubicBezTo>
                    <a:pt x="3537" y="165"/>
                    <a:pt x="2794" y="1"/>
                    <a:pt x="2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5720025" y="3774325"/>
              <a:ext cx="245550" cy="193975"/>
            </a:xfrm>
            <a:custGeom>
              <a:rect b="b" l="l" r="r" t="t"/>
              <a:pathLst>
                <a:path extrusionOk="0" h="7759" w="9822">
                  <a:moveTo>
                    <a:pt x="8621" y="0"/>
                  </a:moveTo>
                  <a:cubicBezTo>
                    <a:pt x="8621" y="0"/>
                    <a:pt x="7840" y="391"/>
                    <a:pt x="5608" y="1395"/>
                  </a:cubicBezTo>
                  <a:cubicBezTo>
                    <a:pt x="3962" y="2260"/>
                    <a:pt x="2177" y="3041"/>
                    <a:pt x="1758" y="3990"/>
                  </a:cubicBezTo>
                  <a:cubicBezTo>
                    <a:pt x="1647" y="4213"/>
                    <a:pt x="1" y="6501"/>
                    <a:pt x="2902" y="7645"/>
                  </a:cubicBezTo>
                  <a:cubicBezTo>
                    <a:pt x="3096" y="7723"/>
                    <a:pt x="3307" y="7759"/>
                    <a:pt x="3530" y="7759"/>
                  </a:cubicBezTo>
                  <a:cubicBezTo>
                    <a:pt x="5623" y="7759"/>
                    <a:pt x="8838" y="4603"/>
                    <a:pt x="9821" y="3292"/>
                  </a:cubicBezTo>
                  <a:cubicBezTo>
                    <a:pt x="9458" y="3069"/>
                    <a:pt x="8566" y="642"/>
                    <a:pt x="8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5856025" y="3788275"/>
              <a:ext cx="97675" cy="117900"/>
            </a:xfrm>
            <a:custGeom>
              <a:rect b="b" l="l" r="r" t="t"/>
              <a:pathLst>
                <a:path extrusionOk="0" h="4716" w="3907">
                  <a:moveTo>
                    <a:pt x="1926" y="0"/>
                  </a:moveTo>
                  <a:cubicBezTo>
                    <a:pt x="838" y="475"/>
                    <a:pt x="364" y="698"/>
                    <a:pt x="308" y="754"/>
                  </a:cubicBezTo>
                  <a:cubicBezTo>
                    <a:pt x="1" y="1339"/>
                    <a:pt x="1312" y="3962"/>
                    <a:pt x="2568" y="4715"/>
                  </a:cubicBezTo>
                  <a:cubicBezTo>
                    <a:pt x="3126" y="4269"/>
                    <a:pt x="3907" y="3432"/>
                    <a:pt x="3907" y="3432"/>
                  </a:cubicBezTo>
                  <a:cubicBezTo>
                    <a:pt x="3907" y="3432"/>
                    <a:pt x="2317" y="1395"/>
                    <a:pt x="19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5871375" y="3793150"/>
              <a:ext cx="71875" cy="103950"/>
            </a:xfrm>
            <a:custGeom>
              <a:rect b="b" l="l" r="r" t="t"/>
              <a:pathLst>
                <a:path extrusionOk="0" h="4158" w="2875">
                  <a:moveTo>
                    <a:pt x="838" y="1"/>
                  </a:moveTo>
                  <a:cubicBezTo>
                    <a:pt x="503" y="168"/>
                    <a:pt x="112" y="308"/>
                    <a:pt x="112" y="363"/>
                  </a:cubicBezTo>
                  <a:cubicBezTo>
                    <a:pt x="1" y="642"/>
                    <a:pt x="1089" y="3404"/>
                    <a:pt x="2316" y="4158"/>
                  </a:cubicBezTo>
                  <a:cubicBezTo>
                    <a:pt x="2484" y="4046"/>
                    <a:pt x="2874" y="3572"/>
                    <a:pt x="2874" y="3572"/>
                  </a:cubicBezTo>
                  <a:cubicBezTo>
                    <a:pt x="2874" y="3572"/>
                    <a:pt x="1117" y="1730"/>
                    <a:pt x="838"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6060400" y="3852300"/>
              <a:ext cx="219725" cy="130850"/>
            </a:xfrm>
            <a:custGeom>
              <a:rect b="b" l="l" r="r" t="t"/>
              <a:pathLst>
                <a:path extrusionOk="0" h="5234" w="8789">
                  <a:moveTo>
                    <a:pt x="1680" y="0"/>
                  </a:moveTo>
                  <a:cubicBezTo>
                    <a:pt x="699" y="0"/>
                    <a:pt x="0" y="146"/>
                    <a:pt x="0" y="146"/>
                  </a:cubicBezTo>
                  <a:cubicBezTo>
                    <a:pt x="335" y="731"/>
                    <a:pt x="475" y="4107"/>
                    <a:pt x="196" y="4498"/>
                  </a:cubicBezTo>
                  <a:cubicBezTo>
                    <a:pt x="1268" y="4498"/>
                    <a:pt x="3242" y="5234"/>
                    <a:pt x="4867" y="5234"/>
                  </a:cubicBezTo>
                  <a:cubicBezTo>
                    <a:pt x="5651" y="5234"/>
                    <a:pt x="6354" y="5062"/>
                    <a:pt x="6836" y="4554"/>
                  </a:cubicBezTo>
                  <a:cubicBezTo>
                    <a:pt x="8789" y="2489"/>
                    <a:pt x="5552" y="564"/>
                    <a:pt x="5524" y="313"/>
                  </a:cubicBezTo>
                  <a:cubicBezTo>
                    <a:pt x="5516" y="243"/>
                    <a:pt x="5429" y="225"/>
                    <a:pt x="5267" y="225"/>
                  </a:cubicBezTo>
                  <a:cubicBezTo>
                    <a:pt x="5103" y="225"/>
                    <a:pt x="4860" y="243"/>
                    <a:pt x="4540" y="243"/>
                  </a:cubicBezTo>
                  <a:cubicBezTo>
                    <a:pt x="4176" y="243"/>
                    <a:pt x="3713" y="219"/>
                    <a:pt x="3153" y="118"/>
                  </a:cubicBezTo>
                  <a:cubicBezTo>
                    <a:pt x="2630" y="30"/>
                    <a:pt x="2126" y="0"/>
                    <a:pt x="1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6088300" y="3849650"/>
              <a:ext cx="60700" cy="126975"/>
            </a:xfrm>
            <a:custGeom>
              <a:rect b="b" l="l" r="r" t="t"/>
              <a:pathLst>
                <a:path extrusionOk="0" h="5079" w="2428">
                  <a:moveTo>
                    <a:pt x="0" y="0"/>
                  </a:moveTo>
                  <a:cubicBezTo>
                    <a:pt x="391" y="1898"/>
                    <a:pt x="140" y="4799"/>
                    <a:pt x="140" y="4799"/>
                  </a:cubicBezTo>
                  <a:cubicBezTo>
                    <a:pt x="140" y="4799"/>
                    <a:pt x="1172" y="4939"/>
                    <a:pt x="1814" y="5078"/>
                  </a:cubicBezTo>
                  <a:cubicBezTo>
                    <a:pt x="2400" y="3544"/>
                    <a:pt x="2428" y="754"/>
                    <a:pt x="2037" y="224"/>
                  </a:cubicBezTo>
                  <a:cubicBezTo>
                    <a:pt x="1981" y="196"/>
                    <a:pt x="1033" y="84"/>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6104350" y="3851050"/>
              <a:ext cx="28600" cy="124175"/>
            </a:xfrm>
            <a:custGeom>
              <a:rect b="b" l="l" r="r" t="t"/>
              <a:pathLst>
                <a:path extrusionOk="0" h="4967" w="1144">
                  <a:moveTo>
                    <a:pt x="56" y="0"/>
                  </a:moveTo>
                  <a:lnTo>
                    <a:pt x="56" y="0"/>
                  </a:lnTo>
                  <a:cubicBezTo>
                    <a:pt x="419" y="1925"/>
                    <a:pt x="0" y="4827"/>
                    <a:pt x="0" y="4827"/>
                  </a:cubicBezTo>
                  <a:cubicBezTo>
                    <a:pt x="0" y="4827"/>
                    <a:pt x="419" y="4938"/>
                    <a:pt x="586" y="4966"/>
                  </a:cubicBezTo>
                  <a:cubicBezTo>
                    <a:pt x="1144" y="3711"/>
                    <a:pt x="1088" y="391"/>
                    <a:pt x="921" y="140"/>
                  </a:cubicBezTo>
                  <a:cubicBezTo>
                    <a:pt x="893" y="84"/>
                    <a:pt x="391" y="28"/>
                    <a:pt x="56"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6116900" y="4152525"/>
              <a:ext cx="82325" cy="128750"/>
            </a:xfrm>
            <a:custGeom>
              <a:rect b="b" l="l" r="r" t="t"/>
              <a:pathLst>
                <a:path extrusionOk="0" h="5150" w="3293">
                  <a:moveTo>
                    <a:pt x="2322" y="0"/>
                  </a:moveTo>
                  <a:cubicBezTo>
                    <a:pt x="2062" y="0"/>
                    <a:pt x="2148" y="273"/>
                    <a:pt x="2148" y="273"/>
                  </a:cubicBezTo>
                  <a:lnTo>
                    <a:pt x="1730" y="1695"/>
                  </a:lnTo>
                  <a:cubicBezTo>
                    <a:pt x="1395" y="2421"/>
                    <a:pt x="0" y="4736"/>
                    <a:pt x="335" y="4820"/>
                  </a:cubicBezTo>
                  <a:cubicBezTo>
                    <a:pt x="565" y="4883"/>
                    <a:pt x="1094" y="5150"/>
                    <a:pt x="1461" y="5150"/>
                  </a:cubicBezTo>
                  <a:cubicBezTo>
                    <a:pt x="1583" y="5150"/>
                    <a:pt x="1688" y="5120"/>
                    <a:pt x="1758" y="5043"/>
                  </a:cubicBezTo>
                  <a:cubicBezTo>
                    <a:pt x="2037" y="4736"/>
                    <a:pt x="2595" y="2281"/>
                    <a:pt x="2539" y="2170"/>
                  </a:cubicBezTo>
                  <a:cubicBezTo>
                    <a:pt x="2536" y="2160"/>
                    <a:pt x="2539" y="2156"/>
                    <a:pt x="2546" y="2156"/>
                  </a:cubicBezTo>
                  <a:cubicBezTo>
                    <a:pt x="2605" y="2156"/>
                    <a:pt x="2958" y="2421"/>
                    <a:pt x="2958" y="2421"/>
                  </a:cubicBezTo>
                  <a:cubicBezTo>
                    <a:pt x="2958" y="2421"/>
                    <a:pt x="3292" y="412"/>
                    <a:pt x="2818" y="161"/>
                  </a:cubicBezTo>
                  <a:cubicBezTo>
                    <a:pt x="2581" y="43"/>
                    <a:pt x="2425" y="0"/>
                    <a:pt x="2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5993450" y="4138600"/>
              <a:ext cx="177875" cy="133750"/>
            </a:xfrm>
            <a:custGeom>
              <a:rect b="b" l="l" r="r" t="t"/>
              <a:pathLst>
                <a:path extrusionOk="0" h="5350" w="7115">
                  <a:moveTo>
                    <a:pt x="2824" y="1"/>
                  </a:moveTo>
                  <a:cubicBezTo>
                    <a:pt x="2291" y="1"/>
                    <a:pt x="1925" y="21"/>
                    <a:pt x="1925" y="21"/>
                  </a:cubicBezTo>
                  <a:lnTo>
                    <a:pt x="0" y="5349"/>
                  </a:lnTo>
                  <a:lnTo>
                    <a:pt x="6277" y="4122"/>
                  </a:lnTo>
                  <a:cubicBezTo>
                    <a:pt x="6277" y="4122"/>
                    <a:pt x="7114" y="2336"/>
                    <a:pt x="6835" y="1053"/>
                  </a:cubicBezTo>
                  <a:cubicBezTo>
                    <a:pt x="6635" y="130"/>
                    <a:pt x="4186" y="1"/>
                    <a:pt x="2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5918975" y="4604300"/>
              <a:ext cx="102400" cy="157225"/>
            </a:xfrm>
            <a:custGeom>
              <a:rect b="b" l="l" r="r" t="t"/>
              <a:pathLst>
                <a:path extrusionOk="0" h="6289" w="4096">
                  <a:moveTo>
                    <a:pt x="1535" y="1"/>
                  </a:moveTo>
                  <a:cubicBezTo>
                    <a:pt x="1125" y="1"/>
                    <a:pt x="1" y="766"/>
                    <a:pt x="384" y="1424"/>
                  </a:cubicBezTo>
                  <a:cubicBezTo>
                    <a:pt x="663" y="1843"/>
                    <a:pt x="412" y="4577"/>
                    <a:pt x="412" y="4577"/>
                  </a:cubicBezTo>
                  <a:cubicBezTo>
                    <a:pt x="513" y="5120"/>
                    <a:pt x="1253" y="6289"/>
                    <a:pt x="2286" y="6289"/>
                  </a:cubicBezTo>
                  <a:cubicBezTo>
                    <a:pt x="2685" y="6289"/>
                    <a:pt x="3127" y="6115"/>
                    <a:pt x="3593" y="5665"/>
                  </a:cubicBezTo>
                  <a:cubicBezTo>
                    <a:pt x="4095" y="5190"/>
                    <a:pt x="3872" y="4242"/>
                    <a:pt x="3844" y="3461"/>
                  </a:cubicBezTo>
                  <a:cubicBezTo>
                    <a:pt x="3788" y="1898"/>
                    <a:pt x="3732" y="1201"/>
                    <a:pt x="3677" y="810"/>
                  </a:cubicBezTo>
                  <a:cubicBezTo>
                    <a:pt x="3621" y="392"/>
                    <a:pt x="1919" y="29"/>
                    <a:pt x="1556" y="1"/>
                  </a:cubicBezTo>
                  <a:cubicBezTo>
                    <a:pt x="1549" y="1"/>
                    <a:pt x="1542" y="1"/>
                    <a:pt x="15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5904150" y="4156950"/>
              <a:ext cx="261600" cy="511525"/>
            </a:xfrm>
            <a:custGeom>
              <a:rect b="b" l="l" r="r" t="t"/>
              <a:pathLst>
                <a:path extrusionOk="0" h="20461" w="10464">
                  <a:moveTo>
                    <a:pt x="10289" y="0"/>
                  </a:moveTo>
                  <a:cubicBezTo>
                    <a:pt x="10195" y="0"/>
                    <a:pt x="10055" y="80"/>
                    <a:pt x="9849" y="263"/>
                  </a:cubicBezTo>
                  <a:cubicBezTo>
                    <a:pt x="9347" y="682"/>
                    <a:pt x="9598" y="2244"/>
                    <a:pt x="7645" y="5173"/>
                  </a:cubicBezTo>
                  <a:cubicBezTo>
                    <a:pt x="6111" y="5034"/>
                    <a:pt x="4018" y="4615"/>
                    <a:pt x="4018" y="4615"/>
                  </a:cubicBezTo>
                  <a:cubicBezTo>
                    <a:pt x="1870" y="12539"/>
                    <a:pt x="1" y="17867"/>
                    <a:pt x="698" y="19709"/>
                  </a:cubicBezTo>
                  <a:cubicBezTo>
                    <a:pt x="754" y="19932"/>
                    <a:pt x="1647" y="20183"/>
                    <a:pt x="2735" y="20378"/>
                  </a:cubicBezTo>
                  <a:cubicBezTo>
                    <a:pt x="3087" y="20437"/>
                    <a:pt x="3404" y="20461"/>
                    <a:pt x="3684" y="20461"/>
                  </a:cubicBezTo>
                  <a:cubicBezTo>
                    <a:pt x="4602" y="20461"/>
                    <a:pt x="5120" y="20206"/>
                    <a:pt x="5162" y="20099"/>
                  </a:cubicBezTo>
                  <a:cubicBezTo>
                    <a:pt x="5999" y="18007"/>
                    <a:pt x="7004" y="12594"/>
                    <a:pt x="7506" y="11088"/>
                  </a:cubicBezTo>
                  <a:cubicBezTo>
                    <a:pt x="8092" y="9358"/>
                    <a:pt x="8678" y="7852"/>
                    <a:pt x="8817" y="6624"/>
                  </a:cubicBezTo>
                  <a:cubicBezTo>
                    <a:pt x="9403" y="5034"/>
                    <a:pt x="10407" y="1602"/>
                    <a:pt x="10463" y="430"/>
                  </a:cubicBezTo>
                  <a:cubicBezTo>
                    <a:pt x="10463" y="167"/>
                    <a:pt x="10424" y="0"/>
                    <a:pt x="10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5909750" y="4241675"/>
              <a:ext cx="190725" cy="426775"/>
            </a:xfrm>
            <a:custGeom>
              <a:rect b="b" l="l" r="r" t="t"/>
              <a:pathLst>
                <a:path extrusionOk="0" h="17071" w="7629">
                  <a:moveTo>
                    <a:pt x="5064" y="1"/>
                  </a:moveTo>
                  <a:cubicBezTo>
                    <a:pt x="4600" y="1"/>
                    <a:pt x="4163" y="103"/>
                    <a:pt x="3850" y="361"/>
                  </a:cubicBezTo>
                  <a:cubicBezTo>
                    <a:pt x="3850" y="361"/>
                    <a:pt x="3209" y="864"/>
                    <a:pt x="2679" y="3123"/>
                  </a:cubicBezTo>
                  <a:cubicBezTo>
                    <a:pt x="2344" y="4574"/>
                    <a:pt x="447" y="11744"/>
                    <a:pt x="0" y="16487"/>
                  </a:cubicBezTo>
                  <a:cubicBezTo>
                    <a:pt x="2140" y="16887"/>
                    <a:pt x="3098" y="17070"/>
                    <a:pt x="3542" y="17070"/>
                  </a:cubicBezTo>
                  <a:cubicBezTo>
                    <a:pt x="3810" y="17070"/>
                    <a:pt x="3892" y="17004"/>
                    <a:pt x="3934" y="16878"/>
                  </a:cubicBezTo>
                  <a:cubicBezTo>
                    <a:pt x="4046" y="16543"/>
                    <a:pt x="893" y="15650"/>
                    <a:pt x="1563" y="15650"/>
                  </a:cubicBezTo>
                  <a:cubicBezTo>
                    <a:pt x="3376" y="15650"/>
                    <a:pt x="3627" y="14981"/>
                    <a:pt x="3627" y="14981"/>
                  </a:cubicBezTo>
                  <a:cubicBezTo>
                    <a:pt x="3627" y="14981"/>
                    <a:pt x="2260" y="14227"/>
                    <a:pt x="2455" y="13920"/>
                  </a:cubicBezTo>
                  <a:cubicBezTo>
                    <a:pt x="2558" y="13766"/>
                    <a:pt x="2970" y="13724"/>
                    <a:pt x="3384" y="13724"/>
                  </a:cubicBezTo>
                  <a:cubicBezTo>
                    <a:pt x="3867" y="13724"/>
                    <a:pt x="4352" y="13781"/>
                    <a:pt x="4352" y="13781"/>
                  </a:cubicBezTo>
                  <a:cubicBezTo>
                    <a:pt x="4352" y="13781"/>
                    <a:pt x="4325" y="11605"/>
                    <a:pt x="4297" y="10684"/>
                  </a:cubicBezTo>
                  <a:cubicBezTo>
                    <a:pt x="4185" y="8062"/>
                    <a:pt x="6026" y="7057"/>
                    <a:pt x="5859" y="6416"/>
                  </a:cubicBezTo>
                  <a:cubicBezTo>
                    <a:pt x="5692" y="5774"/>
                    <a:pt x="7226" y="5523"/>
                    <a:pt x="7589" y="1115"/>
                  </a:cubicBezTo>
                  <a:cubicBezTo>
                    <a:pt x="7629" y="673"/>
                    <a:pt x="6254" y="1"/>
                    <a:pt x="5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5959950" y="4285575"/>
              <a:ext cx="154875" cy="167950"/>
            </a:xfrm>
            <a:custGeom>
              <a:rect b="b" l="l" r="r" t="t"/>
              <a:pathLst>
                <a:path extrusionOk="0" h="6718" w="6195">
                  <a:moveTo>
                    <a:pt x="1619" y="0"/>
                  </a:moveTo>
                  <a:cubicBezTo>
                    <a:pt x="1145" y="1591"/>
                    <a:pt x="1" y="5580"/>
                    <a:pt x="447" y="5720"/>
                  </a:cubicBezTo>
                  <a:cubicBezTo>
                    <a:pt x="826" y="5853"/>
                    <a:pt x="3165" y="6718"/>
                    <a:pt x="4204" y="6718"/>
                  </a:cubicBezTo>
                  <a:cubicBezTo>
                    <a:pt x="4464" y="6718"/>
                    <a:pt x="4643" y="6663"/>
                    <a:pt x="4688" y="6529"/>
                  </a:cubicBezTo>
                  <a:cubicBezTo>
                    <a:pt x="4911" y="5887"/>
                    <a:pt x="6195" y="1228"/>
                    <a:pt x="6195" y="1228"/>
                  </a:cubicBezTo>
                  <a:lnTo>
                    <a:pt x="6195" y="1228"/>
                  </a:lnTo>
                  <a:cubicBezTo>
                    <a:pt x="6181" y="1228"/>
                    <a:pt x="6168" y="1228"/>
                    <a:pt x="6154" y="1228"/>
                  </a:cubicBezTo>
                  <a:cubicBezTo>
                    <a:pt x="5107" y="1228"/>
                    <a:pt x="1977" y="193"/>
                    <a:pt x="1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5913225" y="4564475"/>
              <a:ext cx="142325" cy="78925"/>
            </a:xfrm>
            <a:custGeom>
              <a:rect b="b" l="l" r="r" t="t"/>
              <a:pathLst>
                <a:path extrusionOk="0" h="3157" w="5693">
                  <a:moveTo>
                    <a:pt x="1468" y="0"/>
                  </a:moveTo>
                  <a:cubicBezTo>
                    <a:pt x="797" y="0"/>
                    <a:pt x="335" y="60"/>
                    <a:pt x="335" y="60"/>
                  </a:cubicBezTo>
                  <a:cubicBezTo>
                    <a:pt x="335" y="60"/>
                    <a:pt x="140" y="757"/>
                    <a:pt x="1" y="2069"/>
                  </a:cubicBezTo>
                  <a:cubicBezTo>
                    <a:pt x="390" y="1984"/>
                    <a:pt x="788" y="1947"/>
                    <a:pt x="1183" y="1947"/>
                  </a:cubicBezTo>
                  <a:cubicBezTo>
                    <a:pt x="2997" y="1947"/>
                    <a:pt x="4725" y="2721"/>
                    <a:pt x="5023" y="3157"/>
                  </a:cubicBezTo>
                  <a:cubicBezTo>
                    <a:pt x="5023" y="3157"/>
                    <a:pt x="5385" y="2180"/>
                    <a:pt x="5692" y="1315"/>
                  </a:cubicBezTo>
                  <a:cubicBezTo>
                    <a:pt x="4611" y="198"/>
                    <a:pt x="2692" y="0"/>
                    <a:pt x="14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5915325" y="4579300"/>
              <a:ext cx="137425" cy="47375"/>
            </a:xfrm>
            <a:custGeom>
              <a:rect b="b" l="l" r="r" t="t"/>
              <a:pathLst>
                <a:path extrusionOk="0" h="1895" w="5497">
                  <a:moveTo>
                    <a:pt x="1350" y="0"/>
                  </a:moveTo>
                  <a:cubicBezTo>
                    <a:pt x="622" y="0"/>
                    <a:pt x="140" y="81"/>
                    <a:pt x="140" y="81"/>
                  </a:cubicBezTo>
                  <a:cubicBezTo>
                    <a:pt x="140" y="81"/>
                    <a:pt x="84" y="220"/>
                    <a:pt x="0" y="945"/>
                  </a:cubicBezTo>
                  <a:cubicBezTo>
                    <a:pt x="477" y="833"/>
                    <a:pt x="948" y="786"/>
                    <a:pt x="1400" y="786"/>
                  </a:cubicBezTo>
                  <a:cubicBezTo>
                    <a:pt x="3410" y="786"/>
                    <a:pt x="5053" y="1712"/>
                    <a:pt x="5190" y="1894"/>
                  </a:cubicBezTo>
                  <a:cubicBezTo>
                    <a:pt x="5190" y="1894"/>
                    <a:pt x="5497" y="1252"/>
                    <a:pt x="5497" y="1085"/>
                  </a:cubicBezTo>
                  <a:cubicBezTo>
                    <a:pt x="4090" y="181"/>
                    <a:pt x="2443" y="0"/>
                    <a:pt x="135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6" name="Shape 4066"/>
        <p:cNvGrpSpPr/>
        <p:nvPr/>
      </p:nvGrpSpPr>
      <p:grpSpPr>
        <a:xfrm>
          <a:off x="0" y="0"/>
          <a:ext cx="0" cy="0"/>
          <a:chOff x="0" y="0"/>
          <a:chExt cx="0" cy="0"/>
        </a:xfrm>
      </p:grpSpPr>
      <p:sp>
        <p:nvSpPr>
          <p:cNvPr id="4067" name="Google Shape;4067;p79"/>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 chart of action in emergency</a:t>
            </a:r>
            <a:endParaRPr/>
          </a:p>
        </p:txBody>
      </p:sp>
      <p:sp>
        <p:nvSpPr>
          <p:cNvPr id="4068" name="Google Shape;4068;p79"/>
          <p:cNvSpPr txBox="1"/>
          <p:nvPr/>
        </p:nvSpPr>
        <p:spPr>
          <a:xfrm>
            <a:off x="1049400" y="2196350"/>
            <a:ext cx="31254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Advisor </a:t>
            </a:r>
            <a:r>
              <a:rPr b="1" lang="en" sz="2200">
                <a:solidFill>
                  <a:schemeClr val="dk1"/>
                </a:solidFill>
                <a:latin typeface="Albert Sans"/>
                <a:ea typeface="Albert Sans"/>
                <a:cs typeface="Albert Sans"/>
                <a:sym typeface="Albert Sans"/>
              </a:rPr>
              <a:t>committee</a:t>
            </a:r>
            <a:endParaRPr b="1" sz="2200">
              <a:solidFill>
                <a:schemeClr val="dk1"/>
              </a:solidFill>
              <a:latin typeface="Albert Sans"/>
              <a:ea typeface="Albert Sans"/>
              <a:cs typeface="Albert Sans"/>
              <a:sym typeface="Albert Sans"/>
            </a:endParaRPr>
          </a:p>
        </p:txBody>
      </p:sp>
      <p:sp>
        <p:nvSpPr>
          <p:cNvPr id="4069" name="Google Shape;4069;p79"/>
          <p:cNvSpPr txBox="1"/>
          <p:nvPr/>
        </p:nvSpPr>
        <p:spPr>
          <a:xfrm>
            <a:off x="2653725" y="2995300"/>
            <a:ext cx="38364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Chief operating officer</a:t>
            </a:r>
            <a:endParaRPr b="1" sz="2200">
              <a:solidFill>
                <a:schemeClr val="dk1"/>
              </a:solidFill>
              <a:latin typeface="Albert Sans"/>
              <a:ea typeface="Albert Sans"/>
              <a:cs typeface="Albert Sans"/>
              <a:sym typeface="Albert Sans"/>
            </a:endParaRPr>
          </a:p>
        </p:txBody>
      </p:sp>
      <p:sp>
        <p:nvSpPr>
          <p:cNvPr id="4070" name="Google Shape;4070;p79"/>
          <p:cNvSpPr txBox="1"/>
          <p:nvPr/>
        </p:nvSpPr>
        <p:spPr>
          <a:xfrm>
            <a:off x="4971075" y="2196350"/>
            <a:ext cx="31254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Information cabinet</a:t>
            </a:r>
            <a:endParaRPr b="1" sz="2200">
              <a:solidFill>
                <a:schemeClr val="dk1"/>
              </a:solidFill>
              <a:latin typeface="Albert Sans"/>
              <a:ea typeface="Albert Sans"/>
              <a:cs typeface="Albert Sans"/>
              <a:sym typeface="Albert Sans"/>
            </a:endParaRPr>
          </a:p>
        </p:txBody>
      </p:sp>
      <p:sp>
        <p:nvSpPr>
          <p:cNvPr id="4071" name="Google Shape;4071;p79"/>
          <p:cNvSpPr txBox="1"/>
          <p:nvPr/>
        </p:nvSpPr>
        <p:spPr>
          <a:xfrm>
            <a:off x="5025075" y="4078200"/>
            <a:ext cx="34047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Firefighter coordinator</a:t>
            </a:r>
            <a:endParaRPr b="1" sz="2200">
              <a:solidFill>
                <a:schemeClr val="dk1"/>
              </a:solidFill>
              <a:latin typeface="Albert Sans"/>
              <a:ea typeface="Albert Sans"/>
              <a:cs typeface="Albert Sans"/>
              <a:sym typeface="Albert Sans"/>
            </a:endParaRPr>
          </a:p>
        </p:txBody>
      </p:sp>
      <p:sp>
        <p:nvSpPr>
          <p:cNvPr id="4072" name="Google Shape;4072;p79"/>
          <p:cNvSpPr txBox="1"/>
          <p:nvPr/>
        </p:nvSpPr>
        <p:spPr>
          <a:xfrm>
            <a:off x="714100" y="4078200"/>
            <a:ext cx="34047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Health coordinator</a:t>
            </a:r>
            <a:endParaRPr b="1" sz="2200">
              <a:solidFill>
                <a:schemeClr val="dk1"/>
              </a:solidFill>
              <a:latin typeface="Albert Sans"/>
              <a:ea typeface="Albert Sans"/>
              <a:cs typeface="Albert Sans"/>
              <a:sym typeface="Albert Sans"/>
            </a:endParaRPr>
          </a:p>
        </p:txBody>
      </p:sp>
      <p:sp>
        <p:nvSpPr>
          <p:cNvPr id="4073" name="Google Shape;4073;p79"/>
          <p:cNvSpPr txBox="1"/>
          <p:nvPr/>
        </p:nvSpPr>
        <p:spPr>
          <a:xfrm>
            <a:off x="3088200" y="1231825"/>
            <a:ext cx="2969700" cy="470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Plan director</a:t>
            </a:r>
            <a:endParaRPr b="1" sz="2200">
              <a:solidFill>
                <a:schemeClr val="dk1"/>
              </a:solidFill>
              <a:latin typeface="Albert Sans"/>
              <a:ea typeface="Albert Sans"/>
              <a:cs typeface="Albert Sans"/>
              <a:sym typeface="Albert Sans"/>
            </a:endParaRPr>
          </a:p>
        </p:txBody>
      </p:sp>
      <p:cxnSp>
        <p:nvCxnSpPr>
          <p:cNvPr id="4074" name="Google Shape;4074;p79"/>
          <p:cNvCxnSpPr>
            <a:stCxn id="4073" idx="2"/>
            <a:endCxn id="4068" idx="0"/>
          </p:cNvCxnSpPr>
          <p:nvPr/>
        </p:nvCxnSpPr>
        <p:spPr>
          <a:xfrm rot="5400000">
            <a:off x="3345450" y="968725"/>
            <a:ext cx="494100" cy="1961100"/>
          </a:xfrm>
          <a:prstGeom prst="bentConnector3">
            <a:avLst>
              <a:gd fmla="val 50003" name="adj1"/>
            </a:avLst>
          </a:prstGeom>
          <a:noFill/>
          <a:ln cap="flat" cmpd="sng" w="9525">
            <a:solidFill>
              <a:schemeClr val="dk1"/>
            </a:solidFill>
            <a:prstDash val="solid"/>
            <a:round/>
            <a:headEnd len="med" w="med" type="none"/>
            <a:tailEnd len="med" w="med" type="triangle"/>
          </a:ln>
        </p:spPr>
      </p:cxnSp>
      <p:cxnSp>
        <p:nvCxnSpPr>
          <p:cNvPr id="4075" name="Google Shape;4075;p79"/>
          <p:cNvCxnSpPr>
            <a:stCxn id="4073" idx="2"/>
            <a:endCxn id="4070" idx="0"/>
          </p:cNvCxnSpPr>
          <p:nvPr/>
        </p:nvCxnSpPr>
        <p:spPr>
          <a:xfrm flipH="1" rot="-5400000">
            <a:off x="5306400" y="968875"/>
            <a:ext cx="494100" cy="1960800"/>
          </a:xfrm>
          <a:prstGeom prst="bentConnector3">
            <a:avLst>
              <a:gd fmla="val 50003" name="adj1"/>
            </a:avLst>
          </a:prstGeom>
          <a:noFill/>
          <a:ln cap="flat" cmpd="sng" w="9525">
            <a:solidFill>
              <a:schemeClr val="dk1"/>
            </a:solidFill>
            <a:prstDash val="solid"/>
            <a:round/>
            <a:headEnd len="med" w="med" type="none"/>
            <a:tailEnd len="med" w="med" type="triangle"/>
          </a:ln>
        </p:spPr>
      </p:cxnSp>
      <p:cxnSp>
        <p:nvCxnSpPr>
          <p:cNvPr id="4076" name="Google Shape;4076;p79"/>
          <p:cNvCxnSpPr>
            <a:stCxn id="4073" idx="2"/>
            <a:endCxn id="4069" idx="0"/>
          </p:cNvCxnSpPr>
          <p:nvPr/>
        </p:nvCxnSpPr>
        <p:spPr>
          <a:xfrm rot="5400000">
            <a:off x="3925950" y="2348125"/>
            <a:ext cx="1293000" cy="1200"/>
          </a:xfrm>
          <a:prstGeom prst="bentConnector3">
            <a:avLst>
              <a:gd fmla="val 50003" name="adj1"/>
            </a:avLst>
          </a:prstGeom>
          <a:noFill/>
          <a:ln cap="flat" cmpd="sng" w="9525">
            <a:solidFill>
              <a:schemeClr val="dk1"/>
            </a:solidFill>
            <a:prstDash val="solid"/>
            <a:round/>
            <a:headEnd len="med" w="med" type="none"/>
            <a:tailEnd len="med" w="med" type="triangle"/>
          </a:ln>
        </p:spPr>
      </p:cxnSp>
      <p:cxnSp>
        <p:nvCxnSpPr>
          <p:cNvPr id="4077" name="Google Shape;4077;p79"/>
          <p:cNvCxnSpPr>
            <a:stCxn id="4069" idx="2"/>
            <a:endCxn id="4071" idx="0"/>
          </p:cNvCxnSpPr>
          <p:nvPr/>
        </p:nvCxnSpPr>
        <p:spPr>
          <a:xfrm flipH="1" rot="-5400000">
            <a:off x="5343375" y="2694250"/>
            <a:ext cx="612600" cy="2155500"/>
          </a:xfrm>
          <a:prstGeom prst="bentConnector3">
            <a:avLst>
              <a:gd fmla="val 49992" name="adj1"/>
            </a:avLst>
          </a:prstGeom>
          <a:noFill/>
          <a:ln cap="flat" cmpd="sng" w="9525">
            <a:solidFill>
              <a:schemeClr val="dk1"/>
            </a:solidFill>
            <a:prstDash val="solid"/>
            <a:round/>
            <a:headEnd len="med" w="med" type="none"/>
            <a:tailEnd len="med" w="med" type="triangle"/>
          </a:ln>
        </p:spPr>
      </p:cxnSp>
      <p:cxnSp>
        <p:nvCxnSpPr>
          <p:cNvPr id="4078" name="Google Shape;4078;p79"/>
          <p:cNvCxnSpPr>
            <a:stCxn id="4069" idx="2"/>
            <a:endCxn id="4072" idx="0"/>
          </p:cNvCxnSpPr>
          <p:nvPr/>
        </p:nvCxnSpPr>
        <p:spPr>
          <a:xfrm rot="5400000">
            <a:off x="3187875" y="2694250"/>
            <a:ext cx="612600" cy="2155500"/>
          </a:xfrm>
          <a:prstGeom prst="bentConnector3">
            <a:avLst>
              <a:gd fmla="val 49992" name="adj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2" name="Shape 4082"/>
        <p:cNvGrpSpPr/>
        <p:nvPr/>
      </p:nvGrpSpPr>
      <p:grpSpPr>
        <a:xfrm>
          <a:off x="0" y="0"/>
          <a:ext cx="0" cy="0"/>
          <a:chOff x="0" y="0"/>
          <a:chExt cx="0" cy="0"/>
        </a:xfrm>
      </p:grpSpPr>
      <p:sp>
        <p:nvSpPr>
          <p:cNvPr id="4083" name="Google Shape;4083;p80"/>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Risk </a:t>
            </a:r>
            <a:r>
              <a:rPr lang="en"/>
              <a:t>management</a:t>
            </a:r>
            <a:r>
              <a:rPr lang="en"/>
              <a:t> plan</a:t>
            </a:r>
            <a:endParaRPr/>
          </a:p>
        </p:txBody>
      </p:sp>
      <p:sp>
        <p:nvSpPr>
          <p:cNvPr id="4084" name="Google Shape;4084;p80"/>
          <p:cNvSpPr txBox="1"/>
          <p:nvPr/>
        </p:nvSpPr>
        <p:spPr>
          <a:xfrm>
            <a:off x="2099764" y="2127798"/>
            <a:ext cx="2173200" cy="371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Tasks</a:t>
            </a:r>
            <a:endParaRPr b="1" sz="2200">
              <a:solidFill>
                <a:schemeClr val="dk1"/>
              </a:solidFill>
              <a:latin typeface="Albert Sans"/>
              <a:ea typeface="Albert Sans"/>
              <a:cs typeface="Albert Sans"/>
              <a:sym typeface="Albert Sans"/>
            </a:endParaRPr>
          </a:p>
        </p:txBody>
      </p:sp>
      <p:sp>
        <p:nvSpPr>
          <p:cNvPr id="4085" name="Google Shape;4085;p80"/>
          <p:cNvSpPr txBox="1"/>
          <p:nvPr/>
        </p:nvSpPr>
        <p:spPr>
          <a:xfrm>
            <a:off x="2099763" y="1433637"/>
            <a:ext cx="2173200" cy="527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4086" name="Google Shape;4086;p80"/>
          <p:cNvSpPr txBox="1"/>
          <p:nvPr/>
        </p:nvSpPr>
        <p:spPr>
          <a:xfrm>
            <a:off x="3485678" y="3502577"/>
            <a:ext cx="2173200" cy="492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Resources</a:t>
            </a:r>
            <a:endParaRPr b="1" sz="2200">
              <a:solidFill>
                <a:schemeClr val="dk1"/>
              </a:solidFill>
              <a:latin typeface="Albert Sans"/>
              <a:ea typeface="Albert Sans"/>
              <a:cs typeface="Albert Sans"/>
              <a:sym typeface="Albert Sans"/>
            </a:endParaRPr>
          </a:p>
        </p:txBody>
      </p:sp>
      <p:sp>
        <p:nvSpPr>
          <p:cNvPr id="4087" name="Google Shape;4087;p80"/>
          <p:cNvSpPr txBox="1"/>
          <p:nvPr/>
        </p:nvSpPr>
        <p:spPr>
          <a:xfrm>
            <a:off x="3485675" y="4005462"/>
            <a:ext cx="2173200" cy="52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Neptune i</a:t>
            </a:r>
            <a:r>
              <a:rPr lang="en">
                <a:solidFill>
                  <a:schemeClr val="dk1"/>
                </a:solidFill>
                <a:latin typeface="DM Sans"/>
                <a:ea typeface="DM Sans"/>
                <a:cs typeface="DM Sans"/>
                <a:sym typeface="DM Sans"/>
              </a:rPr>
              <a:t>s the farthest planet from the Sun</a:t>
            </a:r>
            <a:endParaRPr>
              <a:solidFill>
                <a:schemeClr val="dk1"/>
              </a:solidFill>
              <a:latin typeface="DM Sans"/>
              <a:ea typeface="DM Sans"/>
              <a:cs typeface="DM Sans"/>
              <a:sym typeface="DM Sans"/>
            </a:endParaRPr>
          </a:p>
        </p:txBody>
      </p:sp>
      <p:sp>
        <p:nvSpPr>
          <p:cNvPr id="4088" name="Google Shape;4088;p80"/>
          <p:cNvSpPr txBox="1"/>
          <p:nvPr/>
        </p:nvSpPr>
        <p:spPr>
          <a:xfrm>
            <a:off x="4871012" y="2127798"/>
            <a:ext cx="2173200" cy="371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Actions</a:t>
            </a:r>
            <a:endParaRPr b="1" sz="2200">
              <a:solidFill>
                <a:schemeClr val="dk1"/>
              </a:solidFill>
              <a:latin typeface="Albert Sans"/>
              <a:ea typeface="Albert Sans"/>
              <a:cs typeface="Albert Sans"/>
              <a:sym typeface="Albert Sans"/>
            </a:endParaRPr>
          </a:p>
        </p:txBody>
      </p:sp>
      <p:sp>
        <p:nvSpPr>
          <p:cNvPr id="4089" name="Google Shape;4089;p80"/>
          <p:cNvSpPr txBox="1"/>
          <p:nvPr/>
        </p:nvSpPr>
        <p:spPr>
          <a:xfrm>
            <a:off x="4871012" y="1433637"/>
            <a:ext cx="2173200" cy="527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4090" name="Google Shape;4090;p80"/>
          <p:cNvSpPr txBox="1"/>
          <p:nvPr/>
        </p:nvSpPr>
        <p:spPr>
          <a:xfrm>
            <a:off x="6256882" y="3502571"/>
            <a:ext cx="2173200" cy="492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Damages</a:t>
            </a:r>
            <a:endParaRPr b="1" sz="2200">
              <a:solidFill>
                <a:schemeClr val="dk1"/>
              </a:solidFill>
              <a:latin typeface="Albert Sans"/>
              <a:ea typeface="Albert Sans"/>
              <a:cs typeface="Albert Sans"/>
              <a:sym typeface="Albert Sans"/>
            </a:endParaRPr>
          </a:p>
        </p:txBody>
      </p:sp>
      <p:sp>
        <p:nvSpPr>
          <p:cNvPr id="4091" name="Google Shape;4091;p80"/>
          <p:cNvSpPr txBox="1"/>
          <p:nvPr/>
        </p:nvSpPr>
        <p:spPr>
          <a:xfrm>
            <a:off x="6256887" y="4003612"/>
            <a:ext cx="2173200" cy="52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4092" name="Google Shape;4092;p80"/>
          <p:cNvSpPr txBox="1"/>
          <p:nvPr/>
        </p:nvSpPr>
        <p:spPr>
          <a:xfrm>
            <a:off x="714475" y="3502592"/>
            <a:ext cx="2173200" cy="492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Measures</a:t>
            </a:r>
            <a:endParaRPr b="1" sz="2200">
              <a:solidFill>
                <a:schemeClr val="dk1"/>
              </a:solidFill>
              <a:latin typeface="Albert Sans"/>
              <a:ea typeface="Albert Sans"/>
              <a:cs typeface="Albert Sans"/>
              <a:sym typeface="Albert Sans"/>
            </a:endParaRPr>
          </a:p>
        </p:txBody>
      </p:sp>
      <p:sp>
        <p:nvSpPr>
          <p:cNvPr id="4093" name="Google Shape;4093;p80"/>
          <p:cNvSpPr txBox="1"/>
          <p:nvPr/>
        </p:nvSpPr>
        <p:spPr>
          <a:xfrm>
            <a:off x="714463" y="4005462"/>
            <a:ext cx="2173200" cy="52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4094" name="Google Shape;4094;p80"/>
          <p:cNvSpPr txBox="1"/>
          <p:nvPr/>
        </p:nvSpPr>
        <p:spPr>
          <a:xfrm flipH="1">
            <a:off x="1370872" y="2750413"/>
            <a:ext cx="8598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Albert Sans"/>
                <a:ea typeface="Albert Sans"/>
                <a:cs typeface="Albert Sans"/>
                <a:sym typeface="Albert Sans"/>
              </a:rPr>
              <a:t>01</a:t>
            </a:r>
            <a:endParaRPr b="1" sz="3500">
              <a:solidFill>
                <a:schemeClr val="lt1"/>
              </a:solidFill>
              <a:latin typeface="Albert Sans"/>
              <a:ea typeface="Albert Sans"/>
              <a:cs typeface="Albert Sans"/>
              <a:sym typeface="Albert Sans"/>
            </a:endParaRPr>
          </a:p>
        </p:txBody>
      </p:sp>
      <p:sp>
        <p:nvSpPr>
          <p:cNvPr id="4095" name="Google Shape;4095;p80"/>
          <p:cNvSpPr txBox="1"/>
          <p:nvPr/>
        </p:nvSpPr>
        <p:spPr>
          <a:xfrm flipH="1">
            <a:off x="2756484" y="2750400"/>
            <a:ext cx="8598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Albert Sans"/>
                <a:ea typeface="Albert Sans"/>
                <a:cs typeface="Albert Sans"/>
                <a:sym typeface="Albert Sans"/>
              </a:rPr>
              <a:t>02</a:t>
            </a:r>
            <a:endParaRPr b="1" sz="3500">
              <a:solidFill>
                <a:schemeClr val="lt1"/>
              </a:solidFill>
              <a:latin typeface="Albert Sans"/>
              <a:ea typeface="Albert Sans"/>
              <a:cs typeface="Albert Sans"/>
              <a:sym typeface="Albert Sans"/>
            </a:endParaRPr>
          </a:p>
        </p:txBody>
      </p:sp>
      <p:sp>
        <p:nvSpPr>
          <p:cNvPr id="4096" name="Google Shape;4096;p80"/>
          <p:cNvSpPr txBox="1"/>
          <p:nvPr/>
        </p:nvSpPr>
        <p:spPr>
          <a:xfrm flipH="1">
            <a:off x="4142097" y="2750400"/>
            <a:ext cx="8598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Albert Sans"/>
                <a:ea typeface="Albert Sans"/>
                <a:cs typeface="Albert Sans"/>
                <a:sym typeface="Albert Sans"/>
              </a:rPr>
              <a:t>03</a:t>
            </a:r>
            <a:endParaRPr b="1" sz="3500">
              <a:solidFill>
                <a:schemeClr val="lt1"/>
              </a:solidFill>
              <a:latin typeface="Albert Sans"/>
              <a:ea typeface="Albert Sans"/>
              <a:cs typeface="Albert Sans"/>
              <a:sym typeface="Albert Sans"/>
            </a:endParaRPr>
          </a:p>
        </p:txBody>
      </p:sp>
      <p:sp>
        <p:nvSpPr>
          <p:cNvPr id="4097" name="Google Shape;4097;p80"/>
          <p:cNvSpPr txBox="1"/>
          <p:nvPr/>
        </p:nvSpPr>
        <p:spPr>
          <a:xfrm flipH="1">
            <a:off x="5527709" y="2750400"/>
            <a:ext cx="8598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Albert Sans"/>
                <a:ea typeface="Albert Sans"/>
                <a:cs typeface="Albert Sans"/>
                <a:sym typeface="Albert Sans"/>
              </a:rPr>
              <a:t>04</a:t>
            </a:r>
            <a:endParaRPr b="1" sz="3500">
              <a:solidFill>
                <a:schemeClr val="lt1"/>
              </a:solidFill>
              <a:latin typeface="Albert Sans"/>
              <a:ea typeface="Albert Sans"/>
              <a:cs typeface="Albert Sans"/>
              <a:sym typeface="Albert Sans"/>
            </a:endParaRPr>
          </a:p>
        </p:txBody>
      </p:sp>
      <p:sp>
        <p:nvSpPr>
          <p:cNvPr id="4098" name="Google Shape;4098;p80"/>
          <p:cNvSpPr txBox="1"/>
          <p:nvPr/>
        </p:nvSpPr>
        <p:spPr>
          <a:xfrm flipH="1">
            <a:off x="6913322" y="2750413"/>
            <a:ext cx="859800" cy="4512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chemeClr val="lt1"/>
                </a:solidFill>
                <a:latin typeface="Albert Sans"/>
                <a:ea typeface="Albert Sans"/>
                <a:cs typeface="Albert Sans"/>
                <a:sym typeface="Albert Sans"/>
              </a:rPr>
              <a:t>05</a:t>
            </a:r>
            <a:endParaRPr b="1" sz="3500">
              <a:solidFill>
                <a:schemeClr val="lt1"/>
              </a:solidFill>
              <a:latin typeface="Albert Sans"/>
              <a:ea typeface="Albert Sans"/>
              <a:cs typeface="Albert Sans"/>
              <a:sym typeface="Albert Sans"/>
            </a:endParaRPr>
          </a:p>
        </p:txBody>
      </p:sp>
      <p:cxnSp>
        <p:nvCxnSpPr>
          <p:cNvPr id="4099" name="Google Shape;4099;p80"/>
          <p:cNvCxnSpPr>
            <a:stCxn id="4094" idx="3"/>
          </p:cNvCxnSpPr>
          <p:nvPr/>
        </p:nvCxnSpPr>
        <p:spPr>
          <a:xfrm flipH="1">
            <a:off x="729172" y="2976013"/>
            <a:ext cx="641700" cy="6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100" name="Google Shape;4100;p80"/>
          <p:cNvCxnSpPr>
            <a:stCxn id="4094" idx="1"/>
            <a:endCxn id="4095" idx="3"/>
          </p:cNvCxnSpPr>
          <p:nvPr/>
        </p:nvCxnSpPr>
        <p:spPr>
          <a:xfrm>
            <a:off x="2230672" y="2976013"/>
            <a:ext cx="525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4101" name="Google Shape;4101;p80"/>
          <p:cNvCxnSpPr>
            <a:stCxn id="4095" idx="1"/>
            <a:endCxn id="4096" idx="3"/>
          </p:cNvCxnSpPr>
          <p:nvPr/>
        </p:nvCxnSpPr>
        <p:spPr>
          <a:xfrm>
            <a:off x="3616284" y="2976000"/>
            <a:ext cx="525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4102" name="Google Shape;4102;p80"/>
          <p:cNvCxnSpPr>
            <a:stCxn id="4096" idx="1"/>
            <a:endCxn id="4097" idx="3"/>
          </p:cNvCxnSpPr>
          <p:nvPr/>
        </p:nvCxnSpPr>
        <p:spPr>
          <a:xfrm>
            <a:off x="5001897" y="2976000"/>
            <a:ext cx="525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4103" name="Google Shape;4103;p80"/>
          <p:cNvCxnSpPr>
            <a:stCxn id="4097" idx="1"/>
            <a:endCxn id="4098" idx="3"/>
          </p:cNvCxnSpPr>
          <p:nvPr/>
        </p:nvCxnSpPr>
        <p:spPr>
          <a:xfrm>
            <a:off x="6387509" y="2976000"/>
            <a:ext cx="525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4104" name="Google Shape;4104;p80"/>
          <p:cNvCxnSpPr>
            <a:stCxn id="4098" idx="1"/>
          </p:cNvCxnSpPr>
          <p:nvPr/>
        </p:nvCxnSpPr>
        <p:spPr>
          <a:xfrm>
            <a:off x="7773122" y="2976013"/>
            <a:ext cx="656100" cy="6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4105" name="Google Shape;4105;p80"/>
          <p:cNvCxnSpPr>
            <a:stCxn id="4094" idx="2"/>
            <a:endCxn id="4092" idx="0"/>
          </p:cNvCxnSpPr>
          <p:nvPr/>
        </p:nvCxnSpPr>
        <p:spPr>
          <a:xfrm flipH="1" rot="-5400000">
            <a:off x="1650622" y="3351763"/>
            <a:ext cx="300900" cy="600"/>
          </a:xfrm>
          <a:prstGeom prst="bentConnector3">
            <a:avLst>
              <a:gd fmla="val 50013" name="adj1"/>
            </a:avLst>
          </a:prstGeom>
          <a:noFill/>
          <a:ln cap="flat" cmpd="sng" w="9525">
            <a:solidFill>
              <a:schemeClr val="dk1"/>
            </a:solidFill>
            <a:prstDash val="solid"/>
            <a:round/>
            <a:headEnd len="med" w="med" type="none"/>
            <a:tailEnd len="med" w="med" type="triangle"/>
          </a:ln>
        </p:spPr>
      </p:cxnSp>
      <p:cxnSp>
        <p:nvCxnSpPr>
          <p:cNvPr id="4106" name="Google Shape;4106;p80"/>
          <p:cNvCxnSpPr>
            <a:stCxn id="4095" idx="0"/>
            <a:endCxn id="4084" idx="2"/>
          </p:cNvCxnSpPr>
          <p:nvPr/>
        </p:nvCxnSpPr>
        <p:spPr>
          <a:xfrm rot="-5400000">
            <a:off x="3061134" y="2624550"/>
            <a:ext cx="251100" cy="600"/>
          </a:xfrm>
          <a:prstGeom prst="bentConnector3">
            <a:avLst>
              <a:gd fmla="val 50020" name="adj1"/>
            </a:avLst>
          </a:prstGeom>
          <a:noFill/>
          <a:ln cap="flat" cmpd="sng" w="9525">
            <a:solidFill>
              <a:schemeClr val="dk1"/>
            </a:solidFill>
            <a:prstDash val="solid"/>
            <a:round/>
            <a:headEnd len="med" w="med" type="none"/>
            <a:tailEnd len="med" w="med" type="triangle"/>
          </a:ln>
        </p:spPr>
      </p:cxnSp>
      <p:cxnSp>
        <p:nvCxnSpPr>
          <p:cNvPr id="4107" name="Google Shape;4107;p80"/>
          <p:cNvCxnSpPr>
            <a:stCxn id="4086" idx="0"/>
            <a:endCxn id="4096" idx="2"/>
          </p:cNvCxnSpPr>
          <p:nvPr/>
        </p:nvCxnSpPr>
        <p:spPr>
          <a:xfrm rot="-5400000">
            <a:off x="4422128" y="3351827"/>
            <a:ext cx="300900" cy="600"/>
          </a:xfrm>
          <a:prstGeom prst="bentConnector3">
            <a:avLst>
              <a:gd fmla="val 50013" name="adj1"/>
            </a:avLst>
          </a:prstGeom>
          <a:noFill/>
          <a:ln cap="flat" cmpd="sng" w="9525">
            <a:solidFill>
              <a:schemeClr val="dk1"/>
            </a:solidFill>
            <a:prstDash val="solid"/>
            <a:round/>
            <a:headEnd len="med" w="med" type="triangle"/>
            <a:tailEnd len="med" w="med" type="none"/>
          </a:ln>
        </p:spPr>
      </p:cxnSp>
      <p:cxnSp>
        <p:nvCxnSpPr>
          <p:cNvPr id="4108" name="Google Shape;4108;p80"/>
          <p:cNvCxnSpPr>
            <a:stCxn id="4097" idx="0"/>
            <a:endCxn id="4088" idx="2"/>
          </p:cNvCxnSpPr>
          <p:nvPr/>
        </p:nvCxnSpPr>
        <p:spPr>
          <a:xfrm rot="-5400000">
            <a:off x="5832359" y="2624550"/>
            <a:ext cx="251100" cy="600"/>
          </a:xfrm>
          <a:prstGeom prst="bentConnector3">
            <a:avLst>
              <a:gd fmla="val 50020" name="adj1"/>
            </a:avLst>
          </a:prstGeom>
          <a:noFill/>
          <a:ln cap="flat" cmpd="sng" w="9525">
            <a:solidFill>
              <a:schemeClr val="dk1"/>
            </a:solidFill>
            <a:prstDash val="solid"/>
            <a:round/>
            <a:headEnd len="med" w="med" type="none"/>
            <a:tailEnd len="med" w="med" type="triangle"/>
          </a:ln>
        </p:spPr>
      </p:cxnSp>
      <p:cxnSp>
        <p:nvCxnSpPr>
          <p:cNvPr id="4109" name="Google Shape;4109;p80"/>
          <p:cNvCxnSpPr>
            <a:stCxn id="4098" idx="2"/>
            <a:endCxn id="4090" idx="0"/>
          </p:cNvCxnSpPr>
          <p:nvPr/>
        </p:nvCxnSpPr>
        <p:spPr>
          <a:xfrm flipH="1" rot="-5400000">
            <a:off x="7193072" y="3351763"/>
            <a:ext cx="300900" cy="600"/>
          </a:xfrm>
          <a:prstGeom prst="bentConnector3">
            <a:avLst>
              <a:gd fmla="val 50010" name="adj1"/>
            </a:avLst>
          </a:prstGeom>
          <a:noFill/>
          <a:ln cap="flat" cmpd="sng" w="9525">
            <a:solidFill>
              <a:schemeClr val="dk1"/>
            </a:solidFill>
            <a:prstDash val="solid"/>
            <a:round/>
            <a:headEnd len="med" w="med" type="none"/>
            <a:tailEnd len="med" w="med" type="triangle"/>
          </a:ln>
        </p:spPr>
      </p:cxnSp>
      <p:grpSp>
        <p:nvGrpSpPr>
          <p:cNvPr id="4110" name="Google Shape;4110;p80"/>
          <p:cNvGrpSpPr/>
          <p:nvPr/>
        </p:nvGrpSpPr>
        <p:grpSpPr>
          <a:xfrm>
            <a:off x="7711137" y="414210"/>
            <a:ext cx="1073012" cy="943256"/>
            <a:chOff x="3769075" y="1407700"/>
            <a:chExt cx="278900" cy="233925"/>
          </a:xfrm>
        </p:grpSpPr>
        <p:sp>
          <p:nvSpPr>
            <p:cNvPr id="4111" name="Google Shape;4111;p80"/>
            <p:cNvSpPr/>
            <p:nvPr/>
          </p:nvSpPr>
          <p:spPr>
            <a:xfrm>
              <a:off x="3894600" y="1417550"/>
              <a:ext cx="35150" cy="32600"/>
            </a:xfrm>
            <a:custGeom>
              <a:rect b="b" l="l" r="r" t="t"/>
              <a:pathLst>
                <a:path extrusionOk="0" h="1304" w="1406">
                  <a:moveTo>
                    <a:pt x="1405" y="652"/>
                  </a:moveTo>
                  <a:cubicBezTo>
                    <a:pt x="1199" y="378"/>
                    <a:pt x="394" y="1"/>
                    <a:pt x="291" y="104"/>
                  </a:cubicBezTo>
                  <a:cubicBezTo>
                    <a:pt x="189" y="207"/>
                    <a:pt x="0" y="344"/>
                    <a:pt x="154" y="412"/>
                  </a:cubicBezTo>
                  <a:cubicBezTo>
                    <a:pt x="291" y="498"/>
                    <a:pt x="480" y="481"/>
                    <a:pt x="720" y="583"/>
                  </a:cubicBezTo>
                  <a:cubicBezTo>
                    <a:pt x="977" y="686"/>
                    <a:pt x="1354" y="1303"/>
                    <a:pt x="1354" y="130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3915150" y="1435975"/>
              <a:ext cx="26575" cy="27875"/>
            </a:xfrm>
            <a:custGeom>
              <a:rect b="b" l="l" r="r" t="t"/>
              <a:pathLst>
                <a:path extrusionOk="0" h="1115" w="1063">
                  <a:moveTo>
                    <a:pt x="583" y="1012"/>
                  </a:moveTo>
                  <a:cubicBezTo>
                    <a:pt x="497" y="1114"/>
                    <a:pt x="326" y="1097"/>
                    <a:pt x="189" y="994"/>
                  </a:cubicBezTo>
                  <a:cubicBezTo>
                    <a:pt x="52" y="892"/>
                    <a:pt x="0" y="720"/>
                    <a:pt x="86" y="618"/>
                  </a:cubicBezTo>
                  <a:lnTo>
                    <a:pt x="480" y="104"/>
                  </a:lnTo>
                  <a:cubicBezTo>
                    <a:pt x="549" y="1"/>
                    <a:pt x="737" y="18"/>
                    <a:pt x="874" y="121"/>
                  </a:cubicBezTo>
                  <a:cubicBezTo>
                    <a:pt x="1011" y="223"/>
                    <a:pt x="1063" y="395"/>
                    <a:pt x="977" y="498"/>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3907000" y="1445825"/>
              <a:ext cx="28300" cy="28725"/>
            </a:xfrm>
            <a:custGeom>
              <a:rect b="b" l="l" r="r" t="t"/>
              <a:pathLst>
                <a:path extrusionOk="0" h="1149" w="1132">
                  <a:moveTo>
                    <a:pt x="926" y="875"/>
                  </a:moveTo>
                  <a:cubicBezTo>
                    <a:pt x="789" y="1046"/>
                    <a:pt x="652" y="1149"/>
                    <a:pt x="532" y="1063"/>
                  </a:cubicBezTo>
                  <a:lnTo>
                    <a:pt x="121" y="686"/>
                  </a:lnTo>
                  <a:cubicBezTo>
                    <a:pt x="1" y="600"/>
                    <a:pt x="18" y="446"/>
                    <a:pt x="155" y="275"/>
                  </a:cubicBezTo>
                  <a:cubicBezTo>
                    <a:pt x="275" y="121"/>
                    <a:pt x="395" y="1"/>
                    <a:pt x="515" y="86"/>
                  </a:cubicBezTo>
                  <a:lnTo>
                    <a:pt x="1012" y="481"/>
                  </a:lnTo>
                  <a:cubicBezTo>
                    <a:pt x="1132" y="566"/>
                    <a:pt x="1046" y="720"/>
                    <a:pt x="926" y="875"/>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3769075" y="1450125"/>
              <a:ext cx="167950" cy="191500"/>
            </a:xfrm>
            <a:custGeom>
              <a:rect b="b" l="l" r="r" t="t"/>
              <a:pathLst>
                <a:path extrusionOk="0" h="7660" w="6718">
                  <a:moveTo>
                    <a:pt x="2537" y="7128"/>
                  </a:moveTo>
                  <a:cubicBezTo>
                    <a:pt x="2142" y="7659"/>
                    <a:pt x="1714" y="7334"/>
                    <a:pt x="1183" y="6922"/>
                  </a:cubicBezTo>
                  <a:lnTo>
                    <a:pt x="943" y="6734"/>
                  </a:lnTo>
                  <a:cubicBezTo>
                    <a:pt x="429" y="6323"/>
                    <a:pt x="1" y="5997"/>
                    <a:pt x="412" y="5466"/>
                  </a:cubicBezTo>
                  <a:lnTo>
                    <a:pt x="4181" y="617"/>
                  </a:lnTo>
                  <a:cubicBezTo>
                    <a:pt x="4593" y="86"/>
                    <a:pt x="5347" y="0"/>
                    <a:pt x="5861" y="394"/>
                  </a:cubicBezTo>
                  <a:lnTo>
                    <a:pt x="6101" y="583"/>
                  </a:lnTo>
                  <a:cubicBezTo>
                    <a:pt x="6632" y="994"/>
                    <a:pt x="6717" y="1748"/>
                    <a:pt x="6323" y="22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3769075" y="1450125"/>
              <a:ext cx="155100" cy="178225"/>
            </a:xfrm>
            <a:custGeom>
              <a:rect b="b" l="l" r="r" t="t"/>
              <a:pathLst>
                <a:path extrusionOk="0" h="7129" w="6204">
                  <a:moveTo>
                    <a:pt x="4181" y="617"/>
                  </a:moveTo>
                  <a:lnTo>
                    <a:pt x="412" y="5466"/>
                  </a:lnTo>
                  <a:cubicBezTo>
                    <a:pt x="1" y="5997"/>
                    <a:pt x="429" y="6323"/>
                    <a:pt x="943" y="6734"/>
                  </a:cubicBezTo>
                  <a:lnTo>
                    <a:pt x="1183" y="6922"/>
                  </a:lnTo>
                  <a:cubicBezTo>
                    <a:pt x="1337" y="7042"/>
                    <a:pt x="1337" y="7042"/>
                    <a:pt x="1474" y="7128"/>
                  </a:cubicBezTo>
                  <a:cubicBezTo>
                    <a:pt x="1491" y="7094"/>
                    <a:pt x="1526" y="7077"/>
                    <a:pt x="1543" y="7042"/>
                  </a:cubicBezTo>
                  <a:lnTo>
                    <a:pt x="5689" y="1696"/>
                  </a:lnTo>
                  <a:cubicBezTo>
                    <a:pt x="5981" y="1319"/>
                    <a:pt x="6203" y="960"/>
                    <a:pt x="6066" y="566"/>
                  </a:cubicBezTo>
                  <a:lnTo>
                    <a:pt x="5861" y="394"/>
                  </a:lnTo>
                  <a:cubicBezTo>
                    <a:pt x="5347" y="0"/>
                    <a:pt x="4593" y="86"/>
                    <a:pt x="4181" y="6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3847475" y="1492525"/>
              <a:ext cx="60000" cy="58700"/>
            </a:xfrm>
            <a:custGeom>
              <a:rect b="b" l="l" r="r" t="t"/>
              <a:pathLst>
                <a:path extrusionOk="0" h="2348" w="2400">
                  <a:moveTo>
                    <a:pt x="1491" y="2348"/>
                  </a:moveTo>
                  <a:lnTo>
                    <a:pt x="0" y="1166"/>
                  </a:lnTo>
                  <a:lnTo>
                    <a:pt x="891" y="0"/>
                  </a:lnTo>
                  <a:lnTo>
                    <a:pt x="2399" y="1166"/>
                  </a:lnTo>
                  <a:close/>
                </a:path>
              </a:pathLst>
            </a:custGeom>
            <a:solidFill>
              <a:srgbClr val="C3D8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3873175" y="1512650"/>
              <a:ext cx="34300" cy="38575"/>
            </a:xfrm>
            <a:custGeom>
              <a:rect b="b" l="l" r="r" t="t"/>
              <a:pathLst>
                <a:path extrusionOk="0" h="1543" w="1372">
                  <a:moveTo>
                    <a:pt x="463" y="1543"/>
                  </a:moveTo>
                  <a:lnTo>
                    <a:pt x="0" y="1166"/>
                  </a:lnTo>
                  <a:lnTo>
                    <a:pt x="908" y="1"/>
                  </a:lnTo>
                  <a:lnTo>
                    <a:pt x="1371" y="36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3923725" y="1407700"/>
              <a:ext cx="54850" cy="51425"/>
            </a:xfrm>
            <a:custGeom>
              <a:rect b="b" l="l" r="r" t="t"/>
              <a:pathLst>
                <a:path extrusionOk="0" h="2057" w="2194">
                  <a:moveTo>
                    <a:pt x="86" y="1749"/>
                  </a:moveTo>
                  <a:cubicBezTo>
                    <a:pt x="17" y="1680"/>
                    <a:pt x="0" y="1577"/>
                    <a:pt x="52" y="1492"/>
                  </a:cubicBezTo>
                  <a:cubicBezTo>
                    <a:pt x="120" y="1406"/>
                    <a:pt x="223" y="1389"/>
                    <a:pt x="309" y="1457"/>
                  </a:cubicBezTo>
                  <a:cubicBezTo>
                    <a:pt x="377" y="1509"/>
                    <a:pt x="429" y="1543"/>
                    <a:pt x="497" y="1577"/>
                  </a:cubicBezTo>
                  <a:cubicBezTo>
                    <a:pt x="600" y="1646"/>
                    <a:pt x="686" y="1680"/>
                    <a:pt x="720" y="1680"/>
                  </a:cubicBezTo>
                  <a:cubicBezTo>
                    <a:pt x="737" y="1629"/>
                    <a:pt x="737" y="1440"/>
                    <a:pt x="686" y="1252"/>
                  </a:cubicBezTo>
                  <a:cubicBezTo>
                    <a:pt x="651" y="1012"/>
                    <a:pt x="583" y="755"/>
                    <a:pt x="548" y="532"/>
                  </a:cubicBezTo>
                  <a:cubicBezTo>
                    <a:pt x="531" y="378"/>
                    <a:pt x="514" y="275"/>
                    <a:pt x="583" y="121"/>
                  </a:cubicBezTo>
                  <a:cubicBezTo>
                    <a:pt x="617" y="52"/>
                    <a:pt x="737" y="1"/>
                    <a:pt x="806" y="1"/>
                  </a:cubicBezTo>
                  <a:cubicBezTo>
                    <a:pt x="891" y="18"/>
                    <a:pt x="943" y="35"/>
                    <a:pt x="1011" y="69"/>
                  </a:cubicBezTo>
                  <a:cubicBezTo>
                    <a:pt x="1011" y="87"/>
                    <a:pt x="1011" y="87"/>
                    <a:pt x="1011" y="87"/>
                  </a:cubicBezTo>
                  <a:cubicBezTo>
                    <a:pt x="1748" y="549"/>
                    <a:pt x="1868" y="635"/>
                    <a:pt x="2142" y="1115"/>
                  </a:cubicBezTo>
                  <a:cubicBezTo>
                    <a:pt x="2193" y="1200"/>
                    <a:pt x="2176" y="1320"/>
                    <a:pt x="2091" y="1372"/>
                  </a:cubicBezTo>
                  <a:cubicBezTo>
                    <a:pt x="2005" y="1423"/>
                    <a:pt x="1902" y="1389"/>
                    <a:pt x="1834" y="1303"/>
                  </a:cubicBezTo>
                  <a:cubicBezTo>
                    <a:pt x="1559" y="858"/>
                    <a:pt x="1577" y="875"/>
                    <a:pt x="908" y="446"/>
                  </a:cubicBezTo>
                  <a:cubicBezTo>
                    <a:pt x="908" y="446"/>
                    <a:pt x="908" y="463"/>
                    <a:pt x="908" y="481"/>
                  </a:cubicBezTo>
                  <a:cubicBezTo>
                    <a:pt x="925" y="601"/>
                    <a:pt x="960" y="772"/>
                    <a:pt x="994" y="926"/>
                  </a:cubicBezTo>
                  <a:cubicBezTo>
                    <a:pt x="1063" y="1269"/>
                    <a:pt x="1165" y="1611"/>
                    <a:pt x="1011" y="1886"/>
                  </a:cubicBezTo>
                  <a:cubicBezTo>
                    <a:pt x="960" y="1988"/>
                    <a:pt x="806" y="2057"/>
                    <a:pt x="686" y="2040"/>
                  </a:cubicBezTo>
                  <a:cubicBezTo>
                    <a:pt x="566" y="2023"/>
                    <a:pt x="446" y="1971"/>
                    <a:pt x="291" y="1886"/>
                  </a:cubicBezTo>
                  <a:cubicBezTo>
                    <a:pt x="240" y="1851"/>
                    <a:pt x="172" y="1800"/>
                    <a:pt x="86" y="1749"/>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3960125" y="1422275"/>
              <a:ext cx="87850" cy="83125"/>
            </a:xfrm>
            <a:custGeom>
              <a:rect b="b" l="l" r="r" t="t"/>
              <a:pathLst>
                <a:path extrusionOk="0" h="3325" w="3514">
                  <a:moveTo>
                    <a:pt x="3051" y="2845"/>
                  </a:moveTo>
                  <a:cubicBezTo>
                    <a:pt x="2742" y="3170"/>
                    <a:pt x="2485" y="3324"/>
                    <a:pt x="2142" y="2948"/>
                  </a:cubicBezTo>
                  <a:lnTo>
                    <a:pt x="86" y="617"/>
                  </a:lnTo>
                  <a:cubicBezTo>
                    <a:pt x="1" y="514"/>
                    <a:pt x="52" y="343"/>
                    <a:pt x="172" y="189"/>
                  </a:cubicBezTo>
                  <a:cubicBezTo>
                    <a:pt x="309" y="52"/>
                    <a:pt x="480" y="0"/>
                    <a:pt x="600" y="69"/>
                  </a:cubicBezTo>
                  <a:lnTo>
                    <a:pt x="3102" y="1937"/>
                  </a:lnTo>
                  <a:cubicBezTo>
                    <a:pt x="3513" y="2245"/>
                    <a:pt x="3359" y="2519"/>
                    <a:pt x="3051" y="284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3" name="Shape 4123"/>
        <p:cNvGrpSpPr/>
        <p:nvPr/>
      </p:nvGrpSpPr>
      <p:grpSpPr>
        <a:xfrm>
          <a:off x="0" y="0"/>
          <a:ext cx="0" cy="0"/>
          <a:chOff x="0" y="0"/>
          <a:chExt cx="0" cy="0"/>
        </a:xfrm>
      </p:grpSpPr>
      <p:sp>
        <p:nvSpPr>
          <p:cNvPr id="4124" name="Google Shape;4124;p81"/>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management process</a:t>
            </a:r>
            <a:endParaRPr/>
          </a:p>
        </p:txBody>
      </p:sp>
      <p:sp>
        <p:nvSpPr>
          <p:cNvPr id="4125" name="Google Shape;4125;p81"/>
          <p:cNvSpPr txBox="1"/>
          <p:nvPr>
            <p:ph idx="1" type="subTitle"/>
          </p:nvPr>
        </p:nvSpPr>
        <p:spPr>
          <a:xfrm>
            <a:off x="3352175" y="3365161"/>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Supervision</a:t>
            </a:r>
            <a:endParaRPr/>
          </a:p>
        </p:txBody>
      </p:sp>
      <p:sp>
        <p:nvSpPr>
          <p:cNvPr id="4126" name="Google Shape;4126;p81"/>
          <p:cNvSpPr txBox="1"/>
          <p:nvPr>
            <p:ph idx="2" type="subTitle"/>
          </p:nvPr>
        </p:nvSpPr>
        <p:spPr>
          <a:xfrm>
            <a:off x="3352175" y="3680399"/>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4127" name="Google Shape;4127;p81"/>
          <p:cNvSpPr txBox="1"/>
          <p:nvPr>
            <p:ph idx="3" type="subTitle"/>
          </p:nvPr>
        </p:nvSpPr>
        <p:spPr>
          <a:xfrm>
            <a:off x="3352175" y="1936550"/>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4128" name="Google Shape;4128;p81"/>
          <p:cNvSpPr txBox="1"/>
          <p:nvPr>
            <p:ph idx="4" type="subTitle"/>
          </p:nvPr>
        </p:nvSpPr>
        <p:spPr>
          <a:xfrm>
            <a:off x="3352175" y="2251777"/>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129" name="Google Shape;4129;p81"/>
          <p:cNvSpPr txBox="1"/>
          <p:nvPr>
            <p:ph idx="5" type="subTitle"/>
          </p:nvPr>
        </p:nvSpPr>
        <p:spPr>
          <a:xfrm>
            <a:off x="5991150" y="1936560"/>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Prioritization</a:t>
            </a:r>
            <a:endParaRPr/>
          </a:p>
        </p:txBody>
      </p:sp>
      <p:sp>
        <p:nvSpPr>
          <p:cNvPr id="4130" name="Google Shape;4130;p81"/>
          <p:cNvSpPr txBox="1"/>
          <p:nvPr>
            <p:ph idx="6" type="subTitle"/>
          </p:nvPr>
        </p:nvSpPr>
        <p:spPr>
          <a:xfrm>
            <a:off x="5991150" y="2251788"/>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4131" name="Google Shape;4131;p81"/>
          <p:cNvSpPr txBox="1"/>
          <p:nvPr>
            <p:ph idx="7" type="subTitle"/>
          </p:nvPr>
        </p:nvSpPr>
        <p:spPr>
          <a:xfrm>
            <a:off x="713200" y="1936550"/>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Identification</a:t>
            </a:r>
            <a:endParaRPr/>
          </a:p>
        </p:txBody>
      </p:sp>
      <p:sp>
        <p:nvSpPr>
          <p:cNvPr id="4132" name="Google Shape;4132;p81"/>
          <p:cNvSpPr txBox="1"/>
          <p:nvPr>
            <p:ph idx="8" type="subTitle"/>
          </p:nvPr>
        </p:nvSpPr>
        <p:spPr>
          <a:xfrm>
            <a:off x="713200" y="2251777"/>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133" name="Google Shape;4133;p81"/>
          <p:cNvSpPr txBox="1"/>
          <p:nvPr>
            <p:ph idx="9" type="subTitle"/>
          </p:nvPr>
        </p:nvSpPr>
        <p:spPr>
          <a:xfrm>
            <a:off x="713200" y="3365161"/>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Assignment</a:t>
            </a:r>
            <a:endParaRPr/>
          </a:p>
        </p:txBody>
      </p:sp>
      <p:sp>
        <p:nvSpPr>
          <p:cNvPr id="4134" name="Google Shape;4134;p81"/>
          <p:cNvSpPr txBox="1"/>
          <p:nvPr>
            <p:ph idx="13" type="subTitle"/>
          </p:nvPr>
        </p:nvSpPr>
        <p:spPr>
          <a:xfrm>
            <a:off x="713200" y="3680399"/>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4135" name="Google Shape;4135;p81"/>
          <p:cNvSpPr txBox="1"/>
          <p:nvPr>
            <p:ph idx="14" type="subTitle"/>
          </p:nvPr>
        </p:nvSpPr>
        <p:spPr>
          <a:xfrm>
            <a:off x="5991150" y="3365150"/>
            <a:ext cx="2439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Answer</a:t>
            </a:r>
            <a:endParaRPr/>
          </a:p>
        </p:txBody>
      </p:sp>
      <p:sp>
        <p:nvSpPr>
          <p:cNvPr id="4136" name="Google Shape;4136;p81"/>
          <p:cNvSpPr txBox="1"/>
          <p:nvPr>
            <p:ph idx="15" type="subTitle"/>
          </p:nvPr>
        </p:nvSpPr>
        <p:spPr>
          <a:xfrm>
            <a:off x="5991150" y="3680375"/>
            <a:ext cx="243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grpSp>
        <p:nvGrpSpPr>
          <p:cNvPr id="4137" name="Google Shape;4137;p81"/>
          <p:cNvGrpSpPr/>
          <p:nvPr/>
        </p:nvGrpSpPr>
        <p:grpSpPr>
          <a:xfrm rot="3849912">
            <a:off x="7240900" y="-122237"/>
            <a:ext cx="413646" cy="1496201"/>
            <a:chOff x="1632825" y="607775"/>
            <a:chExt cx="413625" cy="1496125"/>
          </a:xfrm>
        </p:grpSpPr>
        <p:sp>
          <p:nvSpPr>
            <p:cNvPr id="4138" name="Google Shape;4138;p81"/>
            <p:cNvSpPr/>
            <p:nvPr/>
          </p:nvSpPr>
          <p:spPr>
            <a:xfrm>
              <a:off x="1651650" y="1944850"/>
              <a:ext cx="375950" cy="159050"/>
            </a:xfrm>
            <a:custGeom>
              <a:rect b="b" l="l" r="r" t="t"/>
              <a:pathLst>
                <a:path extrusionOk="0" h="6362" w="15038">
                  <a:moveTo>
                    <a:pt x="0" y="0"/>
                  </a:moveTo>
                  <a:cubicBezTo>
                    <a:pt x="1284" y="3739"/>
                    <a:pt x="4185" y="6361"/>
                    <a:pt x="7533" y="6361"/>
                  </a:cubicBezTo>
                  <a:cubicBezTo>
                    <a:pt x="10881" y="6361"/>
                    <a:pt x="13755" y="3739"/>
                    <a:pt x="15038" y="0"/>
                  </a:cubicBezTo>
                  <a:lnTo>
                    <a:pt x="15038" y="0"/>
                  </a:lnTo>
                  <a:cubicBezTo>
                    <a:pt x="13197" y="2734"/>
                    <a:pt x="10518" y="4436"/>
                    <a:pt x="7533" y="4436"/>
                  </a:cubicBezTo>
                  <a:cubicBezTo>
                    <a:pt x="4520" y="4436"/>
                    <a:pt x="1842" y="2734"/>
                    <a:pt x="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1632825" y="1624000"/>
              <a:ext cx="413625" cy="431775"/>
            </a:xfrm>
            <a:custGeom>
              <a:rect b="b" l="l" r="r" t="t"/>
              <a:pathLst>
                <a:path extrusionOk="0" h="17271" w="16545">
                  <a:moveTo>
                    <a:pt x="0" y="0"/>
                  </a:moveTo>
                  <a:lnTo>
                    <a:pt x="0" y="8398"/>
                  </a:lnTo>
                  <a:lnTo>
                    <a:pt x="0" y="9654"/>
                  </a:lnTo>
                  <a:lnTo>
                    <a:pt x="84" y="9654"/>
                  </a:lnTo>
                  <a:cubicBezTo>
                    <a:pt x="167" y="10797"/>
                    <a:pt x="419" y="11858"/>
                    <a:pt x="753" y="12834"/>
                  </a:cubicBezTo>
                  <a:cubicBezTo>
                    <a:pt x="2595" y="15568"/>
                    <a:pt x="5273" y="17270"/>
                    <a:pt x="8286" y="17270"/>
                  </a:cubicBezTo>
                  <a:cubicBezTo>
                    <a:pt x="11271" y="17270"/>
                    <a:pt x="13950" y="15568"/>
                    <a:pt x="15791" y="12834"/>
                  </a:cubicBezTo>
                  <a:cubicBezTo>
                    <a:pt x="16154" y="11858"/>
                    <a:pt x="16377" y="10797"/>
                    <a:pt x="16488" y="9654"/>
                  </a:cubicBezTo>
                  <a:lnTo>
                    <a:pt x="16544" y="9654"/>
                  </a:lnTo>
                  <a:lnTo>
                    <a:pt x="16544" y="8398"/>
                  </a:lnTo>
                  <a:lnTo>
                    <a:pt x="16544" y="0"/>
                  </a:lnTo>
                  <a:lnTo>
                    <a:pt x="10127" y="0"/>
                  </a:lnTo>
                  <a:cubicBezTo>
                    <a:pt x="9988" y="5692"/>
                    <a:pt x="9123" y="7366"/>
                    <a:pt x="8258" y="7366"/>
                  </a:cubicBezTo>
                  <a:cubicBezTo>
                    <a:pt x="7365" y="7366"/>
                    <a:pt x="6724" y="5692"/>
                    <a:pt x="6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1790450" y="943250"/>
              <a:ext cx="96975" cy="507100"/>
            </a:xfrm>
            <a:custGeom>
              <a:rect b="b" l="l" r="r" t="t"/>
              <a:pathLst>
                <a:path extrusionOk="0" h="20284" w="3879">
                  <a:moveTo>
                    <a:pt x="0" y="1"/>
                  </a:moveTo>
                  <a:lnTo>
                    <a:pt x="0" y="20284"/>
                  </a:lnTo>
                  <a:lnTo>
                    <a:pt x="3878" y="20284"/>
                  </a:lnTo>
                  <a:lnTo>
                    <a:pt x="38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1790450" y="1450325"/>
              <a:ext cx="96975" cy="357825"/>
            </a:xfrm>
            <a:custGeom>
              <a:rect b="b" l="l" r="r" t="t"/>
              <a:pathLst>
                <a:path extrusionOk="0" h="14313" w="3879">
                  <a:moveTo>
                    <a:pt x="0" y="1"/>
                  </a:moveTo>
                  <a:lnTo>
                    <a:pt x="0" y="4716"/>
                  </a:lnTo>
                  <a:lnTo>
                    <a:pt x="28" y="4716"/>
                  </a:lnTo>
                  <a:cubicBezTo>
                    <a:pt x="56" y="5525"/>
                    <a:pt x="84" y="6250"/>
                    <a:pt x="112" y="6947"/>
                  </a:cubicBezTo>
                  <a:cubicBezTo>
                    <a:pt x="419" y="12639"/>
                    <a:pt x="1060" y="14313"/>
                    <a:pt x="1953" y="14313"/>
                  </a:cubicBezTo>
                  <a:cubicBezTo>
                    <a:pt x="2818" y="14313"/>
                    <a:pt x="3683" y="12639"/>
                    <a:pt x="3822" y="6947"/>
                  </a:cubicBezTo>
                  <a:cubicBezTo>
                    <a:pt x="3850" y="6250"/>
                    <a:pt x="3878" y="5525"/>
                    <a:pt x="3850" y="4716"/>
                  </a:cubicBezTo>
                  <a:lnTo>
                    <a:pt x="3878" y="4716"/>
                  </a:lnTo>
                  <a:lnTo>
                    <a:pt x="3878" y="1"/>
                  </a:lnTo>
                  <a:lnTo>
                    <a:pt x="2009" y="1"/>
                  </a:lnTo>
                  <a:lnTo>
                    <a:pt x="2037" y="3795"/>
                  </a:lnTo>
                  <a:cubicBezTo>
                    <a:pt x="2037" y="9821"/>
                    <a:pt x="1758" y="11495"/>
                    <a:pt x="1451" y="11495"/>
                  </a:cubicBezTo>
                  <a:cubicBezTo>
                    <a:pt x="1172" y="11495"/>
                    <a:pt x="949" y="9821"/>
                    <a:pt x="865" y="3795"/>
                  </a:cubicBezTo>
                  <a:lnTo>
                    <a:pt x="83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1811375" y="1450325"/>
              <a:ext cx="30000" cy="287400"/>
            </a:xfrm>
            <a:custGeom>
              <a:rect b="b" l="l" r="r" t="t"/>
              <a:pathLst>
                <a:path extrusionOk="0" h="11496" w="1200">
                  <a:moveTo>
                    <a:pt x="0" y="1"/>
                  </a:moveTo>
                  <a:lnTo>
                    <a:pt x="28" y="3795"/>
                  </a:lnTo>
                  <a:cubicBezTo>
                    <a:pt x="112" y="9821"/>
                    <a:pt x="335" y="11495"/>
                    <a:pt x="614" y="11495"/>
                  </a:cubicBezTo>
                  <a:cubicBezTo>
                    <a:pt x="921" y="11495"/>
                    <a:pt x="1200" y="9821"/>
                    <a:pt x="1200" y="3795"/>
                  </a:cubicBezTo>
                  <a:lnTo>
                    <a:pt x="1172" y="1"/>
                  </a:lnTo>
                  <a:close/>
                </a:path>
              </a:pathLst>
            </a:custGeom>
            <a:solidFill>
              <a:srgbClr val="9294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1677450" y="621025"/>
              <a:ext cx="113025" cy="192525"/>
            </a:xfrm>
            <a:custGeom>
              <a:rect b="b" l="l" r="r" t="t"/>
              <a:pathLst>
                <a:path extrusionOk="0" h="7701" w="4521">
                  <a:moveTo>
                    <a:pt x="280" y="1"/>
                  </a:moveTo>
                  <a:cubicBezTo>
                    <a:pt x="84" y="586"/>
                    <a:pt x="1" y="1200"/>
                    <a:pt x="1" y="1842"/>
                  </a:cubicBezTo>
                  <a:cubicBezTo>
                    <a:pt x="1" y="4632"/>
                    <a:pt x="1926" y="6975"/>
                    <a:pt x="4520" y="7701"/>
                  </a:cubicBezTo>
                  <a:lnTo>
                    <a:pt x="4520" y="5580"/>
                  </a:lnTo>
                  <a:cubicBezTo>
                    <a:pt x="3069" y="4967"/>
                    <a:pt x="2037" y="3516"/>
                    <a:pt x="2037" y="1842"/>
                  </a:cubicBezTo>
                  <a:cubicBezTo>
                    <a:pt x="2037" y="1758"/>
                    <a:pt x="2037" y="1647"/>
                    <a:pt x="2037" y="1535"/>
                  </a:cubicBezTo>
                  <a:cubicBezTo>
                    <a:pt x="2037" y="1451"/>
                    <a:pt x="2009" y="1368"/>
                    <a:pt x="2009" y="1284"/>
                  </a:cubicBezTo>
                  <a:cubicBezTo>
                    <a:pt x="2009" y="865"/>
                    <a:pt x="2177" y="475"/>
                    <a:pt x="2400" y="168"/>
                  </a:cubicBezTo>
                  <a:cubicBezTo>
                    <a:pt x="2428" y="112"/>
                    <a:pt x="2456" y="56"/>
                    <a:pt x="2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1887400" y="621025"/>
              <a:ext cx="101850" cy="188350"/>
            </a:xfrm>
            <a:custGeom>
              <a:rect b="b" l="l" r="r" t="t"/>
              <a:pathLst>
                <a:path extrusionOk="0" h="7534" w="4074">
                  <a:moveTo>
                    <a:pt x="2009" y="1"/>
                  </a:moveTo>
                  <a:cubicBezTo>
                    <a:pt x="2344" y="335"/>
                    <a:pt x="2567" y="782"/>
                    <a:pt x="2567" y="1284"/>
                  </a:cubicBezTo>
                  <a:cubicBezTo>
                    <a:pt x="2567" y="1842"/>
                    <a:pt x="2316" y="2344"/>
                    <a:pt x="1953" y="2679"/>
                  </a:cubicBezTo>
                  <a:cubicBezTo>
                    <a:pt x="1702" y="3795"/>
                    <a:pt x="977" y="4771"/>
                    <a:pt x="0" y="5329"/>
                  </a:cubicBezTo>
                  <a:lnTo>
                    <a:pt x="0" y="7533"/>
                  </a:lnTo>
                  <a:cubicBezTo>
                    <a:pt x="2372" y="6668"/>
                    <a:pt x="4073" y="4464"/>
                    <a:pt x="4073" y="1842"/>
                  </a:cubicBezTo>
                  <a:cubicBezTo>
                    <a:pt x="4073" y="1200"/>
                    <a:pt x="3962" y="586"/>
                    <a:pt x="3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1"/>
            <p:cNvSpPr/>
            <p:nvPr/>
          </p:nvSpPr>
          <p:spPr>
            <a:xfrm>
              <a:off x="1790450" y="752850"/>
              <a:ext cx="23025" cy="190425"/>
            </a:xfrm>
            <a:custGeom>
              <a:rect b="b" l="l" r="r" t="t"/>
              <a:pathLst>
                <a:path extrusionOk="0" h="7617" w="921">
                  <a:moveTo>
                    <a:pt x="0" y="1"/>
                  </a:moveTo>
                  <a:lnTo>
                    <a:pt x="0" y="7617"/>
                  </a:lnTo>
                  <a:lnTo>
                    <a:pt x="921" y="7617"/>
                  </a:lnTo>
                  <a:lnTo>
                    <a:pt x="92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1840650" y="752850"/>
              <a:ext cx="46775" cy="190425"/>
            </a:xfrm>
            <a:custGeom>
              <a:rect b="b" l="l" r="r" t="t"/>
              <a:pathLst>
                <a:path extrusionOk="0" h="7617" w="1871">
                  <a:moveTo>
                    <a:pt x="1" y="1"/>
                  </a:moveTo>
                  <a:lnTo>
                    <a:pt x="1" y="7617"/>
                  </a:lnTo>
                  <a:lnTo>
                    <a:pt x="1870" y="7617"/>
                  </a:lnTo>
                  <a:lnTo>
                    <a:pt x="1870" y="2260"/>
                  </a:lnTo>
                  <a:lnTo>
                    <a:pt x="1870" y="56"/>
                  </a:lnTo>
                  <a:lnTo>
                    <a:pt x="1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1813450" y="752850"/>
              <a:ext cx="27225" cy="190425"/>
            </a:xfrm>
            <a:custGeom>
              <a:rect b="b" l="l" r="r" t="t"/>
              <a:pathLst>
                <a:path extrusionOk="0" h="7617" w="1089">
                  <a:moveTo>
                    <a:pt x="1" y="1"/>
                  </a:moveTo>
                  <a:lnTo>
                    <a:pt x="1" y="7617"/>
                  </a:lnTo>
                  <a:lnTo>
                    <a:pt x="1089" y="7617"/>
                  </a:lnTo>
                  <a:lnTo>
                    <a:pt x="1089" y="1"/>
                  </a:lnTo>
                  <a:close/>
                </a:path>
              </a:pathLst>
            </a:custGeom>
            <a:solidFill>
              <a:srgbClr val="9294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1727675" y="607775"/>
              <a:ext cx="223900" cy="90700"/>
            </a:xfrm>
            <a:custGeom>
              <a:rect b="b" l="l" r="r" t="t"/>
              <a:pathLst>
                <a:path extrusionOk="0" h="3628" w="8956">
                  <a:moveTo>
                    <a:pt x="7003" y="726"/>
                  </a:moveTo>
                  <a:cubicBezTo>
                    <a:pt x="7338" y="726"/>
                    <a:pt x="7645" y="1033"/>
                    <a:pt x="7645" y="1395"/>
                  </a:cubicBezTo>
                  <a:cubicBezTo>
                    <a:pt x="7645" y="1730"/>
                    <a:pt x="7338" y="2037"/>
                    <a:pt x="7003" y="2037"/>
                  </a:cubicBezTo>
                  <a:lnTo>
                    <a:pt x="1925" y="2037"/>
                  </a:lnTo>
                  <a:cubicBezTo>
                    <a:pt x="1563" y="2037"/>
                    <a:pt x="1284" y="1730"/>
                    <a:pt x="1284" y="1395"/>
                  </a:cubicBezTo>
                  <a:cubicBezTo>
                    <a:pt x="1284" y="1033"/>
                    <a:pt x="1563" y="726"/>
                    <a:pt x="1925" y="726"/>
                  </a:cubicBezTo>
                  <a:close/>
                  <a:moveTo>
                    <a:pt x="1786" y="1"/>
                  </a:moveTo>
                  <a:cubicBezTo>
                    <a:pt x="1228" y="1"/>
                    <a:pt x="726" y="280"/>
                    <a:pt x="391" y="698"/>
                  </a:cubicBezTo>
                  <a:cubicBezTo>
                    <a:pt x="168" y="1005"/>
                    <a:pt x="0" y="1395"/>
                    <a:pt x="0" y="1814"/>
                  </a:cubicBezTo>
                  <a:cubicBezTo>
                    <a:pt x="0" y="1898"/>
                    <a:pt x="28" y="1981"/>
                    <a:pt x="28" y="2065"/>
                  </a:cubicBezTo>
                  <a:cubicBezTo>
                    <a:pt x="140" y="2958"/>
                    <a:pt x="893" y="3627"/>
                    <a:pt x="1786" y="3627"/>
                  </a:cubicBezTo>
                  <a:lnTo>
                    <a:pt x="7170" y="3627"/>
                  </a:lnTo>
                  <a:cubicBezTo>
                    <a:pt x="7617" y="3627"/>
                    <a:pt x="8035" y="3460"/>
                    <a:pt x="8342" y="3209"/>
                  </a:cubicBezTo>
                  <a:cubicBezTo>
                    <a:pt x="8705" y="2874"/>
                    <a:pt x="8956" y="2372"/>
                    <a:pt x="8956" y="1814"/>
                  </a:cubicBezTo>
                  <a:cubicBezTo>
                    <a:pt x="8956" y="1312"/>
                    <a:pt x="8733" y="865"/>
                    <a:pt x="8398" y="531"/>
                  </a:cubicBezTo>
                  <a:cubicBezTo>
                    <a:pt x="8091" y="196"/>
                    <a:pt x="7645" y="1"/>
                    <a:pt x="71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1759750" y="625900"/>
              <a:ext cx="159050" cy="32825"/>
            </a:xfrm>
            <a:custGeom>
              <a:rect b="b" l="l" r="r" t="t"/>
              <a:pathLst>
                <a:path extrusionOk="0" h="1313" w="6362">
                  <a:moveTo>
                    <a:pt x="642" y="1"/>
                  </a:moveTo>
                  <a:cubicBezTo>
                    <a:pt x="280" y="1"/>
                    <a:pt x="1" y="308"/>
                    <a:pt x="1" y="670"/>
                  </a:cubicBezTo>
                  <a:cubicBezTo>
                    <a:pt x="1" y="1005"/>
                    <a:pt x="280" y="1312"/>
                    <a:pt x="642" y="1312"/>
                  </a:cubicBezTo>
                  <a:lnTo>
                    <a:pt x="5720" y="1312"/>
                  </a:lnTo>
                  <a:cubicBezTo>
                    <a:pt x="6055" y="1312"/>
                    <a:pt x="6362" y="1005"/>
                    <a:pt x="6362" y="670"/>
                  </a:cubicBezTo>
                  <a:cubicBezTo>
                    <a:pt x="6362" y="308"/>
                    <a:pt x="6055" y="1"/>
                    <a:pt x="57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3" name="Shape 4153"/>
        <p:cNvGrpSpPr/>
        <p:nvPr/>
      </p:nvGrpSpPr>
      <p:grpSpPr>
        <a:xfrm>
          <a:off x="0" y="0"/>
          <a:ext cx="0" cy="0"/>
          <a:chOff x="0" y="0"/>
          <a:chExt cx="0" cy="0"/>
        </a:xfrm>
      </p:grpSpPr>
      <p:sp>
        <p:nvSpPr>
          <p:cNvPr id="4154" name="Google Shape;4154;p82"/>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matrix</a:t>
            </a:r>
            <a:endParaRPr/>
          </a:p>
        </p:txBody>
      </p:sp>
      <p:graphicFrame>
        <p:nvGraphicFramePr>
          <p:cNvPr id="4155" name="Google Shape;4155;p82"/>
          <p:cNvGraphicFramePr/>
          <p:nvPr/>
        </p:nvGraphicFramePr>
        <p:xfrm>
          <a:off x="713250" y="1383438"/>
          <a:ext cx="3000000" cy="3000000"/>
        </p:xfrm>
        <a:graphic>
          <a:graphicData uri="http://schemas.openxmlformats.org/drawingml/2006/table">
            <a:tbl>
              <a:tblPr>
                <a:noFill/>
                <a:tableStyleId>{25FE0969-BD9A-4DF1-A9C2-14EB4744535C}</a:tableStyleId>
              </a:tblPr>
              <a:tblGrid>
                <a:gridCol w="1648975"/>
                <a:gridCol w="1438025"/>
                <a:gridCol w="1543500"/>
                <a:gridCol w="1543500"/>
                <a:gridCol w="1543500"/>
              </a:tblGrid>
              <a:tr h="586650">
                <a:tc gridSpan="2">
                  <a:txBody>
                    <a:bodyPr/>
                    <a:lstStyle/>
                    <a:p>
                      <a:pPr indent="0" lvl="0" marL="0" rtl="0" algn="ctr">
                        <a:spcBef>
                          <a:spcPts val="0"/>
                        </a:spcBef>
                        <a:spcAft>
                          <a:spcPts val="0"/>
                        </a:spcAft>
                        <a:buNone/>
                      </a:pPr>
                      <a:r>
                        <a:t/>
                      </a:r>
                      <a:endParaRPr b="1" sz="2200">
                        <a:solidFill>
                          <a:schemeClr val="dk1"/>
                        </a:solidFill>
                        <a:latin typeface="Albert Sans"/>
                        <a:ea typeface="Albert Sans"/>
                        <a:cs typeface="Albert Sans"/>
                        <a:sym typeface="Albert Sans"/>
                      </a:endParaRPr>
                    </a:p>
                  </a:txBody>
                  <a:tcPr marT="73150"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gridSpan="3">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Severity</a:t>
                      </a:r>
                      <a:endParaRPr b="1" sz="2200">
                        <a:solidFill>
                          <a:schemeClr val="dk1"/>
                        </a:solidFill>
                        <a:latin typeface="Albert Sans"/>
                        <a:ea typeface="Albert Sans"/>
                        <a:cs typeface="Albert Sans"/>
                        <a:sym typeface="Albert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r h="586650">
                <a:tc>
                  <a:txBody>
                    <a:bodyPr/>
                    <a:lstStyle/>
                    <a:p>
                      <a:pPr indent="0" lvl="0" marL="0" rtl="0" algn="ctr">
                        <a:spcBef>
                          <a:spcPts val="0"/>
                        </a:spcBef>
                        <a:spcAft>
                          <a:spcPts val="0"/>
                        </a:spcAft>
                        <a:buNone/>
                      </a:pPr>
                      <a:r>
                        <a:t/>
                      </a:r>
                      <a:endParaRPr sz="1800">
                        <a:solidFill>
                          <a:schemeClr val="dk1"/>
                        </a:solidFill>
                        <a:latin typeface="Alfa Slab One"/>
                        <a:ea typeface="Alfa Slab One"/>
                        <a:cs typeface="Alfa Slab One"/>
                        <a:sym typeface="Alfa Slab One"/>
                      </a:endParaRPr>
                    </a:p>
                  </a:txBody>
                  <a:tcPr marT="7315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2200">
                        <a:solidFill>
                          <a:schemeClr val="dk2"/>
                        </a:solidFill>
                        <a:latin typeface="Balsamiq Sans"/>
                        <a:ea typeface="Balsamiq Sans"/>
                        <a:cs typeface="Balsamiq Sans"/>
                        <a:sym typeface="Balsamiq Sans"/>
                      </a:endParaRPr>
                    </a:p>
                  </a:txBody>
                  <a:tcPr marT="73150"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Low</a:t>
                      </a:r>
                      <a:endParaRPr b="1" sz="2200">
                        <a:solidFill>
                          <a:schemeClr val="dk1"/>
                        </a:solidFill>
                        <a:latin typeface="Albert Sans"/>
                        <a:ea typeface="Albert Sans"/>
                        <a:cs typeface="Albert Sans"/>
                        <a:sym typeface="Albert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Medium</a:t>
                      </a:r>
                      <a:endParaRPr b="1" sz="2200">
                        <a:solidFill>
                          <a:schemeClr val="dk1"/>
                        </a:solidFill>
                        <a:latin typeface="Albert Sans"/>
                        <a:ea typeface="Albert Sans"/>
                        <a:cs typeface="Albert Sans"/>
                        <a:sym typeface="Albert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High</a:t>
                      </a:r>
                      <a:endParaRPr b="1" sz="2200">
                        <a:solidFill>
                          <a:schemeClr val="dk1"/>
                        </a:solidFill>
                        <a:latin typeface="Albert Sans"/>
                        <a:ea typeface="Albert Sans"/>
                        <a:cs typeface="Albert Sans"/>
                        <a:sym typeface="Albert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6650">
                <a:tc rowSpan="3">
                  <a:txBody>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Probability</a:t>
                      </a:r>
                      <a:endParaRPr b="1" sz="2200">
                        <a:solidFill>
                          <a:schemeClr val="dk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Low</a:t>
                      </a:r>
                      <a:endParaRPr b="1" sz="2200">
                        <a:solidFill>
                          <a:schemeClr val="dk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Trivial</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Tolerable</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Moderate</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586650">
                <a:tc vMerge="1"/>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Medium</a:t>
                      </a:r>
                      <a:endParaRPr b="1" sz="2200">
                        <a:solidFill>
                          <a:schemeClr val="dk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Tolerable</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Moderate</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High</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586650">
                <a:tc vMerge="1"/>
                <a:tc>
                  <a:txBody>
                    <a:bodyPr/>
                    <a:lstStyle/>
                    <a:p>
                      <a:pPr indent="0" lvl="0" marL="0" rtl="0" algn="ctr">
                        <a:spcBef>
                          <a:spcPts val="0"/>
                        </a:spcBef>
                        <a:spcAft>
                          <a:spcPts val="0"/>
                        </a:spcAft>
                        <a:buNone/>
                      </a:pPr>
                      <a:r>
                        <a:rPr b="1" lang="en" sz="2200">
                          <a:solidFill>
                            <a:schemeClr val="dk1"/>
                          </a:solidFill>
                          <a:latin typeface="Albert Sans"/>
                          <a:ea typeface="Albert Sans"/>
                          <a:cs typeface="Albert Sans"/>
                          <a:sym typeface="Albert Sans"/>
                        </a:rPr>
                        <a:t>High</a:t>
                      </a:r>
                      <a:endParaRPr b="1" sz="2200">
                        <a:solidFill>
                          <a:schemeClr val="dk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Moderate</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High</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Amiko"/>
                          <a:ea typeface="Amiko"/>
                          <a:cs typeface="Amiko"/>
                          <a:sym typeface="Amiko"/>
                        </a:rPr>
                        <a:t>Very high</a:t>
                      </a:r>
                      <a:endParaRPr>
                        <a:solidFill>
                          <a:schemeClr val="dk1"/>
                        </a:solidFill>
                        <a:latin typeface="Amiko"/>
                        <a:ea typeface="Amiko"/>
                        <a:cs typeface="Amiko"/>
                        <a:sym typeface="Amiko"/>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grpSp>
        <p:nvGrpSpPr>
          <p:cNvPr id="4156" name="Google Shape;4156;p82"/>
          <p:cNvGrpSpPr/>
          <p:nvPr/>
        </p:nvGrpSpPr>
        <p:grpSpPr>
          <a:xfrm>
            <a:off x="713254" y="1441752"/>
            <a:ext cx="668987" cy="1114993"/>
            <a:chOff x="4585925" y="3650175"/>
            <a:chExt cx="833525" cy="1389400"/>
          </a:xfrm>
        </p:grpSpPr>
        <p:sp>
          <p:nvSpPr>
            <p:cNvPr id="4157" name="Google Shape;4157;p82"/>
            <p:cNvSpPr/>
            <p:nvPr/>
          </p:nvSpPr>
          <p:spPr>
            <a:xfrm>
              <a:off x="4821675" y="3945200"/>
              <a:ext cx="359925" cy="631250"/>
            </a:xfrm>
            <a:custGeom>
              <a:rect b="b" l="l" r="r" t="t"/>
              <a:pathLst>
                <a:path extrusionOk="0" h="25250" w="14397">
                  <a:moveTo>
                    <a:pt x="1" y="1"/>
                  </a:moveTo>
                  <a:lnTo>
                    <a:pt x="1" y="25249"/>
                  </a:lnTo>
                  <a:lnTo>
                    <a:pt x="14397" y="25249"/>
                  </a:lnTo>
                  <a:lnTo>
                    <a:pt x="14397" y="1"/>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4799350" y="4535975"/>
              <a:ext cx="405275" cy="448500"/>
            </a:xfrm>
            <a:custGeom>
              <a:rect b="b" l="l" r="r" t="t"/>
              <a:pathLst>
                <a:path extrusionOk="0" h="17940" w="16211">
                  <a:moveTo>
                    <a:pt x="1" y="0"/>
                  </a:moveTo>
                  <a:lnTo>
                    <a:pt x="1" y="17939"/>
                  </a:lnTo>
                  <a:lnTo>
                    <a:pt x="16210" y="17939"/>
                  </a:lnTo>
                  <a:lnTo>
                    <a:pt x="16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4975825" y="4576425"/>
              <a:ext cx="55825" cy="354350"/>
            </a:xfrm>
            <a:custGeom>
              <a:rect b="b" l="l" r="r" t="t"/>
              <a:pathLst>
                <a:path extrusionOk="0" h="14174" w="2233">
                  <a:moveTo>
                    <a:pt x="1116" y="0"/>
                  </a:moveTo>
                  <a:cubicBezTo>
                    <a:pt x="503" y="0"/>
                    <a:pt x="0" y="502"/>
                    <a:pt x="0" y="1116"/>
                  </a:cubicBezTo>
                  <a:lnTo>
                    <a:pt x="0" y="14173"/>
                  </a:lnTo>
                  <a:lnTo>
                    <a:pt x="2232" y="14173"/>
                  </a:lnTo>
                  <a:lnTo>
                    <a:pt x="2232" y="1116"/>
                  </a:lnTo>
                  <a:cubicBezTo>
                    <a:pt x="2232" y="502"/>
                    <a:pt x="1730" y="0"/>
                    <a:pt x="1116"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4890725" y="4576425"/>
              <a:ext cx="37700" cy="354350"/>
            </a:xfrm>
            <a:custGeom>
              <a:rect b="b" l="l" r="r" t="t"/>
              <a:pathLst>
                <a:path extrusionOk="0" h="14174" w="1508">
                  <a:moveTo>
                    <a:pt x="754" y="0"/>
                  </a:moveTo>
                  <a:cubicBezTo>
                    <a:pt x="335" y="0"/>
                    <a:pt x="1" y="391"/>
                    <a:pt x="1" y="921"/>
                  </a:cubicBezTo>
                  <a:lnTo>
                    <a:pt x="1" y="14173"/>
                  </a:lnTo>
                  <a:lnTo>
                    <a:pt x="1507" y="14173"/>
                  </a:lnTo>
                  <a:lnTo>
                    <a:pt x="1507" y="921"/>
                  </a:lnTo>
                  <a:cubicBezTo>
                    <a:pt x="1507" y="391"/>
                    <a:pt x="1172" y="0"/>
                    <a:pt x="754"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4827250" y="4576425"/>
              <a:ext cx="26525" cy="354350"/>
            </a:xfrm>
            <a:custGeom>
              <a:rect b="b" l="l" r="r" t="t"/>
              <a:pathLst>
                <a:path extrusionOk="0" h="14174" w="1061">
                  <a:moveTo>
                    <a:pt x="531" y="0"/>
                  </a:moveTo>
                  <a:cubicBezTo>
                    <a:pt x="224" y="0"/>
                    <a:pt x="1" y="391"/>
                    <a:pt x="1" y="921"/>
                  </a:cubicBezTo>
                  <a:lnTo>
                    <a:pt x="1" y="14173"/>
                  </a:lnTo>
                  <a:lnTo>
                    <a:pt x="1061" y="14173"/>
                  </a:lnTo>
                  <a:lnTo>
                    <a:pt x="1061" y="921"/>
                  </a:lnTo>
                  <a:cubicBezTo>
                    <a:pt x="1061" y="391"/>
                    <a:pt x="838" y="0"/>
                    <a:pt x="53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5074175" y="4576425"/>
              <a:ext cx="38375" cy="354350"/>
            </a:xfrm>
            <a:custGeom>
              <a:rect b="b" l="l" r="r" t="t"/>
              <a:pathLst>
                <a:path extrusionOk="0" h="14174" w="1535">
                  <a:moveTo>
                    <a:pt x="781" y="0"/>
                  </a:moveTo>
                  <a:cubicBezTo>
                    <a:pt x="363" y="0"/>
                    <a:pt x="0" y="391"/>
                    <a:pt x="0" y="921"/>
                  </a:cubicBezTo>
                  <a:lnTo>
                    <a:pt x="0" y="14173"/>
                  </a:lnTo>
                  <a:lnTo>
                    <a:pt x="1535" y="14173"/>
                  </a:lnTo>
                  <a:lnTo>
                    <a:pt x="1535" y="921"/>
                  </a:lnTo>
                  <a:cubicBezTo>
                    <a:pt x="1535" y="391"/>
                    <a:pt x="1200" y="0"/>
                    <a:pt x="78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5148800" y="4576425"/>
              <a:ext cx="27225" cy="354350"/>
            </a:xfrm>
            <a:custGeom>
              <a:rect b="b" l="l" r="r" t="t"/>
              <a:pathLst>
                <a:path extrusionOk="0" h="14174" w="1089">
                  <a:moveTo>
                    <a:pt x="558" y="0"/>
                  </a:moveTo>
                  <a:cubicBezTo>
                    <a:pt x="251" y="0"/>
                    <a:pt x="0" y="391"/>
                    <a:pt x="0" y="921"/>
                  </a:cubicBezTo>
                  <a:lnTo>
                    <a:pt x="0" y="14173"/>
                  </a:lnTo>
                  <a:lnTo>
                    <a:pt x="1088" y="14173"/>
                  </a:lnTo>
                  <a:lnTo>
                    <a:pt x="1088" y="921"/>
                  </a:lnTo>
                  <a:cubicBezTo>
                    <a:pt x="1088" y="391"/>
                    <a:pt x="837" y="0"/>
                    <a:pt x="55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4649400" y="4928650"/>
              <a:ext cx="704475" cy="110925"/>
            </a:xfrm>
            <a:custGeom>
              <a:rect b="b" l="l" r="r" t="t"/>
              <a:pathLst>
                <a:path extrusionOk="0" h="4437" w="28179">
                  <a:moveTo>
                    <a:pt x="1" y="0"/>
                  </a:moveTo>
                  <a:lnTo>
                    <a:pt x="1" y="4436"/>
                  </a:lnTo>
                  <a:lnTo>
                    <a:pt x="28179" y="4436"/>
                  </a:lnTo>
                  <a:lnTo>
                    <a:pt x="28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4649400" y="4928650"/>
              <a:ext cx="704475" cy="16750"/>
            </a:xfrm>
            <a:custGeom>
              <a:rect b="b" l="l" r="r" t="t"/>
              <a:pathLst>
                <a:path extrusionOk="0" h="670" w="28179">
                  <a:moveTo>
                    <a:pt x="1" y="0"/>
                  </a:moveTo>
                  <a:lnTo>
                    <a:pt x="1" y="670"/>
                  </a:lnTo>
                  <a:lnTo>
                    <a:pt x="28179" y="670"/>
                  </a:lnTo>
                  <a:lnTo>
                    <a:pt x="281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4799350" y="4015650"/>
              <a:ext cx="405275" cy="492450"/>
            </a:xfrm>
            <a:custGeom>
              <a:rect b="b" l="l" r="r" t="t"/>
              <a:pathLst>
                <a:path extrusionOk="0" h="19698" w="16211">
                  <a:moveTo>
                    <a:pt x="1" y="0"/>
                  </a:moveTo>
                  <a:lnTo>
                    <a:pt x="1" y="19697"/>
                  </a:lnTo>
                  <a:lnTo>
                    <a:pt x="16210" y="19697"/>
                  </a:lnTo>
                  <a:lnTo>
                    <a:pt x="16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4800050" y="3650175"/>
              <a:ext cx="404575" cy="271350"/>
            </a:xfrm>
            <a:custGeom>
              <a:rect b="b" l="l" r="r" t="t"/>
              <a:pathLst>
                <a:path extrusionOk="0" h="10854" w="16183">
                  <a:moveTo>
                    <a:pt x="8091" y="0"/>
                  </a:moveTo>
                  <a:cubicBezTo>
                    <a:pt x="3628" y="0"/>
                    <a:pt x="1" y="3432"/>
                    <a:pt x="1" y="7645"/>
                  </a:cubicBezTo>
                  <a:cubicBezTo>
                    <a:pt x="1" y="8510"/>
                    <a:pt x="168" y="9347"/>
                    <a:pt x="447" y="10156"/>
                  </a:cubicBezTo>
                  <a:cubicBezTo>
                    <a:pt x="587" y="10016"/>
                    <a:pt x="726" y="9877"/>
                    <a:pt x="866" y="9737"/>
                  </a:cubicBezTo>
                  <a:cubicBezTo>
                    <a:pt x="1159" y="9444"/>
                    <a:pt x="1549" y="9298"/>
                    <a:pt x="1936" y="9298"/>
                  </a:cubicBezTo>
                  <a:cubicBezTo>
                    <a:pt x="2323" y="9298"/>
                    <a:pt x="2707" y="9444"/>
                    <a:pt x="2986" y="9737"/>
                  </a:cubicBezTo>
                  <a:cubicBezTo>
                    <a:pt x="3293" y="10044"/>
                    <a:pt x="3432" y="10462"/>
                    <a:pt x="3432" y="10853"/>
                  </a:cubicBezTo>
                  <a:lnTo>
                    <a:pt x="15429" y="10853"/>
                  </a:lnTo>
                  <a:cubicBezTo>
                    <a:pt x="15903" y="9877"/>
                    <a:pt x="16182" y="8789"/>
                    <a:pt x="16182" y="7645"/>
                  </a:cubicBezTo>
                  <a:cubicBezTo>
                    <a:pt x="16182" y="3432"/>
                    <a:pt x="12555" y="0"/>
                    <a:pt x="80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4779825" y="3876150"/>
              <a:ext cx="454775" cy="117900"/>
            </a:xfrm>
            <a:custGeom>
              <a:rect b="b" l="l" r="r" t="t"/>
              <a:pathLst>
                <a:path extrusionOk="0" h="4716" w="18191">
                  <a:moveTo>
                    <a:pt x="1" y="1"/>
                  </a:moveTo>
                  <a:lnTo>
                    <a:pt x="1" y="4716"/>
                  </a:lnTo>
                  <a:lnTo>
                    <a:pt x="18191" y="4716"/>
                  </a:lnTo>
                  <a:lnTo>
                    <a:pt x="181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4817500" y="4032400"/>
              <a:ext cx="368975" cy="368975"/>
            </a:xfrm>
            <a:custGeom>
              <a:rect b="b" l="l" r="r" t="t"/>
              <a:pathLst>
                <a:path extrusionOk="0" h="14759" w="14759">
                  <a:moveTo>
                    <a:pt x="7366" y="0"/>
                  </a:moveTo>
                  <a:cubicBezTo>
                    <a:pt x="3292" y="0"/>
                    <a:pt x="0" y="3292"/>
                    <a:pt x="0" y="7365"/>
                  </a:cubicBezTo>
                  <a:cubicBezTo>
                    <a:pt x="0" y="11467"/>
                    <a:pt x="3292" y="14759"/>
                    <a:pt x="7366" y="14759"/>
                  </a:cubicBezTo>
                  <a:cubicBezTo>
                    <a:pt x="11467" y="14759"/>
                    <a:pt x="14759" y="11467"/>
                    <a:pt x="14759" y="7365"/>
                  </a:cubicBezTo>
                  <a:cubicBezTo>
                    <a:pt x="14759" y="3292"/>
                    <a:pt x="11467" y="0"/>
                    <a:pt x="7366" y="0"/>
                  </a:cubicBezTo>
                  <a:close/>
                </a:path>
              </a:pathLst>
            </a:custGeom>
            <a:solidFill>
              <a:srgbClr val="DD37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4817500" y="4032400"/>
              <a:ext cx="368975" cy="368975"/>
            </a:xfrm>
            <a:custGeom>
              <a:rect b="b" l="l" r="r" t="t"/>
              <a:pathLst>
                <a:path extrusionOk="0" h="14759" w="14759">
                  <a:moveTo>
                    <a:pt x="7366" y="0"/>
                  </a:moveTo>
                  <a:cubicBezTo>
                    <a:pt x="3292" y="0"/>
                    <a:pt x="0" y="3292"/>
                    <a:pt x="0" y="7365"/>
                  </a:cubicBezTo>
                  <a:cubicBezTo>
                    <a:pt x="0" y="11467"/>
                    <a:pt x="3292" y="14759"/>
                    <a:pt x="7366" y="14759"/>
                  </a:cubicBezTo>
                  <a:cubicBezTo>
                    <a:pt x="11467" y="14759"/>
                    <a:pt x="14759" y="11467"/>
                    <a:pt x="14759" y="7365"/>
                  </a:cubicBezTo>
                  <a:cubicBezTo>
                    <a:pt x="14759" y="3292"/>
                    <a:pt x="11467" y="0"/>
                    <a:pt x="7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4879575" y="4094475"/>
              <a:ext cx="244825" cy="244825"/>
            </a:xfrm>
            <a:custGeom>
              <a:rect b="b" l="l" r="r" t="t"/>
              <a:pathLst>
                <a:path extrusionOk="0" h="9793" w="9793">
                  <a:moveTo>
                    <a:pt x="4883" y="0"/>
                  </a:moveTo>
                  <a:cubicBezTo>
                    <a:pt x="2204" y="0"/>
                    <a:pt x="0" y="2204"/>
                    <a:pt x="0" y="4910"/>
                  </a:cubicBezTo>
                  <a:cubicBezTo>
                    <a:pt x="0" y="7589"/>
                    <a:pt x="2204" y="9793"/>
                    <a:pt x="4883" y="9793"/>
                  </a:cubicBezTo>
                  <a:cubicBezTo>
                    <a:pt x="7589" y="9793"/>
                    <a:pt x="9793" y="7589"/>
                    <a:pt x="9793" y="4910"/>
                  </a:cubicBezTo>
                  <a:cubicBezTo>
                    <a:pt x="9793" y="2204"/>
                    <a:pt x="7589" y="0"/>
                    <a:pt x="4883"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4936075" y="4153750"/>
              <a:ext cx="131825" cy="126275"/>
            </a:xfrm>
            <a:custGeom>
              <a:rect b="b" l="l" r="r" t="t"/>
              <a:pathLst>
                <a:path extrusionOk="0" h="5051" w="5273">
                  <a:moveTo>
                    <a:pt x="2623" y="0"/>
                  </a:moveTo>
                  <a:lnTo>
                    <a:pt x="0" y="1925"/>
                  </a:lnTo>
                  <a:lnTo>
                    <a:pt x="1004" y="5050"/>
                  </a:lnTo>
                  <a:lnTo>
                    <a:pt x="4269" y="5050"/>
                  </a:lnTo>
                  <a:lnTo>
                    <a:pt x="5273" y="1925"/>
                  </a:lnTo>
                  <a:lnTo>
                    <a:pt x="26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5381750" y="4162125"/>
              <a:ext cx="37700" cy="99750"/>
            </a:xfrm>
            <a:custGeom>
              <a:rect b="b" l="l" r="r" t="t"/>
              <a:pathLst>
                <a:path extrusionOk="0" h="3990" w="1508">
                  <a:moveTo>
                    <a:pt x="1" y="0"/>
                  </a:moveTo>
                  <a:lnTo>
                    <a:pt x="1" y="3990"/>
                  </a:lnTo>
                  <a:lnTo>
                    <a:pt x="1507" y="3990"/>
                  </a:lnTo>
                  <a:lnTo>
                    <a:pt x="1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4585925" y="4162125"/>
              <a:ext cx="37700" cy="99750"/>
            </a:xfrm>
            <a:custGeom>
              <a:rect b="b" l="l" r="r" t="t"/>
              <a:pathLst>
                <a:path extrusionOk="0" h="3990" w="1508">
                  <a:moveTo>
                    <a:pt x="1" y="0"/>
                  </a:moveTo>
                  <a:lnTo>
                    <a:pt x="1" y="3990"/>
                  </a:lnTo>
                  <a:lnTo>
                    <a:pt x="1507" y="3990"/>
                  </a:lnTo>
                  <a:lnTo>
                    <a:pt x="1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4607550" y="4116775"/>
              <a:ext cx="89300" cy="183475"/>
            </a:xfrm>
            <a:custGeom>
              <a:rect b="b" l="l" r="r" t="t"/>
              <a:pathLst>
                <a:path extrusionOk="0" h="7339" w="3572">
                  <a:moveTo>
                    <a:pt x="3014" y="1"/>
                  </a:moveTo>
                  <a:cubicBezTo>
                    <a:pt x="1368" y="1"/>
                    <a:pt x="1" y="1647"/>
                    <a:pt x="1" y="3656"/>
                  </a:cubicBezTo>
                  <a:cubicBezTo>
                    <a:pt x="1" y="5692"/>
                    <a:pt x="1368" y="7338"/>
                    <a:pt x="3014" y="7338"/>
                  </a:cubicBezTo>
                  <a:lnTo>
                    <a:pt x="3572" y="7338"/>
                  </a:lnTo>
                  <a:lnTo>
                    <a:pt x="3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5309225" y="4116775"/>
              <a:ext cx="86500" cy="183475"/>
            </a:xfrm>
            <a:custGeom>
              <a:rect b="b" l="l" r="r" t="t"/>
              <a:pathLst>
                <a:path extrusionOk="0" h="7339" w="3460">
                  <a:moveTo>
                    <a:pt x="0" y="1"/>
                  </a:moveTo>
                  <a:lnTo>
                    <a:pt x="0" y="7338"/>
                  </a:lnTo>
                  <a:lnTo>
                    <a:pt x="474" y="7338"/>
                  </a:lnTo>
                  <a:cubicBezTo>
                    <a:pt x="2120" y="7338"/>
                    <a:pt x="3460" y="5692"/>
                    <a:pt x="3460" y="3656"/>
                  </a:cubicBezTo>
                  <a:cubicBezTo>
                    <a:pt x="3460" y="1647"/>
                    <a:pt x="2120" y="1"/>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5274350" y="4194900"/>
              <a:ext cx="98350" cy="27925"/>
            </a:xfrm>
            <a:custGeom>
              <a:rect b="b" l="l" r="r" t="t"/>
              <a:pathLst>
                <a:path extrusionOk="0" h="1117" w="3934">
                  <a:moveTo>
                    <a:pt x="0" y="0"/>
                  </a:moveTo>
                  <a:lnTo>
                    <a:pt x="0" y="1089"/>
                  </a:lnTo>
                  <a:cubicBezTo>
                    <a:pt x="168" y="1116"/>
                    <a:pt x="335" y="1116"/>
                    <a:pt x="530" y="1116"/>
                  </a:cubicBezTo>
                  <a:cubicBezTo>
                    <a:pt x="2399" y="1116"/>
                    <a:pt x="3934" y="865"/>
                    <a:pt x="3934" y="558"/>
                  </a:cubicBezTo>
                  <a:cubicBezTo>
                    <a:pt x="3934" y="252"/>
                    <a:pt x="2399" y="0"/>
                    <a:pt x="530"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5274350" y="4231200"/>
              <a:ext cx="101150" cy="29975"/>
            </a:xfrm>
            <a:custGeom>
              <a:rect b="b" l="l" r="r" t="t"/>
              <a:pathLst>
                <a:path extrusionOk="0" h="1199" w="4046">
                  <a:moveTo>
                    <a:pt x="3748" y="0"/>
                  </a:moveTo>
                  <a:cubicBezTo>
                    <a:pt x="3280" y="0"/>
                    <a:pt x="2007" y="335"/>
                    <a:pt x="483" y="335"/>
                  </a:cubicBezTo>
                  <a:cubicBezTo>
                    <a:pt x="434" y="335"/>
                    <a:pt x="385" y="335"/>
                    <a:pt x="335" y="334"/>
                  </a:cubicBezTo>
                  <a:lnTo>
                    <a:pt x="0" y="334"/>
                  </a:lnTo>
                  <a:lnTo>
                    <a:pt x="0" y="1199"/>
                  </a:lnTo>
                  <a:lnTo>
                    <a:pt x="335" y="1199"/>
                  </a:lnTo>
                  <a:cubicBezTo>
                    <a:pt x="2483" y="1199"/>
                    <a:pt x="4045" y="278"/>
                    <a:pt x="3934" y="55"/>
                  </a:cubicBezTo>
                  <a:cubicBezTo>
                    <a:pt x="3914" y="16"/>
                    <a:pt x="3851" y="0"/>
                    <a:pt x="374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5274350" y="4253800"/>
              <a:ext cx="98350" cy="44350"/>
            </a:xfrm>
            <a:custGeom>
              <a:rect b="b" l="l" r="r" t="t"/>
              <a:pathLst>
                <a:path extrusionOk="0" h="1774" w="3934">
                  <a:moveTo>
                    <a:pt x="3702" y="0"/>
                  </a:moveTo>
                  <a:cubicBezTo>
                    <a:pt x="3453" y="0"/>
                    <a:pt x="2153" y="1076"/>
                    <a:pt x="168" y="1076"/>
                  </a:cubicBezTo>
                  <a:lnTo>
                    <a:pt x="0" y="1076"/>
                  </a:lnTo>
                  <a:lnTo>
                    <a:pt x="0" y="1774"/>
                  </a:lnTo>
                  <a:lnTo>
                    <a:pt x="168" y="1774"/>
                  </a:lnTo>
                  <a:cubicBezTo>
                    <a:pt x="2678" y="1746"/>
                    <a:pt x="3934" y="72"/>
                    <a:pt x="3739" y="16"/>
                  </a:cubicBezTo>
                  <a:cubicBezTo>
                    <a:pt x="3731" y="5"/>
                    <a:pt x="3719" y="0"/>
                    <a:pt x="3702"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5274350" y="4155150"/>
              <a:ext cx="101150" cy="30050"/>
            </a:xfrm>
            <a:custGeom>
              <a:rect b="b" l="l" r="r" t="t"/>
              <a:pathLst>
                <a:path extrusionOk="0" h="1202" w="4046">
                  <a:moveTo>
                    <a:pt x="335" y="0"/>
                  </a:moveTo>
                  <a:cubicBezTo>
                    <a:pt x="223" y="0"/>
                    <a:pt x="112" y="0"/>
                    <a:pt x="0" y="28"/>
                  </a:cubicBezTo>
                  <a:lnTo>
                    <a:pt x="0" y="865"/>
                  </a:lnTo>
                  <a:lnTo>
                    <a:pt x="335" y="865"/>
                  </a:lnTo>
                  <a:cubicBezTo>
                    <a:pt x="1910" y="865"/>
                    <a:pt x="3242" y="1201"/>
                    <a:pt x="3736" y="1201"/>
                  </a:cubicBezTo>
                  <a:cubicBezTo>
                    <a:pt x="3845" y="1201"/>
                    <a:pt x="3914" y="1185"/>
                    <a:pt x="3934" y="1144"/>
                  </a:cubicBezTo>
                  <a:cubicBezTo>
                    <a:pt x="4045" y="949"/>
                    <a:pt x="2483" y="0"/>
                    <a:pt x="335"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5274350" y="4118875"/>
              <a:ext cx="98350" cy="43650"/>
            </a:xfrm>
            <a:custGeom>
              <a:rect b="b" l="l" r="r" t="t"/>
              <a:pathLst>
                <a:path extrusionOk="0" h="1746" w="3934">
                  <a:moveTo>
                    <a:pt x="0" y="0"/>
                  </a:moveTo>
                  <a:lnTo>
                    <a:pt x="0" y="670"/>
                  </a:lnTo>
                  <a:lnTo>
                    <a:pt x="168" y="670"/>
                  </a:lnTo>
                  <a:cubicBezTo>
                    <a:pt x="2153" y="670"/>
                    <a:pt x="3453" y="1746"/>
                    <a:pt x="3702" y="1746"/>
                  </a:cubicBezTo>
                  <a:cubicBezTo>
                    <a:pt x="3719" y="1746"/>
                    <a:pt x="3731" y="1741"/>
                    <a:pt x="3739" y="1730"/>
                  </a:cubicBezTo>
                  <a:cubicBezTo>
                    <a:pt x="3934" y="1674"/>
                    <a:pt x="2678" y="0"/>
                    <a:pt x="16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4634750" y="4194900"/>
              <a:ext cx="97675" cy="27925"/>
            </a:xfrm>
            <a:custGeom>
              <a:rect b="b" l="l" r="r" t="t"/>
              <a:pathLst>
                <a:path extrusionOk="0" h="1117" w="3907">
                  <a:moveTo>
                    <a:pt x="3404" y="0"/>
                  </a:moveTo>
                  <a:cubicBezTo>
                    <a:pt x="1535" y="0"/>
                    <a:pt x="1" y="252"/>
                    <a:pt x="1" y="558"/>
                  </a:cubicBezTo>
                  <a:cubicBezTo>
                    <a:pt x="1" y="865"/>
                    <a:pt x="1535" y="1116"/>
                    <a:pt x="3404" y="1116"/>
                  </a:cubicBezTo>
                  <a:cubicBezTo>
                    <a:pt x="3600" y="1116"/>
                    <a:pt x="3767" y="1116"/>
                    <a:pt x="3907" y="1089"/>
                  </a:cubicBezTo>
                  <a:lnTo>
                    <a:pt x="3907"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4631975" y="4231200"/>
              <a:ext cx="100450" cy="29975"/>
            </a:xfrm>
            <a:custGeom>
              <a:rect b="b" l="l" r="r" t="t"/>
              <a:pathLst>
                <a:path extrusionOk="0" h="1199" w="4018">
                  <a:moveTo>
                    <a:pt x="297" y="0"/>
                  </a:moveTo>
                  <a:cubicBezTo>
                    <a:pt x="195" y="0"/>
                    <a:pt x="131" y="16"/>
                    <a:pt x="112" y="55"/>
                  </a:cubicBezTo>
                  <a:cubicBezTo>
                    <a:pt x="0" y="278"/>
                    <a:pt x="1562" y="1199"/>
                    <a:pt x="3711" y="1199"/>
                  </a:cubicBezTo>
                  <a:lnTo>
                    <a:pt x="4018" y="1199"/>
                  </a:lnTo>
                  <a:lnTo>
                    <a:pt x="4018" y="334"/>
                  </a:lnTo>
                  <a:lnTo>
                    <a:pt x="3711" y="334"/>
                  </a:lnTo>
                  <a:cubicBezTo>
                    <a:pt x="3661" y="335"/>
                    <a:pt x="3612" y="335"/>
                    <a:pt x="3563" y="335"/>
                  </a:cubicBezTo>
                  <a:cubicBezTo>
                    <a:pt x="2039" y="335"/>
                    <a:pt x="765" y="0"/>
                    <a:pt x="297"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4634750" y="4253800"/>
              <a:ext cx="97675" cy="44350"/>
            </a:xfrm>
            <a:custGeom>
              <a:rect b="b" l="l" r="r" t="t"/>
              <a:pathLst>
                <a:path extrusionOk="0" h="1774" w="3907">
                  <a:moveTo>
                    <a:pt x="232" y="0"/>
                  </a:moveTo>
                  <a:cubicBezTo>
                    <a:pt x="215" y="0"/>
                    <a:pt x="203" y="5"/>
                    <a:pt x="196" y="16"/>
                  </a:cubicBezTo>
                  <a:cubicBezTo>
                    <a:pt x="1" y="72"/>
                    <a:pt x="1256" y="1746"/>
                    <a:pt x="3739" y="1774"/>
                  </a:cubicBezTo>
                  <a:lnTo>
                    <a:pt x="3907" y="1774"/>
                  </a:lnTo>
                  <a:lnTo>
                    <a:pt x="3907" y="1076"/>
                  </a:lnTo>
                  <a:lnTo>
                    <a:pt x="3767" y="1076"/>
                  </a:lnTo>
                  <a:cubicBezTo>
                    <a:pt x="1782" y="1076"/>
                    <a:pt x="482" y="0"/>
                    <a:pt x="232"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4631975" y="4155150"/>
              <a:ext cx="100450" cy="30050"/>
            </a:xfrm>
            <a:custGeom>
              <a:rect b="b" l="l" r="r" t="t"/>
              <a:pathLst>
                <a:path extrusionOk="0" h="1202" w="4018">
                  <a:moveTo>
                    <a:pt x="3711" y="0"/>
                  </a:moveTo>
                  <a:cubicBezTo>
                    <a:pt x="1562" y="0"/>
                    <a:pt x="0" y="949"/>
                    <a:pt x="112" y="1144"/>
                  </a:cubicBezTo>
                  <a:cubicBezTo>
                    <a:pt x="132" y="1185"/>
                    <a:pt x="200" y="1201"/>
                    <a:pt x="310" y="1201"/>
                  </a:cubicBezTo>
                  <a:cubicBezTo>
                    <a:pt x="803" y="1201"/>
                    <a:pt x="2136" y="865"/>
                    <a:pt x="3711" y="865"/>
                  </a:cubicBezTo>
                  <a:lnTo>
                    <a:pt x="4018" y="865"/>
                  </a:lnTo>
                  <a:lnTo>
                    <a:pt x="4018" y="28"/>
                  </a:lnTo>
                  <a:cubicBezTo>
                    <a:pt x="3934" y="0"/>
                    <a:pt x="3822" y="0"/>
                    <a:pt x="371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4634750" y="4118875"/>
              <a:ext cx="97675" cy="43650"/>
            </a:xfrm>
            <a:custGeom>
              <a:rect b="b" l="l" r="r" t="t"/>
              <a:pathLst>
                <a:path extrusionOk="0" h="1746" w="3907">
                  <a:moveTo>
                    <a:pt x="3739" y="0"/>
                  </a:moveTo>
                  <a:cubicBezTo>
                    <a:pt x="1256" y="0"/>
                    <a:pt x="1" y="1674"/>
                    <a:pt x="196" y="1730"/>
                  </a:cubicBezTo>
                  <a:cubicBezTo>
                    <a:pt x="203" y="1741"/>
                    <a:pt x="215" y="1746"/>
                    <a:pt x="232" y="1746"/>
                  </a:cubicBezTo>
                  <a:cubicBezTo>
                    <a:pt x="482" y="1746"/>
                    <a:pt x="1782" y="670"/>
                    <a:pt x="3767" y="670"/>
                  </a:cubicBezTo>
                  <a:lnTo>
                    <a:pt x="3907" y="670"/>
                  </a:lnTo>
                  <a:lnTo>
                    <a:pt x="3907"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4696825" y="4073550"/>
              <a:ext cx="107450" cy="269250"/>
            </a:xfrm>
            <a:custGeom>
              <a:rect b="b" l="l" r="r" t="t"/>
              <a:pathLst>
                <a:path extrusionOk="0" h="10770" w="4298">
                  <a:moveTo>
                    <a:pt x="1" y="0"/>
                  </a:moveTo>
                  <a:lnTo>
                    <a:pt x="1" y="1730"/>
                  </a:lnTo>
                  <a:lnTo>
                    <a:pt x="1" y="10769"/>
                  </a:lnTo>
                  <a:lnTo>
                    <a:pt x="4297" y="10769"/>
                  </a:lnTo>
                  <a:lnTo>
                    <a:pt x="42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5201100" y="4073550"/>
              <a:ext cx="108150" cy="269250"/>
            </a:xfrm>
            <a:custGeom>
              <a:rect b="b" l="l" r="r" t="t"/>
              <a:pathLst>
                <a:path extrusionOk="0" h="10770" w="4326">
                  <a:moveTo>
                    <a:pt x="1" y="0"/>
                  </a:moveTo>
                  <a:lnTo>
                    <a:pt x="1" y="10769"/>
                  </a:lnTo>
                  <a:lnTo>
                    <a:pt x="4325" y="10769"/>
                  </a:lnTo>
                  <a:lnTo>
                    <a:pt x="4325" y="9067"/>
                  </a:lnTo>
                  <a:lnTo>
                    <a:pt x="4325" y="1730"/>
                  </a:lnTo>
                  <a:lnTo>
                    <a:pt x="43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4894950" y="3679800"/>
              <a:ext cx="68350" cy="196375"/>
            </a:xfrm>
            <a:custGeom>
              <a:rect b="b" l="l" r="r" t="t"/>
              <a:pathLst>
                <a:path extrusionOk="0" h="7855" w="2734">
                  <a:moveTo>
                    <a:pt x="2236" y="1"/>
                  </a:moveTo>
                  <a:cubicBezTo>
                    <a:pt x="1756" y="1"/>
                    <a:pt x="0" y="3050"/>
                    <a:pt x="27" y="7185"/>
                  </a:cubicBezTo>
                  <a:cubicBezTo>
                    <a:pt x="27" y="7408"/>
                    <a:pt x="27" y="7631"/>
                    <a:pt x="27" y="7855"/>
                  </a:cubicBezTo>
                  <a:lnTo>
                    <a:pt x="1757" y="7855"/>
                  </a:lnTo>
                  <a:cubicBezTo>
                    <a:pt x="1757" y="7631"/>
                    <a:pt x="1757" y="7408"/>
                    <a:pt x="1757" y="7185"/>
                  </a:cubicBezTo>
                  <a:cubicBezTo>
                    <a:pt x="1701" y="3335"/>
                    <a:pt x="2733" y="210"/>
                    <a:pt x="2287" y="15"/>
                  </a:cubicBezTo>
                  <a:cubicBezTo>
                    <a:pt x="2272" y="6"/>
                    <a:pt x="2255" y="1"/>
                    <a:pt x="2236"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4821675" y="3688800"/>
              <a:ext cx="95575" cy="187375"/>
            </a:xfrm>
            <a:custGeom>
              <a:rect b="b" l="l" r="r" t="t"/>
              <a:pathLst>
                <a:path extrusionOk="0" h="7495" w="3823">
                  <a:moveTo>
                    <a:pt x="3444" y="1"/>
                  </a:moveTo>
                  <a:cubicBezTo>
                    <a:pt x="2941" y="1"/>
                    <a:pt x="52" y="2499"/>
                    <a:pt x="1" y="7160"/>
                  </a:cubicBezTo>
                  <a:cubicBezTo>
                    <a:pt x="1" y="7271"/>
                    <a:pt x="29" y="7383"/>
                    <a:pt x="29" y="7495"/>
                  </a:cubicBezTo>
                  <a:lnTo>
                    <a:pt x="1396" y="7495"/>
                  </a:lnTo>
                  <a:cubicBezTo>
                    <a:pt x="1396" y="7383"/>
                    <a:pt x="1396" y="7271"/>
                    <a:pt x="1396" y="7160"/>
                  </a:cubicBezTo>
                  <a:cubicBezTo>
                    <a:pt x="1368" y="2919"/>
                    <a:pt x="3823" y="269"/>
                    <a:pt x="3516" y="46"/>
                  </a:cubicBezTo>
                  <a:cubicBezTo>
                    <a:pt x="3508" y="16"/>
                    <a:pt x="3483" y="1"/>
                    <a:pt x="3444"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4973725" y="3679475"/>
              <a:ext cx="55825" cy="196700"/>
            </a:xfrm>
            <a:custGeom>
              <a:rect b="b" l="l" r="r" t="t"/>
              <a:pathLst>
                <a:path extrusionOk="0" h="7868" w="2233">
                  <a:moveTo>
                    <a:pt x="1117" y="0"/>
                  </a:moveTo>
                  <a:cubicBezTo>
                    <a:pt x="503" y="0"/>
                    <a:pt x="1" y="3069"/>
                    <a:pt x="1" y="6863"/>
                  </a:cubicBezTo>
                  <a:cubicBezTo>
                    <a:pt x="1" y="7198"/>
                    <a:pt x="1" y="7533"/>
                    <a:pt x="1" y="7868"/>
                  </a:cubicBezTo>
                  <a:lnTo>
                    <a:pt x="2205" y="7868"/>
                  </a:lnTo>
                  <a:cubicBezTo>
                    <a:pt x="2233" y="7533"/>
                    <a:pt x="2233" y="7198"/>
                    <a:pt x="2233" y="6863"/>
                  </a:cubicBezTo>
                  <a:cubicBezTo>
                    <a:pt x="2233" y="3069"/>
                    <a:pt x="1730" y="0"/>
                    <a:pt x="1117"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4896300" y="3679800"/>
              <a:ext cx="68375" cy="196375"/>
            </a:xfrm>
            <a:custGeom>
              <a:rect b="b" l="l" r="r" t="t"/>
              <a:pathLst>
                <a:path extrusionOk="0" h="7855" w="2735">
                  <a:moveTo>
                    <a:pt x="2210" y="1"/>
                  </a:moveTo>
                  <a:cubicBezTo>
                    <a:pt x="1732" y="1"/>
                    <a:pt x="1" y="3050"/>
                    <a:pt x="1" y="7185"/>
                  </a:cubicBezTo>
                  <a:cubicBezTo>
                    <a:pt x="1" y="7408"/>
                    <a:pt x="1" y="7631"/>
                    <a:pt x="29" y="7855"/>
                  </a:cubicBezTo>
                  <a:lnTo>
                    <a:pt x="1731" y="7855"/>
                  </a:lnTo>
                  <a:cubicBezTo>
                    <a:pt x="1731" y="7631"/>
                    <a:pt x="1731" y="7408"/>
                    <a:pt x="1731" y="7185"/>
                  </a:cubicBezTo>
                  <a:cubicBezTo>
                    <a:pt x="1703" y="3335"/>
                    <a:pt x="2735" y="210"/>
                    <a:pt x="2261" y="15"/>
                  </a:cubicBezTo>
                  <a:cubicBezTo>
                    <a:pt x="2246" y="6"/>
                    <a:pt x="2229" y="1"/>
                    <a:pt x="2210"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4823075" y="3688800"/>
              <a:ext cx="94875" cy="187375"/>
            </a:xfrm>
            <a:custGeom>
              <a:rect b="b" l="l" r="r" t="t"/>
              <a:pathLst>
                <a:path extrusionOk="0" h="7495" w="3795">
                  <a:moveTo>
                    <a:pt x="3416" y="1"/>
                  </a:moveTo>
                  <a:cubicBezTo>
                    <a:pt x="2913" y="1"/>
                    <a:pt x="26" y="2499"/>
                    <a:pt x="0" y="7160"/>
                  </a:cubicBezTo>
                  <a:cubicBezTo>
                    <a:pt x="0" y="7271"/>
                    <a:pt x="0" y="7383"/>
                    <a:pt x="0" y="7495"/>
                  </a:cubicBezTo>
                  <a:lnTo>
                    <a:pt x="1367" y="7495"/>
                  </a:lnTo>
                  <a:cubicBezTo>
                    <a:pt x="1367" y="7383"/>
                    <a:pt x="1367" y="7271"/>
                    <a:pt x="1367" y="7160"/>
                  </a:cubicBezTo>
                  <a:cubicBezTo>
                    <a:pt x="1367" y="2919"/>
                    <a:pt x="3795" y="269"/>
                    <a:pt x="3488" y="46"/>
                  </a:cubicBezTo>
                  <a:cubicBezTo>
                    <a:pt x="3480" y="16"/>
                    <a:pt x="3455" y="1"/>
                    <a:pt x="3416"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5040000" y="3679800"/>
              <a:ext cx="68375" cy="196375"/>
            </a:xfrm>
            <a:custGeom>
              <a:rect b="b" l="l" r="r" t="t"/>
              <a:pathLst>
                <a:path extrusionOk="0" h="7855" w="2735">
                  <a:moveTo>
                    <a:pt x="525" y="1"/>
                  </a:moveTo>
                  <a:cubicBezTo>
                    <a:pt x="506" y="1"/>
                    <a:pt x="489" y="6"/>
                    <a:pt x="474" y="15"/>
                  </a:cubicBezTo>
                  <a:cubicBezTo>
                    <a:pt x="0" y="210"/>
                    <a:pt x="1032" y="3335"/>
                    <a:pt x="1004" y="7185"/>
                  </a:cubicBezTo>
                  <a:cubicBezTo>
                    <a:pt x="1004" y="7408"/>
                    <a:pt x="1004" y="7631"/>
                    <a:pt x="1004" y="7855"/>
                  </a:cubicBezTo>
                  <a:lnTo>
                    <a:pt x="2706" y="7855"/>
                  </a:lnTo>
                  <a:cubicBezTo>
                    <a:pt x="2734" y="7631"/>
                    <a:pt x="2734" y="7408"/>
                    <a:pt x="2734" y="7185"/>
                  </a:cubicBezTo>
                  <a:cubicBezTo>
                    <a:pt x="2734" y="3050"/>
                    <a:pt x="1003" y="1"/>
                    <a:pt x="525"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5086725" y="3688800"/>
              <a:ext cx="94875" cy="187375"/>
            </a:xfrm>
            <a:custGeom>
              <a:rect b="b" l="l" r="r" t="t"/>
              <a:pathLst>
                <a:path extrusionOk="0" h="7495" w="3795">
                  <a:moveTo>
                    <a:pt x="379" y="1"/>
                  </a:moveTo>
                  <a:cubicBezTo>
                    <a:pt x="340" y="1"/>
                    <a:pt x="315" y="16"/>
                    <a:pt x="307" y="46"/>
                  </a:cubicBezTo>
                  <a:cubicBezTo>
                    <a:pt x="0" y="269"/>
                    <a:pt x="2427" y="2919"/>
                    <a:pt x="2427" y="7160"/>
                  </a:cubicBezTo>
                  <a:cubicBezTo>
                    <a:pt x="2427" y="7271"/>
                    <a:pt x="2427" y="7383"/>
                    <a:pt x="2427" y="7495"/>
                  </a:cubicBezTo>
                  <a:lnTo>
                    <a:pt x="3795" y="7495"/>
                  </a:lnTo>
                  <a:cubicBezTo>
                    <a:pt x="3795" y="7383"/>
                    <a:pt x="3795" y="7271"/>
                    <a:pt x="3795" y="7160"/>
                  </a:cubicBezTo>
                  <a:cubicBezTo>
                    <a:pt x="3769" y="2499"/>
                    <a:pt x="882" y="1"/>
                    <a:pt x="379"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47"/>
          <p:cNvSpPr txBox="1"/>
          <p:nvPr>
            <p:ph idx="15" type="title"/>
          </p:nvPr>
        </p:nvSpPr>
        <p:spPr>
          <a:xfrm>
            <a:off x="713250" y="560425"/>
            <a:ext cx="7717500" cy="5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56" name="Google Shape;656;p47"/>
          <p:cNvSpPr txBox="1"/>
          <p:nvPr>
            <p:ph idx="1" type="subTitle"/>
          </p:nvPr>
        </p:nvSpPr>
        <p:spPr>
          <a:xfrm flipH="1">
            <a:off x="1516049" y="1875125"/>
            <a:ext cx="301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Risk Assessment</a:t>
            </a:r>
            <a:endParaRPr/>
          </a:p>
        </p:txBody>
      </p:sp>
      <p:sp>
        <p:nvSpPr>
          <p:cNvPr id="657" name="Google Shape;657;p47"/>
          <p:cNvSpPr txBox="1"/>
          <p:nvPr>
            <p:ph idx="2" type="subTitle"/>
          </p:nvPr>
        </p:nvSpPr>
        <p:spPr>
          <a:xfrm flipH="1">
            <a:off x="1516050" y="2198723"/>
            <a:ext cx="3012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Potential Risks and challenges associated with the development of the system</a:t>
            </a:r>
            <a:endParaRPr/>
          </a:p>
        </p:txBody>
      </p:sp>
      <p:sp>
        <p:nvSpPr>
          <p:cNvPr id="658" name="Google Shape;658;p47"/>
          <p:cNvSpPr txBox="1"/>
          <p:nvPr>
            <p:ph type="title"/>
          </p:nvPr>
        </p:nvSpPr>
        <p:spPr>
          <a:xfrm flipH="1">
            <a:off x="713250" y="1835225"/>
            <a:ext cx="764400" cy="4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09</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9" name="Shape 4199"/>
        <p:cNvGrpSpPr/>
        <p:nvPr/>
      </p:nvGrpSpPr>
      <p:grpSpPr>
        <a:xfrm>
          <a:off x="0" y="0"/>
          <a:ext cx="0" cy="0"/>
          <a:chOff x="0" y="0"/>
          <a:chExt cx="0" cy="0"/>
        </a:xfrm>
      </p:grpSpPr>
      <p:sp>
        <p:nvSpPr>
          <p:cNvPr id="4200" name="Google Shape;4200;p83"/>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should we do in case of disaster?</a:t>
            </a:r>
            <a:endParaRPr/>
          </a:p>
        </p:txBody>
      </p:sp>
      <p:sp>
        <p:nvSpPr>
          <p:cNvPr id="4201" name="Google Shape;4201;p83"/>
          <p:cNvSpPr txBox="1"/>
          <p:nvPr>
            <p:ph idx="1" type="subTitle"/>
          </p:nvPr>
        </p:nvSpPr>
        <p:spPr>
          <a:xfrm>
            <a:off x="1803550" y="1392650"/>
            <a:ext cx="2459400" cy="79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Stay calm as much as possible</a:t>
            </a:r>
            <a:endParaRPr/>
          </a:p>
        </p:txBody>
      </p:sp>
      <p:sp>
        <p:nvSpPr>
          <p:cNvPr id="4202" name="Google Shape;4202;p83"/>
          <p:cNvSpPr txBox="1"/>
          <p:nvPr>
            <p:ph idx="2" type="subTitle"/>
          </p:nvPr>
        </p:nvSpPr>
        <p:spPr>
          <a:xfrm>
            <a:off x="1803550" y="2119453"/>
            <a:ext cx="2459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203" name="Google Shape;4203;p83"/>
          <p:cNvSpPr txBox="1"/>
          <p:nvPr>
            <p:ph idx="3" type="subTitle"/>
          </p:nvPr>
        </p:nvSpPr>
        <p:spPr>
          <a:xfrm>
            <a:off x="3342287" y="3258675"/>
            <a:ext cx="2459400" cy="79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Listen to instructions </a:t>
            </a:r>
            <a:endParaRPr/>
          </a:p>
        </p:txBody>
      </p:sp>
      <p:sp>
        <p:nvSpPr>
          <p:cNvPr id="4204" name="Google Shape;4204;p83"/>
          <p:cNvSpPr txBox="1"/>
          <p:nvPr>
            <p:ph idx="7" type="subTitle"/>
          </p:nvPr>
        </p:nvSpPr>
        <p:spPr>
          <a:xfrm>
            <a:off x="3342288" y="3987350"/>
            <a:ext cx="2459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 the farthest planet from the Sun</a:t>
            </a:r>
            <a:endParaRPr/>
          </a:p>
        </p:txBody>
      </p:sp>
      <p:sp>
        <p:nvSpPr>
          <p:cNvPr id="4205" name="Google Shape;4205;p83"/>
          <p:cNvSpPr txBox="1"/>
          <p:nvPr>
            <p:ph idx="4" type="subTitle"/>
          </p:nvPr>
        </p:nvSpPr>
        <p:spPr>
          <a:xfrm>
            <a:off x="4882874" y="1392650"/>
            <a:ext cx="2459400" cy="79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 with you </a:t>
            </a:r>
            <a:r>
              <a:rPr lang="en"/>
              <a:t>essential</a:t>
            </a:r>
            <a:r>
              <a:rPr lang="en"/>
              <a:t> items </a:t>
            </a:r>
            <a:endParaRPr/>
          </a:p>
        </p:txBody>
      </p:sp>
      <p:sp>
        <p:nvSpPr>
          <p:cNvPr id="4206" name="Google Shape;4206;p83"/>
          <p:cNvSpPr txBox="1"/>
          <p:nvPr>
            <p:ph idx="5" type="subTitle"/>
          </p:nvPr>
        </p:nvSpPr>
        <p:spPr>
          <a:xfrm>
            <a:off x="4882875" y="2119457"/>
            <a:ext cx="2459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207" name="Google Shape;4207;p83"/>
          <p:cNvSpPr txBox="1"/>
          <p:nvPr>
            <p:ph idx="8" type="subTitle"/>
          </p:nvPr>
        </p:nvSpPr>
        <p:spPr>
          <a:xfrm>
            <a:off x="5970400" y="3258675"/>
            <a:ext cx="2459400" cy="79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Disconnect</a:t>
            </a:r>
            <a:r>
              <a:rPr lang="en"/>
              <a:t> electrical power</a:t>
            </a:r>
            <a:endParaRPr/>
          </a:p>
        </p:txBody>
      </p:sp>
      <p:sp>
        <p:nvSpPr>
          <p:cNvPr id="4208" name="Google Shape;4208;p83"/>
          <p:cNvSpPr txBox="1"/>
          <p:nvPr>
            <p:ph idx="9" type="subTitle"/>
          </p:nvPr>
        </p:nvSpPr>
        <p:spPr>
          <a:xfrm>
            <a:off x="5970400" y="3985507"/>
            <a:ext cx="2459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a:t>
            </a:r>
            <a:r>
              <a:rPr lang="en"/>
              <a:t>Mars is a very cold place</a:t>
            </a:r>
            <a:endParaRPr/>
          </a:p>
        </p:txBody>
      </p:sp>
      <p:sp>
        <p:nvSpPr>
          <p:cNvPr id="4209" name="Google Shape;4209;p83"/>
          <p:cNvSpPr txBox="1"/>
          <p:nvPr>
            <p:ph idx="6" type="subTitle"/>
          </p:nvPr>
        </p:nvSpPr>
        <p:spPr>
          <a:xfrm>
            <a:off x="714175" y="3258675"/>
            <a:ext cx="2459400" cy="79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Reassure your relatives</a:t>
            </a:r>
            <a:endParaRPr/>
          </a:p>
        </p:txBody>
      </p:sp>
      <p:sp>
        <p:nvSpPr>
          <p:cNvPr id="4210" name="Google Shape;4210;p83"/>
          <p:cNvSpPr txBox="1"/>
          <p:nvPr>
            <p:ph idx="13" type="subTitle"/>
          </p:nvPr>
        </p:nvSpPr>
        <p:spPr>
          <a:xfrm>
            <a:off x="714175" y="3987350"/>
            <a:ext cx="24594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cxnSp>
        <p:nvCxnSpPr>
          <p:cNvPr id="4211" name="Google Shape;4211;p83"/>
          <p:cNvCxnSpPr>
            <a:stCxn id="4201" idx="3"/>
            <a:endCxn id="4205" idx="1"/>
          </p:cNvCxnSpPr>
          <p:nvPr/>
        </p:nvCxnSpPr>
        <p:spPr>
          <a:xfrm>
            <a:off x="4262950" y="1789700"/>
            <a:ext cx="619800" cy="0"/>
          </a:xfrm>
          <a:prstGeom prst="straightConnector1">
            <a:avLst/>
          </a:prstGeom>
          <a:noFill/>
          <a:ln cap="flat" cmpd="sng" w="9525">
            <a:solidFill>
              <a:schemeClr val="dk1"/>
            </a:solidFill>
            <a:prstDash val="solid"/>
            <a:round/>
            <a:headEnd len="med" w="med" type="none"/>
            <a:tailEnd len="med" w="med" type="triangle"/>
          </a:ln>
        </p:spPr>
      </p:cxnSp>
      <p:cxnSp>
        <p:nvCxnSpPr>
          <p:cNvPr id="4212" name="Google Shape;4212;p83"/>
          <p:cNvCxnSpPr>
            <a:stCxn id="4205" idx="3"/>
            <a:endCxn id="4209" idx="1"/>
          </p:cNvCxnSpPr>
          <p:nvPr/>
        </p:nvCxnSpPr>
        <p:spPr>
          <a:xfrm flipH="1">
            <a:off x="714074" y="1789700"/>
            <a:ext cx="6628200" cy="1866000"/>
          </a:xfrm>
          <a:prstGeom prst="bentConnector5">
            <a:avLst>
              <a:gd fmla="val -3593" name="adj1"/>
              <a:gd fmla="val 64195" name="adj2"/>
              <a:gd fmla="val 103591" name="adj3"/>
            </a:avLst>
          </a:prstGeom>
          <a:noFill/>
          <a:ln cap="flat" cmpd="sng" w="9525">
            <a:solidFill>
              <a:schemeClr val="dk1"/>
            </a:solidFill>
            <a:prstDash val="solid"/>
            <a:round/>
            <a:headEnd len="med" w="med" type="none"/>
            <a:tailEnd len="med" w="med" type="triangle"/>
          </a:ln>
        </p:spPr>
      </p:cxnSp>
      <p:cxnSp>
        <p:nvCxnSpPr>
          <p:cNvPr id="4213" name="Google Shape;4213;p83"/>
          <p:cNvCxnSpPr>
            <a:stCxn id="4209" idx="3"/>
            <a:endCxn id="4203" idx="1"/>
          </p:cNvCxnSpPr>
          <p:nvPr/>
        </p:nvCxnSpPr>
        <p:spPr>
          <a:xfrm>
            <a:off x="3173575" y="3655725"/>
            <a:ext cx="168600" cy="600"/>
          </a:xfrm>
          <a:prstGeom prst="bentConnector3">
            <a:avLst>
              <a:gd fmla="val 50033" name="adj1"/>
            </a:avLst>
          </a:prstGeom>
          <a:noFill/>
          <a:ln cap="flat" cmpd="sng" w="9525">
            <a:solidFill>
              <a:schemeClr val="dk1"/>
            </a:solidFill>
            <a:prstDash val="solid"/>
            <a:round/>
            <a:headEnd len="med" w="med" type="none"/>
            <a:tailEnd len="med" w="med" type="triangle"/>
          </a:ln>
        </p:spPr>
      </p:cxnSp>
      <p:cxnSp>
        <p:nvCxnSpPr>
          <p:cNvPr id="4214" name="Google Shape;4214;p83"/>
          <p:cNvCxnSpPr>
            <a:stCxn id="4203" idx="3"/>
            <a:endCxn id="4207" idx="1"/>
          </p:cNvCxnSpPr>
          <p:nvPr/>
        </p:nvCxnSpPr>
        <p:spPr>
          <a:xfrm>
            <a:off x="5801687" y="3655725"/>
            <a:ext cx="168600" cy="600"/>
          </a:xfrm>
          <a:prstGeom prst="bentConnector3">
            <a:avLst>
              <a:gd fmla="val 50033" name="adj1"/>
            </a:avLst>
          </a:prstGeom>
          <a:noFill/>
          <a:ln cap="flat" cmpd="sng" w="9525">
            <a:solidFill>
              <a:schemeClr val="dk1"/>
            </a:solidFill>
            <a:prstDash val="solid"/>
            <a:round/>
            <a:headEnd len="med" w="med" type="none"/>
            <a:tailEnd len="med" w="med" type="triangle"/>
          </a:ln>
        </p:spPr>
      </p:cxnSp>
      <p:grpSp>
        <p:nvGrpSpPr>
          <p:cNvPr id="4215" name="Google Shape;4215;p83"/>
          <p:cNvGrpSpPr/>
          <p:nvPr/>
        </p:nvGrpSpPr>
        <p:grpSpPr>
          <a:xfrm rot="-1141877">
            <a:off x="411110" y="1442969"/>
            <a:ext cx="913315" cy="989331"/>
            <a:chOff x="-763725" y="2391225"/>
            <a:chExt cx="770750" cy="834900"/>
          </a:xfrm>
        </p:grpSpPr>
        <p:sp>
          <p:nvSpPr>
            <p:cNvPr id="4216" name="Google Shape;4216;p83"/>
            <p:cNvSpPr/>
            <p:nvPr/>
          </p:nvSpPr>
          <p:spPr>
            <a:xfrm>
              <a:off x="-436600" y="2557900"/>
              <a:ext cx="69075" cy="56525"/>
            </a:xfrm>
            <a:custGeom>
              <a:rect b="b" l="l" r="r" t="t"/>
              <a:pathLst>
                <a:path extrusionOk="0" h="2261" w="2763">
                  <a:moveTo>
                    <a:pt x="0" y="1"/>
                  </a:moveTo>
                  <a:lnTo>
                    <a:pt x="0" y="2149"/>
                  </a:lnTo>
                  <a:cubicBezTo>
                    <a:pt x="224" y="2121"/>
                    <a:pt x="447" y="2093"/>
                    <a:pt x="698" y="2093"/>
                  </a:cubicBezTo>
                  <a:lnTo>
                    <a:pt x="1284" y="2093"/>
                  </a:lnTo>
                  <a:cubicBezTo>
                    <a:pt x="1786" y="2093"/>
                    <a:pt x="2288" y="2149"/>
                    <a:pt x="2762" y="2261"/>
                  </a:cubicBezTo>
                  <a:lnTo>
                    <a:pt x="2762" y="1"/>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3"/>
            <p:cNvSpPr/>
            <p:nvPr/>
          </p:nvSpPr>
          <p:spPr>
            <a:xfrm>
              <a:off x="-516800" y="3163325"/>
              <a:ext cx="201575" cy="16075"/>
            </a:xfrm>
            <a:custGeom>
              <a:rect b="b" l="l" r="r" t="t"/>
              <a:pathLst>
                <a:path extrusionOk="0" h="643" w="8063">
                  <a:moveTo>
                    <a:pt x="0" y="0"/>
                  </a:moveTo>
                  <a:lnTo>
                    <a:pt x="0" y="642"/>
                  </a:lnTo>
                  <a:lnTo>
                    <a:pt x="8063" y="642"/>
                  </a:lnTo>
                  <a:lnTo>
                    <a:pt x="8063"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3"/>
            <p:cNvSpPr/>
            <p:nvPr/>
          </p:nvSpPr>
          <p:spPr>
            <a:xfrm>
              <a:off x="-524475" y="3179375"/>
              <a:ext cx="225300" cy="46750"/>
            </a:xfrm>
            <a:custGeom>
              <a:rect b="b" l="l" r="r" t="t"/>
              <a:pathLst>
                <a:path extrusionOk="0" h="1870" w="9012">
                  <a:moveTo>
                    <a:pt x="0" y="0"/>
                  </a:moveTo>
                  <a:lnTo>
                    <a:pt x="0" y="1116"/>
                  </a:lnTo>
                  <a:cubicBezTo>
                    <a:pt x="0" y="1534"/>
                    <a:pt x="1897" y="1869"/>
                    <a:pt x="4213" y="1869"/>
                  </a:cubicBezTo>
                  <a:lnTo>
                    <a:pt x="4799" y="1869"/>
                  </a:lnTo>
                  <a:cubicBezTo>
                    <a:pt x="7114" y="1869"/>
                    <a:pt x="9012" y="1534"/>
                    <a:pt x="9012" y="1116"/>
                  </a:cubicBezTo>
                  <a:lnTo>
                    <a:pt x="90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3"/>
            <p:cNvSpPr/>
            <p:nvPr/>
          </p:nvSpPr>
          <p:spPr>
            <a:xfrm>
              <a:off x="-524475" y="2610225"/>
              <a:ext cx="225300" cy="553125"/>
            </a:xfrm>
            <a:custGeom>
              <a:rect b="b" l="l" r="r" t="t"/>
              <a:pathLst>
                <a:path extrusionOk="0" h="22125" w="9012">
                  <a:moveTo>
                    <a:pt x="4213" y="0"/>
                  </a:moveTo>
                  <a:cubicBezTo>
                    <a:pt x="3962" y="0"/>
                    <a:pt x="3739" y="28"/>
                    <a:pt x="3515" y="56"/>
                  </a:cubicBezTo>
                  <a:cubicBezTo>
                    <a:pt x="1507" y="224"/>
                    <a:pt x="0" y="1200"/>
                    <a:pt x="0" y="2372"/>
                  </a:cubicBezTo>
                  <a:lnTo>
                    <a:pt x="0" y="22124"/>
                  </a:lnTo>
                  <a:lnTo>
                    <a:pt x="9012" y="22124"/>
                  </a:lnTo>
                  <a:lnTo>
                    <a:pt x="9012" y="2372"/>
                  </a:lnTo>
                  <a:cubicBezTo>
                    <a:pt x="9012" y="1367"/>
                    <a:pt x="7868" y="503"/>
                    <a:pt x="6277" y="168"/>
                  </a:cubicBezTo>
                  <a:cubicBezTo>
                    <a:pt x="5803" y="56"/>
                    <a:pt x="5301" y="0"/>
                    <a:pt x="4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3"/>
            <p:cNvSpPr/>
            <p:nvPr/>
          </p:nvSpPr>
          <p:spPr>
            <a:xfrm>
              <a:off x="-297100" y="2413525"/>
              <a:ext cx="304125" cy="209975"/>
            </a:xfrm>
            <a:custGeom>
              <a:rect b="b" l="l" r="r" t="t"/>
              <a:pathLst>
                <a:path extrusionOk="0" h="8399" w="12165">
                  <a:moveTo>
                    <a:pt x="12164" y="1"/>
                  </a:moveTo>
                  <a:cubicBezTo>
                    <a:pt x="4269" y="2037"/>
                    <a:pt x="1200" y="2484"/>
                    <a:pt x="0" y="3070"/>
                  </a:cubicBezTo>
                  <a:lnTo>
                    <a:pt x="0" y="3209"/>
                  </a:lnTo>
                  <a:lnTo>
                    <a:pt x="0" y="5274"/>
                  </a:lnTo>
                  <a:lnTo>
                    <a:pt x="0" y="5469"/>
                  </a:lnTo>
                  <a:cubicBezTo>
                    <a:pt x="1172" y="5943"/>
                    <a:pt x="4241" y="6501"/>
                    <a:pt x="12164" y="8398"/>
                  </a:cubicBezTo>
                  <a:lnTo>
                    <a:pt x="12164" y="2456"/>
                  </a:lnTo>
                  <a:lnTo>
                    <a:pt x="530" y="3516"/>
                  </a:lnTo>
                  <a:cubicBezTo>
                    <a:pt x="2344" y="3153"/>
                    <a:pt x="3990" y="2986"/>
                    <a:pt x="12164" y="1368"/>
                  </a:cubicBezTo>
                  <a:lnTo>
                    <a:pt x="121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3"/>
            <p:cNvSpPr/>
            <p:nvPr/>
          </p:nvSpPr>
          <p:spPr>
            <a:xfrm>
              <a:off x="-283850" y="2447700"/>
              <a:ext cx="290875" cy="53750"/>
            </a:xfrm>
            <a:custGeom>
              <a:rect b="b" l="l" r="r" t="t"/>
              <a:pathLst>
                <a:path extrusionOk="0" h="2150" w="11635">
                  <a:moveTo>
                    <a:pt x="11634" y="1"/>
                  </a:moveTo>
                  <a:cubicBezTo>
                    <a:pt x="3460" y="1619"/>
                    <a:pt x="1814" y="1786"/>
                    <a:pt x="0" y="2149"/>
                  </a:cubicBezTo>
                  <a:lnTo>
                    <a:pt x="11634" y="1089"/>
                  </a:lnTo>
                  <a:lnTo>
                    <a:pt x="11634" y="1"/>
                  </a:lnTo>
                  <a:close/>
                </a:path>
              </a:pathLst>
            </a:cu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3"/>
            <p:cNvSpPr/>
            <p:nvPr/>
          </p:nvSpPr>
          <p:spPr>
            <a:xfrm>
              <a:off x="-650725" y="2518850"/>
              <a:ext cx="145100" cy="31425"/>
            </a:xfrm>
            <a:custGeom>
              <a:rect b="b" l="l" r="r" t="t"/>
              <a:pathLst>
                <a:path extrusionOk="0" h="1257" w="5804">
                  <a:moveTo>
                    <a:pt x="28" y="1"/>
                  </a:moveTo>
                  <a:lnTo>
                    <a:pt x="0" y="1061"/>
                  </a:lnTo>
                  <a:lnTo>
                    <a:pt x="5803" y="1256"/>
                  </a:lnTo>
                  <a:cubicBezTo>
                    <a:pt x="5692" y="1033"/>
                    <a:pt x="5608" y="782"/>
                    <a:pt x="5608" y="503"/>
                  </a:cubicBezTo>
                  <a:cubicBezTo>
                    <a:pt x="5608" y="335"/>
                    <a:pt x="5636" y="168"/>
                    <a:pt x="5692" y="29"/>
                  </a:cubicBezTo>
                  <a:lnTo>
                    <a:pt x="28" y="1"/>
                  </a:lnTo>
                  <a:close/>
                </a:path>
              </a:pathLst>
            </a:cu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3"/>
            <p:cNvSpPr/>
            <p:nvPr/>
          </p:nvSpPr>
          <p:spPr>
            <a:xfrm>
              <a:off x="-720475" y="2518850"/>
              <a:ext cx="70475" cy="78150"/>
            </a:xfrm>
            <a:custGeom>
              <a:rect b="b" l="l" r="r" t="t"/>
              <a:pathLst>
                <a:path extrusionOk="0" h="3126" w="2819">
                  <a:moveTo>
                    <a:pt x="2818" y="1"/>
                  </a:moveTo>
                  <a:lnTo>
                    <a:pt x="1" y="2651"/>
                  </a:lnTo>
                  <a:lnTo>
                    <a:pt x="503" y="3125"/>
                  </a:lnTo>
                  <a:lnTo>
                    <a:pt x="2790" y="1061"/>
                  </a:lnTo>
                  <a:lnTo>
                    <a:pt x="2818"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3"/>
            <p:cNvSpPr/>
            <p:nvPr/>
          </p:nvSpPr>
          <p:spPr>
            <a:xfrm>
              <a:off x="-474975" y="2486075"/>
              <a:ext cx="141625" cy="71850"/>
            </a:xfrm>
            <a:custGeom>
              <a:rect b="b" l="l" r="r" t="t"/>
              <a:pathLst>
                <a:path extrusionOk="0" h="2874" w="5665">
                  <a:moveTo>
                    <a:pt x="1" y="0"/>
                  </a:moveTo>
                  <a:lnTo>
                    <a:pt x="336" y="196"/>
                  </a:lnTo>
                  <a:cubicBezTo>
                    <a:pt x="1201" y="251"/>
                    <a:pt x="1870" y="949"/>
                    <a:pt x="1870" y="1814"/>
                  </a:cubicBezTo>
                  <a:cubicBezTo>
                    <a:pt x="1870" y="2232"/>
                    <a:pt x="1703" y="2595"/>
                    <a:pt x="1480" y="2874"/>
                  </a:cubicBezTo>
                  <a:lnTo>
                    <a:pt x="5665" y="2874"/>
                  </a:lnTo>
                  <a:lnTo>
                    <a:pt x="56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3"/>
            <p:cNvSpPr/>
            <p:nvPr/>
          </p:nvSpPr>
          <p:spPr>
            <a:xfrm>
              <a:off x="-333375" y="2493750"/>
              <a:ext cx="36300" cy="51625"/>
            </a:xfrm>
            <a:custGeom>
              <a:rect b="b" l="l" r="r" t="t"/>
              <a:pathLst>
                <a:path extrusionOk="0" h="2065" w="1452">
                  <a:moveTo>
                    <a:pt x="1" y="0"/>
                  </a:moveTo>
                  <a:lnTo>
                    <a:pt x="1" y="2065"/>
                  </a:lnTo>
                  <a:lnTo>
                    <a:pt x="1451" y="2065"/>
                  </a:lnTo>
                  <a:lnTo>
                    <a:pt x="1451" y="0"/>
                  </a:lnTo>
                  <a:close/>
                </a:path>
              </a:pathLst>
            </a:cu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3"/>
            <p:cNvSpPr/>
            <p:nvPr/>
          </p:nvSpPr>
          <p:spPr>
            <a:xfrm>
              <a:off x="-655600" y="2391225"/>
              <a:ext cx="189025" cy="119275"/>
            </a:xfrm>
            <a:custGeom>
              <a:rect b="b" l="l" r="r" t="t"/>
              <a:pathLst>
                <a:path extrusionOk="0" h="4771" w="7561">
                  <a:moveTo>
                    <a:pt x="753" y="0"/>
                  </a:moveTo>
                  <a:lnTo>
                    <a:pt x="0" y="1060"/>
                  </a:lnTo>
                  <a:lnTo>
                    <a:pt x="6054" y="4771"/>
                  </a:lnTo>
                  <a:cubicBezTo>
                    <a:pt x="6333" y="4297"/>
                    <a:pt x="6863" y="3990"/>
                    <a:pt x="7449" y="3990"/>
                  </a:cubicBezTo>
                  <a:lnTo>
                    <a:pt x="7561" y="3990"/>
                  </a:lnTo>
                  <a:lnTo>
                    <a:pt x="7226" y="3794"/>
                  </a:lnTo>
                  <a:lnTo>
                    <a:pt x="753" y="0"/>
                  </a:lnTo>
                  <a:close/>
                </a:path>
              </a:pathLst>
            </a:cu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3"/>
            <p:cNvSpPr/>
            <p:nvPr/>
          </p:nvSpPr>
          <p:spPr>
            <a:xfrm>
              <a:off x="-763725" y="2391225"/>
              <a:ext cx="126975" cy="42550"/>
            </a:xfrm>
            <a:custGeom>
              <a:rect b="b" l="l" r="r" t="t"/>
              <a:pathLst>
                <a:path extrusionOk="0" h="1702" w="5079">
                  <a:moveTo>
                    <a:pt x="5078" y="0"/>
                  </a:moveTo>
                  <a:lnTo>
                    <a:pt x="1" y="893"/>
                  </a:lnTo>
                  <a:lnTo>
                    <a:pt x="252" y="1702"/>
                  </a:lnTo>
                  <a:lnTo>
                    <a:pt x="4325" y="1060"/>
                  </a:lnTo>
                  <a:lnTo>
                    <a:pt x="5078"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3"/>
            <p:cNvSpPr/>
            <p:nvPr/>
          </p:nvSpPr>
          <p:spPr>
            <a:xfrm>
              <a:off x="-333375" y="2545350"/>
              <a:ext cx="36300" cy="25150"/>
            </a:xfrm>
            <a:custGeom>
              <a:rect b="b" l="l" r="r" t="t"/>
              <a:pathLst>
                <a:path extrusionOk="0" h="1006" w="1452">
                  <a:moveTo>
                    <a:pt x="1" y="1"/>
                  </a:moveTo>
                  <a:lnTo>
                    <a:pt x="1" y="503"/>
                  </a:lnTo>
                  <a:lnTo>
                    <a:pt x="1" y="977"/>
                  </a:lnTo>
                  <a:lnTo>
                    <a:pt x="1" y="1005"/>
                  </a:lnTo>
                  <a:lnTo>
                    <a:pt x="1451" y="1005"/>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3"/>
            <p:cNvSpPr/>
            <p:nvPr/>
          </p:nvSpPr>
          <p:spPr>
            <a:xfrm>
              <a:off x="-333375" y="2474900"/>
              <a:ext cx="36300" cy="18875"/>
            </a:xfrm>
            <a:custGeom>
              <a:rect b="b" l="l" r="r" t="t"/>
              <a:pathLst>
                <a:path extrusionOk="0" h="755" w="1452">
                  <a:moveTo>
                    <a:pt x="1" y="1"/>
                  </a:moveTo>
                  <a:lnTo>
                    <a:pt x="1" y="754"/>
                  </a:lnTo>
                  <a:lnTo>
                    <a:pt x="1451" y="754"/>
                  </a:lnTo>
                  <a:lnTo>
                    <a:pt x="1451"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3"/>
            <p:cNvSpPr/>
            <p:nvPr/>
          </p:nvSpPr>
          <p:spPr>
            <a:xfrm>
              <a:off x="-510525" y="2490950"/>
              <a:ext cx="82325" cy="81625"/>
            </a:xfrm>
            <a:custGeom>
              <a:rect b="b" l="l" r="r" t="t"/>
              <a:pathLst>
                <a:path extrusionOk="0" h="3265" w="3293">
                  <a:moveTo>
                    <a:pt x="1618" y="921"/>
                  </a:moveTo>
                  <a:cubicBezTo>
                    <a:pt x="1981" y="921"/>
                    <a:pt x="2260" y="1228"/>
                    <a:pt x="2260" y="1591"/>
                  </a:cubicBezTo>
                  <a:cubicBezTo>
                    <a:pt x="2260" y="1926"/>
                    <a:pt x="1981" y="2233"/>
                    <a:pt x="1618" y="2233"/>
                  </a:cubicBezTo>
                  <a:cubicBezTo>
                    <a:pt x="1256" y="2233"/>
                    <a:pt x="977" y="1926"/>
                    <a:pt x="977" y="1591"/>
                  </a:cubicBezTo>
                  <a:cubicBezTo>
                    <a:pt x="977" y="1228"/>
                    <a:pt x="1256" y="921"/>
                    <a:pt x="1618" y="921"/>
                  </a:cubicBezTo>
                  <a:close/>
                  <a:moveTo>
                    <a:pt x="1646" y="1"/>
                  </a:moveTo>
                  <a:cubicBezTo>
                    <a:pt x="1060" y="1"/>
                    <a:pt x="530" y="308"/>
                    <a:pt x="251" y="782"/>
                  </a:cubicBezTo>
                  <a:cubicBezTo>
                    <a:pt x="168" y="893"/>
                    <a:pt x="112" y="1005"/>
                    <a:pt x="84" y="1145"/>
                  </a:cubicBezTo>
                  <a:cubicBezTo>
                    <a:pt x="28" y="1284"/>
                    <a:pt x="0" y="1451"/>
                    <a:pt x="0" y="1619"/>
                  </a:cubicBezTo>
                  <a:cubicBezTo>
                    <a:pt x="0" y="1898"/>
                    <a:pt x="84" y="2149"/>
                    <a:pt x="195" y="2372"/>
                  </a:cubicBezTo>
                  <a:cubicBezTo>
                    <a:pt x="447" y="2902"/>
                    <a:pt x="1005" y="3265"/>
                    <a:pt x="1646" y="3265"/>
                  </a:cubicBezTo>
                  <a:cubicBezTo>
                    <a:pt x="2148" y="3265"/>
                    <a:pt x="2595" y="3042"/>
                    <a:pt x="2902" y="2679"/>
                  </a:cubicBezTo>
                  <a:cubicBezTo>
                    <a:pt x="3125" y="2400"/>
                    <a:pt x="3292" y="2037"/>
                    <a:pt x="3292" y="1619"/>
                  </a:cubicBezTo>
                  <a:cubicBezTo>
                    <a:pt x="3292" y="754"/>
                    <a:pt x="2623" y="56"/>
                    <a:pt x="1758"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3"/>
            <p:cNvSpPr/>
            <p:nvPr/>
          </p:nvSpPr>
          <p:spPr>
            <a:xfrm>
              <a:off x="-486125" y="2513975"/>
              <a:ext cx="32100" cy="32800"/>
            </a:xfrm>
            <a:custGeom>
              <a:rect b="b" l="l" r="r" t="t"/>
              <a:pathLst>
                <a:path extrusionOk="0" h="1312" w="1284">
                  <a:moveTo>
                    <a:pt x="642" y="0"/>
                  </a:moveTo>
                  <a:cubicBezTo>
                    <a:pt x="280" y="0"/>
                    <a:pt x="1" y="307"/>
                    <a:pt x="1" y="670"/>
                  </a:cubicBezTo>
                  <a:cubicBezTo>
                    <a:pt x="1" y="1005"/>
                    <a:pt x="280" y="1312"/>
                    <a:pt x="642" y="1312"/>
                  </a:cubicBezTo>
                  <a:cubicBezTo>
                    <a:pt x="1005" y="1312"/>
                    <a:pt x="1284" y="1005"/>
                    <a:pt x="1284" y="670"/>
                  </a:cubicBezTo>
                  <a:cubicBezTo>
                    <a:pt x="1284" y="307"/>
                    <a:pt x="1005" y="0"/>
                    <a:pt x="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5" name="Shape 4235"/>
        <p:cNvGrpSpPr/>
        <p:nvPr/>
      </p:nvGrpSpPr>
      <p:grpSpPr>
        <a:xfrm>
          <a:off x="0" y="0"/>
          <a:ext cx="0" cy="0"/>
          <a:chOff x="0" y="0"/>
          <a:chExt cx="0" cy="0"/>
        </a:xfrm>
      </p:grpSpPr>
      <p:sp>
        <p:nvSpPr>
          <p:cNvPr id="4236" name="Google Shape;4236;p84"/>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Cause and effect</a:t>
            </a:r>
            <a:endParaRPr/>
          </a:p>
        </p:txBody>
      </p:sp>
      <p:sp>
        <p:nvSpPr>
          <p:cNvPr id="4237" name="Google Shape;4237;p84"/>
          <p:cNvSpPr txBox="1"/>
          <p:nvPr/>
        </p:nvSpPr>
        <p:spPr>
          <a:xfrm>
            <a:off x="3814775" y="3118317"/>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Methods</a:t>
            </a:r>
            <a:endParaRPr b="1" sz="2200">
              <a:solidFill>
                <a:schemeClr val="dk1"/>
              </a:solidFill>
              <a:latin typeface="Albert Sans"/>
              <a:ea typeface="Albert Sans"/>
              <a:cs typeface="Albert Sans"/>
              <a:sym typeface="Albert Sans"/>
            </a:endParaRPr>
          </a:p>
        </p:txBody>
      </p:sp>
      <p:sp>
        <p:nvSpPr>
          <p:cNvPr id="4238" name="Google Shape;4238;p84"/>
          <p:cNvSpPr txBox="1"/>
          <p:nvPr/>
        </p:nvSpPr>
        <p:spPr>
          <a:xfrm>
            <a:off x="3814775" y="3498700"/>
            <a:ext cx="22056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Saturn is composed of hydrogen and helium</a:t>
            </a:r>
            <a:endParaRPr>
              <a:solidFill>
                <a:schemeClr val="dk1"/>
              </a:solidFill>
              <a:latin typeface="DM Sans"/>
              <a:ea typeface="DM Sans"/>
              <a:cs typeface="DM Sans"/>
              <a:sym typeface="DM Sans"/>
            </a:endParaRPr>
          </a:p>
        </p:txBody>
      </p:sp>
      <p:sp>
        <p:nvSpPr>
          <p:cNvPr id="4239" name="Google Shape;4239;p84"/>
          <p:cNvSpPr txBox="1"/>
          <p:nvPr/>
        </p:nvSpPr>
        <p:spPr>
          <a:xfrm>
            <a:off x="3814775" y="1613550"/>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People</a:t>
            </a:r>
            <a:endParaRPr b="1" sz="2200">
              <a:solidFill>
                <a:schemeClr val="dk1"/>
              </a:solidFill>
              <a:latin typeface="Albert Sans"/>
              <a:ea typeface="Albert Sans"/>
              <a:cs typeface="Albert Sans"/>
              <a:sym typeface="Albert Sans"/>
            </a:endParaRPr>
          </a:p>
        </p:txBody>
      </p:sp>
      <p:sp>
        <p:nvSpPr>
          <p:cNvPr id="4240" name="Google Shape;4240;p84"/>
          <p:cNvSpPr txBox="1"/>
          <p:nvPr/>
        </p:nvSpPr>
        <p:spPr>
          <a:xfrm>
            <a:off x="3814775" y="1993875"/>
            <a:ext cx="2205600" cy="616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4241" name="Google Shape;4241;p84"/>
          <p:cNvSpPr txBox="1"/>
          <p:nvPr/>
        </p:nvSpPr>
        <p:spPr>
          <a:xfrm>
            <a:off x="6225250" y="1613550"/>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Measurements</a:t>
            </a:r>
            <a:endParaRPr b="1" sz="2200">
              <a:solidFill>
                <a:schemeClr val="dk1"/>
              </a:solidFill>
              <a:latin typeface="Albert Sans"/>
              <a:ea typeface="Albert Sans"/>
              <a:cs typeface="Albert Sans"/>
              <a:sym typeface="Albert Sans"/>
            </a:endParaRPr>
          </a:p>
        </p:txBody>
      </p:sp>
      <p:sp>
        <p:nvSpPr>
          <p:cNvPr id="4242" name="Google Shape;4242;p84"/>
          <p:cNvSpPr txBox="1"/>
          <p:nvPr/>
        </p:nvSpPr>
        <p:spPr>
          <a:xfrm>
            <a:off x="6225250" y="1993877"/>
            <a:ext cx="2205600" cy="616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sp>
        <p:nvSpPr>
          <p:cNvPr id="4243" name="Google Shape;4243;p84"/>
          <p:cNvSpPr txBox="1"/>
          <p:nvPr/>
        </p:nvSpPr>
        <p:spPr>
          <a:xfrm>
            <a:off x="1328200" y="1613550"/>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Environment</a:t>
            </a:r>
            <a:endParaRPr b="1" sz="2200">
              <a:solidFill>
                <a:schemeClr val="dk1"/>
              </a:solidFill>
              <a:latin typeface="Albert Sans"/>
              <a:ea typeface="Albert Sans"/>
              <a:cs typeface="Albert Sans"/>
              <a:sym typeface="Albert Sans"/>
            </a:endParaRPr>
          </a:p>
        </p:txBody>
      </p:sp>
      <p:sp>
        <p:nvSpPr>
          <p:cNvPr id="4244" name="Google Shape;4244;p84"/>
          <p:cNvSpPr txBox="1"/>
          <p:nvPr/>
        </p:nvSpPr>
        <p:spPr>
          <a:xfrm>
            <a:off x="1328200" y="1993875"/>
            <a:ext cx="2205600" cy="616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4245" name="Google Shape;4245;p84"/>
          <p:cNvSpPr txBox="1"/>
          <p:nvPr/>
        </p:nvSpPr>
        <p:spPr>
          <a:xfrm>
            <a:off x="1328200" y="3118317"/>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Materials</a:t>
            </a:r>
            <a:endParaRPr b="1" sz="2200">
              <a:solidFill>
                <a:schemeClr val="dk1"/>
              </a:solidFill>
              <a:latin typeface="Albert Sans"/>
              <a:ea typeface="Albert Sans"/>
              <a:cs typeface="Albert Sans"/>
              <a:sym typeface="Albert Sans"/>
            </a:endParaRPr>
          </a:p>
        </p:txBody>
      </p:sp>
      <p:sp>
        <p:nvSpPr>
          <p:cNvPr id="4246" name="Google Shape;4246;p84"/>
          <p:cNvSpPr txBox="1"/>
          <p:nvPr/>
        </p:nvSpPr>
        <p:spPr>
          <a:xfrm>
            <a:off x="1328200" y="3498700"/>
            <a:ext cx="22056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4247" name="Google Shape;4247;p84"/>
          <p:cNvSpPr txBox="1"/>
          <p:nvPr/>
        </p:nvSpPr>
        <p:spPr>
          <a:xfrm>
            <a:off x="6225250" y="3118298"/>
            <a:ext cx="2205600" cy="436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Machines</a:t>
            </a:r>
            <a:endParaRPr b="1" sz="2200">
              <a:solidFill>
                <a:schemeClr val="dk1"/>
              </a:solidFill>
              <a:latin typeface="Albert Sans"/>
              <a:ea typeface="Albert Sans"/>
              <a:cs typeface="Albert Sans"/>
              <a:sym typeface="Albert Sans"/>
            </a:endParaRPr>
          </a:p>
        </p:txBody>
      </p:sp>
      <p:sp>
        <p:nvSpPr>
          <p:cNvPr id="4248" name="Google Shape;4248;p84"/>
          <p:cNvSpPr txBox="1"/>
          <p:nvPr/>
        </p:nvSpPr>
        <p:spPr>
          <a:xfrm>
            <a:off x="6225250" y="3498673"/>
            <a:ext cx="22056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p:txBody>
      </p:sp>
      <p:sp>
        <p:nvSpPr>
          <p:cNvPr id="4249" name="Google Shape;4249;p84"/>
          <p:cNvSpPr txBox="1"/>
          <p:nvPr/>
        </p:nvSpPr>
        <p:spPr>
          <a:xfrm rot="-5399626">
            <a:off x="-478664" y="2679395"/>
            <a:ext cx="2755500" cy="37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200">
                <a:solidFill>
                  <a:schemeClr val="dk1"/>
                </a:solidFill>
                <a:latin typeface="Albert Sans"/>
                <a:ea typeface="Albert Sans"/>
                <a:cs typeface="Albert Sans"/>
                <a:sym typeface="Albert Sans"/>
              </a:rPr>
              <a:t>Problem or goal</a:t>
            </a:r>
            <a:endParaRPr b="1" sz="2200">
              <a:solidFill>
                <a:schemeClr val="dk1"/>
              </a:solidFill>
              <a:latin typeface="Albert Sans"/>
              <a:ea typeface="Albert Sans"/>
              <a:cs typeface="Albert Sans"/>
              <a:sym typeface="Albert Sans"/>
            </a:endParaRPr>
          </a:p>
        </p:txBody>
      </p:sp>
      <p:cxnSp>
        <p:nvCxnSpPr>
          <p:cNvPr id="4250" name="Google Shape;4250;p84"/>
          <p:cNvCxnSpPr/>
          <p:nvPr/>
        </p:nvCxnSpPr>
        <p:spPr>
          <a:xfrm>
            <a:off x="1084786" y="2865095"/>
            <a:ext cx="7362600" cy="0"/>
          </a:xfrm>
          <a:prstGeom prst="straightConnector1">
            <a:avLst/>
          </a:prstGeom>
          <a:noFill/>
          <a:ln cap="flat" cmpd="sng" w="9525">
            <a:solidFill>
              <a:schemeClr val="dk1"/>
            </a:solidFill>
            <a:prstDash val="solid"/>
            <a:round/>
            <a:headEnd len="med" w="med" type="none"/>
            <a:tailEnd len="med" w="med" type="triangle"/>
          </a:ln>
        </p:spPr>
      </p:cxnSp>
      <p:cxnSp>
        <p:nvCxnSpPr>
          <p:cNvPr id="4251" name="Google Shape;4251;p84"/>
          <p:cNvCxnSpPr>
            <a:stCxn id="4244" idx="2"/>
            <a:endCxn id="4245" idx="0"/>
          </p:cNvCxnSpPr>
          <p:nvPr/>
        </p:nvCxnSpPr>
        <p:spPr>
          <a:xfrm flipH="1" rot="-5400000">
            <a:off x="2177500" y="2864175"/>
            <a:ext cx="507600" cy="600"/>
          </a:xfrm>
          <a:prstGeom prst="bentConnector3">
            <a:avLst>
              <a:gd fmla="val 50004" name="adj1"/>
            </a:avLst>
          </a:prstGeom>
          <a:noFill/>
          <a:ln cap="flat" cmpd="sng" w="9525">
            <a:solidFill>
              <a:schemeClr val="dk1"/>
            </a:solidFill>
            <a:prstDash val="solid"/>
            <a:round/>
            <a:headEnd len="med" w="med" type="none"/>
            <a:tailEnd len="med" w="med" type="none"/>
          </a:ln>
        </p:spPr>
      </p:cxnSp>
      <p:cxnSp>
        <p:nvCxnSpPr>
          <p:cNvPr id="4252" name="Google Shape;4252;p84"/>
          <p:cNvCxnSpPr>
            <a:stCxn id="4240" idx="2"/>
            <a:endCxn id="4237" idx="0"/>
          </p:cNvCxnSpPr>
          <p:nvPr/>
        </p:nvCxnSpPr>
        <p:spPr>
          <a:xfrm flipH="1" rot="-5400000">
            <a:off x="4664075" y="2864175"/>
            <a:ext cx="507600" cy="600"/>
          </a:xfrm>
          <a:prstGeom prst="bentConnector3">
            <a:avLst>
              <a:gd fmla="val 50004" name="adj1"/>
            </a:avLst>
          </a:prstGeom>
          <a:noFill/>
          <a:ln cap="flat" cmpd="sng" w="9525">
            <a:solidFill>
              <a:schemeClr val="dk1"/>
            </a:solidFill>
            <a:prstDash val="solid"/>
            <a:round/>
            <a:headEnd len="med" w="med" type="none"/>
            <a:tailEnd len="med" w="med" type="none"/>
          </a:ln>
        </p:spPr>
      </p:cxnSp>
      <p:cxnSp>
        <p:nvCxnSpPr>
          <p:cNvPr id="4253" name="Google Shape;4253;p84"/>
          <p:cNvCxnSpPr>
            <a:stCxn id="4242" idx="2"/>
            <a:endCxn id="4247" idx="0"/>
          </p:cNvCxnSpPr>
          <p:nvPr/>
        </p:nvCxnSpPr>
        <p:spPr>
          <a:xfrm flipH="1" rot="-5400000">
            <a:off x="7074550" y="2864177"/>
            <a:ext cx="507600" cy="600"/>
          </a:xfrm>
          <a:prstGeom prst="bentConnector3">
            <a:avLst>
              <a:gd fmla="val 50002" name="adj1"/>
            </a:avLst>
          </a:prstGeom>
          <a:noFill/>
          <a:ln cap="flat" cmpd="sng" w="9525">
            <a:solidFill>
              <a:schemeClr val="dk1"/>
            </a:solidFill>
            <a:prstDash val="solid"/>
            <a:round/>
            <a:headEnd len="med" w="med" type="none"/>
            <a:tailEnd len="med" w="med" type="none"/>
          </a:ln>
        </p:spPr>
      </p:cxnSp>
      <p:grpSp>
        <p:nvGrpSpPr>
          <p:cNvPr id="4254" name="Google Shape;4254;p84"/>
          <p:cNvGrpSpPr/>
          <p:nvPr/>
        </p:nvGrpSpPr>
        <p:grpSpPr>
          <a:xfrm rot="3072627">
            <a:off x="8208067" y="25942"/>
            <a:ext cx="567075" cy="1351346"/>
            <a:chOff x="2630200" y="621025"/>
            <a:chExt cx="657750" cy="1567425"/>
          </a:xfrm>
        </p:grpSpPr>
        <p:sp>
          <p:nvSpPr>
            <p:cNvPr id="4255" name="Google Shape;4255;p84"/>
            <p:cNvSpPr/>
            <p:nvPr/>
          </p:nvSpPr>
          <p:spPr>
            <a:xfrm>
              <a:off x="2899575" y="1829750"/>
              <a:ext cx="153325" cy="358700"/>
            </a:xfrm>
            <a:custGeom>
              <a:rect b="b" l="l" r="r" t="t"/>
              <a:pathLst>
                <a:path extrusionOk="0" h="14348" w="6133">
                  <a:moveTo>
                    <a:pt x="1194" y="1"/>
                  </a:moveTo>
                  <a:cubicBezTo>
                    <a:pt x="636" y="7450"/>
                    <a:pt x="23" y="13113"/>
                    <a:pt x="23" y="13113"/>
                  </a:cubicBezTo>
                  <a:cubicBezTo>
                    <a:pt x="0" y="14214"/>
                    <a:pt x="719" y="14284"/>
                    <a:pt x="1713" y="14284"/>
                  </a:cubicBezTo>
                  <a:cubicBezTo>
                    <a:pt x="1858" y="14284"/>
                    <a:pt x="2009" y="14282"/>
                    <a:pt x="2164" y="14282"/>
                  </a:cubicBezTo>
                  <a:cubicBezTo>
                    <a:pt x="2267" y="14282"/>
                    <a:pt x="2372" y="14283"/>
                    <a:pt x="2478" y="14285"/>
                  </a:cubicBezTo>
                  <a:cubicBezTo>
                    <a:pt x="3040" y="14329"/>
                    <a:pt x="3515" y="14347"/>
                    <a:pt x="3917" y="14347"/>
                  </a:cubicBezTo>
                  <a:cubicBezTo>
                    <a:pt x="6085" y="14347"/>
                    <a:pt x="6105" y="13811"/>
                    <a:pt x="6105" y="13811"/>
                  </a:cubicBezTo>
                  <a:cubicBezTo>
                    <a:pt x="6105" y="13811"/>
                    <a:pt x="6105" y="9291"/>
                    <a:pt x="6133" y="168"/>
                  </a:cubicBezTo>
                  <a:cubicBezTo>
                    <a:pt x="4487" y="84"/>
                    <a:pt x="2840" y="1"/>
                    <a:pt x="1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4"/>
            <p:cNvSpPr/>
            <p:nvPr/>
          </p:nvSpPr>
          <p:spPr>
            <a:xfrm>
              <a:off x="2909200" y="874900"/>
              <a:ext cx="147875" cy="425500"/>
            </a:xfrm>
            <a:custGeom>
              <a:rect b="b" l="l" r="r" t="t"/>
              <a:pathLst>
                <a:path extrusionOk="0" h="17020" w="5915">
                  <a:moveTo>
                    <a:pt x="140" y="1"/>
                  </a:moveTo>
                  <a:cubicBezTo>
                    <a:pt x="28" y="1340"/>
                    <a:pt x="0" y="2707"/>
                    <a:pt x="0" y="3321"/>
                  </a:cubicBezTo>
                  <a:cubicBezTo>
                    <a:pt x="1367" y="4604"/>
                    <a:pt x="1842" y="9933"/>
                    <a:pt x="1842" y="16629"/>
                  </a:cubicBezTo>
                  <a:cubicBezTo>
                    <a:pt x="3125" y="16685"/>
                    <a:pt x="4436" y="16880"/>
                    <a:pt x="5720" y="17019"/>
                  </a:cubicBezTo>
                  <a:cubicBezTo>
                    <a:pt x="5692" y="13309"/>
                    <a:pt x="5608" y="11858"/>
                    <a:pt x="5915" y="140"/>
                  </a:cubicBezTo>
                  <a:lnTo>
                    <a:pt x="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4"/>
            <p:cNvSpPr/>
            <p:nvPr/>
          </p:nvSpPr>
          <p:spPr>
            <a:xfrm>
              <a:off x="2929425" y="1290600"/>
              <a:ext cx="123475" cy="543375"/>
            </a:xfrm>
            <a:custGeom>
              <a:rect b="b" l="l" r="r" t="t"/>
              <a:pathLst>
                <a:path extrusionOk="0" h="21735" w="4939">
                  <a:moveTo>
                    <a:pt x="1033" y="1"/>
                  </a:moveTo>
                  <a:cubicBezTo>
                    <a:pt x="1005" y="6752"/>
                    <a:pt x="530" y="14871"/>
                    <a:pt x="0" y="21567"/>
                  </a:cubicBezTo>
                  <a:cubicBezTo>
                    <a:pt x="1646" y="21567"/>
                    <a:pt x="3293" y="21650"/>
                    <a:pt x="4939" y="21734"/>
                  </a:cubicBezTo>
                  <a:cubicBezTo>
                    <a:pt x="4939" y="17159"/>
                    <a:pt x="4939" y="11439"/>
                    <a:pt x="4939" y="4576"/>
                  </a:cubicBezTo>
                  <a:cubicBezTo>
                    <a:pt x="4939" y="2763"/>
                    <a:pt x="4939" y="1479"/>
                    <a:pt x="4911" y="391"/>
                  </a:cubicBezTo>
                  <a:cubicBezTo>
                    <a:pt x="3627" y="252"/>
                    <a:pt x="2316" y="57"/>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4"/>
            <p:cNvSpPr/>
            <p:nvPr/>
          </p:nvSpPr>
          <p:spPr>
            <a:xfrm>
              <a:off x="2633000" y="743075"/>
              <a:ext cx="264375" cy="131850"/>
            </a:xfrm>
            <a:custGeom>
              <a:rect b="b" l="l" r="r" t="t"/>
              <a:pathLst>
                <a:path extrusionOk="0" h="5274" w="10575">
                  <a:moveTo>
                    <a:pt x="9068" y="1"/>
                  </a:moveTo>
                  <a:cubicBezTo>
                    <a:pt x="6110" y="252"/>
                    <a:pt x="2734" y="308"/>
                    <a:pt x="0" y="1675"/>
                  </a:cubicBezTo>
                  <a:lnTo>
                    <a:pt x="7617" y="1870"/>
                  </a:lnTo>
                  <a:cubicBezTo>
                    <a:pt x="7561" y="4130"/>
                    <a:pt x="7533" y="5190"/>
                    <a:pt x="7533" y="5190"/>
                  </a:cubicBezTo>
                  <a:lnTo>
                    <a:pt x="10574" y="5274"/>
                  </a:lnTo>
                  <a:cubicBezTo>
                    <a:pt x="10211" y="5023"/>
                    <a:pt x="9904" y="4744"/>
                    <a:pt x="9653" y="4437"/>
                  </a:cubicBezTo>
                  <a:cubicBezTo>
                    <a:pt x="8789" y="3265"/>
                    <a:pt x="8175" y="1480"/>
                    <a:pt x="90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4"/>
            <p:cNvSpPr/>
            <p:nvPr/>
          </p:nvSpPr>
          <p:spPr>
            <a:xfrm>
              <a:off x="2630200" y="632875"/>
              <a:ext cx="578925" cy="262975"/>
            </a:xfrm>
            <a:custGeom>
              <a:rect b="b" l="l" r="r" t="t"/>
              <a:pathLst>
                <a:path extrusionOk="0" h="10519" w="23157">
                  <a:moveTo>
                    <a:pt x="22571" y="1"/>
                  </a:moveTo>
                  <a:lnTo>
                    <a:pt x="12472" y="1703"/>
                  </a:lnTo>
                  <a:cubicBezTo>
                    <a:pt x="8482" y="2261"/>
                    <a:pt x="57" y="3823"/>
                    <a:pt x="1" y="6083"/>
                  </a:cubicBezTo>
                  <a:lnTo>
                    <a:pt x="112" y="6083"/>
                  </a:lnTo>
                  <a:cubicBezTo>
                    <a:pt x="2846" y="4716"/>
                    <a:pt x="6222" y="4660"/>
                    <a:pt x="9180" y="4409"/>
                  </a:cubicBezTo>
                  <a:lnTo>
                    <a:pt x="9180" y="4409"/>
                  </a:lnTo>
                  <a:cubicBezTo>
                    <a:pt x="8287" y="5888"/>
                    <a:pt x="8901" y="7673"/>
                    <a:pt x="9765" y="8845"/>
                  </a:cubicBezTo>
                  <a:cubicBezTo>
                    <a:pt x="10016" y="9152"/>
                    <a:pt x="10323" y="9431"/>
                    <a:pt x="10686" y="9682"/>
                  </a:cubicBezTo>
                  <a:lnTo>
                    <a:pt x="11300" y="9682"/>
                  </a:lnTo>
                  <a:lnTo>
                    <a:pt x="17075" y="9821"/>
                  </a:lnTo>
                  <a:lnTo>
                    <a:pt x="19056" y="9877"/>
                  </a:lnTo>
                  <a:cubicBezTo>
                    <a:pt x="20116" y="9905"/>
                    <a:pt x="21622" y="10212"/>
                    <a:pt x="22878" y="10519"/>
                  </a:cubicBezTo>
                  <a:cubicBezTo>
                    <a:pt x="23157" y="7004"/>
                    <a:pt x="23101" y="3488"/>
                    <a:pt x="2257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4"/>
            <p:cNvSpPr/>
            <p:nvPr/>
          </p:nvSpPr>
          <p:spPr>
            <a:xfrm>
              <a:off x="3194475" y="623825"/>
              <a:ext cx="83700" cy="283900"/>
            </a:xfrm>
            <a:custGeom>
              <a:rect b="b" l="l" r="r" t="t"/>
              <a:pathLst>
                <a:path extrusionOk="0" h="11356" w="3348">
                  <a:moveTo>
                    <a:pt x="2260" y="0"/>
                  </a:moveTo>
                  <a:lnTo>
                    <a:pt x="0" y="363"/>
                  </a:lnTo>
                  <a:cubicBezTo>
                    <a:pt x="530" y="3850"/>
                    <a:pt x="586" y="7366"/>
                    <a:pt x="307" y="10881"/>
                  </a:cubicBezTo>
                  <a:cubicBezTo>
                    <a:pt x="1032" y="11048"/>
                    <a:pt x="1674" y="11244"/>
                    <a:pt x="2120" y="11355"/>
                  </a:cubicBezTo>
                  <a:cubicBezTo>
                    <a:pt x="3208" y="7645"/>
                    <a:pt x="3348" y="3627"/>
                    <a:pt x="2260" y="0"/>
                  </a:cubicBez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4"/>
            <p:cNvSpPr/>
            <p:nvPr/>
          </p:nvSpPr>
          <p:spPr>
            <a:xfrm>
              <a:off x="3247475" y="621025"/>
              <a:ext cx="40475" cy="291575"/>
            </a:xfrm>
            <a:custGeom>
              <a:rect b="b" l="l" r="r" t="t"/>
              <a:pathLst>
                <a:path extrusionOk="0" h="11663" w="1619">
                  <a:moveTo>
                    <a:pt x="782" y="1"/>
                  </a:moveTo>
                  <a:lnTo>
                    <a:pt x="140" y="112"/>
                  </a:lnTo>
                  <a:cubicBezTo>
                    <a:pt x="1228" y="3739"/>
                    <a:pt x="1088" y="7757"/>
                    <a:pt x="0" y="11467"/>
                  </a:cubicBezTo>
                  <a:cubicBezTo>
                    <a:pt x="391" y="11607"/>
                    <a:pt x="642" y="11662"/>
                    <a:pt x="642" y="11662"/>
                  </a:cubicBezTo>
                  <a:cubicBezTo>
                    <a:pt x="642" y="11662"/>
                    <a:pt x="1507" y="9570"/>
                    <a:pt x="1563" y="5748"/>
                  </a:cubicBezTo>
                  <a:cubicBezTo>
                    <a:pt x="1619" y="3516"/>
                    <a:pt x="782" y="1"/>
                    <a:pt x="782" y="1"/>
                  </a:cubicBezTo>
                  <a:close/>
                </a:path>
              </a:pathLst>
            </a:cu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5" name="Shape 4265"/>
        <p:cNvGrpSpPr/>
        <p:nvPr/>
      </p:nvGrpSpPr>
      <p:grpSpPr>
        <a:xfrm>
          <a:off x="0" y="0"/>
          <a:ext cx="0" cy="0"/>
          <a:chOff x="0" y="0"/>
          <a:chExt cx="0" cy="0"/>
        </a:xfrm>
      </p:grpSpPr>
      <p:sp>
        <p:nvSpPr>
          <p:cNvPr id="4266" name="Google Shape;4266;p85"/>
          <p:cNvSpPr/>
          <p:nvPr/>
        </p:nvSpPr>
        <p:spPr>
          <a:xfrm>
            <a:off x="5887748" y="2099225"/>
            <a:ext cx="1044533" cy="1044533"/>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5"/>
          <p:cNvSpPr/>
          <p:nvPr/>
        </p:nvSpPr>
        <p:spPr>
          <a:xfrm>
            <a:off x="5072825" y="160632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5"/>
          <p:cNvSpPr/>
          <p:nvPr/>
        </p:nvSpPr>
        <p:spPr>
          <a:xfrm>
            <a:off x="6742663" y="7776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5"/>
          <p:cNvSpPr/>
          <p:nvPr/>
        </p:nvSpPr>
        <p:spPr>
          <a:xfrm>
            <a:off x="8014388" y="35057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 and answer</a:t>
            </a:r>
            <a:endParaRPr/>
          </a:p>
        </p:txBody>
      </p:sp>
      <p:sp>
        <p:nvSpPr>
          <p:cNvPr id="4271" name="Google Shape;4271;p85"/>
          <p:cNvSpPr txBox="1"/>
          <p:nvPr>
            <p:ph idx="1" type="subTitle"/>
          </p:nvPr>
        </p:nvSpPr>
        <p:spPr>
          <a:xfrm>
            <a:off x="694650" y="1727825"/>
            <a:ext cx="37827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a:t>
            </a:r>
            <a:endParaRPr/>
          </a:p>
        </p:txBody>
      </p:sp>
      <p:sp>
        <p:nvSpPr>
          <p:cNvPr id="4272" name="Google Shape;4272;p85"/>
          <p:cNvSpPr txBox="1"/>
          <p:nvPr>
            <p:ph idx="2" type="subTitle"/>
          </p:nvPr>
        </p:nvSpPr>
        <p:spPr>
          <a:xfrm>
            <a:off x="694651" y="2033738"/>
            <a:ext cx="37827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the smallest one in the Solar System</a:t>
            </a:r>
            <a:endParaRPr/>
          </a:p>
        </p:txBody>
      </p:sp>
      <p:sp>
        <p:nvSpPr>
          <p:cNvPr id="4273" name="Google Shape;4273;p85"/>
          <p:cNvSpPr txBox="1"/>
          <p:nvPr>
            <p:ph idx="3" type="subTitle"/>
          </p:nvPr>
        </p:nvSpPr>
        <p:spPr>
          <a:xfrm>
            <a:off x="694650" y="3254647"/>
            <a:ext cx="37827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Answer</a:t>
            </a:r>
            <a:endParaRPr/>
          </a:p>
        </p:txBody>
      </p:sp>
      <p:sp>
        <p:nvSpPr>
          <p:cNvPr id="4274" name="Google Shape;4274;p85"/>
          <p:cNvSpPr txBox="1"/>
          <p:nvPr>
            <p:ph idx="4" type="subTitle"/>
          </p:nvPr>
        </p:nvSpPr>
        <p:spPr>
          <a:xfrm>
            <a:off x="694651" y="3560600"/>
            <a:ext cx="37827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second planet from the Sun</a:t>
            </a:r>
            <a:endParaRPr/>
          </a:p>
        </p:txBody>
      </p:sp>
      <p:grpSp>
        <p:nvGrpSpPr>
          <p:cNvPr id="4275" name="Google Shape;4275;p85"/>
          <p:cNvGrpSpPr/>
          <p:nvPr/>
        </p:nvGrpSpPr>
        <p:grpSpPr>
          <a:xfrm>
            <a:off x="4835938" y="1820081"/>
            <a:ext cx="3820362" cy="2929312"/>
            <a:chOff x="1431675" y="1692525"/>
            <a:chExt cx="1498475" cy="1148975"/>
          </a:xfrm>
        </p:grpSpPr>
        <p:sp>
          <p:nvSpPr>
            <p:cNvPr id="4276" name="Google Shape;4276;p85"/>
            <p:cNvSpPr/>
            <p:nvPr/>
          </p:nvSpPr>
          <p:spPr>
            <a:xfrm>
              <a:off x="1550500" y="1848150"/>
              <a:ext cx="140225" cy="171625"/>
            </a:xfrm>
            <a:custGeom>
              <a:rect b="b" l="l" r="r" t="t"/>
              <a:pathLst>
                <a:path extrusionOk="0" h="6865" w="5609">
                  <a:moveTo>
                    <a:pt x="2887" y="1"/>
                  </a:moveTo>
                  <a:cubicBezTo>
                    <a:pt x="2681" y="1"/>
                    <a:pt x="2462" y="24"/>
                    <a:pt x="2233" y="74"/>
                  </a:cubicBezTo>
                  <a:cubicBezTo>
                    <a:pt x="782" y="409"/>
                    <a:pt x="1" y="3143"/>
                    <a:pt x="559" y="4621"/>
                  </a:cubicBezTo>
                  <a:cubicBezTo>
                    <a:pt x="1054" y="5899"/>
                    <a:pt x="2184" y="6641"/>
                    <a:pt x="2990" y="6641"/>
                  </a:cubicBezTo>
                  <a:cubicBezTo>
                    <a:pt x="3046" y="6641"/>
                    <a:pt x="3101" y="6637"/>
                    <a:pt x="3154" y="6630"/>
                  </a:cubicBezTo>
                  <a:lnTo>
                    <a:pt x="3154" y="6630"/>
                  </a:lnTo>
                  <a:cubicBezTo>
                    <a:pt x="3093" y="6796"/>
                    <a:pt x="3084" y="6864"/>
                    <a:pt x="3108" y="6864"/>
                  </a:cubicBezTo>
                  <a:cubicBezTo>
                    <a:pt x="3222" y="6864"/>
                    <a:pt x="4046" y="5458"/>
                    <a:pt x="4046" y="5458"/>
                  </a:cubicBezTo>
                  <a:cubicBezTo>
                    <a:pt x="4046" y="5458"/>
                    <a:pt x="4123" y="5486"/>
                    <a:pt x="4238" y="5486"/>
                  </a:cubicBezTo>
                  <a:cubicBezTo>
                    <a:pt x="4353" y="5486"/>
                    <a:pt x="4507" y="5458"/>
                    <a:pt x="4660" y="5347"/>
                  </a:cubicBezTo>
                  <a:cubicBezTo>
                    <a:pt x="4772" y="5263"/>
                    <a:pt x="5051" y="4900"/>
                    <a:pt x="5162" y="3952"/>
                  </a:cubicBezTo>
                  <a:cubicBezTo>
                    <a:pt x="5302" y="3896"/>
                    <a:pt x="5497" y="3784"/>
                    <a:pt x="5553" y="3701"/>
                  </a:cubicBezTo>
                  <a:cubicBezTo>
                    <a:pt x="5609" y="3617"/>
                    <a:pt x="5385" y="3171"/>
                    <a:pt x="5218" y="2780"/>
                  </a:cubicBezTo>
                  <a:cubicBezTo>
                    <a:pt x="5218" y="2724"/>
                    <a:pt x="5218" y="2668"/>
                    <a:pt x="5190" y="2585"/>
                  </a:cubicBezTo>
                  <a:cubicBezTo>
                    <a:pt x="5190" y="2083"/>
                    <a:pt x="4939" y="1246"/>
                    <a:pt x="4911" y="799"/>
                  </a:cubicBezTo>
                  <a:cubicBezTo>
                    <a:pt x="4911" y="799"/>
                    <a:pt x="4772" y="771"/>
                    <a:pt x="4576" y="743"/>
                  </a:cubicBezTo>
                  <a:cubicBezTo>
                    <a:pt x="4186" y="288"/>
                    <a:pt x="3610" y="1"/>
                    <a:pt x="2887"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5"/>
            <p:cNvSpPr/>
            <p:nvPr/>
          </p:nvSpPr>
          <p:spPr>
            <a:xfrm>
              <a:off x="1853225" y="2146400"/>
              <a:ext cx="93475" cy="117175"/>
            </a:xfrm>
            <a:custGeom>
              <a:rect b="b" l="l" r="r" t="t"/>
              <a:pathLst>
                <a:path extrusionOk="0" h="4687" w="3739">
                  <a:moveTo>
                    <a:pt x="2009" y="1"/>
                  </a:moveTo>
                  <a:cubicBezTo>
                    <a:pt x="1646" y="726"/>
                    <a:pt x="1702" y="1005"/>
                    <a:pt x="1283" y="1312"/>
                  </a:cubicBezTo>
                  <a:cubicBezTo>
                    <a:pt x="837" y="1619"/>
                    <a:pt x="0" y="2317"/>
                    <a:pt x="0" y="2874"/>
                  </a:cubicBezTo>
                  <a:cubicBezTo>
                    <a:pt x="0" y="3153"/>
                    <a:pt x="195" y="3935"/>
                    <a:pt x="474" y="4353"/>
                  </a:cubicBezTo>
                  <a:cubicBezTo>
                    <a:pt x="658" y="4602"/>
                    <a:pt x="917" y="4687"/>
                    <a:pt x="1170" y="4687"/>
                  </a:cubicBezTo>
                  <a:cubicBezTo>
                    <a:pt x="1571" y="4687"/>
                    <a:pt x="1958" y="4473"/>
                    <a:pt x="2009" y="4353"/>
                  </a:cubicBezTo>
                  <a:cubicBezTo>
                    <a:pt x="2120" y="4074"/>
                    <a:pt x="1702" y="4074"/>
                    <a:pt x="1562" y="3907"/>
                  </a:cubicBezTo>
                  <a:cubicBezTo>
                    <a:pt x="1395" y="3656"/>
                    <a:pt x="1395" y="3070"/>
                    <a:pt x="1702" y="2930"/>
                  </a:cubicBezTo>
                  <a:cubicBezTo>
                    <a:pt x="1732" y="2919"/>
                    <a:pt x="1756" y="2915"/>
                    <a:pt x="1777" y="2915"/>
                  </a:cubicBezTo>
                  <a:cubicBezTo>
                    <a:pt x="1932" y="2915"/>
                    <a:pt x="1871" y="3181"/>
                    <a:pt x="2181" y="3181"/>
                  </a:cubicBezTo>
                  <a:cubicBezTo>
                    <a:pt x="2257" y="3181"/>
                    <a:pt x="2355" y="3165"/>
                    <a:pt x="2483" y="3126"/>
                  </a:cubicBezTo>
                  <a:cubicBezTo>
                    <a:pt x="2762" y="3014"/>
                    <a:pt x="2539" y="2623"/>
                    <a:pt x="2930" y="2372"/>
                  </a:cubicBezTo>
                  <a:cubicBezTo>
                    <a:pt x="3292" y="2121"/>
                    <a:pt x="3739" y="1535"/>
                    <a:pt x="3683" y="1228"/>
                  </a:cubicBezTo>
                  <a:cubicBezTo>
                    <a:pt x="3627" y="922"/>
                    <a:pt x="2009" y="1"/>
                    <a:pt x="20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5"/>
            <p:cNvSpPr/>
            <p:nvPr/>
          </p:nvSpPr>
          <p:spPr>
            <a:xfrm>
              <a:off x="1874850" y="1912050"/>
              <a:ext cx="194600" cy="311800"/>
            </a:xfrm>
            <a:custGeom>
              <a:rect b="b" l="l" r="r" t="t"/>
              <a:pathLst>
                <a:path extrusionOk="0" h="12472" w="7784">
                  <a:moveTo>
                    <a:pt x="7553" y="0"/>
                  </a:moveTo>
                  <a:cubicBezTo>
                    <a:pt x="6998" y="0"/>
                    <a:pt x="6241" y="559"/>
                    <a:pt x="5747" y="1424"/>
                  </a:cubicBezTo>
                  <a:cubicBezTo>
                    <a:pt x="5022" y="2707"/>
                    <a:pt x="3822" y="5357"/>
                    <a:pt x="2957" y="6445"/>
                  </a:cubicBezTo>
                  <a:cubicBezTo>
                    <a:pt x="2092" y="7534"/>
                    <a:pt x="1367" y="8845"/>
                    <a:pt x="0" y="10630"/>
                  </a:cubicBezTo>
                  <a:cubicBezTo>
                    <a:pt x="837" y="10630"/>
                    <a:pt x="2148" y="11970"/>
                    <a:pt x="2650" y="12472"/>
                  </a:cubicBezTo>
                  <a:cubicBezTo>
                    <a:pt x="3822" y="11160"/>
                    <a:pt x="4743" y="9821"/>
                    <a:pt x="5468" y="8705"/>
                  </a:cubicBezTo>
                  <a:cubicBezTo>
                    <a:pt x="6417" y="7227"/>
                    <a:pt x="6779" y="6334"/>
                    <a:pt x="7282" y="5441"/>
                  </a:cubicBezTo>
                  <a:cubicBezTo>
                    <a:pt x="7784" y="4520"/>
                    <a:pt x="7756" y="29"/>
                    <a:pt x="7756" y="29"/>
                  </a:cubicBezTo>
                  <a:cubicBezTo>
                    <a:pt x="7692" y="10"/>
                    <a:pt x="7624" y="0"/>
                    <a:pt x="7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5"/>
            <p:cNvSpPr/>
            <p:nvPr/>
          </p:nvSpPr>
          <p:spPr>
            <a:xfrm>
              <a:off x="1889475" y="2125450"/>
              <a:ext cx="79550" cy="85150"/>
            </a:xfrm>
            <a:custGeom>
              <a:rect b="b" l="l" r="r" t="t"/>
              <a:pathLst>
                <a:path extrusionOk="0" h="3406" w="3182">
                  <a:moveTo>
                    <a:pt x="887" y="1"/>
                  </a:moveTo>
                  <a:cubicBezTo>
                    <a:pt x="791" y="1"/>
                    <a:pt x="383" y="577"/>
                    <a:pt x="1" y="1285"/>
                  </a:cubicBezTo>
                  <a:cubicBezTo>
                    <a:pt x="1033" y="1871"/>
                    <a:pt x="2456" y="3406"/>
                    <a:pt x="2456" y="3406"/>
                  </a:cubicBezTo>
                  <a:cubicBezTo>
                    <a:pt x="2456" y="3406"/>
                    <a:pt x="2819" y="2903"/>
                    <a:pt x="3181" y="2513"/>
                  </a:cubicBezTo>
                  <a:cubicBezTo>
                    <a:pt x="2791" y="1285"/>
                    <a:pt x="949" y="30"/>
                    <a:pt x="894" y="2"/>
                  </a:cubicBezTo>
                  <a:cubicBezTo>
                    <a:pt x="892" y="1"/>
                    <a:pt x="890" y="1"/>
                    <a:pt x="8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5"/>
            <p:cNvSpPr/>
            <p:nvPr/>
          </p:nvSpPr>
          <p:spPr>
            <a:xfrm>
              <a:off x="1894375" y="2135250"/>
              <a:ext cx="69075" cy="69075"/>
            </a:xfrm>
            <a:custGeom>
              <a:rect b="b" l="l" r="r" t="t"/>
              <a:pathLst>
                <a:path extrusionOk="0" h="2763" w="2763">
                  <a:moveTo>
                    <a:pt x="391" y="1"/>
                  </a:moveTo>
                  <a:cubicBezTo>
                    <a:pt x="363" y="1"/>
                    <a:pt x="112" y="335"/>
                    <a:pt x="0" y="586"/>
                  </a:cubicBezTo>
                  <a:cubicBezTo>
                    <a:pt x="1144" y="1172"/>
                    <a:pt x="2455" y="2763"/>
                    <a:pt x="2455" y="2763"/>
                  </a:cubicBezTo>
                  <a:cubicBezTo>
                    <a:pt x="2455" y="2763"/>
                    <a:pt x="2678" y="2511"/>
                    <a:pt x="2762" y="2372"/>
                  </a:cubicBezTo>
                  <a:cubicBezTo>
                    <a:pt x="2260" y="1312"/>
                    <a:pt x="447" y="1"/>
                    <a:pt x="39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5"/>
            <p:cNvSpPr/>
            <p:nvPr/>
          </p:nvSpPr>
          <p:spPr>
            <a:xfrm>
              <a:off x="1972475" y="1999250"/>
              <a:ext cx="76750" cy="99750"/>
            </a:xfrm>
            <a:custGeom>
              <a:rect b="b" l="l" r="r" t="t"/>
              <a:pathLst>
                <a:path extrusionOk="0" h="3990" w="3070">
                  <a:moveTo>
                    <a:pt x="810" y="0"/>
                  </a:moveTo>
                  <a:cubicBezTo>
                    <a:pt x="196" y="893"/>
                    <a:pt x="1" y="1479"/>
                    <a:pt x="1" y="1479"/>
                  </a:cubicBezTo>
                  <a:cubicBezTo>
                    <a:pt x="336" y="1842"/>
                    <a:pt x="1786" y="2595"/>
                    <a:pt x="2344" y="3990"/>
                  </a:cubicBezTo>
                  <a:cubicBezTo>
                    <a:pt x="2847" y="3209"/>
                    <a:pt x="3070" y="2400"/>
                    <a:pt x="3070" y="2400"/>
                  </a:cubicBezTo>
                  <a:cubicBezTo>
                    <a:pt x="3070" y="2400"/>
                    <a:pt x="2428" y="1032"/>
                    <a:pt x="8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5"/>
            <p:cNvSpPr/>
            <p:nvPr/>
          </p:nvSpPr>
          <p:spPr>
            <a:xfrm>
              <a:off x="1977375" y="2010400"/>
              <a:ext cx="67675" cy="75350"/>
            </a:xfrm>
            <a:custGeom>
              <a:rect b="b" l="l" r="r" t="t"/>
              <a:pathLst>
                <a:path extrusionOk="0" h="3014" w="2707">
                  <a:moveTo>
                    <a:pt x="335" y="1"/>
                  </a:moveTo>
                  <a:cubicBezTo>
                    <a:pt x="140" y="280"/>
                    <a:pt x="0" y="614"/>
                    <a:pt x="0" y="614"/>
                  </a:cubicBezTo>
                  <a:cubicBezTo>
                    <a:pt x="1005" y="1033"/>
                    <a:pt x="2009" y="2316"/>
                    <a:pt x="2427" y="3014"/>
                  </a:cubicBezTo>
                  <a:cubicBezTo>
                    <a:pt x="2595" y="2679"/>
                    <a:pt x="2706" y="2428"/>
                    <a:pt x="2706" y="2428"/>
                  </a:cubicBezTo>
                  <a:cubicBezTo>
                    <a:pt x="2706" y="2428"/>
                    <a:pt x="2120" y="1089"/>
                    <a:pt x="33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5"/>
            <p:cNvSpPr/>
            <p:nvPr/>
          </p:nvSpPr>
          <p:spPr>
            <a:xfrm>
              <a:off x="2388875" y="2133150"/>
              <a:ext cx="101850" cy="116875"/>
            </a:xfrm>
            <a:custGeom>
              <a:rect b="b" l="l" r="r" t="t"/>
              <a:pathLst>
                <a:path extrusionOk="0" h="4675" w="4074">
                  <a:moveTo>
                    <a:pt x="1396" y="1"/>
                  </a:moveTo>
                  <a:cubicBezTo>
                    <a:pt x="1396" y="1"/>
                    <a:pt x="1" y="1619"/>
                    <a:pt x="1" y="1926"/>
                  </a:cubicBezTo>
                  <a:cubicBezTo>
                    <a:pt x="29" y="2233"/>
                    <a:pt x="614" y="2707"/>
                    <a:pt x="1033" y="2847"/>
                  </a:cubicBezTo>
                  <a:cubicBezTo>
                    <a:pt x="1451" y="2986"/>
                    <a:pt x="1368" y="3432"/>
                    <a:pt x="1647" y="3432"/>
                  </a:cubicBezTo>
                  <a:cubicBezTo>
                    <a:pt x="1782" y="3442"/>
                    <a:pt x="1891" y="3446"/>
                    <a:pt x="1983" y="3446"/>
                  </a:cubicBezTo>
                  <a:cubicBezTo>
                    <a:pt x="2329" y="3446"/>
                    <a:pt x="2407" y="3391"/>
                    <a:pt x="2562" y="3391"/>
                  </a:cubicBezTo>
                  <a:cubicBezTo>
                    <a:pt x="2603" y="3391"/>
                    <a:pt x="2649" y="3395"/>
                    <a:pt x="2707" y="3404"/>
                  </a:cubicBezTo>
                  <a:cubicBezTo>
                    <a:pt x="3042" y="3432"/>
                    <a:pt x="2846" y="3683"/>
                    <a:pt x="2707" y="3962"/>
                  </a:cubicBezTo>
                  <a:cubicBezTo>
                    <a:pt x="2651" y="4186"/>
                    <a:pt x="2233" y="4269"/>
                    <a:pt x="2428" y="4520"/>
                  </a:cubicBezTo>
                  <a:cubicBezTo>
                    <a:pt x="2477" y="4595"/>
                    <a:pt x="2714" y="4674"/>
                    <a:pt x="2988" y="4674"/>
                  </a:cubicBezTo>
                  <a:cubicBezTo>
                    <a:pt x="3332" y="4674"/>
                    <a:pt x="3736" y="4549"/>
                    <a:pt x="3906" y="4130"/>
                  </a:cubicBezTo>
                  <a:cubicBezTo>
                    <a:pt x="4074" y="3656"/>
                    <a:pt x="4074" y="2847"/>
                    <a:pt x="3990" y="2568"/>
                  </a:cubicBezTo>
                  <a:cubicBezTo>
                    <a:pt x="3851" y="2037"/>
                    <a:pt x="2846" y="1563"/>
                    <a:pt x="2344" y="1368"/>
                  </a:cubicBezTo>
                  <a:cubicBezTo>
                    <a:pt x="1870" y="1200"/>
                    <a:pt x="1926" y="615"/>
                    <a:pt x="1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5"/>
            <p:cNvSpPr/>
            <p:nvPr/>
          </p:nvSpPr>
          <p:spPr>
            <a:xfrm>
              <a:off x="2273800" y="1907875"/>
              <a:ext cx="193225" cy="313875"/>
            </a:xfrm>
            <a:custGeom>
              <a:rect b="b" l="l" r="r" t="t"/>
              <a:pathLst>
                <a:path extrusionOk="0" h="12555" w="7729">
                  <a:moveTo>
                    <a:pt x="198" y="1"/>
                  </a:moveTo>
                  <a:cubicBezTo>
                    <a:pt x="128" y="1"/>
                    <a:pt x="62" y="10"/>
                    <a:pt x="0" y="28"/>
                  </a:cubicBezTo>
                  <a:cubicBezTo>
                    <a:pt x="0" y="28"/>
                    <a:pt x="502" y="5664"/>
                    <a:pt x="1005" y="6585"/>
                  </a:cubicBezTo>
                  <a:cubicBezTo>
                    <a:pt x="1507" y="7477"/>
                    <a:pt x="1312" y="7226"/>
                    <a:pt x="2260" y="8733"/>
                  </a:cubicBezTo>
                  <a:cubicBezTo>
                    <a:pt x="2985" y="9849"/>
                    <a:pt x="4129" y="11495"/>
                    <a:pt x="5245" y="12555"/>
                  </a:cubicBezTo>
                  <a:cubicBezTo>
                    <a:pt x="5747" y="12053"/>
                    <a:pt x="6891" y="10658"/>
                    <a:pt x="7728" y="10658"/>
                  </a:cubicBezTo>
                  <a:cubicBezTo>
                    <a:pt x="6361" y="8844"/>
                    <a:pt x="5664" y="7561"/>
                    <a:pt x="4799" y="6473"/>
                  </a:cubicBezTo>
                  <a:cubicBezTo>
                    <a:pt x="3934" y="5357"/>
                    <a:pt x="2734" y="2707"/>
                    <a:pt x="2009" y="1423"/>
                  </a:cubicBezTo>
                  <a:cubicBezTo>
                    <a:pt x="1538" y="580"/>
                    <a:pt x="757" y="1"/>
                    <a:pt x="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5"/>
            <p:cNvSpPr/>
            <p:nvPr/>
          </p:nvSpPr>
          <p:spPr>
            <a:xfrm>
              <a:off x="2372825" y="2121975"/>
              <a:ext cx="79550" cy="85150"/>
            </a:xfrm>
            <a:custGeom>
              <a:rect b="b" l="l" r="r" t="t"/>
              <a:pathLst>
                <a:path extrusionOk="0" h="3406" w="3182">
                  <a:moveTo>
                    <a:pt x="2295" y="0"/>
                  </a:moveTo>
                  <a:cubicBezTo>
                    <a:pt x="2293" y="0"/>
                    <a:pt x="2291" y="1"/>
                    <a:pt x="2289" y="1"/>
                  </a:cubicBezTo>
                  <a:cubicBezTo>
                    <a:pt x="2261" y="29"/>
                    <a:pt x="392" y="1285"/>
                    <a:pt x="1" y="2512"/>
                  </a:cubicBezTo>
                  <a:cubicBezTo>
                    <a:pt x="364" y="2903"/>
                    <a:pt x="726" y="3405"/>
                    <a:pt x="726" y="3405"/>
                  </a:cubicBezTo>
                  <a:cubicBezTo>
                    <a:pt x="726" y="3405"/>
                    <a:pt x="2149" y="1843"/>
                    <a:pt x="3181" y="1285"/>
                  </a:cubicBezTo>
                  <a:cubicBezTo>
                    <a:pt x="2800" y="576"/>
                    <a:pt x="2392" y="0"/>
                    <a:pt x="22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5"/>
            <p:cNvSpPr/>
            <p:nvPr/>
          </p:nvSpPr>
          <p:spPr>
            <a:xfrm>
              <a:off x="2378425" y="2131775"/>
              <a:ext cx="69075" cy="69075"/>
            </a:xfrm>
            <a:custGeom>
              <a:rect b="b" l="l" r="r" t="t"/>
              <a:pathLst>
                <a:path extrusionOk="0" h="2763" w="2763">
                  <a:moveTo>
                    <a:pt x="2372" y="0"/>
                  </a:moveTo>
                  <a:cubicBezTo>
                    <a:pt x="2316" y="0"/>
                    <a:pt x="502" y="1283"/>
                    <a:pt x="0" y="2371"/>
                  </a:cubicBezTo>
                  <a:cubicBezTo>
                    <a:pt x="84" y="2483"/>
                    <a:pt x="307" y="2762"/>
                    <a:pt x="307" y="2762"/>
                  </a:cubicBezTo>
                  <a:cubicBezTo>
                    <a:pt x="307" y="2762"/>
                    <a:pt x="1618" y="1144"/>
                    <a:pt x="2762" y="558"/>
                  </a:cubicBezTo>
                  <a:cubicBezTo>
                    <a:pt x="2651" y="335"/>
                    <a:pt x="2399" y="0"/>
                    <a:pt x="237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5"/>
            <p:cNvSpPr/>
            <p:nvPr/>
          </p:nvSpPr>
          <p:spPr>
            <a:xfrm>
              <a:off x="2293325" y="1995750"/>
              <a:ext cx="76750" cy="99075"/>
            </a:xfrm>
            <a:custGeom>
              <a:rect b="b" l="l" r="r" t="t"/>
              <a:pathLst>
                <a:path extrusionOk="0" h="3963" w="3070">
                  <a:moveTo>
                    <a:pt x="2260" y="1"/>
                  </a:moveTo>
                  <a:cubicBezTo>
                    <a:pt x="614" y="1005"/>
                    <a:pt x="0" y="2372"/>
                    <a:pt x="0" y="2372"/>
                  </a:cubicBezTo>
                  <a:cubicBezTo>
                    <a:pt x="0" y="2372"/>
                    <a:pt x="196" y="3181"/>
                    <a:pt x="698" y="3962"/>
                  </a:cubicBezTo>
                  <a:cubicBezTo>
                    <a:pt x="1256" y="2595"/>
                    <a:pt x="2735" y="1814"/>
                    <a:pt x="3069" y="1479"/>
                  </a:cubicBezTo>
                  <a:cubicBezTo>
                    <a:pt x="3069" y="1479"/>
                    <a:pt x="2874" y="893"/>
                    <a:pt x="2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5"/>
            <p:cNvSpPr/>
            <p:nvPr/>
          </p:nvSpPr>
          <p:spPr>
            <a:xfrm>
              <a:off x="2297500" y="2006925"/>
              <a:ext cx="67700" cy="74650"/>
            </a:xfrm>
            <a:custGeom>
              <a:rect b="b" l="l" r="r" t="t"/>
              <a:pathLst>
                <a:path extrusionOk="0" h="2986" w="2708">
                  <a:moveTo>
                    <a:pt x="2372" y="0"/>
                  </a:moveTo>
                  <a:cubicBezTo>
                    <a:pt x="587" y="1060"/>
                    <a:pt x="1" y="2399"/>
                    <a:pt x="1" y="2399"/>
                  </a:cubicBezTo>
                  <a:cubicBezTo>
                    <a:pt x="1" y="2399"/>
                    <a:pt x="85" y="2678"/>
                    <a:pt x="252" y="2985"/>
                  </a:cubicBezTo>
                  <a:cubicBezTo>
                    <a:pt x="670" y="2288"/>
                    <a:pt x="1703" y="1032"/>
                    <a:pt x="2707" y="614"/>
                  </a:cubicBezTo>
                  <a:cubicBezTo>
                    <a:pt x="2707" y="614"/>
                    <a:pt x="2568" y="279"/>
                    <a:pt x="237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5"/>
            <p:cNvSpPr/>
            <p:nvPr/>
          </p:nvSpPr>
          <p:spPr>
            <a:xfrm>
              <a:off x="2540225" y="1984600"/>
              <a:ext cx="181375" cy="255800"/>
            </a:xfrm>
            <a:custGeom>
              <a:rect b="b" l="l" r="r" t="t"/>
              <a:pathLst>
                <a:path extrusionOk="0" h="10232" w="7255">
                  <a:moveTo>
                    <a:pt x="7254" y="0"/>
                  </a:moveTo>
                  <a:cubicBezTo>
                    <a:pt x="6306" y="502"/>
                    <a:pt x="6166" y="1228"/>
                    <a:pt x="5274" y="2623"/>
                  </a:cubicBezTo>
                  <a:cubicBezTo>
                    <a:pt x="4409" y="4018"/>
                    <a:pt x="3432" y="4994"/>
                    <a:pt x="2456" y="6138"/>
                  </a:cubicBezTo>
                  <a:cubicBezTo>
                    <a:pt x="1479" y="7282"/>
                    <a:pt x="112" y="8900"/>
                    <a:pt x="57" y="9040"/>
                  </a:cubicBezTo>
                  <a:cubicBezTo>
                    <a:pt x="1" y="9207"/>
                    <a:pt x="2037" y="9960"/>
                    <a:pt x="2233" y="10211"/>
                  </a:cubicBezTo>
                  <a:cubicBezTo>
                    <a:pt x="2244" y="10225"/>
                    <a:pt x="2262" y="10231"/>
                    <a:pt x="2285" y="10231"/>
                  </a:cubicBezTo>
                  <a:cubicBezTo>
                    <a:pt x="2692" y="10231"/>
                    <a:pt x="4767" y="8182"/>
                    <a:pt x="5692" y="6808"/>
                  </a:cubicBezTo>
                  <a:cubicBezTo>
                    <a:pt x="6669" y="5357"/>
                    <a:pt x="7254" y="1"/>
                    <a:pt x="7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5"/>
            <p:cNvSpPr/>
            <p:nvPr/>
          </p:nvSpPr>
          <p:spPr>
            <a:xfrm>
              <a:off x="2563950" y="2209150"/>
              <a:ext cx="27925" cy="32275"/>
            </a:xfrm>
            <a:custGeom>
              <a:rect b="b" l="l" r="r" t="t"/>
              <a:pathLst>
                <a:path extrusionOk="0" h="1291" w="1117">
                  <a:moveTo>
                    <a:pt x="569" y="1"/>
                  </a:moveTo>
                  <a:cubicBezTo>
                    <a:pt x="387" y="1"/>
                    <a:pt x="796" y="460"/>
                    <a:pt x="335" y="867"/>
                  </a:cubicBezTo>
                  <a:cubicBezTo>
                    <a:pt x="28" y="1118"/>
                    <a:pt x="0" y="1285"/>
                    <a:pt x="168" y="1285"/>
                  </a:cubicBezTo>
                  <a:cubicBezTo>
                    <a:pt x="199" y="1289"/>
                    <a:pt x="230" y="1290"/>
                    <a:pt x="262" y="1290"/>
                  </a:cubicBezTo>
                  <a:cubicBezTo>
                    <a:pt x="481" y="1290"/>
                    <a:pt x="698" y="1205"/>
                    <a:pt x="893" y="1034"/>
                  </a:cubicBezTo>
                  <a:cubicBezTo>
                    <a:pt x="893" y="1034"/>
                    <a:pt x="894" y="1035"/>
                    <a:pt x="897" y="1035"/>
                  </a:cubicBezTo>
                  <a:cubicBezTo>
                    <a:pt x="914" y="1035"/>
                    <a:pt x="984" y="1013"/>
                    <a:pt x="1033" y="671"/>
                  </a:cubicBezTo>
                  <a:cubicBezTo>
                    <a:pt x="1116" y="253"/>
                    <a:pt x="809" y="2"/>
                    <a:pt x="586" y="2"/>
                  </a:cubicBezTo>
                  <a:cubicBezTo>
                    <a:pt x="580" y="1"/>
                    <a:pt x="574" y="1"/>
                    <a:pt x="5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5"/>
            <p:cNvSpPr/>
            <p:nvPr/>
          </p:nvSpPr>
          <p:spPr>
            <a:xfrm>
              <a:off x="2651825" y="2054350"/>
              <a:ext cx="59300" cy="71850"/>
            </a:xfrm>
            <a:custGeom>
              <a:rect b="b" l="l" r="r" t="t"/>
              <a:pathLst>
                <a:path extrusionOk="0" h="2874" w="2372">
                  <a:moveTo>
                    <a:pt x="670" y="0"/>
                  </a:moveTo>
                  <a:cubicBezTo>
                    <a:pt x="670" y="0"/>
                    <a:pt x="642" y="140"/>
                    <a:pt x="1" y="1116"/>
                  </a:cubicBezTo>
                  <a:cubicBezTo>
                    <a:pt x="9" y="1114"/>
                    <a:pt x="17" y="1113"/>
                    <a:pt x="26" y="1113"/>
                  </a:cubicBezTo>
                  <a:cubicBezTo>
                    <a:pt x="421" y="1113"/>
                    <a:pt x="1675" y="2874"/>
                    <a:pt x="1675" y="2874"/>
                  </a:cubicBezTo>
                  <a:lnTo>
                    <a:pt x="2372" y="1479"/>
                  </a:lnTo>
                  <a:cubicBezTo>
                    <a:pt x="2372" y="1479"/>
                    <a:pt x="2009" y="1200"/>
                    <a:pt x="1507" y="614"/>
                  </a:cubicBezTo>
                  <a:cubicBezTo>
                    <a:pt x="977" y="28"/>
                    <a:pt x="1033" y="84"/>
                    <a:pt x="6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5"/>
            <p:cNvSpPr/>
            <p:nvPr/>
          </p:nvSpPr>
          <p:spPr>
            <a:xfrm>
              <a:off x="2658800" y="2061325"/>
              <a:ext cx="48850" cy="46750"/>
            </a:xfrm>
            <a:custGeom>
              <a:rect b="b" l="l" r="r" t="t"/>
              <a:pathLst>
                <a:path extrusionOk="0" h="1870" w="1954">
                  <a:moveTo>
                    <a:pt x="252" y="0"/>
                  </a:moveTo>
                  <a:cubicBezTo>
                    <a:pt x="252" y="0"/>
                    <a:pt x="196" y="84"/>
                    <a:pt x="1" y="474"/>
                  </a:cubicBezTo>
                  <a:cubicBezTo>
                    <a:pt x="140" y="502"/>
                    <a:pt x="1675" y="1869"/>
                    <a:pt x="1675" y="1869"/>
                  </a:cubicBezTo>
                  <a:lnTo>
                    <a:pt x="1954" y="1339"/>
                  </a:lnTo>
                  <a:cubicBezTo>
                    <a:pt x="1730" y="1032"/>
                    <a:pt x="531" y="140"/>
                    <a:pt x="25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5"/>
            <p:cNvSpPr/>
            <p:nvPr/>
          </p:nvSpPr>
          <p:spPr>
            <a:xfrm>
              <a:off x="2560450" y="2158275"/>
              <a:ext cx="75350" cy="69075"/>
            </a:xfrm>
            <a:custGeom>
              <a:rect b="b" l="l" r="r" t="t"/>
              <a:pathLst>
                <a:path extrusionOk="0" h="2763" w="3014">
                  <a:moveTo>
                    <a:pt x="866" y="0"/>
                  </a:moveTo>
                  <a:lnTo>
                    <a:pt x="1" y="1088"/>
                  </a:lnTo>
                  <a:lnTo>
                    <a:pt x="2233" y="2762"/>
                  </a:lnTo>
                  <a:lnTo>
                    <a:pt x="3014" y="2009"/>
                  </a:lnTo>
                  <a:lnTo>
                    <a:pt x="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5"/>
            <p:cNvSpPr/>
            <p:nvPr/>
          </p:nvSpPr>
          <p:spPr>
            <a:xfrm>
              <a:off x="2566725" y="2165950"/>
              <a:ext cx="63500" cy="55125"/>
            </a:xfrm>
            <a:custGeom>
              <a:rect b="b" l="l" r="r" t="t"/>
              <a:pathLst>
                <a:path extrusionOk="0" h="2205" w="2540">
                  <a:moveTo>
                    <a:pt x="447" y="0"/>
                  </a:moveTo>
                  <a:lnTo>
                    <a:pt x="1" y="558"/>
                  </a:lnTo>
                  <a:lnTo>
                    <a:pt x="2261" y="2204"/>
                  </a:lnTo>
                  <a:lnTo>
                    <a:pt x="2540" y="1953"/>
                  </a:lnTo>
                  <a:lnTo>
                    <a:pt x="447"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5"/>
            <p:cNvSpPr/>
            <p:nvPr/>
          </p:nvSpPr>
          <p:spPr>
            <a:xfrm>
              <a:off x="1579100" y="2028250"/>
              <a:ext cx="205100" cy="274425"/>
            </a:xfrm>
            <a:custGeom>
              <a:rect b="b" l="l" r="r" t="t"/>
              <a:pathLst>
                <a:path extrusionOk="0" h="10977" w="8204">
                  <a:moveTo>
                    <a:pt x="2341" y="0"/>
                  </a:moveTo>
                  <a:cubicBezTo>
                    <a:pt x="2038" y="0"/>
                    <a:pt x="1652" y="100"/>
                    <a:pt x="1200" y="430"/>
                  </a:cubicBezTo>
                  <a:cubicBezTo>
                    <a:pt x="1" y="1323"/>
                    <a:pt x="1479" y="4727"/>
                    <a:pt x="2763" y="6819"/>
                  </a:cubicBezTo>
                  <a:cubicBezTo>
                    <a:pt x="3767" y="8410"/>
                    <a:pt x="5748" y="10976"/>
                    <a:pt x="5748" y="10976"/>
                  </a:cubicBezTo>
                  <a:lnTo>
                    <a:pt x="8203" y="8968"/>
                  </a:lnTo>
                  <a:cubicBezTo>
                    <a:pt x="8203" y="8968"/>
                    <a:pt x="6194" y="5815"/>
                    <a:pt x="5636" y="5173"/>
                  </a:cubicBezTo>
                  <a:cubicBezTo>
                    <a:pt x="5051" y="4532"/>
                    <a:pt x="4130" y="1435"/>
                    <a:pt x="3070" y="235"/>
                  </a:cubicBezTo>
                  <a:cubicBezTo>
                    <a:pt x="3070" y="235"/>
                    <a:pt x="2804" y="0"/>
                    <a:pt x="2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5"/>
            <p:cNvSpPr/>
            <p:nvPr/>
          </p:nvSpPr>
          <p:spPr>
            <a:xfrm>
              <a:off x="1692800" y="2213375"/>
              <a:ext cx="80925" cy="74650"/>
            </a:xfrm>
            <a:custGeom>
              <a:rect b="b" l="l" r="r" t="t"/>
              <a:pathLst>
                <a:path extrusionOk="0" h="2986" w="3237">
                  <a:moveTo>
                    <a:pt x="2651" y="0"/>
                  </a:moveTo>
                  <a:lnTo>
                    <a:pt x="0" y="1981"/>
                  </a:lnTo>
                  <a:lnTo>
                    <a:pt x="754" y="2985"/>
                  </a:lnTo>
                  <a:lnTo>
                    <a:pt x="3237" y="893"/>
                  </a:lnTo>
                  <a:lnTo>
                    <a:pt x="26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5"/>
            <p:cNvSpPr/>
            <p:nvPr/>
          </p:nvSpPr>
          <p:spPr>
            <a:xfrm>
              <a:off x="1698375" y="2221050"/>
              <a:ext cx="71875" cy="61400"/>
            </a:xfrm>
            <a:custGeom>
              <a:rect b="b" l="l" r="r" t="t"/>
              <a:pathLst>
                <a:path extrusionOk="0" h="2456" w="2875">
                  <a:moveTo>
                    <a:pt x="2651" y="0"/>
                  </a:moveTo>
                  <a:lnTo>
                    <a:pt x="1" y="1981"/>
                  </a:lnTo>
                  <a:lnTo>
                    <a:pt x="335" y="2455"/>
                  </a:lnTo>
                  <a:lnTo>
                    <a:pt x="2874" y="363"/>
                  </a:lnTo>
                  <a:lnTo>
                    <a:pt x="2651"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5"/>
            <p:cNvSpPr/>
            <p:nvPr/>
          </p:nvSpPr>
          <p:spPr>
            <a:xfrm>
              <a:off x="1600725" y="2062725"/>
              <a:ext cx="87900" cy="64175"/>
            </a:xfrm>
            <a:custGeom>
              <a:rect b="b" l="l" r="r" t="t"/>
              <a:pathLst>
                <a:path extrusionOk="0" h="2567" w="3516">
                  <a:moveTo>
                    <a:pt x="2902" y="0"/>
                  </a:moveTo>
                  <a:lnTo>
                    <a:pt x="1" y="1088"/>
                  </a:lnTo>
                  <a:lnTo>
                    <a:pt x="419" y="2567"/>
                  </a:lnTo>
                  <a:lnTo>
                    <a:pt x="3516" y="1283"/>
                  </a:lnTo>
                  <a:lnTo>
                    <a:pt x="2902" y="0"/>
                  </a:ln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5"/>
            <p:cNvSpPr/>
            <p:nvPr/>
          </p:nvSpPr>
          <p:spPr>
            <a:xfrm>
              <a:off x="1603525" y="2070375"/>
              <a:ext cx="81625" cy="47475"/>
            </a:xfrm>
            <a:custGeom>
              <a:rect b="b" l="l" r="r" t="t"/>
              <a:pathLst>
                <a:path extrusionOk="0" h="1899" w="3265">
                  <a:moveTo>
                    <a:pt x="2985" y="1"/>
                  </a:moveTo>
                  <a:lnTo>
                    <a:pt x="0" y="1228"/>
                  </a:lnTo>
                  <a:lnTo>
                    <a:pt x="168" y="1898"/>
                  </a:lnTo>
                  <a:lnTo>
                    <a:pt x="3264" y="531"/>
                  </a:lnTo>
                  <a:lnTo>
                    <a:pt x="2985"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5"/>
            <p:cNvSpPr/>
            <p:nvPr/>
          </p:nvSpPr>
          <p:spPr>
            <a:xfrm>
              <a:off x="1747900" y="2253125"/>
              <a:ext cx="41175" cy="26525"/>
            </a:xfrm>
            <a:custGeom>
              <a:rect b="b" l="l" r="r" t="t"/>
              <a:pathLst>
                <a:path extrusionOk="0" h="1061" w="1647">
                  <a:moveTo>
                    <a:pt x="475" y="0"/>
                  </a:moveTo>
                  <a:lnTo>
                    <a:pt x="0" y="698"/>
                  </a:lnTo>
                  <a:cubicBezTo>
                    <a:pt x="140" y="977"/>
                    <a:pt x="586" y="1005"/>
                    <a:pt x="809" y="1005"/>
                  </a:cubicBezTo>
                  <a:cubicBezTo>
                    <a:pt x="1033" y="1005"/>
                    <a:pt x="1256" y="1061"/>
                    <a:pt x="1340" y="1061"/>
                  </a:cubicBezTo>
                  <a:cubicBezTo>
                    <a:pt x="1451" y="1061"/>
                    <a:pt x="1646" y="782"/>
                    <a:pt x="1228" y="670"/>
                  </a:cubicBezTo>
                  <a:cubicBezTo>
                    <a:pt x="782" y="558"/>
                    <a:pt x="475" y="0"/>
                    <a:pt x="4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5"/>
            <p:cNvSpPr/>
            <p:nvPr/>
          </p:nvSpPr>
          <p:spPr>
            <a:xfrm>
              <a:off x="2727850" y="1825075"/>
              <a:ext cx="129050" cy="143500"/>
            </a:xfrm>
            <a:custGeom>
              <a:rect b="b" l="l" r="r" t="t"/>
              <a:pathLst>
                <a:path extrusionOk="0" h="5740" w="5162">
                  <a:moveTo>
                    <a:pt x="2383" y="0"/>
                  </a:moveTo>
                  <a:cubicBezTo>
                    <a:pt x="1712" y="0"/>
                    <a:pt x="1149" y="247"/>
                    <a:pt x="754" y="662"/>
                  </a:cubicBezTo>
                  <a:cubicBezTo>
                    <a:pt x="559" y="690"/>
                    <a:pt x="391" y="690"/>
                    <a:pt x="391" y="690"/>
                  </a:cubicBezTo>
                  <a:cubicBezTo>
                    <a:pt x="307" y="1164"/>
                    <a:pt x="1" y="2280"/>
                    <a:pt x="28" y="2810"/>
                  </a:cubicBezTo>
                  <a:cubicBezTo>
                    <a:pt x="28" y="3006"/>
                    <a:pt x="56" y="3340"/>
                    <a:pt x="84" y="3703"/>
                  </a:cubicBezTo>
                  <a:cubicBezTo>
                    <a:pt x="140" y="4066"/>
                    <a:pt x="196" y="4428"/>
                    <a:pt x="307" y="4707"/>
                  </a:cubicBezTo>
                  <a:cubicBezTo>
                    <a:pt x="307" y="4735"/>
                    <a:pt x="307" y="4763"/>
                    <a:pt x="335" y="4791"/>
                  </a:cubicBezTo>
                  <a:cubicBezTo>
                    <a:pt x="335" y="4791"/>
                    <a:pt x="335" y="4791"/>
                    <a:pt x="335" y="4819"/>
                  </a:cubicBezTo>
                  <a:cubicBezTo>
                    <a:pt x="447" y="5098"/>
                    <a:pt x="559" y="5349"/>
                    <a:pt x="726" y="5489"/>
                  </a:cubicBezTo>
                  <a:cubicBezTo>
                    <a:pt x="1033" y="5740"/>
                    <a:pt x="1200" y="5740"/>
                    <a:pt x="1200" y="5740"/>
                  </a:cubicBezTo>
                  <a:cubicBezTo>
                    <a:pt x="1200" y="5740"/>
                    <a:pt x="1200" y="5712"/>
                    <a:pt x="1200" y="5712"/>
                  </a:cubicBezTo>
                  <a:cubicBezTo>
                    <a:pt x="1282" y="5728"/>
                    <a:pt x="1372" y="5736"/>
                    <a:pt x="1470" y="5736"/>
                  </a:cubicBezTo>
                  <a:cubicBezTo>
                    <a:pt x="2370" y="5736"/>
                    <a:pt x="3860" y="5043"/>
                    <a:pt x="4464" y="3759"/>
                  </a:cubicBezTo>
                  <a:cubicBezTo>
                    <a:pt x="5162" y="2252"/>
                    <a:pt x="4771" y="578"/>
                    <a:pt x="3265" y="132"/>
                  </a:cubicBezTo>
                  <a:cubicBezTo>
                    <a:pt x="2955" y="42"/>
                    <a:pt x="2660" y="0"/>
                    <a:pt x="2383"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5"/>
            <p:cNvSpPr/>
            <p:nvPr/>
          </p:nvSpPr>
          <p:spPr>
            <a:xfrm>
              <a:off x="2520950" y="2728800"/>
              <a:ext cx="142750" cy="80575"/>
            </a:xfrm>
            <a:custGeom>
              <a:rect b="b" l="l" r="r" t="t"/>
              <a:pathLst>
                <a:path extrusionOk="0" h="3223" w="5710">
                  <a:moveTo>
                    <a:pt x="3227" y="1"/>
                  </a:moveTo>
                  <a:cubicBezTo>
                    <a:pt x="3227" y="1"/>
                    <a:pt x="2106" y="1377"/>
                    <a:pt x="1105" y="1377"/>
                  </a:cubicBezTo>
                  <a:cubicBezTo>
                    <a:pt x="1059" y="1377"/>
                    <a:pt x="1013" y="1374"/>
                    <a:pt x="967" y="1368"/>
                  </a:cubicBezTo>
                  <a:cubicBezTo>
                    <a:pt x="929" y="1362"/>
                    <a:pt x="893" y="1360"/>
                    <a:pt x="859" y="1360"/>
                  </a:cubicBezTo>
                  <a:cubicBezTo>
                    <a:pt x="1" y="1360"/>
                    <a:pt x="153" y="2965"/>
                    <a:pt x="1413" y="3153"/>
                  </a:cubicBezTo>
                  <a:cubicBezTo>
                    <a:pt x="1581" y="3181"/>
                    <a:pt x="1755" y="3223"/>
                    <a:pt x="2062" y="3223"/>
                  </a:cubicBezTo>
                  <a:cubicBezTo>
                    <a:pt x="2369" y="3223"/>
                    <a:pt x="2808" y="3181"/>
                    <a:pt x="3506" y="3042"/>
                  </a:cubicBezTo>
                  <a:cubicBezTo>
                    <a:pt x="3670" y="3011"/>
                    <a:pt x="3830" y="2999"/>
                    <a:pt x="3981" y="2999"/>
                  </a:cubicBezTo>
                  <a:cubicBezTo>
                    <a:pt x="4241" y="2999"/>
                    <a:pt x="4473" y="3034"/>
                    <a:pt x="4650" y="3070"/>
                  </a:cubicBezTo>
                  <a:cubicBezTo>
                    <a:pt x="4703" y="3079"/>
                    <a:pt x="4754" y="3084"/>
                    <a:pt x="4803" y="3084"/>
                  </a:cubicBezTo>
                  <a:cubicBezTo>
                    <a:pt x="5445" y="3084"/>
                    <a:pt x="5710" y="2244"/>
                    <a:pt x="5710" y="921"/>
                  </a:cubicBezTo>
                  <a:lnTo>
                    <a:pt x="3227"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5"/>
            <p:cNvSpPr/>
            <p:nvPr/>
          </p:nvSpPr>
          <p:spPr>
            <a:xfrm>
              <a:off x="2566025" y="2267075"/>
              <a:ext cx="182075" cy="521950"/>
            </a:xfrm>
            <a:custGeom>
              <a:rect b="b" l="l" r="r" t="t"/>
              <a:pathLst>
                <a:path extrusionOk="0" h="20878" w="7283">
                  <a:moveTo>
                    <a:pt x="2791" y="0"/>
                  </a:moveTo>
                  <a:cubicBezTo>
                    <a:pt x="2540" y="2567"/>
                    <a:pt x="1396" y="9765"/>
                    <a:pt x="1396" y="10937"/>
                  </a:cubicBezTo>
                  <a:cubicBezTo>
                    <a:pt x="1396" y="12081"/>
                    <a:pt x="1" y="19669"/>
                    <a:pt x="1" y="19669"/>
                  </a:cubicBezTo>
                  <a:cubicBezTo>
                    <a:pt x="1" y="19669"/>
                    <a:pt x="517" y="19524"/>
                    <a:pt x="1198" y="19524"/>
                  </a:cubicBezTo>
                  <a:cubicBezTo>
                    <a:pt x="2068" y="19524"/>
                    <a:pt x="3206" y="19761"/>
                    <a:pt x="3879" y="20841"/>
                  </a:cubicBezTo>
                  <a:cubicBezTo>
                    <a:pt x="3895" y="20865"/>
                    <a:pt x="3912" y="20877"/>
                    <a:pt x="3930" y="20877"/>
                  </a:cubicBezTo>
                  <a:cubicBezTo>
                    <a:pt x="4387" y="20877"/>
                    <a:pt x="5502" y="13325"/>
                    <a:pt x="5637" y="12332"/>
                  </a:cubicBezTo>
                  <a:cubicBezTo>
                    <a:pt x="5748" y="11327"/>
                    <a:pt x="6780" y="6947"/>
                    <a:pt x="7032" y="4632"/>
                  </a:cubicBezTo>
                  <a:cubicBezTo>
                    <a:pt x="7283" y="2316"/>
                    <a:pt x="7032" y="503"/>
                    <a:pt x="7032" y="503"/>
                  </a:cubicBezTo>
                  <a:lnTo>
                    <a:pt x="27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5"/>
            <p:cNvSpPr/>
            <p:nvPr/>
          </p:nvSpPr>
          <p:spPr>
            <a:xfrm>
              <a:off x="2598125" y="2349250"/>
              <a:ext cx="125575" cy="438175"/>
            </a:xfrm>
            <a:custGeom>
              <a:rect b="b" l="l" r="r" t="t"/>
              <a:pathLst>
                <a:path extrusionOk="0" h="17527" w="5023">
                  <a:moveTo>
                    <a:pt x="4398" y="1"/>
                  </a:moveTo>
                  <a:cubicBezTo>
                    <a:pt x="3884" y="1"/>
                    <a:pt x="2595" y="480"/>
                    <a:pt x="2595" y="480"/>
                  </a:cubicBezTo>
                  <a:cubicBezTo>
                    <a:pt x="2372" y="2293"/>
                    <a:pt x="1116" y="7203"/>
                    <a:pt x="1088" y="7817"/>
                  </a:cubicBezTo>
                  <a:cubicBezTo>
                    <a:pt x="1033" y="8403"/>
                    <a:pt x="1172" y="8292"/>
                    <a:pt x="1312" y="9101"/>
                  </a:cubicBezTo>
                  <a:cubicBezTo>
                    <a:pt x="1423" y="9910"/>
                    <a:pt x="1340" y="11639"/>
                    <a:pt x="949" y="12700"/>
                  </a:cubicBezTo>
                  <a:cubicBezTo>
                    <a:pt x="558" y="13760"/>
                    <a:pt x="224" y="14206"/>
                    <a:pt x="307" y="14457"/>
                  </a:cubicBezTo>
                  <a:cubicBezTo>
                    <a:pt x="391" y="14708"/>
                    <a:pt x="0" y="16215"/>
                    <a:pt x="0" y="16215"/>
                  </a:cubicBezTo>
                  <a:cubicBezTo>
                    <a:pt x="0" y="16215"/>
                    <a:pt x="2707" y="17108"/>
                    <a:pt x="2595" y="17526"/>
                  </a:cubicBezTo>
                  <a:cubicBezTo>
                    <a:pt x="2958" y="17359"/>
                    <a:pt x="3516" y="15741"/>
                    <a:pt x="3599" y="14680"/>
                  </a:cubicBezTo>
                  <a:cubicBezTo>
                    <a:pt x="3711" y="13592"/>
                    <a:pt x="4938" y="6729"/>
                    <a:pt x="4994" y="5334"/>
                  </a:cubicBezTo>
                  <a:cubicBezTo>
                    <a:pt x="5022" y="3911"/>
                    <a:pt x="4632" y="452"/>
                    <a:pt x="4604" y="89"/>
                  </a:cubicBezTo>
                  <a:cubicBezTo>
                    <a:pt x="4593" y="26"/>
                    <a:pt x="4516" y="1"/>
                    <a:pt x="43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5"/>
            <p:cNvSpPr/>
            <p:nvPr/>
          </p:nvSpPr>
          <p:spPr>
            <a:xfrm>
              <a:off x="2568825" y="2712325"/>
              <a:ext cx="115800" cy="57650"/>
            </a:xfrm>
            <a:custGeom>
              <a:rect b="b" l="l" r="r" t="t"/>
              <a:pathLst>
                <a:path extrusionOk="0" h="2306" w="4632">
                  <a:moveTo>
                    <a:pt x="727" y="0"/>
                  </a:moveTo>
                  <a:cubicBezTo>
                    <a:pt x="471" y="0"/>
                    <a:pt x="287" y="29"/>
                    <a:pt x="168" y="74"/>
                  </a:cubicBezTo>
                  <a:cubicBezTo>
                    <a:pt x="168" y="74"/>
                    <a:pt x="84" y="660"/>
                    <a:pt x="1" y="1078"/>
                  </a:cubicBezTo>
                  <a:cubicBezTo>
                    <a:pt x="3" y="1083"/>
                    <a:pt x="10" y="1086"/>
                    <a:pt x="21" y="1086"/>
                  </a:cubicBezTo>
                  <a:cubicBezTo>
                    <a:pt x="98" y="1086"/>
                    <a:pt x="378" y="968"/>
                    <a:pt x="795" y="968"/>
                  </a:cubicBezTo>
                  <a:cubicBezTo>
                    <a:pt x="942" y="968"/>
                    <a:pt x="1106" y="983"/>
                    <a:pt x="1284" y="1022"/>
                  </a:cubicBezTo>
                  <a:cubicBezTo>
                    <a:pt x="2763" y="1190"/>
                    <a:pt x="4241" y="2306"/>
                    <a:pt x="4241" y="2306"/>
                  </a:cubicBezTo>
                  <a:cubicBezTo>
                    <a:pt x="4241" y="2306"/>
                    <a:pt x="4409" y="1803"/>
                    <a:pt x="4632" y="1106"/>
                  </a:cubicBezTo>
                  <a:cubicBezTo>
                    <a:pt x="4437" y="994"/>
                    <a:pt x="3376" y="381"/>
                    <a:pt x="1563" y="74"/>
                  </a:cubicBezTo>
                  <a:cubicBezTo>
                    <a:pt x="1226" y="22"/>
                    <a:pt x="949" y="0"/>
                    <a:pt x="7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5"/>
            <p:cNvSpPr/>
            <p:nvPr/>
          </p:nvSpPr>
          <p:spPr>
            <a:xfrm>
              <a:off x="2570925" y="2721050"/>
              <a:ext cx="111625" cy="39850"/>
            </a:xfrm>
            <a:custGeom>
              <a:rect b="b" l="l" r="r" t="t"/>
              <a:pathLst>
                <a:path extrusionOk="0" h="1594" w="4465">
                  <a:moveTo>
                    <a:pt x="694" y="0"/>
                  </a:moveTo>
                  <a:cubicBezTo>
                    <a:pt x="475" y="0"/>
                    <a:pt x="261" y="19"/>
                    <a:pt x="56" y="60"/>
                  </a:cubicBezTo>
                  <a:cubicBezTo>
                    <a:pt x="28" y="171"/>
                    <a:pt x="0" y="394"/>
                    <a:pt x="0" y="394"/>
                  </a:cubicBezTo>
                  <a:cubicBezTo>
                    <a:pt x="14" y="395"/>
                    <a:pt x="29" y="396"/>
                    <a:pt x="45" y="396"/>
                  </a:cubicBezTo>
                  <a:cubicBezTo>
                    <a:pt x="182" y="396"/>
                    <a:pt x="413" y="364"/>
                    <a:pt x="735" y="364"/>
                  </a:cubicBezTo>
                  <a:cubicBezTo>
                    <a:pt x="1470" y="364"/>
                    <a:pt x="2678" y="527"/>
                    <a:pt x="4325" y="1594"/>
                  </a:cubicBezTo>
                  <a:cubicBezTo>
                    <a:pt x="4464" y="1231"/>
                    <a:pt x="4408" y="1120"/>
                    <a:pt x="4408" y="1120"/>
                  </a:cubicBezTo>
                  <a:cubicBezTo>
                    <a:pt x="4408" y="1120"/>
                    <a:pt x="2411" y="0"/>
                    <a:pt x="69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5"/>
            <p:cNvSpPr/>
            <p:nvPr/>
          </p:nvSpPr>
          <p:spPr>
            <a:xfrm>
              <a:off x="2651125" y="1970650"/>
              <a:ext cx="255300" cy="409650"/>
            </a:xfrm>
            <a:custGeom>
              <a:rect b="b" l="l" r="r" t="t"/>
              <a:pathLst>
                <a:path extrusionOk="0" h="16386" w="10212">
                  <a:moveTo>
                    <a:pt x="7729" y="0"/>
                  </a:moveTo>
                  <a:cubicBezTo>
                    <a:pt x="7729" y="0"/>
                    <a:pt x="6173" y="204"/>
                    <a:pt x="5038" y="204"/>
                  </a:cubicBezTo>
                  <a:cubicBezTo>
                    <a:pt x="4780" y="204"/>
                    <a:pt x="4544" y="194"/>
                    <a:pt x="4353" y="168"/>
                  </a:cubicBezTo>
                  <a:cubicBezTo>
                    <a:pt x="4352" y="168"/>
                    <a:pt x="4351" y="168"/>
                    <a:pt x="4350" y="168"/>
                  </a:cubicBezTo>
                  <a:cubicBezTo>
                    <a:pt x="4056" y="168"/>
                    <a:pt x="1590" y="3883"/>
                    <a:pt x="1284" y="5134"/>
                  </a:cubicBezTo>
                  <a:cubicBezTo>
                    <a:pt x="1005" y="6417"/>
                    <a:pt x="1" y="15652"/>
                    <a:pt x="1" y="15652"/>
                  </a:cubicBezTo>
                  <a:cubicBezTo>
                    <a:pt x="314" y="15867"/>
                    <a:pt x="4518" y="16385"/>
                    <a:pt x="6987" y="16385"/>
                  </a:cubicBezTo>
                  <a:cubicBezTo>
                    <a:pt x="8034" y="16385"/>
                    <a:pt x="8769" y="16292"/>
                    <a:pt x="8761" y="16042"/>
                  </a:cubicBezTo>
                  <a:cubicBezTo>
                    <a:pt x="8621" y="10156"/>
                    <a:pt x="7645" y="11104"/>
                    <a:pt x="7924" y="9151"/>
                  </a:cubicBezTo>
                  <a:cubicBezTo>
                    <a:pt x="8203" y="7421"/>
                    <a:pt x="9431" y="5385"/>
                    <a:pt x="9682" y="4855"/>
                  </a:cubicBezTo>
                  <a:cubicBezTo>
                    <a:pt x="10212" y="3767"/>
                    <a:pt x="10212" y="2930"/>
                    <a:pt x="10212" y="2930"/>
                  </a:cubicBezTo>
                  <a:cubicBezTo>
                    <a:pt x="10212" y="2930"/>
                    <a:pt x="10128" y="1591"/>
                    <a:pt x="7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5"/>
            <p:cNvSpPr/>
            <p:nvPr/>
          </p:nvSpPr>
          <p:spPr>
            <a:xfrm>
              <a:off x="2593925" y="1962275"/>
              <a:ext cx="177200" cy="393400"/>
            </a:xfrm>
            <a:custGeom>
              <a:rect b="b" l="l" r="r" t="t"/>
              <a:pathLst>
                <a:path extrusionOk="0" h="15736" w="7088">
                  <a:moveTo>
                    <a:pt x="6892" y="1"/>
                  </a:moveTo>
                  <a:lnTo>
                    <a:pt x="6892" y="1"/>
                  </a:lnTo>
                  <a:cubicBezTo>
                    <a:pt x="6027" y="363"/>
                    <a:pt x="5358" y="614"/>
                    <a:pt x="4744" y="1144"/>
                  </a:cubicBezTo>
                  <a:cubicBezTo>
                    <a:pt x="4297" y="1256"/>
                    <a:pt x="3098" y="4883"/>
                    <a:pt x="2958" y="5469"/>
                  </a:cubicBezTo>
                  <a:cubicBezTo>
                    <a:pt x="2847" y="5943"/>
                    <a:pt x="2317" y="7673"/>
                    <a:pt x="1786" y="9709"/>
                  </a:cubicBezTo>
                  <a:cubicBezTo>
                    <a:pt x="1731" y="9905"/>
                    <a:pt x="1452" y="10267"/>
                    <a:pt x="1368" y="10463"/>
                  </a:cubicBezTo>
                  <a:cubicBezTo>
                    <a:pt x="615" y="12304"/>
                    <a:pt x="252" y="13727"/>
                    <a:pt x="85" y="14536"/>
                  </a:cubicBezTo>
                  <a:cubicBezTo>
                    <a:pt x="1" y="14954"/>
                    <a:pt x="2038" y="15736"/>
                    <a:pt x="2038" y="15736"/>
                  </a:cubicBezTo>
                  <a:cubicBezTo>
                    <a:pt x="2038" y="15736"/>
                    <a:pt x="3293" y="9793"/>
                    <a:pt x="3712" y="7729"/>
                  </a:cubicBezTo>
                  <a:cubicBezTo>
                    <a:pt x="4186" y="5441"/>
                    <a:pt x="4549" y="3460"/>
                    <a:pt x="6725" y="838"/>
                  </a:cubicBezTo>
                  <a:cubicBezTo>
                    <a:pt x="7087" y="391"/>
                    <a:pt x="6892" y="1"/>
                    <a:pt x="6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5"/>
            <p:cNvSpPr/>
            <p:nvPr/>
          </p:nvSpPr>
          <p:spPr>
            <a:xfrm>
              <a:off x="2734825" y="1937875"/>
              <a:ext cx="117900" cy="56225"/>
            </a:xfrm>
            <a:custGeom>
              <a:rect b="b" l="l" r="r" t="t"/>
              <a:pathLst>
                <a:path extrusionOk="0" h="2249" w="4716">
                  <a:moveTo>
                    <a:pt x="4464" y="0"/>
                  </a:moveTo>
                  <a:cubicBezTo>
                    <a:pt x="4464" y="0"/>
                    <a:pt x="3962" y="195"/>
                    <a:pt x="3516" y="307"/>
                  </a:cubicBezTo>
                  <a:cubicBezTo>
                    <a:pt x="2218" y="654"/>
                    <a:pt x="1244" y="714"/>
                    <a:pt x="726" y="714"/>
                  </a:cubicBezTo>
                  <a:cubicBezTo>
                    <a:pt x="453" y="714"/>
                    <a:pt x="307" y="698"/>
                    <a:pt x="307" y="698"/>
                  </a:cubicBezTo>
                  <a:cubicBezTo>
                    <a:pt x="307" y="698"/>
                    <a:pt x="1" y="1618"/>
                    <a:pt x="307" y="1925"/>
                  </a:cubicBezTo>
                  <a:cubicBezTo>
                    <a:pt x="536" y="2161"/>
                    <a:pt x="936" y="2248"/>
                    <a:pt x="1405" y="2248"/>
                  </a:cubicBezTo>
                  <a:cubicBezTo>
                    <a:pt x="2769" y="2248"/>
                    <a:pt x="4716" y="1507"/>
                    <a:pt x="4716" y="1507"/>
                  </a:cubicBezTo>
                  <a:lnTo>
                    <a:pt x="44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5"/>
            <p:cNvSpPr/>
            <p:nvPr/>
          </p:nvSpPr>
          <p:spPr>
            <a:xfrm>
              <a:off x="2753650" y="1869500"/>
              <a:ext cx="120700" cy="102950"/>
            </a:xfrm>
            <a:custGeom>
              <a:rect b="b" l="l" r="r" t="t"/>
              <a:pathLst>
                <a:path extrusionOk="0" h="4118" w="4828">
                  <a:moveTo>
                    <a:pt x="112" y="1"/>
                  </a:moveTo>
                  <a:lnTo>
                    <a:pt x="112" y="1"/>
                  </a:lnTo>
                  <a:cubicBezTo>
                    <a:pt x="196" y="308"/>
                    <a:pt x="1" y="1591"/>
                    <a:pt x="587" y="2428"/>
                  </a:cubicBezTo>
                  <a:cubicBezTo>
                    <a:pt x="1173" y="3209"/>
                    <a:pt x="698" y="3600"/>
                    <a:pt x="1284" y="3823"/>
                  </a:cubicBezTo>
                  <a:cubicBezTo>
                    <a:pt x="1664" y="3997"/>
                    <a:pt x="2665" y="4118"/>
                    <a:pt x="3484" y="4118"/>
                  </a:cubicBezTo>
                  <a:cubicBezTo>
                    <a:pt x="4108" y="4118"/>
                    <a:pt x="4628" y="4048"/>
                    <a:pt x="4688" y="3879"/>
                  </a:cubicBezTo>
                  <a:cubicBezTo>
                    <a:pt x="4772" y="3684"/>
                    <a:pt x="4827" y="1954"/>
                    <a:pt x="4576" y="1563"/>
                  </a:cubicBezTo>
                  <a:cubicBezTo>
                    <a:pt x="4297" y="1173"/>
                    <a:pt x="113" y="1"/>
                    <a:pt x="1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5"/>
            <p:cNvSpPr/>
            <p:nvPr/>
          </p:nvSpPr>
          <p:spPr>
            <a:xfrm>
              <a:off x="2706225" y="1837175"/>
              <a:ext cx="198125" cy="91325"/>
            </a:xfrm>
            <a:custGeom>
              <a:rect b="b" l="l" r="r" t="t"/>
              <a:pathLst>
                <a:path extrusionOk="0" h="3653" w="7925">
                  <a:moveTo>
                    <a:pt x="603" y="0"/>
                  </a:moveTo>
                  <a:cubicBezTo>
                    <a:pt x="363" y="0"/>
                    <a:pt x="1" y="168"/>
                    <a:pt x="1" y="485"/>
                  </a:cubicBezTo>
                  <a:cubicBezTo>
                    <a:pt x="1" y="848"/>
                    <a:pt x="726" y="1099"/>
                    <a:pt x="1451" y="1322"/>
                  </a:cubicBezTo>
                  <a:cubicBezTo>
                    <a:pt x="2177" y="1573"/>
                    <a:pt x="4297" y="2549"/>
                    <a:pt x="4967" y="3052"/>
                  </a:cubicBezTo>
                  <a:cubicBezTo>
                    <a:pt x="5477" y="3419"/>
                    <a:pt x="6646" y="3652"/>
                    <a:pt x="7301" y="3652"/>
                  </a:cubicBezTo>
                  <a:cubicBezTo>
                    <a:pt x="7541" y="3652"/>
                    <a:pt x="7712" y="3621"/>
                    <a:pt x="7757" y="3554"/>
                  </a:cubicBezTo>
                  <a:cubicBezTo>
                    <a:pt x="7924" y="3275"/>
                    <a:pt x="7645" y="2968"/>
                    <a:pt x="7366" y="2801"/>
                  </a:cubicBezTo>
                  <a:cubicBezTo>
                    <a:pt x="7366" y="2801"/>
                    <a:pt x="921" y="38"/>
                    <a:pt x="698" y="11"/>
                  </a:cubicBezTo>
                  <a:cubicBezTo>
                    <a:pt x="670" y="4"/>
                    <a:pt x="638" y="0"/>
                    <a:pt x="6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5"/>
            <p:cNvSpPr/>
            <p:nvPr/>
          </p:nvSpPr>
          <p:spPr>
            <a:xfrm>
              <a:off x="2709725" y="1835775"/>
              <a:ext cx="189125" cy="84025"/>
            </a:xfrm>
            <a:custGeom>
              <a:rect b="b" l="l" r="r" t="t"/>
              <a:pathLst>
                <a:path extrusionOk="0" h="3361" w="7565">
                  <a:moveTo>
                    <a:pt x="942" y="0"/>
                  </a:moveTo>
                  <a:cubicBezTo>
                    <a:pt x="465" y="0"/>
                    <a:pt x="78" y="65"/>
                    <a:pt x="56" y="373"/>
                  </a:cubicBezTo>
                  <a:cubicBezTo>
                    <a:pt x="0" y="764"/>
                    <a:pt x="1228" y="1071"/>
                    <a:pt x="2009" y="1406"/>
                  </a:cubicBezTo>
                  <a:cubicBezTo>
                    <a:pt x="2818" y="1741"/>
                    <a:pt x="4436" y="2550"/>
                    <a:pt x="5245" y="2996"/>
                  </a:cubicBezTo>
                  <a:cubicBezTo>
                    <a:pt x="5692" y="3251"/>
                    <a:pt x="6411" y="3360"/>
                    <a:pt x="6920" y="3360"/>
                  </a:cubicBezTo>
                  <a:cubicBezTo>
                    <a:pt x="7302" y="3360"/>
                    <a:pt x="7565" y="3299"/>
                    <a:pt x="7505" y="3191"/>
                  </a:cubicBezTo>
                  <a:cubicBezTo>
                    <a:pt x="7366" y="2940"/>
                    <a:pt x="6473" y="2159"/>
                    <a:pt x="6473" y="2159"/>
                  </a:cubicBezTo>
                  <a:cubicBezTo>
                    <a:pt x="6473" y="2159"/>
                    <a:pt x="1981" y="67"/>
                    <a:pt x="1339" y="11"/>
                  </a:cubicBezTo>
                  <a:cubicBezTo>
                    <a:pt x="1204" y="5"/>
                    <a:pt x="1070" y="0"/>
                    <a:pt x="9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5"/>
            <p:cNvSpPr/>
            <p:nvPr/>
          </p:nvSpPr>
          <p:spPr>
            <a:xfrm>
              <a:off x="2725050" y="1793050"/>
              <a:ext cx="150000" cy="110675"/>
            </a:xfrm>
            <a:custGeom>
              <a:rect b="b" l="l" r="r" t="t"/>
              <a:pathLst>
                <a:path extrusionOk="0" h="4427" w="6000">
                  <a:moveTo>
                    <a:pt x="2806" y="1"/>
                  </a:moveTo>
                  <a:cubicBezTo>
                    <a:pt x="2113" y="1"/>
                    <a:pt x="1525" y="262"/>
                    <a:pt x="1201" y="464"/>
                  </a:cubicBezTo>
                  <a:cubicBezTo>
                    <a:pt x="810" y="688"/>
                    <a:pt x="1" y="1999"/>
                    <a:pt x="280" y="2082"/>
                  </a:cubicBezTo>
                  <a:cubicBezTo>
                    <a:pt x="1619" y="2417"/>
                    <a:pt x="5664" y="4426"/>
                    <a:pt x="5664" y="4426"/>
                  </a:cubicBezTo>
                  <a:cubicBezTo>
                    <a:pt x="5664" y="4426"/>
                    <a:pt x="5999" y="3756"/>
                    <a:pt x="5943" y="2361"/>
                  </a:cubicBezTo>
                  <a:cubicBezTo>
                    <a:pt x="5888" y="994"/>
                    <a:pt x="4297" y="353"/>
                    <a:pt x="3628" y="130"/>
                  </a:cubicBezTo>
                  <a:cubicBezTo>
                    <a:pt x="3345" y="38"/>
                    <a:pt x="3068" y="1"/>
                    <a:pt x="28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5"/>
            <p:cNvSpPr/>
            <p:nvPr/>
          </p:nvSpPr>
          <p:spPr>
            <a:xfrm>
              <a:off x="2803875" y="1796975"/>
              <a:ext cx="70475" cy="106750"/>
            </a:xfrm>
            <a:custGeom>
              <a:rect b="b" l="l" r="r" t="t"/>
              <a:pathLst>
                <a:path extrusionOk="0" h="4270" w="2819">
                  <a:moveTo>
                    <a:pt x="559" y="0"/>
                  </a:moveTo>
                  <a:lnTo>
                    <a:pt x="559" y="0"/>
                  </a:lnTo>
                  <a:cubicBezTo>
                    <a:pt x="1005" y="782"/>
                    <a:pt x="586" y="2149"/>
                    <a:pt x="1" y="3069"/>
                  </a:cubicBezTo>
                  <a:cubicBezTo>
                    <a:pt x="1312" y="3683"/>
                    <a:pt x="2511" y="4269"/>
                    <a:pt x="2511" y="4269"/>
                  </a:cubicBezTo>
                  <a:cubicBezTo>
                    <a:pt x="2511" y="4269"/>
                    <a:pt x="2818" y="3599"/>
                    <a:pt x="2763" y="2204"/>
                  </a:cubicBezTo>
                  <a:cubicBezTo>
                    <a:pt x="2707" y="893"/>
                    <a:pt x="1256" y="252"/>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5"/>
            <p:cNvSpPr/>
            <p:nvPr/>
          </p:nvSpPr>
          <p:spPr>
            <a:xfrm>
              <a:off x="2764325" y="2751125"/>
              <a:ext cx="142800" cy="90375"/>
            </a:xfrm>
            <a:custGeom>
              <a:rect b="b" l="l" r="r" t="t"/>
              <a:pathLst>
                <a:path extrusionOk="0" h="3615" w="5712">
                  <a:moveTo>
                    <a:pt x="2922" y="0"/>
                  </a:moveTo>
                  <a:cubicBezTo>
                    <a:pt x="2922" y="0"/>
                    <a:pt x="1778" y="1367"/>
                    <a:pt x="857" y="1758"/>
                  </a:cubicBezTo>
                  <a:cubicBezTo>
                    <a:pt x="0" y="2117"/>
                    <a:pt x="677" y="3600"/>
                    <a:pt x="1965" y="3600"/>
                  </a:cubicBezTo>
                  <a:cubicBezTo>
                    <a:pt x="1977" y="3600"/>
                    <a:pt x="1989" y="3600"/>
                    <a:pt x="2001" y="3599"/>
                  </a:cubicBezTo>
                  <a:cubicBezTo>
                    <a:pt x="2102" y="3599"/>
                    <a:pt x="2232" y="3614"/>
                    <a:pt x="2395" y="3614"/>
                  </a:cubicBezTo>
                  <a:cubicBezTo>
                    <a:pt x="2775" y="3614"/>
                    <a:pt x="3332" y="3532"/>
                    <a:pt x="4093" y="2986"/>
                  </a:cubicBezTo>
                  <a:cubicBezTo>
                    <a:pt x="4456" y="2707"/>
                    <a:pt x="4568" y="2707"/>
                    <a:pt x="4819" y="2707"/>
                  </a:cubicBezTo>
                  <a:cubicBezTo>
                    <a:pt x="5572" y="2707"/>
                    <a:pt x="5712" y="1925"/>
                    <a:pt x="5461" y="530"/>
                  </a:cubicBezTo>
                  <a:lnTo>
                    <a:pt x="292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5"/>
            <p:cNvSpPr/>
            <p:nvPr/>
          </p:nvSpPr>
          <p:spPr>
            <a:xfrm>
              <a:off x="2656700" y="2234300"/>
              <a:ext cx="271350" cy="564975"/>
            </a:xfrm>
            <a:custGeom>
              <a:rect b="b" l="l" r="r" t="t"/>
              <a:pathLst>
                <a:path extrusionOk="0" h="22599" w="10854">
                  <a:moveTo>
                    <a:pt x="6222" y="0"/>
                  </a:moveTo>
                  <a:cubicBezTo>
                    <a:pt x="6222" y="0"/>
                    <a:pt x="1" y="1005"/>
                    <a:pt x="140" y="1507"/>
                  </a:cubicBezTo>
                  <a:cubicBezTo>
                    <a:pt x="280" y="2009"/>
                    <a:pt x="3126" y="11857"/>
                    <a:pt x="3516" y="13141"/>
                  </a:cubicBezTo>
                  <a:cubicBezTo>
                    <a:pt x="3879" y="14396"/>
                    <a:pt x="6055" y="21622"/>
                    <a:pt x="6055" y="21622"/>
                  </a:cubicBezTo>
                  <a:cubicBezTo>
                    <a:pt x="6055" y="21622"/>
                    <a:pt x="6399" y="21548"/>
                    <a:pt x="6930" y="21548"/>
                  </a:cubicBezTo>
                  <a:cubicBezTo>
                    <a:pt x="7741" y="21548"/>
                    <a:pt x="8987" y="21721"/>
                    <a:pt x="10100" y="22598"/>
                  </a:cubicBezTo>
                  <a:cubicBezTo>
                    <a:pt x="10854" y="21734"/>
                    <a:pt x="9542" y="14340"/>
                    <a:pt x="8259" y="11913"/>
                  </a:cubicBezTo>
                  <a:cubicBezTo>
                    <a:pt x="8259" y="11299"/>
                    <a:pt x="7506" y="6975"/>
                    <a:pt x="7506" y="5831"/>
                  </a:cubicBezTo>
                  <a:cubicBezTo>
                    <a:pt x="7506" y="4687"/>
                    <a:pt x="6752" y="1646"/>
                    <a:pt x="6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5"/>
            <p:cNvSpPr/>
            <p:nvPr/>
          </p:nvSpPr>
          <p:spPr>
            <a:xfrm>
              <a:off x="2702750" y="2398900"/>
              <a:ext cx="164625" cy="378875"/>
            </a:xfrm>
            <a:custGeom>
              <a:rect b="b" l="l" r="r" t="t"/>
              <a:pathLst>
                <a:path extrusionOk="0" h="15155" w="6585">
                  <a:moveTo>
                    <a:pt x="0" y="0"/>
                  </a:moveTo>
                  <a:lnTo>
                    <a:pt x="0" y="0"/>
                  </a:lnTo>
                  <a:cubicBezTo>
                    <a:pt x="112" y="1033"/>
                    <a:pt x="1479" y="6445"/>
                    <a:pt x="1646" y="7198"/>
                  </a:cubicBezTo>
                  <a:cubicBezTo>
                    <a:pt x="1814" y="7952"/>
                    <a:pt x="2121" y="8761"/>
                    <a:pt x="2288" y="9095"/>
                  </a:cubicBezTo>
                  <a:cubicBezTo>
                    <a:pt x="2455" y="9458"/>
                    <a:pt x="3627" y="12946"/>
                    <a:pt x="3627" y="13476"/>
                  </a:cubicBezTo>
                  <a:cubicBezTo>
                    <a:pt x="3627" y="13978"/>
                    <a:pt x="3962" y="15122"/>
                    <a:pt x="4101" y="15150"/>
                  </a:cubicBezTo>
                  <a:cubicBezTo>
                    <a:pt x="4109" y="15153"/>
                    <a:pt x="4122" y="15155"/>
                    <a:pt x="4142" y="15155"/>
                  </a:cubicBezTo>
                  <a:cubicBezTo>
                    <a:pt x="4338" y="15155"/>
                    <a:pt x="5123" y="14991"/>
                    <a:pt x="5771" y="14991"/>
                  </a:cubicBezTo>
                  <a:cubicBezTo>
                    <a:pt x="6064" y="14991"/>
                    <a:pt x="6330" y="15024"/>
                    <a:pt x="6501" y="15122"/>
                  </a:cubicBezTo>
                  <a:cubicBezTo>
                    <a:pt x="6389" y="14564"/>
                    <a:pt x="5106" y="14313"/>
                    <a:pt x="4855" y="14313"/>
                  </a:cubicBezTo>
                  <a:cubicBezTo>
                    <a:pt x="5245" y="14257"/>
                    <a:pt x="6584" y="14257"/>
                    <a:pt x="6501" y="14145"/>
                  </a:cubicBezTo>
                  <a:cubicBezTo>
                    <a:pt x="6417" y="14006"/>
                    <a:pt x="4938" y="12611"/>
                    <a:pt x="4604" y="12611"/>
                  </a:cubicBezTo>
                  <a:cubicBezTo>
                    <a:pt x="4994" y="12443"/>
                    <a:pt x="5496" y="12192"/>
                    <a:pt x="5496" y="12192"/>
                  </a:cubicBezTo>
                  <a:cubicBezTo>
                    <a:pt x="5496" y="12192"/>
                    <a:pt x="4436" y="11216"/>
                    <a:pt x="4018" y="9877"/>
                  </a:cubicBezTo>
                  <a:cubicBezTo>
                    <a:pt x="3850" y="9347"/>
                    <a:pt x="2874" y="7840"/>
                    <a:pt x="2567" y="6640"/>
                  </a:cubicBezTo>
                  <a:cubicBezTo>
                    <a:pt x="2344" y="5748"/>
                    <a:pt x="0" y="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5"/>
            <p:cNvSpPr/>
            <p:nvPr/>
          </p:nvSpPr>
          <p:spPr>
            <a:xfrm>
              <a:off x="2793425" y="2727375"/>
              <a:ext cx="124175" cy="46100"/>
            </a:xfrm>
            <a:custGeom>
              <a:rect b="b" l="l" r="r" t="t"/>
              <a:pathLst>
                <a:path extrusionOk="0" h="1844" w="4967">
                  <a:moveTo>
                    <a:pt x="2341" y="0"/>
                  </a:moveTo>
                  <a:cubicBezTo>
                    <a:pt x="1997" y="0"/>
                    <a:pt x="1624" y="17"/>
                    <a:pt x="1228" y="58"/>
                  </a:cubicBezTo>
                  <a:cubicBezTo>
                    <a:pt x="558" y="169"/>
                    <a:pt x="167" y="337"/>
                    <a:pt x="28" y="476"/>
                  </a:cubicBezTo>
                  <a:cubicBezTo>
                    <a:pt x="28" y="476"/>
                    <a:pt x="0" y="755"/>
                    <a:pt x="251" y="1536"/>
                  </a:cubicBezTo>
                  <a:cubicBezTo>
                    <a:pt x="253" y="1540"/>
                    <a:pt x="256" y="1541"/>
                    <a:pt x="260" y="1541"/>
                  </a:cubicBezTo>
                  <a:cubicBezTo>
                    <a:pt x="319" y="1541"/>
                    <a:pt x="631" y="1174"/>
                    <a:pt x="1311" y="1174"/>
                  </a:cubicBezTo>
                  <a:cubicBezTo>
                    <a:pt x="1476" y="1149"/>
                    <a:pt x="1647" y="1138"/>
                    <a:pt x="1821" y="1138"/>
                  </a:cubicBezTo>
                  <a:cubicBezTo>
                    <a:pt x="3217" y="1138"/>
                    <a:pt x="4827" y="1843"/>
                    <a:pt x="4827" y="1843"/>
                  </a:cubicBezTo>
                  <a:cubicBezTo>
                    <a:pt x="4827" y="1843"/>
                    <a:pt x="4966" y="1425"/>
                    <a:pt x="4743" y="281"/>
                  </a:cubicBezTo>
                  <a:cubicBezTo>
                    <a:pt x="4544" y="237"/>
                    <a:pt x="3647" y="0"/>
                    <a:pt x="23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5"/>
            <p:cNvSpPr/>
            <p:nvPr/>
          </p:nvSpPr>
          <p:spPr>
            <a:xfrm>
              <a:off x="2795500" y="2737850"/>
              <a:ext cx="120700" cy="24450"/>
            </a:xfrm>
            <a:custGeom>
              <a:rect b="b" l="l" r="r" t="t"/>
              <a:pathLst>
                <a:path extrusionOk="0" h="978" w="4828">
                  <a:moveTo>
                    <a:pt x="1946" y="0"/>
                  </a:moveTo>
                  <a:cubicBezTo>
                    <a:pt x="1228" y="0"/>
                    <a:pt x="514" y="97"/>
                    <a:pt x="1" y="392"/>
                  </a:cubicBezTo>
                  <a:cubicBezTo>
                    <a:pt x="29" y="503"/>
                    <a:pt x="84" y="782"/>
                    <a:pt x="84" y="782"/>
                  </a:cubicBezTo>
                  <a:cubicBezTo>
                    <a:pt x="287" y="732"/>
                    <a:pt x="828" y="415"/>
                    <a:pt x="1912" y="415"/>
                  </a:cubicBezTo>
                  <a:cubicBezTo>
                    <a:pt x="2616" y="415"/>
                    <a:pt x="3551" y="549"/>
                    <a:pt x="4772" y="978"/>
                  </a:cubicBezTo>
                  <a:cubicBezTo>
                    <a:pt x="4827" y="503"/>
                    <a:pt x="4744" y="364"/>
                    <a:pt x="4744" y="364"/>
                  </a:cubicBezTo>
                  <a:cubicBezTo>
                    <a:pt x="4744" y="364"/>
                    <a:pt x="3337" y="0"/>
                    <a:pt x="1946"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5"/>
            <p:cNvSpPr/>
            <p:nvPr/>
          </p:nvSpPr>
          <p:spPr>
            <a:xfrm>
              <a:off x="2673450" y="2044650"/>
              <a:ext cx="161850" cy="87150"/>
            </a:xfrm>
            <a:custGeom>
              <a:rect b="b" l="l" r="r" t="t"/>
              <a:pathLst>
                <a:path extrusionOk="0" h="3486" w="6474">
                  <a:moveTo>
                    <a:pt x="1061" y="1"/>
                  </a:moveTo>
                  <a:cubicBezTo>
                    <a:pt x="840" y="1"/>
                    <a:pt x="650" y="26"/>
                    <a:pt x="503" y="81"/>
                  </a:cubicBezTo>
                  <a:cubicBezTo>
                    <a:pt x="363" y="472"/>
                    <a:pt x="0" y="1281"/>
                    <a:pt x="0" y="1281"/>
                  </a:cubicBezTo>
                  <a:cubicBezTo>
                    <a:pt x="0" y="1281"/>
                    <a:pt x="4102" y="2146"/>
                    <a:pt x="5469" y="3485"/>
                  </a:cubicBezTo>
                  <a:lnTo>
                    <a:pt x="6473" y="1699"/>
                  </a:lnTo>
                  <a:cubicBezTo>
                    <a:pt x="6128" y="1404"/>
                    <a:pt x="2721" y="1"/>
                    <a:pt x="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5"/>
            <p:cNvSpPr/>
            <p:nvPr/>
          </p:nvSpPr>
          <p:spPr>
            <a:xfrm>
              <a:off x="2676925" y="2054350"/>
              <a:ext cx="148600" cy="58600"/>
            </a:xfrm>
            <a:custGeom>
              <a:rect b="b" l="l" r="r" t="t"/>
              <a:pathLst>
                <a:path extrusionOk="0" h="2344" w="5944">
                  <a:moveTo>
                    <a:pt x="252" y="0"/>
                  </a:moveTo>
                  <a:cubicBezTo>
                    <a:pt x="252" y="0"/>
                    <a:pt x="196" y="140"/>
                    <a:pt x="1" y="558"/>
                  </a:cubicBezTo>
                  <a:cubicBezTo>
                    <a:pt x="2233" y="614"/>
                    <a:pt x="5274" y="2176"/>
                    <a:pt x="5581" y="2344"/>
                  </a:cubicBezTo>
                  <a:cubicBezTo>
                    <a:pt x="5581" y="2344"/>
                    <a:pt x="5804" y="2121"/>
                    <a:pt x="5943" y="1814"/>
                  </a:cubicBezTo>
                  <a:cubicBezTo>
                    <a:pt x="3684" y="251"/>
                    <a:pt x="252" y="0"/>
                    <a:pt x="25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5"/>
            <p:cNvSpPr/>
            <p:nvPr/>
          </p:nvSpPr>
          <p:spPr>
            <a:xfrm>
              <a:off x="2635775" y="2190350"/>
              <a:ext cx="228100" cy="46250"/>
            </a:xfrm>
            <a:custGeom>
              <a:rect b="b" l="l" r="r" t="t"/>
              <a:pathLst>
                <a:path extrusionOk="0" h="1850" w="9124">
                  <a:moveTo>
                    <a:pt x="196" y="1"/>
                  </a:moveTo>
                  <a:lnTo>
                    <a:pt x="1" y="726"/>
                  </a:lnTo>
                  <a:cubicBezTo>
                    <a:pt x="1" y="726"/>
                    <a:pt x="1941" y="1849"/>
                    <a:pt x="7164" y="1849"/>
                  </a:cubicBezTo>
                  <a:cubicBezTo>
                    <a:pt x="7401" y="1849"/>
                    <a:pt x="7645" y="1847"/>
                    <a:pt x="7896" y="1842"/>
                  </a:cubicBezTo>
                  <a:cubicBezTo>
                    <a:pt x="9124" y="1814"/>
                    <a:pt x="8371" y="893"/>
                    <a:pt x="8371" y="893"/>
                  </a:cubicBezTo>
                  <a:lnTo>
                    <a:pt x="8371" y="893"/>
                  </a:lnTo>
                  <a:cubicBezTo>
                    <a:pt x="8282" y="926"/>
                    <a:pt x="8018" y="941"/>
                    <a:pt x="7636" y="941"/>
                  </a:cubicBezTo>
                  <a:cubicBezTo>
                    <a:pt x="5737" y="941"/>
                    <a:pt x="916" y="558"/>
                    <a:pt x="196"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5"/>
            <p:cNvSpPr/>
            <p:nvPr/>
          </p:nvSpPr>
          <p:spPr>
            <a:xfrm>
              <a:off x="1582600" y="2002825"/>
              <a:ext cx="191125" cy="384925"/>
            </a:xfrm>
            <a:custGeom>
              <a:rect b="b" l="l" r="r" t="t"/>
              <a:pathLst>
                <a:path extrusionOk="0" h="15397" w="7645">
                  <a:moveTo>
                    <a:pt x="2143" y="1"/>
                  </a:moveTo>
                  <a:cubicBezTo>
                    <a:pt x="1576" y="1"/>
                    <a:pt x="903" y="259"/>
                    <a:pt x="339" y="259"/>
                  </a:cubicBezTo>
                  <a:cubicBezTo>
                    <a:pt x="221" y="259"/>
                    <a:pt x="107" y="247"/>
                    <a:pt x="0" y="220"/>
                  </a:cubicBezTo>
                  <a:lnTo>
                    <a:pt x="0" y="220"/>
                  </a:lnTo>
                  <a:cubicBezTo>
                    <a:pt x="0" y="220"/>
                    <a:pt x="754" y="610"/>
                    <a:pt x="1088" y="1057"/>
                  </a:cubicBezTo>
                  <a:cubicBezTo>
                    <a:pt x="2734" y="3233"/>
                    <a:pt x="2958" y="6162"/>
                    <a:pt x="3683" y="8255"/>
                  </a:cubicBezTo>
                  <a:cubicBezTo>
                    <a:pt x="4353" y="10124"/>
                    <a:pt x="4576" y="15397"/>
                    <a:pt x="4576" y="15397"/>
                  </a:cubicBezTo>
                  <a:cubicBezTo>
                    <a:pt x="4576" y="15397"/>
                    <a:pt x="7645" y="14560"/>
                    <a:pt x="7533" y="14169"/>
                  </a:cubicBezTo>
                  <a:cubicBezTo>
                    <a:pt x="6836" y="11603"/>
                    <a:pt x="5943" y="7613"/>
                    <a:pt x="4632" y="4098"/>
                  </a:cubicBezTo>
                  <a:cubicBezTo>
                    <a:pt x="4436" y="3568"/>
                    <a:pt x="3460" y="917"/>
                    <a:pt x="2874" y="248"/>
                  </a:cubicBezTo>
                  <a:cubicBezTo>
                    <a:pt x="2673" y="63"/>
                    <a:pt x="2421" y="1"/>
                    <a:pt x="2143"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5"/>
            <p:cNvSpPr/>
            <p:nvPr/>
          </p:nvSpPr>
          <p:spPr>
            <a:xfrm>
              <a:off x="1543525" y="1973425"/>
              <a:ext cx="123500" cy="55675"/>
            </a:xfrm>
            <a:custGeom>
              <a:rect b="b" l="l" r="r" t="t"/>
              <a:pathLst>
                <a:path extrusionOk="0" h="2227" w="4940">
                  <a:moveTo>
                    <a:pt x="280" y="1"/>
                  </a:moveTo>
                  <a:lnTo>
                    <a:pt x="1" y="1507"/>
                  </a:lnTo>
                  <a:cubicBezTo>
                    <a:pt x="1" y="1507"/>
                    <a:pt x="2113" y="2227"/>
                    <a:pt x="3528" y="2227"/>
                  </a:cubicBezTo>
                  <a:cubicBezTo>
                    <a:pt x="4043" y="2227"/>
                    <a:pt x="4466" y="2131"/>
                    <a:pt x="4660" y="1870"/>
                  </a:cubicBezTo>
                  <a:cubicBezTo>
                    <a:pt x="4883" y="1535"/>
                    <a:pt x="4939" y="866"/>
                    <a:pt x="4939" y="866"/>
                  </a:cubicBezTo>
                  <a:cubicBezTo>
                    <a:pt x="4939" y="866"/>
                    <a:pt x="2847" y="475"/>
                    <a:pt x="894" y="252"/>
                  </a:cubicBezTo>
                  <a:cubicBezTo>
                    <a:pt x="475" y="224"/>
                    <a:pt x="280"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5"/>
            <p:cNvSpPr/>
            <p:nvPr/>
          </p:nvSpPr>
          <p:spPr>
            <a:xfrm>
              <a:off x="1539350" y="1892525"/>
              <a:ext cx="98375" cy="95450"/>
            </a:xfrm>
            <a:custGeom>
              <a:rect b="b" l="l" r="r" t="t"/>
              <a:pathLst>
                <a:path extrusionOk="0" h="3818" w="3935">
                  <a:moveTo>
                    <a:pt x="3544" y="1"/>
                  </a:moveTo>
                  <a:cubicBezTo>
                    <a:pt x="3544" y="1"/>
                    <a:pt x="531" y="810"/>
                    <a:pt x="252" y="1172"/>
                  </a:cubicBezTo>
                  <a:cubicBezTo>
                    <a:pt x="1" y="1535"/>
                    <a:pt x="140" y="3349"/>
                    <a:pt x="196" y="3516"/>
                  </a:cubicBezTo>
                  <a:cubicBezTo>
                    <a:pt x="257" y="3715"/>
                    <a:pt x="594" y="3729"/>
                    <a:pt x="979" y="3729"/>
                  </a:cubicBezTo>
                  <a:cubicBezTo>
                    <a:pt x="1044" y="3729"/>
                    <a:pt x="1111" y="3729"/>
                    <a:pt x="1179" y="3729"/>
                  </a:cubicBezTo>
                  <a:cubicBezTo>
                    <a:pt x="1437" y="3729"/>
                    <a:pt x="1698" y="3735"/>
                    <a:pt x="1898" y="3795"/>
                  </a:cubicBezTo>
                  <a:cubicBezTo>
                    <a:pt x="1947" y="3811"/>
                    <a:pt x="1992" y="3818"/>
                    <a:pt x="2034" y="3818"/>
                  </a:cubicBezTo>
                  <a:cubicBezTo>
                    <a:pt x="2439" y="3818"/>
                    <a:pt x="2523" y="3121"/>
                    <a:pt x="3181" y="2539"/>
                  </a:cubicBezTo>
                  <a:cubicBezTo>
                    <a:pt x="3934" y="1898"/>
                    <a:pt x="3432" y="280"/>
                    <a:pt x="35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5"/>
            <p:cNvSpPr/>
            <p:nvPr/>
          </p:nvSpPr>
          <p:spPr>
            <a:xfrm>
              <a:off x="1500300" y="1863925"/>
              <a:ext cx="202975" cy="76325"/>
            </a:xfrm>
            <a:custGeom>
              <a:rect b="b" l="l" r="r" t="t"/>
              <a:pathLst>
                <a:path extrusionOk="0" h="3053" w="8119">
                  <a:moveTo>
                    <a:pt x="7449" y="1"/>
                  </a:moveTo>
                  <a:cubicBezTo>
                    <a:pt x="7254" y="29"/>
                    <a:pt x="558" y="2233"/>
                    <a:pt x="558" y="2233"/>
                  </a:cubicBezTo>
                  <a:cubicBezTo>
                    <a:pt x="279" y="2372"/>
                    <a:pt x="0" y="2623"/>
                    <a:pt x="140" y="2902"/>
                  </a:cubicBezTo>
                  <a:cubicBezTo>
                    <a:pt x="195" y="3001"/>
                    <a:pt x="624" y="3053"/>
                    <a:pt x="1165" y="3053"/>
                  </a:cubicBezTo>
                  <a:cubicBezTo>
                    <a:pt x="1993" y="3053"/>
                    <a:pt x="3082" y="2932"/>
                    <a:pt x="3488" y="2679"/>
                  </a:cubicBezTo>
                  <a:cubicBezTo>
                    <a:pt x="4185" y="2261"/>
                    <a:pt x="5943" y="1396"/>
                    <a:pt x="6668" y="1228"/>
                  </a:cubicBezTo>
                  <a:cubicBezTo>
                    <a:pt x="7366" y="1033"/>
                    <a:pt x="8063" y="838"/>
                    <a:pt x="8091" y="503"/>
                  </a:cubicBezTo>
                  <a:cubicBezTo>
                    <a:pt x="8119" y="168"/>
                    <a:pt x="7672" y="1"/>
                    <a:pt x="74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5"/>
            <p:cNvSpPr/>
            <p:nvPr/>
          </p:nvSpPr>
          <p:spPr>
            <a:xfrm>
              <a:off x="1504825" y="1861850"/>
              <a:ext cx="194275" cy="71175"/>
            </a:xfrm>
            <a:custGeom>
              <a:rect b="b" l="l" r="r" t="t"/>
              <a:pathLst>
                <a:path extrusionOk="0" h="2847" w="7771">
                  <a:moveTo>
                    <a:pt x="6543" y="0"/>
                  </a:moveTo>
                  <a:cubicBezTo>
                    <a:pt x="5929" y="0"/>
                    <a:pt x="1549" y="1674"/>
                    <a:pt x="1549" y="1674"/>
                  </a:cubicBezTo>
                  <a:cubicBezTo>
                    <a:pt x="1549" y="1674"/>
                    <a:pt x="238" y="2371"/>
                    <a:pt x="98" y="2595"/>
                  </a:cubicBezTo>
                  <a:cubicBezTo>
                    <a:pt x="0" y="2725"/>
                    <a:pt x="722" y="2846"/>
                    <a:pt x="1495" y="2846"/>
                  </a:cubicBezTo>
                  <a:cubicBezTo>
                    <a:pt x="2044" y="2846"/>
                    <a:pt x="2619" y="2785"/>
                    <a:pt x="2944" y="2623"/>
                  </a:cubicBezTo>
                  <a:cubicBezTo>
                    <a:pt x="3725" y="2260"/>
                    <a:pt x="5036" y="1535"/>
                    <a:pt x="5817" y="1256"/>
                  </a:cubicBezTo>
                  <a:cubicBezTo>
                    <a:pt x="6571" y="1004"/>
                    <a:pt x="7770" y="781"/>
                    <a:pt x="7743" y="419"/>
                  </a:cubicBezTo>
                  <a:cubicBezTo>
                    <a:pt x="7715" y="56"/>
                    <a:pt x="7157" y="0"/>
                    <a:pt x="65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5"/>
            <p:cNvSpPr/>
            <p:nvPr/>
          </p:nvSpPr>
          <p:spPr>
            <a:xfrm>
              <a:off x="1540050" y="1817450"/>
              <a:ext cx="145100" cy="99525"/>
            </a:xfrm>
            <a:custGeom>
              <a:rect b="b" l="l" r="r" t="t"/>
              <a:pathLst>
                <a:path extrusionOk="0" h="3981" w="5804">
                  <a:moveTo>
                    <a:pt x="3088" y="0"/>
                  </a:moveTo>
                  <a:cubicBezTo>
                    <a:pt x="2893" y="0"/>
                    <a:pt x="2691" y="22"/>
                    <a:pt x="2483" y="74"/>
                  </a:cubicBezTo>
                  <a:cubicBezTo>
                    <a:pt x="1870" y="242"/>
                    <a:pt x="335" y="744"/>
                    <a:pt x="168" y="2027"/>
                  </a:cubicBezTo>
                  <a:cubicBezTo>
                    <a:pt x="0" y="3338"/>
                    <a:pt x="279" y="3980"/>
                    <a:pt x="279" y="3980"/>
                  </a:cubicBezTo>
                  <a:cubicBezTo>
                    <a:pt x="279" y="3980"/>
                    <a:pt x="4269" y="2362"/>
                    <a:pt x="5524" y="2139"/>
                  </a:cubicBezTo>
                  <a:cubicBezTo>
                    <a:pt x="5803" y="2111"/>
                    <a:pt x="5106" y="800"/>
                    <a:pt x="4771" y="549"/>
                  </a:cubicBezTo>
                  <a:cubicBezTo>
                    <a:pt x="4461" y="327"/>
                    <a:pt x="3835" y="0"/>
                    <a:pt x="30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5"/>
            <p:cNvSpPr/>
            <p:nvPr/>
          </p:nvSpPr>
          <p:spPr>
            <a:xfrm>
              <a:off x="1540750" y="1820000"/>
              <a:ext cx="67675" cy="96975"/>
            </a:xfrm>
            <a:custGeom>
              <a:rect b="b" l="l" r="r" t="t"/>
              <a:pathLst>
                <a:path extrusionOk="0" h="3879" w="2707">
                  <a:moveTo>
                    <a:pt x="2400" y="0"/>
                  </a:moveTo>
                  <a:lnTo>
                    <a:pt x="2400" y="0"/>
                  </a:lnTo>
                  <a:cubicBezTo>
                    <a:pt x="1702" y="195"/>
                    <a:pt x="307" y="698"/>
                    <a:pt x="168" y="1925"/>
                  </a:cubicBezTo>
                  <a:cubicBezTo>
                    <a:pt x="0" y="3236"/>
                    <a:pt x="279" y="3878"/>
                    <a:pt x="279" y="3878"/>
                  </a:cubicBezTo>
                  <a:cubicBezTo>
                    <a:pt x="279" y="3878"/>
                    <a:pt x="1451" y="3404"/>
                    <a:pt x="2707" y="2930"/>
                  </a:cubicBezTo>
                  <a:cubicBezTo>
                    <a:pt x="2232" y="2009"/>
                    <a:pt x="1925" y="698"/>
                    <a:pt x="24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5"/>
            <p:cNvSpPr/>
            <p:nvPr/>
          </p:nvSpPr>
          <p:spPr>
            <a:xfrm>
              <a:off x="1431675" y="2737175"/>
              <a:ext cx="160700" cy="78675"/>
            </a:xfrm>
            <a:custGeom>
              <a:rect b="b" l="l" r="r" t="t"/>
              <a:pathLst>
                <a:path extrusionOk="0" h="3147" w="6428">
                  <a:moveTo>
                    <a:pt x="2829" y="0"/>
                  </a:moveTo>
                  <a:lnTo>
                    <a:pt x="430" y="670"/>
                  </a:lnTo>
                  <a:cubicBezTo>
                    <a:pt x="294" y="1971"/>
                    <a:pt x="1" y="2876"/>
                    <a:pt x="648" y="2876"/>
                  </a:cubicBezTo>
                  <a:cubicBezTo>
                    <a:pt x="668" y="2876"/>
                    <a:pt x="688" y="2876"/>
                    <a:pt x="709" y="2874"/>
                  </a:cubicBezTo>
                  <a:cubicBezTo>
                    <a:pt x="846" y="2859"/>
                    <a:pt x="1075" y="2835"/>
                    <a:pt x="1323" y="2835"/>
                  </a:cubicBezTo>
                  <a:cubicBezTo>
                    <a:pt x="1528" y="2835"/>
                    <a:pt x="1747" y="2851"/>
                    <a:pt x="1936" y="2902"/>
                  </a:cubicBezTo>
                  <a:cubicBezTo>
                    <a:pt x="2627" y="3097"/>
                    <a:pt x="3212" y="3147"/>
                    <a:pt x="3653" y="3147"/>
                  </a:cubicBezTo>
                  <a:cubicBezTo>
                    <a:pt x="4032" y="3147"/>
                    <a:pt x="4305" y="3110"/>
                    <a:pt x="4447" y="3097"/>
                  </a:cubicBezTo>
                  <a:cubicBezTo>
                    <a:pt x="5702" y="3041"/>
                    <a:pt x="6428" y="1619"/>
                    <a:pt x="4921" y="1395"/>
                  </a:cubicBezTo>
                  <a:cubicBezTo>
                    <a:pt x="3973" y="1228"/>
                    <a:pt x="2829" y="0"/>
                    <a:pt x="282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5"/>
            <p:cNvSpPr/>
            <p:nvPr/>
          </p:nvSpPr>
          <p:spPr>
            <a:xfrm>
              <a:off x="1434725" y="2340650"/>
              <a:ext cx="289475" cy="434200"/>
            </a:xfrm>
            <a:custGeom>
              <a:rect b="b" l="l" r="r" t="t"/>
              <a:pathLst>
                <a:path extrusionOk="0" h="17368" w="11579">
                  <a:moveTo>
                    <a:pt x="7195" y="0"/>
                  </a:moveTo>
                  <a:cubicBezTo>
                    <a:pt x="6677" y="0"/>
                    <a:pt x="6281" y="196"/>
                    <a:pt x="6138" y="712"/>
                  </a:cubicBezTo>
                  <a:cubicBezTo>
                    <a:pt x="5608" y="2693"/>
                    <a:pt x="4771" y="5734"/>
                    <a:pt x="4520" y="6738"/>
                  </a:cubicBezTo>
                  <a:cubicBezTo>
                    <a:pt x="1424" y="11509"/>
                    <a:pt x="475" y="14690"/>
                    <a:pt x="1" y="16838"/>
                  </a:cubicBezTo>
                  <a:lnTo>
                    <a:pt x="4576" y="17368"/>
                  </a:lnTo>
                  <a:cubicBezTo>
                    <a:pt x="4576" y="17368"/>
                    <a:pt x="6055" y="13518"/>
                    <a:pt x="7450" y="10895"/>
                  </a:cubicBezTo>
                  <a:cubicBezTo>
                    <a:pt x="7617" y="10756"/>
                    <a:pt x="7896" y="10337"/>
                    <a:pt x="8482" y="9584"/>
                  </a:cubicBezTo>
                  <a:cubicBezTo>
                    <a:pt x="8956" y="8970"/>
                    <a:pt x="11579" y="1884"/>
                    <a:pt x="11579" y="1884"/>
                  </a:cubicBezTo>
                  <a:cubicBezTo>
                    <a:pt x="11579" y="1884"/>
                    <a:pt x="8801" y="0"/>
                    <a:pt x="7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5"/>
            <p:cNvSpPr/>
            <p:nvPr/>
          </p:nvSpPr>
          <p:spPr>
            <a:xfrm>
              <a:off x="1443100" y="2675100"/>
              <a:ext cx="129050" cy="82325"/>
            </a:xfrm>
            <a:custGeom>
              <a:rect b="b" l="l" r="r" t="t"/>
              <a:pathLst>
                <a:path extrusionOk="0" h="3293" w="5162">
                  <a:moveTo>
                    <a:pt x="782" y="0"/>
                  </a:moveTo>
                  <a:cubicBezTo>
                    <a:pt x="782" y="0"/>
                    <a:pt x="28" y="1814"/>
                    <a:pt x="0" y="1898"/>
                  </a:cubicBezTo>
                  <a:lnTo>
                    <a:pt x="4576" y="3292"/>
                  </a:lnTo>
                  <a:lnTo>
                    <a:pt x="5162" y="1674"/>
                  </a:lnTo>
                  <a:lnTo>
                    <a:pt x="7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5"/>
            <p:cNvSpPr/>
            <p:nvPr/>
          </p:nvSpPr>
          <p:spPr>
            <a:xfrm>
              <a:off x="1447275" y="2684850"/>
              <a:ext cx="120000" cy="59325"/>
            </a:xfrm>
            <a:custGeom>
              <a:rect b="b" l="l" r="r" t="t"/>
              <a:pathLst>
                <a:path extrusionOk="0" h="2373" w="4800">
                  <a:moveTo>
                    <a:pt x="447" y="1"/>
                  </a:moveTo>
                  <a:lnTo>
                    <a:pt x="1" y="977"/>
                  </a:lnTo>
                  <a:lnTo>
                    <a:pt x="4576" y="2372"/>
                  </a:lnTo>
                  <a:lnTo>
                    <a:pt x="4800" y="1759"/>
                  </a:lnTo>
                  <a:lnTo>
                    <a:pt x="447"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5"/>
            <p:cNvSpPr/>
            <p:nvPr/>
          </p:nvSpPr>
          <p:spPr>
            <a:xfrm>
              <a:off x="1755200" y="2748325"/>
              <a:ext cx="150350" cy="83150"/>
            </a:xfrm>
            <a:custGeom>
              <a:rect b="b" l="l" r="r" t="t"/>
              <a:pathLst>
                <a:path extrusionOk="0" h="3326" w="6014">
                  <a:moveTo>
                    <a:pt x="2108" y="1"/>
                  </a:moveTo>
                  <a:lnTo>
                    <a:pt x="183" y="559"/>
                  </a:lnTo>
                  <a:cubicBezTo>
                    <a:pt x="1" y="2041"/>
                    <a:pt x="134" y="3087"/>
                    <a:pt x="717" y="3087"/>
                  </a:cubicBezTo>
                  <a:cubicBezTo>
                    <a:pt x="760" y="3087"/>
                    <a:pt x="805" y="3081"/>
                    <a:pt x="852" y="3070"/>
                  </a:cubicBezTo>
                  <a:cubicBezTo>
                    <a:pt x="1015" y="3033"/>
                    <a:pt x="1354" y="2962"/>
                    <a:pt x="1679" y="2962"/>
                  </a:cubicBezTo>
                  <a:cubicBezTo>
                    <a:pt x="1855" y="2962"/>
                    <a:pt x="2026" y="2983"/>
                    <a:pt x="2163" y="3042"/>
                  </a:cubicBezTo>
                  <a:cubicBezTo>
                    <a:pt x="2671" y="3259"/>
                    <a:pt x="3148" y="3325"/>
                    <a:pt x="3550" y="3325"/>
                  </a:cubicBezTo>
                  <a:cubicBezTo>
                    <a:pt x="4075" y="3325"/>
                    <a:pt x="4473" y="3213"/>
                    <a:pt x="4647" y="3181"/>
                  </a:cubicBezTo>
                  <a:cubicBezTo>
                    <a:pt x="5874" y="2930"/>
                    <a:pt x="6014" y="1479"/>
                    <a:pt x="5149" y="1396"/>
                  </a:cubicBezTo>
                  <a:cubicBezTo>
                    <a:pt x="3782" y="1228"/>
                    <a:pt x="2108" y="1"/>
                    <a:pt x="2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5"/>
            <p:cNvSpPr/>
            <p:nvPr/>
          </p:nvSpPr>
          <p:spPr>
            <a:xfrm>
              <a:off x="1565150" y="2286150"/>
              <a:ext cx="274150" cy="515225"/>
            </a:xfrm>
            <a:custGeom>
              <a:rect b="b" l="l" r="r" t="t"/>
              <a:pathLst>
                <a:path extrusionOk="0" h="20609" w="10966">
                  <a:moveTo>
                    <a:pt x="4939" y="1"/>
                  </a:moveTo>
                  <a:cubicBezTo>
                    <a:pt x="3125" y="1"/>
                    <a:pt x="29" y="298"/>
                    <a:pt x="29" y="298"/>
                  </a:cubicBezTo>
                  <a:cubicBezTo>
                    <a:pt x="1" y="1944"/>
                    <a:pt x="57" y="2585"/>
                    <a:pt x="391" y="3618"/>
                  </a:cubicBezTo>
                  <a:cubicBezTo>
                    <a:pt x="1452" y="7161"/>
                    <a:pt x="3404" y="11820"/>
                    <a:pt x="3572" y="12406"/>
                  </a:cubicBezTo>
                  <a:cubicBezTo>
                    <a:pt x="5023" y="17065"/>
                    <a:pt x="5999" y="19771"/>
                    <a:pt x="6613" y="20608"/>
                  </a:cubicBezTo>
                  <a:cubicBezTo>
                    <a:pt x="8733" y="20469"/>
                    <a:pt x="10965" y="19157"/>
                    <a:pt x="10965" y="19157"/>
                  </a:cubicBezTo>
                  <a:cubicBezTo>
                    <a:pt x="10965" y="19157"/>
                    <a:pt x="8036" y="11764"/>
                    <a:pt x="8231" y="10537"/>
                  </a:cubicBezTo>
                  <a:cubicBezTo>
                    <a:pt x="8538" y="8528"/>
                    <a:pt x="6892" y="4343"/>
                    <a:pt x="6222" y="186"/>
                  </a:cubicBezTo>
                  <a:cubicBezTo>
                    <a:pt x="6198" y="49"/>
                    <a:pt x="5674" y="1"/>
                    <a:pt x="4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5"/>
            <p:cNvSpPr/>
            <p:nvPr/>
          </p:nvSpPr>
          <p:spPr>
            <a:xfrm>
              <a:off x="1703250" y="2698800"/>
              <a:ext cx="124175" cy="78850"/>
            </a:xfrm>
            <a:custGeom>
              <a:rect b="b" l="l" r="r" t="t"/>
              <a:pathLst>
                <a:path extrusionOk="0" h="3154" w="4967">
                  <a:moveTo>
                    <a:pt x="4465" y="1"/>
                  </a:moveTo>
                  <a:cubicBezTo>
                    <a:pt x="4353" y="57"/>
                    <a:pt x="4241" y="224"/>
                    <a:pt x="2902" y="866"/>
                  </a:cubicBezTo>
                  <a:cubicBezTo>
                    <a:pt x="782" y="1703"/>
                    <a:pt x="112" y="1842"/>
                    <a:pt x="1" y="1842"/>
                  </a:cubicBezTo>
                  <a:cubicBezTo>
                    <a:pt x="391" y="2791"/>
                    <a:pt x="559" y="3154"/>
                    <a:pt x="559" y="3154"/>
                  </a:cubicBezTo>
                  <a:cubicBezTo>
                    <a:pt x="559" y="3154"/>
                    <a:pt x="1842" y="3098"/>
                    <a:pt x="3711" y="2177"/>
                  </a:cubicBezTo>
                  <a:cubicBezTo>
                    <a:pt x="4827" y="1647"/>
                    <a:pt x="4967" y="1396"/>
                    <a:pt x="4967" y="1312"/>
                  </a:cubicBezTo>
                  <a:cubicBezTo>
                    <a:pt x="4604" y="252"/>
                    <a:pt x="4465" y="1"/>
                    <a:pt x="44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5"/>
            <p:cNvSpPr/>
            <p:nvPr/>
          </p:nvSpPr>
          <p:spPr>
            <a:xfrm>
              <a:off x="1706750" y="2709275"/>
              <a:ext cx="116500" cy="60000"/>
            </a:xfrm>
            <a:custGeom>
              <a:rect b="b" l="l" r="r" t="t"/>
              <a:pathLst>
                <a:path extrusionOk="0" h="2400" w="4660">
                  <a:moveTo>
                    <a:pt x="4492" y="0"/>
                  </a:moveTo>
                  <a:cubicBezTo>
                    <a:pt x="2707" y="1228"/>
                    <a:pt x="28" y="1870"/>
                    <a:pt x="28" y="1870"/>
                  </a:cubicBezTo>
                  <a:cubicBezTo>
                    <a:pt x="28" y="1870"/>
                    <a:pt x="0" y="1953"/>
                    <a:pt x="251" y="2400"/>
                  </a:cubicBezTo>
                  <a:cubicBezTo>
                    <a:pt x="2344" y="2009"/>
                    <a:pt x="4018" y="1089"/>
                    <a:pt x="4659" y="475"/>
                  </a:cubicBezTo>
                  <a:cubicBezTo>
                    <a:pt x="4659" y="475"/>
                    <a:pt x="4576" y="168"/>
                    <a:pt x="449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5"/>
            <p:cNvSpPr/>
            <p:nvPr/>
          </p:nvSpPr>
          <p:spPr>
            <a:xfrm>
              <a:off x="1499600" y="1994350"/>
              <a:ext cx="253200" cy="416175"/>
            </a:xfrm>
            <a:custGeom>
              <a:rect b="b" l="l" r="r" t="t"/>
              <a:pathLst>
                <a:path extrusionOk="0" h="16647" w="10128">
                  <a:moveTo>
                    <a:pt x="2121" y="1"/>
                  </a:moveTo>
                  <a:cubicBezTo>
                    <a:pt x="0" y="2763"/>
                    <a:pt x="1228" y="8622"/>
                    <a:pt x="1702" y="10212"/>
                  </a:cubicBezTo>
                  <a:cubicBezTo>
                    <a:pt x="2232" y="12025"/>
                    <a:pt x="977" y="10909"/>
                    <a:pt x="1618" y="16461"/>
                  </a:cubicBezTo>
                  <a:cubicBezTo>
                    <a:pt x="1637" y="16591"/>
                    <a:pt x="1875" y="16646"/>
                    <a:pt x="2260" y="16646"/>
                  </a:cubicBezTo>
                  <a:cubicBezTo>
                    <a:pt x="4190" y="16646"/>
                    <a:pt x="9825" y="15262"/>
                    <a:pt x="10128" y="14983"/>
                  </a:cubicBezTo>
                  <a:cubicBezTo>
                    <a:pt x="10128" y="14983"/>
                    <a:pt x="8928" y="8092"/>
                    <a:pt x="7756" y="5079"/>
                  </a:cubicBezTo>
                  <a:cubicBezTo>
                    <a:pt x="7313" y="3943"/>
                    <a:pt x="6129" y="391"/>
                    <a:pt x="5865" y="391"/>
                  </a:cubicBezTo>
                  <a:cubicBezTo>
                    <a:pt x="5863" y="391"/>
                    <a:pt x="5861" y="391"/>
                    <a:pt x="5859" y="391"/>
                  </a:cubicBezTo>
                  <a:cubicBezTo>
                    <a:pt x="5696" y="440"/>
                    <a:pt x="5477" y="459"/>
                    <a:pt x="5228" y="459"/>
                  </a:cubicBezTo>
                  <a:cubicBezTo>
                    <a:pt x="4031" y="459"/>
                    <a:pt x="2121" y="1"/>
                    <a:pt x="2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5"/>
            <p:cNvSpPr/>
            <p:nvPr/>
          </p:nvSpPr>
          <p:spPr>
            <a:xfrm>
              <a:off x="1539450" y="2208475"/>
              <a:ext cx="201500" cy="68400"/>
            </a:xfrm>
            <a:custGeom>
              <a:rect b="b" l="l" r="r" t="t"/>
              <a:pathLst>
                <a:path extrusionOk="0" h="2736" w="8060">
                  <a:moveTo>
                    <a:pt x="7808" y="1"/>
                  </a:moveTo>
                  <a:cubicBezTo>
                    <a:pt x="6246" y="1117"/>
                    <a:pt x="136" y="1870"/>
                    <a:pt x="136" y="1870"/>
                  </a:cubicBezTo>
                  <a:cubicBezTo>
                    <a:pt x="136" y="1870"/>
                    <a:pt x="1" y="2736"/>
                    <a:pt x="263" y="2736"/>
                  </a:cubicBezTo>
                  <a:cubicBezTo>
                    <a:pt x="267" y="2736"/>
                    <a:pt x="271" y="2735"/>
                    <a:pt x="276" y="2735"/>
                  </a:cubicBezTo>
                  <a:cubicBezTo>
                    <a:pt x="3986" y="2568"/>
                    <a:pt x="8004" y="1117"/>
                    <a:pt x="8004" y="1117"/>
                  </a:cubicBezTo>
                  <a:cubicBezTo>
                    <a:pt x="8004" y="1117"/>
                    <a:pt x="8059" y="866"/>
                    <a:pt x="7808"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5"/>
            <p:cNvSpPr/>
            <p:nvPr/>
          </p:nvSpPr>
          <p:spPr>
            <a:xfrm>
              <a:off x="2231250" y="2702750"/>
              <a:ext cx="108125" cy="87250"/>
            </a:xfrm>
            <a:custGeom>
              <a:rect b="b" l="l" r="r" t="t"/>
              <a:pathLst>
                <a:path extrusionOk="0" h="3490" w="4325">
                  <a:moveTo>
                    <a:pt x="1868" y="1"/>
                  </a:moveTo>
                  <a:cubicBezTo>
                    <a:pt x="1376" y="1"/>
                    <a:pt x="803" y="75"/>
                    <a:pt x="614" y="122"/>
                  </a:cubicBezTo>
                  <a:cubicBezTo>
                    <a:pt x="307" y="206"/>
                    <a:pt x="0" y="2019"/>
                    <a:pt x="531" y="2465"/>
                  </a:cubicBezTo>
                  <a:cubicBezTo>
                    <a:pt x="865" y="2744"/>
                    <a:pt x="1005" y="3135"/>
                    <a:pt x="1005" y="3135"/>
                  </a:cubicBezTo>
                  <a:cubicBezTo>
                    <a:pt x="1146" y="3394"/>
                    <a:pt x="1672" y="3489"/>
                    <a:pt x="2246" y="3489"/>
                  </a:cubicBezTo>
                  <a:cubicBezTo>
                    <a:pt x="3030" y="3489"/>
                    <a:pt x="3905" y="3312"/>
                    <a:pt x="4018" y="3135"/>
                  </a:cubicBezTo>
                  <a:cubicBezTo>
                    <a:pt x="4325" y="2605"/>
                    <a:pt x="4185" y="1824"/>
                    <a:pt x="3516" y="1573"/>
                  </a:cubicBezTo>
                  <a:cubicBezTo>
                    <a:pt x="2874" y="1322"/>
                    <a:pt x="2818" y="513"/>
                    <a:pt x="2651" y="178"/>
                  </a:cubicBezTo>
                  <a:cubicBezTo>
                    <a:pt x="2578" y="44"/>
                    <a:pt x="2247" y="1"/>
                    <a:pt x="18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5"/>
            <p:cNvSpPr/>
            <p:nvPr/>
          </p:nvSpPr>
          <p:spPr>
            <a:xfrm>
              <a:off x="2165000" y="2138750"/>
              <a:ext cx="166000" cy="616925"/>
            </a:xfrm>
            <a:custGeom>
              <a:rect b="b" l="l" r="r" t="t"/>
              <a:pathLst>
                <a:path extrusionOk="0" h="24677" w="6640">
                  <a:moveTo>
                    <a:pt x="3376" y="0"/>
                  </a:moveTo>
                  <a:lnTo>
                    <a:pt x="251" y="56"/>
                  </a:lnTo>
                  <a:lnTo>
                    <a:pt x="0" y="5775"/>
                  </a:lnTo>
                  <a:cubicBezTo>
                    <a:pt x="1004" y="13559"/>
                    <a:pt x="1228" y="23268"/>
                    <a:pt x="2539" y="24663"/>
                  </a:cubicBezTo>
                  <a:cubicBezTo>
                    <a:pt x="2548" y="24672"/>
                    <a:pt x="2561" y="24676"/>
                    <a:pt x="2577" y="24676"/>
                  </a:cubicBezTo>
                  <a:cubicBezTo>
                    <a:pt x="2811" y="24676"/>
                    <a:pt x="3774" y="23785"/>
                    <a:pt x="4687" y="23603"/>
                  </a:cubicBezTo>
                  <a:cubicBezTo>
                    <a:pt x="4719" y="23597"/>
                    <a:pt x="4755" y="23595"/>
                    <a:pt x="4792" y="23595"/>
                  </a:cubicBezTo>
                  <a:cubicBezTo>
                    <a:pt x="5279" y="23595"/>
                    <a:pt x="6164" y="24014"/>
                    <a:pt x="6353" y="24014"/>
                  </a:cubicBezTo>
                  <a:cubicBezTo>
                    <a:pt x="6376" y="24014"/>
                    <a:pt x="6389" y="24008"/>
                    <a:pt x="6389" y="23993"/>
                  </a:cubicBezTo>
                  <a:cubicBezTo>
                    <a:pt x="6640" y="22682"/>
                    <a:pt x="6194" y="15289"/>
                    <a:pt x="5915" y="13922"/>
                  </a:cubicBezTo>
                  <a:cubicBezTo>
                    <a:pt x="5245" y="10881"/>
                    <a:pt x="5329" y="6026"/>
                    <a:pt x="5245" y="4715"/>
                  </a:cubicBezTo>
                  <a:cubicBezTo>
                    <a:pt x="5106" y="2762"/>
                    <a:pt x="3683" y="1004"/>
                    <a:pt x="3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5"/>
            <p:cNvSpPr/>
            <p:nvPr/>
          </p:nvSpPr>
          <p:spPr>
            <a:xfrm>
              <a:off x="2165000" y="2204300"/>
              <a:ext cx="126950" cy="551425"/>
            </a:xfrm>
            <a:custGeom>
              <a:rect b="b" l="l" r="r" t="t"/>
              <a:pathLst>
                <a:path extrusionOk="0" h="22057" w="5078">
                  <a:moveTo>
                    <a:pt x="140" y="1"/>
                  </a:moveTo>
                  <a:lnTo>
                    <a:pt x="0" y="3153"/>
                  </a:lnTo>
                  <a:cubicBezTo>
                    <a:pt x="1004" y="10937"/>
                    <a:pt x="1228" y="20646"/>
                    <a:pt x="2539" y="22041"/>
                  </a:cubicBezTo>
                  <a:cubicBezTo>
                    <a:pt x="2550" y="22052"/>
                    <a:pt x="2565" y="22057"/>
                    <a:pt x="2584" y="22057"/>
                  </a:cubicBezTo>
                  <a:cubicBezTo>
                    <a:pt x="2764" y="22057"/>
                    <a:pt x="3301" y="21615"/>
                    <a:pt x="3906" y="21288"/>
                  </a:cubicBezTo>
                  <a:cubicBezTo>
                    <a:pt x="3906" y="21120"/>
                    <a:pt x="3850" y="20785"/>
                    <a:pt x="3850" y="20478"/>
                  </a:cubicBezTo>
                  <a:cubicBezTo>
                    <a:pt x="3850" y="20060"/>
                    <a:pt x="5078" y="19586"/>
                    <a:pt x="4827" y="19502"/>
                  </a:cubicBezTo>
                  <a:cubicBezTo>
                    <a:pt x="4804" y="19493"/>
                    <a:pt x="4767" y="19490"/>
                    <a:pt x="4720" y="19490"/>
                  </a:cubicBezTo>
                  <a:cubicBezTo>
                    <a:pt x="4462" y="19490"/>
                    <a:pt x="3888" y="19595"/>
                    <a:pt x="3483" y="19595"/>
                  </a:cubicBezTo>
                  <a:cubicBezTo>
                    <a:pt x="3229" y="19595"/>
                    <a:pt x="3041" y="19554"/>
                    <a:pt x="3041" y="19418"/>
                  </a:cubicBezTo>
                  <a:cubicBezTo>
                    <a:pt x="3041" y="19000"/>
                    <a:pt x="4017" y="19083"/>
                    <a:pt x="4743" y="18665"/>
                  </a:cubicBezTo>
                  <a:cubicBezTo>
                    <a:pt x="4185" y="18330"/>
                    <a:pt x="3348" y="18414"/>
                    <a:pt x="3208" y="17940"/>
                  </a:cubicBezTo>
                  <a:cubicBezTo>
                    <a:pt x="3041" y="17437"/>
                    <a:pt x="2874" y="13755"/>
                    <a:pt x="2623" y="12918"/>
                  </a:cubicBezTo>
                  <a:cubicBezTo>
                    <a:pt x="2371" y="12109"/>
                    <a:pt x="2874" y="9654"/>
                    <a:pt x="2623" y="8733"/>
                  </a:cubicBezTo>
                  <a:cubicBezTo>
                    <a:pt x="2371" y="7840"/>
                    <a:pt x="1311" y="1005"/>
                    <a:pt x="1311" y="28"/>
                  </a:cubicBezTo>
                  <a:lnTo>
                    <a:pt x="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5"/>
            <p:cNvSpPr/>
            <p:nvPr/>
          </p:nvSpPr>
          <p:spPr>
            <a:xfrm>
              <a:off x="2070825" y="1775350"/>
              <a:ext cx="211600" cy="30625"/>
            </a:xfrm>
            <a:custGeom>
              <a:rect b="b" l="l" r="r" t="t"/>
              <a:pathLst>
                <a:path extrusionOk="0" h="1225" w="8464">
                  <a:moveTo>
                    <a:pt x="1814" y="1"/>
                  </a:moveTo>
                  <a:cubicBezTo>
                    <a:pt x="531" y="335"/>
                    <a:pt x="1" y="447"/>
                    <a:pt x="503" y="782"/>
                  </a:cubicBezTo>
                  <a:cubicBezTo>
                    <a:pt x="826" y="997"/>
                    <a:pt x="4047" y="1225"/>
                    <a:pt x="6288" y="1225"/>
                  </a:cubicBezTo>
                  <a:cubicBezTo>
                    <a:pt x="7525" y="1225"/>
                    <a:pt x="8464" y="1156"/>
                    <a:pt x="8454" y="977"/>
                  </a:cubicBezTo>
                  <a:cubicBezTo>
                    <a:pt x="8427" y="492"/>
                    <a:pt x="7020" y="111"/>
                    <a:pt x="5238" y="111"/>
                  </a:cubicBezTo>
                  <a:cubicBezTo>
                    <a:pt x="5176" y="111"/>
                    <a:pt x="5113" y="111"/>
                    <a:pt x="5050" y="112"/>
                  </a:cubicBezTo>
                  <a:cubicBezTo>
                    <a:pt x="4880" y="115"/>
                    <a:pt x="4715" y="116"/>
                    <a:pt x="4554" y="116"/>
                  </a:cubicBezTo>
                  <a:cubicBezTo>
                    <a:pt x="2944" y="116"/>
                    <a:pt x="1814" y="1"/>
                    <a:pt x="1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5"/>
            <p:cNvSpPr/>
            <p:nvPr/>
          </p:nvSpPr>
          <p:spPr>
            <a:xfrm>
              <a:off x="2019925" y="2702750"/>
              <a:ext cx="108125" cy="87250"/>
            </a:xfrm>
            <a:custGeom>
              <a:rect b="b" l="l" r="r" t="t"/>
              <a:pathLst>
                <a:path extrusionOk="0" h="3490" w="4325">
                  <a:moveTo>
                    <a:pt x="2442" y="1"/>
                  </a:moveTo>
                  <a:cubicBezTo>
                    <a:pt x="2064" y="1"/>
                    <a:pt x="1735" y="44"/>
                    <a:pt x="1674" y="178"/>
                  </a:cubicBezTo>
                  <a:cubicBezTo>
                    <a:pt x="1507" y="513"/>
                    <a:pt x="1451" y="1322"/>
                    <a:pt x="809" y="1573"/>
                  </a:cubicBezTo>
                  <a:cubicBezTo>
                    <a:pt x="140" y="1824"/>
                    <a:pt x="0" y="2605"/>
                    <a:pt x="307" y="3135"/>
                  </a:cubicBezTo>
                  <a:cubicBezTo>
                    <a:pt x="420" y="3312"/>
                    <a:pt x="1295" y="3489"/>
                    <a:pt x="2079" y="3489"/>
                  </a:cubicBezTo>
                  <a:cubicBezTo>
                    <a:pt x="2653" y="3489"/>
                    <a:pt x="3179" y="3394"/>
                    <a:pt x="3320" y="3135"/>
                  </a:cubicBezTo>
                  <a:cubicBezTo>
                    <a:pt x="3320" y="3135"/>
                    <a:pt x="3459" y="2744"/>
                    <a:pt x="3794" y="2465"/>
                  </a:cubicBezTo>
                  <a:cubicBezTo>
                    <a:pt x="4324" y="2019"/>
                    <a:pt x="4017" y="206"/>
                    <a:pt x="3683" y="122"/>
                  </a:cubicBezTo>
                  <a:cubicBezTo>
                    <a:pt x="3509" y="75"/>
                    <a:pt x="2934" y="1"/>
                    <a:pt x="24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5"/>
            <p:cNvSpPr/>
            <p:nvPr/>
          </p:nvSpPr>
          <p:spPr>
            <a:xfrm>
              <a:off x="2033175" y="2138750"/>
              <a:ext cx="154850" cy="617125"/>
            </a:xfrm>
            <a:custGeom>
              <a:rect b="b" l="l" r="r" t="t"/>
              <a:pathLst>
                <a:path extrusionOk="0" h="24685" w="6194">
                  <a:moveTo>
                    <a:pt x="3069" y="0"/>
                  </a:moveTo>
                  <a:cubicBezTo>
                    <a:pt x="2762" y="1004"/>
                    <a:pt x="949" y="2176"/>
                    <a:pt x="837" y="4129"/>
                  </a:cubicBezTo>
                  <a:cubicBezTo>
                    <a:pt x="725" y="5468"/>
                    <a:pt x="1228" y="11243"/>
                    <a:pt x="586" y="14284"/>
                  </a:cubicBezTo>
                  <a:cubicBezTo>
                    <a:pt x="279" y="15679"/>
                    <a:pt x="0" y="22040"/>
                    <a:pt x="84" y="24049"/>
                  </a:cubicBezTo>
                  <a:cubicBezTo>
                    <a:pt x="84" y="24061"/>
                    <a:pt x="96" y="24066"/>
                    <a:pt x="120" y="24066"/>
                  </a:cubicBezTo>
                  <a:cubicBezTo>
                    <a:pt x="291" y="24066"/>
                    <a:pt x="1040" y="23781"/>
                    <a:pt x="1523" y="23781"/>
                  </a:cubicBezTo>
                  <a:cubicBezTo>
                    <a:pt x="1588" y="23781"/>
                    <a:pt x="1648" y="23786"/>
                    <a:pt x="1702" y="23798"/>
                  </a:cubicBezTo>
                  <a:cubicBezTo>
                    <a:pt x="2591" y="23976"/>
                    <a:pt x="3548" y="24685"/>
                    <a:pt x="3819" y="24685"/>
                  </a:cubicBezTo>
                  <a:cubicBezTo>
                    <a:pt x="3846" y="24685"/>
                    <a:pt x="3866" y="24678"/>
                    <a:pt x="3878" y="24663"/>
                  </a:cubicBezTo>
                  <a:cubicBezTo>
                    <a:pt x="4966" y="23296"/>
                    <a:pt x="5357" y="13922"/>
                    <a:pt x="6110" y="6110"/>
                  </a:cubicBezTo>
                  <a:lnTo>
                    <a:pt x="6194" y="56"/>
                  </a:lnTo>
                  <a:lnTo>
                    <a:pt x="30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5"/>
            <p:cNvSpPr/>
            <p:nvPr/>
          </p:nvSpPr>
          <p:spPr>
            <a:xfrm>
              <a:off x="2132900" y="1822775"/>
              <a:ext cx="92025" cy="174675"/>
            </a:xfrm>
            <a:custGeom>
              <a:rect b="b" l="l" r="r" t="t"/>
              <a:pathLst>
                <a:path extrusionOk="0" h="6987" w="3681">
                  <a:moveTo>
                    <a:pt x="391" y="1"/>
                  </a:moveTo>
                  <a:lnTo>
                    <a:pt x="1" y="3014"/>
                  </a:lnTo>
                  <a:cubicBezTo>
                    <a:pt x="1" y="3014"/>
                    <a:pt x="1228" y="6752"/>
                    <a:pt x="2149" y="6975"/>
                  </a:cubicBezTo>
                  <a:cubicBezTo>
                    <a:pt x="2186" y="6983"/>
                    <a:pt x="2222" y="6987"/>
                    <a:pt x="2258" y="6987"/>
                  </a:cubicBezTo>
                  <a:cubicBezTo>
                    <a:pt x="3142" y="6987"/>
                    <a:pt x="3680" y="4748"/>
                    <a:pt x="3600" y="4158"/>
                  </a:cubicBezTo>
                  <a:cubicBezTo>
                    <a:pt x="3516" y="3544"/>
                    <a:pt x="2930" y="196"/>
                    <a:pt x="2930" y="196"/>
                  </a:cubicBezTo>
                  <a:lnTo>
                    <a:pt x="391"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5"/>
            <p:cNvSpPr/>
            <p:nvPr/>
          </p:nvSpPr>
          <p:spPr>
            <a:xfrm>
              <a:off x="2183125" y="1829750"/>
              <a:ext cx="52275" cy="183000"/>
            </a:xfrm>
            <a:custGeom>
              <a:rect b="b" l="l" r="r" t="t"/>
              <a:pathLst>
                <a:path extrusionOk="0" h="7320" w="2091">
                  <a:moveTo>
                    <a:pt x="642" y="1"/>
                  </a:moveTo>
                  <a:lnTo>
                    <a:pt x="0" y="7310"/>
                  </a:lnTo>
                  <a:cubicBezTo>
                    <a:pt x="30" y="7317"/>
                    <a:pt x="60" y="7320"/>
                    <a:pt x="90" y="7320"/>
                  </a:cubicBezTo>
                  <a:cubicBezTo>
                    <a:pt x="995" y="7320"/>
                    <a:pt x="2090" y="4557"/>
                    <a:pt x="2009" y="3990"/>
                  </a:cubicBezTo>
                  <a:cubicBezTo>
                    <a:pt x="1925" y="3376"/>
                    <a:pt x="949" y="168"/>
                    <a:pt x="949" y="168"/>
                  </a:cubicBezTo>
                  <a:lnTo>
                    <a:pt x="642" y="1"/>
                  </a:ln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5"/>
            <p:cNvSpPr/>
            <p:nvPr/>
          </p:nvSpPr>
          <p:spPr>
            <a:xfrm>
              <a:off x="2031775" y="1884850"/>
              <a:ext cx="184850" cy="417900"/>
            </a:xfrm>
            <a:custGeom>
              <a:rect b="b" l="l" r="r" t="t"/>
              <a:pathLst>
                <a:path extrusionOk="0" h="16716" w="7394">
                  <a:moveTo>
                    <a:pt x="3850" y="1"/>
                  </a:moveTo>
                  <a:cubicBezTo>
                    <a:pt x="3850" y="1"/>
                    <a:pt x="3013" y="308"/>
                    <a:pt x="1535" y="894"/>
                  </a:cubicBezTo>
                  <a:cubicBezTo>
                    <a:pt x="502" y="1312"/>
                    <a:pt x="809" y="1451"/>
                    <a:pt x="754" y="2009"/>
                  </a:cubicBezTo>
                  <a:cubicBezTo>
                    <a:pt x="670" y="2540"/>
                    <a:pt x="754" y="6027"/>
                    <a:pt x="893" y="6641"/>
                  </a:cubicBezTo>
                  <a:cubicBezTo>
                    <a:pt x="1005" y="7254"/>
                    <a:pt x="1256" y="8566"/>
                    <a:pt x="809" y="10351"/>
                  </a:cubicBezTo>
                  <a:cubicBezTo>
                    <a:pt x="754" y="10547"/>
                    <a:pt x="0" y="16350"/>
                    <a:pt x="363" y="16517"/>
                  </a:cubicBezTo>
                  <a:cubicBezTo>
                    <a:pt x="710" y="16677"/>
                    <a:pt x="1766" y="16716"/>
                    <a:pt x="2926" y="16716"/>
                  </a:cubicBezTo>
                  <a:cubicBezTo>
                    <a:pt x="4018" y="16716"/>
                    <a:pt x="5202" y="16682"/>
                    <a:pt x="5974" y="16682"/>
                  </a:cubicBezTo>
                  <a:cubicBezTo>
                    <a:pt x="6095" y="16682"/>
                    <a:pt x="6206" y="16682"/>
                    <a:pt x="6305" y="16684"/>
                  </a:cubicBezTo>
                  <a:cubicBezTo>
                    <a:pt x="6305" y="14397"/>
                    <a:pt x="6222" y="6306"/>
                    <a:pt x="6724" y="5162"/>
                  </a:cubicBezTo>
                  <a:cubicBezTo>
                    <a:pt x="7394" y="3683"/>
                    <a:pt x="6640" y="1451"/>
                    <a:pt x="6222" y="1228"/>
                  </a:cubicBezTo>
                  <a:cubicBezTo>
                    <a:pt x="6082" y="1172"/>
                    <a:pt x="3850" y="1"/>
                    <a:pt x="3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5"/>
            <p:cNvSpPr/>
            <p:nvPr/>
          </p:nvSpPr>
          <p:spPr>
            <a:xfrm>
              <a:off x="2156625" y="1886950"/>
              <a:ext cx="171725" cy="415325"/>
            </a:xfrm>
            <a:custGeom>
              <a:rect b="b" l="l" r="r" t="t"/>
              <a:pathLst>
                <a:path extrusionOk="0" h="16613" w="6869">
                  <a:moveTo>
                    <a:pt x="2595" y="0"/>
                  </a:moveTo>
                  <a:cubicBezTo>
                    <a:pt x="2260" y="558"/>
                    <a:pt x="1953" y="475"/>
                    <a:pt x="1869" y="614"/>
                  </a:cubicBezTo>
                  <a:cubicBezTo>
                    <a:pt x="1670" y="897"/>
                    <a:pt x="1454" y="989"/>
                    <a:pt x="1244" y="989"/>
                  </a:cubicBezTo>
                  <a:cubicBezTo>
                    <a:pt x="852" y="989"/>
                    <a:pt x="476" y="672"/>
                    <a:pt x="242" y="672"/>
                  </a:cubicBezTo>
                  <a:cubicBezTo>
                    <a:pt x="92" y="672"/>
                    <a:pt x="0" y="802"/>
                    <a:pt x="0" y="1228"/>
                  </a:cubicBezTo>
                  <a:cubicBezTo>
                    <a:pt x="0" y="2762"/>
                    <a:pt x="1563" y="6892"/>
                    <a:pt x="1311" y="16600"/>
                  </a:cubicBezTo>
                  <a:cubicBezTo>
                    <a:pt x="1794" y="16606"/>
                    <a:pt x="2318" y="16612"/>
                    <a:pt x="2845" y="16612"/>
                  </a:cubicBezTo>
                  <a:cubicBezTo>
                    <a:pt x="4842" y="16612"/>
                    <a:pt x="6868" y="16528"/>
                    <a:pt x="6780" y="16042"/>
                  </a:cubicBezTo>
                  <a:cubicBezTo>
                    <a:pt x="6333" y="13810"/>
                    <a:pt x="5301" y="7589"/>
                    <a:pt x="5413" y="6975"/>
                  </a:cubicBezTo>
                  <a:cubicBezTo>
                    <a:pt x="5552" y="6361"/>
                    <a:pt x="5301" y="2009"/>
                    <a:pt x="5245" y="1451"/>
                  </a:cubicBezTo>
                  <a:cubicBezTo>
                    <a:pt x="5189" y="921"/>
                    <a:pt x="5106" y="977"/>
                    <a:pt x="4046" y="558"/>
                  </a:cubicBezTo>
                  <a:cubicBezTo>
                    <a:pt x="2651" y="28"/>
                    <a:pt x="2595" y="0"/>
                    <a:pt x="2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5"/>
            <p:cNvSpPr/>
            <p:nvPr/>
          </p:nvSpPr>
          <p:spPr>
            <a:xfrm>
              <a:off x="2128875" y="1719525"/>
              <a:ext cx="114950" cy="153925"/>
            </a:xfrm>
            <a:custGeom>
              <a:rect b="b" l="l" r="r" t="t"/>
              <a:pathLst>
                <a:path extrusionOk="0" h="6157" w="4598">
                  <a:moveTo>
                    <a:pt x="2125" y="0"/>
                  </a:moveTo>
                  <a:cubicBezTo>
                    <a:pt x="1" y="0"/>
                    <a:pt x="160" y="1371"/>
                    <a:pt x="78" y="2875"/>
                  </a:cubicBezTo>
                  <a:cubicBezTo>
                    <a:pt x="22" y="4410"/>
                    <a:pt x="915" y="6028"/>
                    <a:pt x="2059" y="6139"/>
                  </a:cubicBezTo>
                  <a:cubicBezTo>
                    <a:pt x="2165" y="6151"/>
                    <a:pt x="2265" y="6157"/>
                    <a:pt x="2359" y="6157"/>
                  </a:cubicBezTo>
                  <a:cubicBezTo>
                    <a:pt x="3597" y="6157"/>
                    <a:pt x="3812" y="5168"/>
                    <a:pt x="4123" y="4131"/>
                  </a:cubicBezTo>
                  <a:cubicBezTo>
                    <a:pt x="4319" y="4019"/>
                    <a:pt x="4374" y="3684"/>
                    <a:pt x="4458" y="3322"/>
                  </a:cubicBezTo>
                  <a:cubicBezTo>
                    <a:pt x="4570" y="2847"/>
                    <a:pt x="4598" y="2485"/>
                    <a:pt x="4374" y="2429"/>
                  </a:cubicBezTo>
                  <a:cubicBezTo>
                    <a:pt x="4374" y="1173"/>
                    <a:pt x="4040" y="57"/>
                    <a:pt x="2254" y="2"/>
                  </a:cubicBezTo>
                  <a:cubicBezTo>
                    <a:pt x="2210" y="1"/>
                    <a:pt x="2167" y="0"/>
                    <a:pt x="2125"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5"/>
            <p:cNvSpPr/>
            <p:nvPr/>
          </p:nvSpPr>
          <p:spPr>
            <a:xfrm>
              <a:off x="2119650" y="1719500"/>
              <a:ext cx="75350" cy="155050"/>
            </a:xfrm>
            <a:custGeom>
              <a:rect b="b" l="l" r="r" t="t"/>
              <a:pathLst>
                <a:path extrusionOk="0" h="6202" w="3014">
                  <a:moveTo>
                    <a:pt x="2449" y="0"/>
                  </a:moveTo>
                  <a:cubicBezTo>
                    <a:pt x="662" y="0"/>
                    <a:pt x="501" y="1012"/>
                    <a:pt x="447" y="2235"/>
                  </a:cubicBezTo>
                  <a:lnTo>
                    <a:pt x="363" y="2235"/>
                  </a:lnTo>
                  <a:cubicBezTo>
                    <a:pt x="1" y="2235"/>
                    <a:pt x="28" y="2653"/>
                    <a:pt x="28" y="3155"/>
                  </a:cubicBezTo>
                  <a:cubicBezTo>
                    <a:pt x="56" y="3602"/>
                    <a:pt x="252" y="4076"/>
                    <a:pt x="531" y="4160"/>
                  </a:cubicBezTo>
                  <a:cubicBezTo>
                    <a:pt x="670" y="5610"/>
                    <a:pt x="1563" y="6113"/>
                    <a:pt x="2400" y="6140"/>
                  </a:cubicBezTo>
                  <a:cubicBezTo>
                    <a:pt x="2400" y="6140"/>
                    <a:pt x="2400" y="6202"/>
                    <a:pt x="2576" y="6202"/>
                  </a:cubicBezTo>
                  <a:cubicBezTo>
                    <a:pt x="2605" y="6202"/>
                    <a:pt x="2639" y="6200"/>
                    <a:pt x="2679" y="6196"/>
                  </a:cubicBezTo>
                  <a:cubicBezTo>
                    <a:pt x="2233" y="6085"/>
                    <a:pt x="1786" y="4801"/>
                    <a:pt x="1898" y="3741"/>
                  </a:cubicBezTo>
                  <a:cubicBezTo>
                    <a:pt x="2009" y="2458"/>
                    <a:pt x="2260" y="1426"/>
                    <a:pt x="3014" y="923"/>
                  </a:cubicBezTo>
                  <a:lnTo>
                    <a:pt x="2595" y="3"/>
                  </a:lnTo>
                  <a:cubicBezTo>
                    <a:pt x="2545" y="1"/>
                    <a:pt x="2497" y="0"/>
                    <a:pt x="2449"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5"/>
            <p:cNvSpPr/>
            <p:nvPr/>
          </p:nvSpPr>
          <p:spPr>
            <a:xfrm>
              <a:off x="2114775" y="1712850"/>
              <a:ext cx="79525" cy="84150"/>
            </a:xfrm>
            <a:custGeom>
              <a:rect b="b" l="l" r="r" t="t"/>
              <a:pathLst>
                <a:path extrusionOk="0" h="3366" w="3181">
                  <a:moveTo>
                    <a:pt x="1822" y="0"/>
                  </a:moveTo>
                  <a:cubicBezTo>
                    <a:pt x="1487" y="0"/>
                    <a:pt x="1044" y="188"/>
                    <a:pt x="754" y="436"/>
                  </a:cubicBezTo>
                  <a:cubicBezTo>
                    <a:pt x="419" y="743"/>
                    <a:pt x="84" y="1385"/>
                    <a:pt x="28" y="2054"/>
                  </a:cubicBezTo>
                  <a:cubicBezTo>
                    <a:pt x="0" y="2724"/>
                    <a:pt x="196" y="3365"/>
                    <a:pt x="196" y="3365"/>
                  </a:cubicBezTo>
                  <a:lnTo>
                    <a:pt x="279" y="2947"/>
                  </a:lnTo>
                  <a:cubicBezTo>
                    <a:pt x="279" y="2947"/>
                    <a:pt x="415" y="2850"/>
                    <a:pt x="573" y="2850"/>
                  </a:cubicBezTo>
                  <a:cubicBezTo>
                    <a:pt x="605" y="2850"/>
                    <a:pt x="637" y="2854"/>
                    <a:pt x="670" y="2863"/>
                  </a:cubicBezTo>
                  <a:cubicBezTo>
                    <a:pt x="781" y="2891"/>
                    <a:pt x="893" y="3142"/>
                    <a:pt x="977" y="3170"/>
                  </a:cubicBezTo>
                  <a:cubicBezTo>
                    <a:pt x="1036" y="3190"/>
                    <a:pt x="1081" y="3210"/>
                    <a:pt x="1122" y="3210"/>
                  </a:cubicBezTo>
                  <a:cubicBezTo>
                    <a:pt x="1139" y="3210"/>
                    <a:pt x="1156" y="3206"/>
                    <a:pt x="1172" y="3198"/>
                  </a:cubicBezTo>
                  <a:cubicBezTo>
                    <a:pt x="1339" y="3170"/>
                    <a:pt x="1507" y="2473"/>
                    <a:pt x="1814" y="2110"/>
                  </a:cubicBezTo>
                  <a:cubicBezTo>
                    <a:pt x="2106" y="1763"/>
                    <a:pt x="2602" y="1703"/>
                    <a:pt x="2910" y="1703"/>
                  </a:cubicBezTo>
                  <a:cubicBezTo>
                    <a:pt x="3071" y="1703"/>
                    <a:pt x="3181" y="1719"/>
                    <a:pt x="3181" y="1719"/>
                  </a:cubicBezTo>
                  <a:lnTo>
                    <a:pt x="2121" y="73"/>
                  </a:lnTo>
                  <a:cubicBezTo>
                    <a:pt x="2042" y="23"/>
                    <a:pt x="1938" y="0"/>
                    <a:pt x="1822" y="0"/>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5"/>
            <p:cNvSpPr/>
            <p:nvPr/>
          </p:nvSpPr>
          <p:spPr>
            <a:xfrm>
              <a:off x="2160100" y="1707700"/>
              <a:ext cx="88600" cy="83025"/>
            </a:xfrm>
            <a:custGeom>
              <a:rect b="b" l="l" r="r" t="t"/>
              <a:pathLst>
                <a:path extrusionOk="0" h="3321" w="3544">
                  <a:moveTo>
                    <a:pt x="911" y="1"/>
                  </a:moveTo>
                  <a:cubicBezTo>
                    <a:pt x="585" y="1"/>
                    <a:pt x="277" y="68"/>
                    <a:pt x="140" y="279"/>
                  </a:cubicBezTo>
                  <a:cubicBezTo>
                    <a:pt x="1" y="503"/>
                    <a:pt x="252" y="1088"/>
                    <a:pt x="252" y="1088"/>
                  </a:cubicBezTo>
                  <a:cubicBezTo>
                    <a:pt x="444" y="1336"/>
                    <a:pt x="447" y="2177"/>
                    <a:pt x="1032" y="2177"/>
                  </a:cubicBezTo>
                  <a:cubicBezTo>
                    <a:pt x="1042" y="2177"/>
                    <a:pt x="1051" y="2177"/>
                    <a:pt x="1061" y="2176"/>
                  </a:cubicBezTo>
                  <a:cubicBezTo>
                    <a:pt x="1647" y="2176"/>
                    <a:pt x="2512" y="2232"/>
                    <a:pt x="2707" y="2455"/>
                  </a:cubicBezTo>
                  <a:cubicBezTo>
                    <a:pt x="2986" y="2790"/>
                    <a:pt x="2986" y="3320"/>
                    <a:pt x="2986" y="3320"/>
                  </a:cubicBezTo>
                  <a:lnTo>
                    <a:pt x="3293" y="3181"/>
                  </a:lnTo>
                  <a:cubicBezTo>
                    <a:pt x="3293" y="3181"/>
                    <a:pt x="3544" y="2204"/>
                    <a:pt x="3181" y="1451"/>
                  </a:cubicBezTo>
                  <a:cubicBezTo>
                    <a:pt x="2902" y="837"/>
                    <a:pt x="2651" y="391"/>
                    <a:pt x="1926" y="168"/>
                  </a:cubicBezTo>
                  <a:cubicBezTo>
                    <a:pt x="1755" y="106"/>
                    <a:pt x="1319" y="1"/>
                    <a:pt x="911" y="1"/>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5"/>
            <p:cNvSpPr/>
            <p:nvPr/>
          </p:nvSpPr>
          <p:spPr>
            <a:xfrm>
              <a:off x="2059675" y="2340300"/>
              <a:ext cx="117200" cy="419925"/>
            </a:xfrm>
            <a:custGeom>
              <a:rect b="b" l="l" r="r" t="t"/>
              <a:pathLst>
                <a:path extrusionOk="0" h="16797" w="4688">
                  <a:moveTo>
                    <a:pt x="251" y="13309"/>
                  </a:moveTo>
                  <a:cubicBezTo>
                    <a:pt x="251" y="13309"/>
                    <a:pt x="251" y="13309"/>
                    <a:pt x="252" y="13309"/>
                  </a:cubicBezTo>
                  <a:lnTo>
                    <a:pt x="252" y="13309"/>
                  </a:lnTo>
                  <a:cubicBezTo>
                    <a:pt x="251" y="13309"/>
                    <a:pt x="251" y="13309"/>
                    <a:pt x="251" y="13309"/>
                  </a:cubicBezTo>
                  <a:close/>
                  <a:moveTo>
                    <a:pt x="4632" y="1"/>
                  </a:moveTo>
                  <a:cubicBezTo>
                    <a:pt x="4213" y="1340"/>
                    <a:pt x="3683" y="4604"/>
                    <a:pt x="3348" y="5999"/>
                  </a:cubicBezTo>
                  <a:cubicBezTo>
                    <a:pt x="3041" y="7394"/>
                    <a:pt x="2846" y="7589"/>
                    <a:pt x="2511" y="8092"/>
                  </a:cubicBezTo>
                  <a:cubicBezTo>
                    <a:pt x="2204" y="8566"/>
                    <a:pt x="3013" y="10714"/>
                    <a:pt x="2148" y="12890"/>
                  </a:cubicBezTo>
                  <a:cubicBezTo>
                    <a:pt x="1989" y="13295"/>
                    <a:pt x="1485" y="13393"/>
                    <a:pt x="1037" y="13393"/>
                  </a:cubicBezTo>
                  <a:cubicBezTo>
                    <a:pt x="626" y="13393"/>
                    <a:pt x="261" y="13311"/>
                    <a:pt x="252" y="13309"/>
                  </a:cubicBezTo>
                  <a:lnTo>
                    <a:pt x="252" y="13309"/>
                  </a:lnTo>
                  <a:cubicBezTo>
                    <a:pt x="271" y="13313"/>
                    <a:pt x="1731" y="13646"/>
                    <a:pt x="1814" y="13978"/>
                  </a:cubicBezTo>
                  <a:cubicBezTo>
                    <a:pt x="1897" y="14285"/>
                    <a:pt x="670" y="14453"/>
                    <a:pt x="670" y="14453"/>
                  </a:cubicBezTo>
                  <a:cubicBezTo>
                    <a:pt x="670" y="14453"/>
                    <a:pt x="2065" y="14453"/>
                    <a:pt x="2232" y="15038"/>
                  </a:cubicBezTo>
                  <a:cubicBezTo>
                    <a:pt x="2295" y="15259"/>
                    <a:pt x="1994" y="15314"/>
                    <a:pt x="1594" y="15314"/>
                  </a:cubicBezTo>
                  <a:cubicBezTo>
                    <a:pt x="1205" y="15314"/>
                    <a:pt x="722" y="15262"/>
                    <a:pt x="391" y="15262"/>
                  </a:cubicBezTo>
                  <a:cubicBezTo>
                    <a:pt x="158" y="15262"/>
                    <a:pt x="0" y="15287"/>
                    <a:pt x="0" y="15373"/>
                  </a:cubicBezTo>
                  <a:cubicBezTo>
                    <a:pt x="0" y="15708"/>
                    <a:pt x="2037" y="16210"/>
                    <a:pt x="2790" y="16796"/>
                  </a:cubicBezTo>
                  <a:cubicBezTo>
                    <a:pt x="4157" y="14369"/>
                    <a:pt x="4687" y="5274"/>
                    <a:pt x="4687" y="3963"/>
                  </a:cubicBezTo>
                  <a:cubicBezTo>
                    <a:pt x="4687" y="2651"/>
                    <a:pt x="4632" y="1"/>
                    <a:pt x="4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5"/>
            <p:cNvSpPr/>
            <p:nvPr/>
          </p:nvSpPr>
          <p:spPr>
            <a:xfrm>
              <a:off x="2023400" y="2320025"/>
              <a:ext cx="47450" cy="139350"/>
            </a:xfrm>
            <a:custGeom>
              <a:rect b="b" l="l" r="r" t="t"/>
              <a:pathLst>
                <a:path extrusionOk="0" h="5574" w="1898">
                  <a:moveTo>
                    <a:pt x="1367" y="0"/>
                  </a:moveTo>
                  <a:cubicBezTo>
                    <a:pt x="876" y="0"/>
                    <a:pt x="419" y="2123"/>
                    <a:pt x="419" y="2123"/>
                  </a:cubicBezTo>
                  <a:cubicBezTo>
                    <a:pt x="419" y="2123"/>
                    <a:pt x="829" y="1939"/>
                    <a:pt x="893" y="1939"/>
                  </a:cubicBezTo>
                  <a:cubicBezTo>
                    <a:pt x="904" y="1939"/>
                    <a:pt x="905" y="1944"/>
                    <a:pt x="893" y="1956"/>
                  </a:cubicBezTo>
                  <a:cubicBezTo>
                    <a:pt x="810" y="2039"/>
                    <a:pt x="1" y="4941"/>
                    <a:pt x="56" y="5331"/>
                  </a:cubicBezTo>
                  <a:cubicBezTo>
                    <a:pt x="94" y="5522"/>
                    <a:pt x="323" y="5574"/>
                    <a:pt x="592" y="5574"/>
                  </a:cubicBezTo>
                  <a:cubicBezTo>
                    <a:pt x="915" y="5574"/>
                    <a:pt x="1297" y="5499"/>
                    <a:pt x="1479" y="5499"/>
                  </a:cubicBezTo>
                  <a:cubicBezTo>
                    <a:pt x="1786" y="5499"/>
                    <a:pt x="1814" y="2569"/>
                    <a:pt x="1898" y="1649"/>
                  </a:cubicBezTo>
                  <a:lnTo>
                    <a:pt x="1870" y="86"/>
                  </a:lnTo>
                  <a:lnTo>
                    <a:pt x="1395" y="3"/>
                  </a:lnTo>
                  <a:cubicBezTo>
                    <a:pt x="1386" y="1"/>
                    <a:pt x="1377" y="0"/>
                    <a:pt x="1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5"/>
            <p:cNvSpPr/>
            <p:nvPr/>
          </p:nvSpPr>
          <p:spPr>
            <a:xfrm>
              <a:off x="2291925" y="2312300"/>
              <a:ext cx="47175" cy="136325"/>
            </a:xfrm>
            <a:custGeom>
              <a:rect b="b" l="l" r="r" t="t"/>
              <a:pathLst>
                <a:path extrusionOk="0" h="5453" w="1887">
                  <a:moveTo>
                    <a:pt x="404" y="0"/>
                  </a:moveTo>
                  <a:cubicBezTo>
                    <a:pt x="391" y="0"/>
                    <a:pt x="377" y="2"/>
                    <a:pt x="363" y="5"/>
                  </a:cubicBezTo>
                  <a:cubicBezTo>
                    <a:pt x="224" y="33"/>
                    <a:pt x="133" y="40"/>
                    <a:pt x="77" y="40"/>
                  </a:cubicBezTo>
                  <a:cubicBezTo>
                    <a:pt x="22" y="40"/>
                    <a:pt x="1" y="33"/>
                    <a:pt x="1" y="33"/>
                  </a:cubicBezTo>
                  <a:lnTo>
                    <a:pt x="1" y="1595"/>
                  </a:lnTo>
                  <a:cubicBezTo>
                    <a:pt x="84" y="2488"/>
                    <a:pt x="84" y="5445"/>
                    <a:pt x="419" y="5445"/>
                  </a:cubicBezTo>
                  <a:cubicBezTo>
                    <a:pt x="515" y="5445"/>
                    <a:pt x="663" y="5452"/>
                    <a:pt x="827" y="5452"/>
                  </a:cubicBezTo>
                  <a:cubicBezTo>
                    <a:pt x="1239" y="5452"/>
                    <a:pt x="1754" y="5409"/>
                    <a:pt x="1814" y="5110"/>
                  </a:cubicBezTo>
                  <a:cubicBezTo>
                    <a:pt x="1886" y="4749"/>
                    <a:pt x="1271" y="2678"/>
                    <a:pt x="1049" y="2069"/>
                  </a:cubicBezTo>
                  <a:lnTo>
                    <a:pt x="1049" y="2069"/>
                  </a:lnTo>
                  <a:cubicBezTo>
                    <a:pt x="1068" y="2092"/>
                    <a:pt x="1091" y="2112"/>
                    <a:pt x="1117" y="2125"/>
                  </a:cubicBezTo>
                  <a:cubicBezTo>
                    <a:pt x="1126" y="2129"/>
                    <a:pt x="1136" y="2131"/>
                    <a:pt x="1146" y="2131"/>
                  </a:cubicBezTo>
                  <a:cubicBezTo>
                    <a:pt x="1288" y="2131"/>
                    <a:pt x="1507" y="1790"/>
                    <a:pt x="1507" y="1790"/>
                  </a:cubicBezTo>
                  <a:cubicBezTo>
                    <a:pt x="1507" y="1790"/>
                    <a:pt x="875" y="0"/>
                    <a:pt x="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5"/>
            <p:cNvSpPr/>
            <p:nvPr/>
          </p:nvSpPr>
          <p:spPr>
            <a:xfrm>
              <a:off x="2115475" y="1777450"/>
              <a:ext cx="77425" cy="108150"/>
            </a:xfrm>
            <a:custGeom>
              <a:rect b="b" l="l" r="r" t="t"/>
              <a:pathLst>
                <a:path extrusionOk="0" h="4326" w="3097">
                  <a:moveTo>
                    <a:pt x="299" y="1"/>
                  </a:moveTo>
                  <a:cubicBezTo>
                    <a:pt x="232" y="1"/>
                    <a:pt x="173" y="30"/>
                    <a:pt x="140" y="112"/>
                  </a:cubicBezTo>
                  <a:cubicBezTo>
                    <a:pt x="0" y="391"/>
                    <a:pt x="279" y="1423"/>
                    <a:pt x="586" y="2455"/>
                  </a:cubicBezTo>
                  <a:cubicBezTo>
                    <a:pt x="1138" y="4236"/>
                    <a:pt x="2636" y="4326"/>
                    <a:pt x="2934" y="4326"/>
                  </a:cubicBezTo>
                  <a:cubicBezTo>
                    <a:pt x="2967" y="4326"/>
                    <a:pt x="2985" y="4325"/>
                    <a:pt x="2985" y="4325"/>
                  </a:cubicBezTo>
                  <a:lnTo>
                    <a:pt x="3097" y="4101"/>
                  </a:lnTo>
                  <a:cubicBezTo>
                    <a:pt x="1563" y="4046"/>
                    <a:pt x="1116" y="2455"/>
                    <a:pt x="1005" y="2093"/>
                  </a:cubicBezTo>
                  <a:cubicBezTo>
                    <a:pt x="837" y="1535"/>
                    <a:pt x="670" y="865"/>
                    <a:pt x="670" y="168"/>
                  </a:cubicBezTo>
                  <a:cubicBezTo>
                    <a:pt x="670" y="168"/>
                    <a:pt x="461"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5"/>
            <p:cNvSpPr/>
            <p:nvPr/>
          </p:nvSpPr>
          <p:spPr>
            <a:xfrm>
              <a:off x="2190100" y="1788600"/>
              <a:ext cx="60000" cy="98125"/>
            </a:xfrm>
            <a:custGeom>
              <a:rect b="b" l="l" r="r" t="t"/>
              <a:pathLst>
                <a:path extrusionOk="0" h="3925" w="2400">
                  <a:moveTo>
                    <a:pt x="2093" y="1"/>
                  </a:moveTo>
                  <a:cubicBezTo>
                    <a:pt x="2093" y="1"/>
                    <a:pt x="1591" y="2177"/>
                    <a:pt x="1200" y="2902"/>
                  </a:cubicBezTo>
                  <a:cubicBezTo>
                    <a:pt x="1033" y="3181"/>
                    <a:pt x="28" y="3600"/>
                    <a:pt x="28" y="3600"/>
                  </a:cubicBezTo>
                  <a:cubicBezTo>
                    <a:pt x="28" y="3600"/>
                    <a:pt x="0" y="3683"/>
                    <a:pt x="0" y="3879"/>
                  </a:cubicBezTo>
                  <a:cubicBezTo>
                    <a:pt x="32" y="3910"/>
                    <a:pt x="76" y="3924"/>
                    <a:pt x="130" y="3924"/>
                  </a:cubicBezTo>
                  <a:cubicBezTo>
                    <a:pt x="412" y="3924"/>
                    <a:pt x="960" y="3537"/>
                    <a:pt x="1312" y="3209"/>
                  </a:cubicBezTo>
                  <a:cubicBezTo>
                    <a:pt x="1758" y="2846"/>
                    <a:pt x="2344" y="587"/>
                    <a:pt x="2400" y="112"/>
                  </a:cubicBezTo>
                  <a:lnTo>
                    <a:pt x="2093"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5"/>
            <p:cNvSpPr/>
            <p:nvPr/>
          </p:nvSpPr>
          <p:spPr>
            <a:xfrm>
              <a:off x="2106400" y="1855325"/>
              <a:ext cx="101850" cy="69800"/>
            </a:xfrm>
            <a:custGeom>
              <a:rect b="b" l="l" r="r" t="t"/>
              <a:pathLst>
                <a:path extrusionOk="0" h="2792" w="4074">
                  <a:moveTo>
                    <a:pt x="847" y="0"/>
                  </a:moveTo>
                  <a:cubicBezTo>
                    <a:pt x="722" y="0"/>
                    <a:pt x="0" y="1600"/>
                    <a:pt x="0" y="1600"/>
                  </a:cubicBezTo>
                  <a:cubicBezTo>
                    <a:pt x="0" y="1600"/>
                    <a:pt x="2042" y="2791"/>
                    <a:pt x="3017" y="2791"/>
                  </a:cubicBezTo>
                  <a:cubicBezTo>
                    <a:pt x="3087" y="2791"/>
                    <a:pt x="3151" y="2785"/>
                    <a:pt x="3209" y="2772"/>
                  </a:cubicBezTo>
                  <a:cubicBezTo>
                    <a:pt x="4074" y="2605"/>
                    <a:pt x="3404" y="1544"/>
                    <a:pt x="3404" y="1544"/>
                  </a:cubicBezTo>
                  <a:cubicBezTo>
                    <a:pt x="3404" y="1544"/>
                    <a:pt x="837" y="735"/>
                    <a:pt x="865" y="66"/>
                  </a:cubicBezTo>
                  <a:cubicBezTo>
                    <a:pt x="868" y="21"/>
                    <a:pt x="862" y="0"/>
                    <a:pt x="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5"/>
            <p:cNvSpPr/>
            <p:nvPr/>
          </p:nvSpPr>
          <p:spPr>
            <a:xfrm>
              <a:off x="2155925" y="1863225"/>
              <a:ext cx="99050" cy="61325"/>
            </a:xfrm>
            <a:custGeom>
              <a:rect b="b" l="l" r="r" t="t"/>
              <a:pathLst>
                <a:path extrusionOk="0" h="2453" w="3962">
                  <a:moveTo>
                    <a:pt x="3097" y="1"/>
                  </a:moveTo>
                  <a:cubicBezTo>
                    <a:pt x="2999" y="393"/>
                    <a:pt x="1092" y="807"/>
                    <a:pt x="479" y="807"/>
                  </a:cubicBezTo>
                  <a:cubicBezTo>
                    <a:pt x="394" y="807"/>
                    <a:pt x="334" y="799"/>
                    <a:pt x="307" y="782"/>
                  </a:cubicBezTo>
                  <a:lnTo>
                    <a:pt x="307" y="782"/>
                  </a:lnTo>
                  <a:cubicBezTo>
                    <a:pt x="307" y="782"/>
                    <a:pt x="0" y="1982"/>
                    <a:pt x="837" y="2372"/>
                  </a:cubicBezTo>
                  <a:cubicBezTo>
                    <a:pt x="958" y="2429"/>
                    <a:pt x="1102" y="2453"/>
                    <a:pt x="1261" y="2453"/>
                  </a:cubicBezTo>
                  <a:cubicBezTo>
                    <a:pt x="2207" y="2453"/>
                    <a:pt x="3679" y="1591"/>
                    <a:pt x="3823" y="1424"/>
                  </a:cubicBezTo>
                  <a:cubicBezTo>
                    <a:pt x="3962" y="1228"/>
                    <a:pt x="3571" y="252"/>
                    <a:pt x="3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5"/>
            <p:cNvSpPr/>
            <p:nvPr/>
          </p:nvSpPr>
          <p:spPr>
            <a:xfrm>
              <a:off x="2110375" y="1692525"/>
              <a:ext cx="148100" cy="93300"/>
            </a:xfrm>
            <a:custGeom>
              <a:rect b="b" l="l" r="r" t="t"/>
              <a:pathLst>
                <a:path extrusionOk="0" h="3732" w="5924">
                  <a:moveTo>
                    <a:pt x="2899" y="0"/>
                  </a:moveTo>
                  <a:cubicBezTo>
                    <a:pt x="1418" y="0"/>
                    <a:pt x="112" y="1164"/>
                    <a:pt x="9" y="3314"/>
                  </a:cubicBezTo>
                  <a:cubicBezTo>
                    <a:pt x="0" y="3416"/>
                    <a:pt x="145" y="3448"/>
                    <a:pt x="398" y="3448"/>
                  </a:cubicBezTo>
                  <a:cubicBezTo>
                    <a:pt x="826" y="3448"/>
                    <a:pt x="1565" y="3356"/>
                    <a:pt x="2400" y="3356"/>
                  </a:cubicBezTo>
                  <a:cubicBezTo>
                    <a:pt x="2692" y="3356"/>
                    <a:pt x="2995" y="3367"/>
                    <a:pt x="3301" y="3397"/>
                  </a:cubicBezTo>
                  <a:cubicBezTo>
                    <a:pt x="4611" y="3548"/>
                    <a:pt x="5244" y="3731"/>
                    <a:pt x="5478" y="3731"/>
                  </a:cubicBezTo>
                  <a:cubicBezTo>
                    <a:pt x="5548" y="3731"/>
                    <a:pt x="5582" y="3715"/>
                    <a:pt x="5589" y="3676"/>
                  </a:cubicBezTo>
                  <a:cubicBezTo>
                    <a:pt x="5923" y="1835"/>
                    <a:pt x="4668" y="189"/>
                    <a:pt x="3245" y="21"/>
                  </a:cubicBezTo>
                  <a:cubicBezTo>
                    <a:pt x="3129" y="7"/>
                    <a:pt x="3013" y="0"/>
                    <a:pt x="28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5"/>
            <p:cNvSpPr/>
            <p:nvPr/>
          </p:nvSpPr>
          <p:spPr>
            <a:xfrm>
              <a:off x="2188700" y="1693050"/>
              <a:ext cx="75350" cy="95125"/>
            </a:xfrm>
            <a:custGeom>
              <a:rect b="b" l="l" r="r" t="t"/>
              <a:pathLst>
                <a:path extrusionOk="0" h="3805" w="3014">
                  <a:moveTo>
                    <a:pt x="1" y="0"/>
                  </a:moveTo>
                  <a:cubicBezTo>
                    <a:pt x="447" y="224"/>
                    <a:pt x="838" y="837"/>
                    <a:pt x="921" y="977"/>
                  </a:cubicBezTo>
                  <a:cubicBezTo>
                    <a:pt x="1256" y="1730"/>
                    <a:pt x="1200" y="2623"/>
                    <a:pt x="1061" y="3432"/>
                  </a:cubicBezTo>
                  <a:cubicBezTo>
                    <a:pt x="2330" y="3591"/>
                    <a:pt x="2586" y="3805"/>
                    <a:pt x="2653" y="3805"/>
                  </a:cubicBezTo>
                  <a:cubicBezTo>
                    <a:pt x="2668" y="3805"/>
                    <a:pt x="2674" y="3793"/>
                    <a:pt x="2679" y="3767"/>
                  </a:cubicBezTo>
                  <a:cubicBezTo>
                    <a:pt x="3014" y="1926"/>
                    <a:pt x="2260" y="224"/>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5"/>
            <p:cNvSpPr/>
            <p:nvPr/>
          </p:nvSpPr>
          <p:spPr>
            <a:xfrm>
              <a:off x="2078500" y="1769425"/>
              <a:ext cx="215550" cy="33850"/>
            </a:xfrm>
            <a:custGeom>
              <a:rect b="b" l="l" r="r" t="t"/>
              <a:pathLst>
                <a:path extrusionOk="0" h="1354" w="8622">
                  <a:moveTo>
                    <a:pt x="3045" y="1"/>
                  </a:moveTo>
                  <a:cubicBezTo>
                    <a:pt x="2296" y="1"/>
                    <a:pt x="1619" y="54"/>
                    <a:pt x="1172" y="182"/>
                  </a:cubicBezTo>
                  <a:cubicBezTo>
                    <a:pt x="726" y="321"/>
                    <a:pt x="1" y="740"/>
                    <a:pt x="1" y="740"/>
                  </a:cubicBezTo>
                  <a:cubicBezTo>
                    <a:pt x="503" y="517"/>
                    <a:pt x="2372" y="544"/>
                    <a:pt x="3181" y="517"/>
                  </a:cubicBezTo>
                  <a:cubicBezTo>
                    <a:pt x="3990" y="517"/>
                    <a:pt x="7282" y="823"/>
                    <a:pt x="7924" y="1354"/>
                  </a:cubicBezTo>
                  <a:cubicBezTo>
                    <a:pt x="8621" y="1158"/>
                    <a:pt x="7896" y="712"/>
                    <a:pt x="7198" y="489"/>
                  </a:cubicBezTo>
                  <a:cubicBezTo>
                    <a:pt x="6429" y="226"/>
                    <a:pt x="4585" y="1"/>
                    <a:pt x="30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5"/>
            <p:cNvSpPr/>
            <p:nvPr/>
          </p:nvSpPr>
          <p:spPr>
            <a:xfrm>
              <a:off x="2091050" y="1942750"/>
              <a:ext cx="39100" cy="102550"/>
            </a:xfrm>
            <a:custGeom>
              <a:rect b="b" l="l" r="r" t="t"/>
              <a:pathLst>
                <a:path extrusionOk="0" h="4102" w="1564">
                  <a:moveTo>
                    <a:pt x="336" y="0"/>
                  </a:moveTo>
                  <a:cubicBezTo>
                    <a:pt x="140" y="28"/>
                    <a:pt x="1" y="168"/>
                    <a:pt x="1" y="363"/>
                  </a:cubicBezTo>
                  <a:lnTo>
                    <a:pt x="57" y="3767"/>
                  </a:lnTo>
                  <a:cubicBezTo>
                    <a:pt x="57" y="3962"/>
                    <a:pt x="196" y="4102"/>
                    <a:pt x="391" y="4102"/>
                  </a:cubicBezTo>
                  <a:lnTo>
                    <a:pt x="1228" y="4074"/>
                  </a:lnTo>
                  <a:cubicBezTo>
                    <a:pt x="1396" y="4074"/>
                    <a:pt x="1563" y="3934"/>
                    <a:pt x="1535" y="3739"/>
                  </a:cubicBezTo>
                  <a:lnTo>
                    <a:pt x="1507" y="335"/>
                  </a:lnTo>
                  <a:cubicBezTo>
                    <a:pt x="1479" y="140"/>
                    <a:pt x="1340" y="0"/>
                    <a:pt x="11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5"/>
            <p:cNvSpPr/>
            <p:nvPr/>
          </p:nvSpPr>
          <p:spPr>
            <a:xfrm>
              <a:off x="2099425" y="1958800"/>
              <a:ext cx="22350" cy="86500"/>
            </a:xfrm>
            <a:custGeom>
              <a:rect b="b" l="l" r="r" t="t"/>
              <a:pathLst>
                <a:path extrusionOk="0" h="3460" w="894">
                  <a:moveTo>
                    <a:pt x="642" y="0"/>
                  </a:moveTo>
                  <a:lnTo>
                    <a:pt x="168" y="28"/>
                  </a:lnTo>
                  <a:cubicBezTo>
                    <a:pt x="84" y="28"/>
                    <a:pt x="1" y="140"/>
                    <a:pt x="1" y="279"/>
                  </a:cubicBezTo>
                  <a:lnTo>
                    <a:pt x="28" y="3208"/>
                  </a:lnTo>
                  <a:cubicBezTo>
                    <a:pt x="56" y="3348"/>
                    <a:pt x="140" y="3460"/>
                    <a:pt x="224" y="3460"/>
                  </a:cubicBezTo>
                  <a:lnTo>
                    <a:pt x="698" y="3460"/>
                  </a:lnTo>
                  <a:cubicBezTo>
                    <a:pt x="810" y="3460"/>
                    <a:pt x="893" y="3320"/>
                    <a:pt x="893" y="3181"/>
                  </a:cubicBezTo>
                  <a:lnTo>
                    <a:pt x="837" y="279"/>
                  </a:lnTo>
                  <a:cubicBezTo>
                    <a:pt x="837" y="112"/>
                    <a:pt x="754" y="0"/>
                    <a:pt x="6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5"/>
            <p:cNvSpPr/>
            <p:nvPr/>
          </p:nvSpPr>
          <p:spPr>
            <a:xfrm>
              <a:off x="2093150" y="1948325"/>
              <a:ext cx="33500" cy="33500"/>
            </a:xfrm>
            <a:custGeom>
              <a:rect b="b" l="l" r="r" t="t"/>
              <a:pathLst>
                <a:path extrusionOk="0" h="1340" w="1340">
                  <a:moveTo>
                    <a:pt x="670" y="1"/>
                  </a:moveTo>
                  <a:cubicBezTo>
                    <a:pt x="279" y="28"/>
                    <a:pt x="0" y="335"/>
                    <a:pt x="0" y="698"/>
                  </a:cubicBezTo>
                  <a:cubicBezTo>
                    <a:pt x="0" y="1061"/>
                    <a:pt x="307" y="1340"/>
                    <a:pt x="698" y="1340"/>
                  </a:cubicBezTo>
                  <a:cubicBezTo>
                    <a:pt x="1061" y="1340"/>
                    <a:pt x="1340" y="1033"/>
                    <a:pt x="1340" y="670"/>
                  </a:cubicBezTo>
                  <a:cubicBezTo>
                    <a:pt x="1340" y="307"/>
                    <a:pt x="1033" y="1"/>
                    <a:pt x="6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5"/>
            <p:cNvSpPr/>
            <p:nvPr/>
          </p:nvSpPr>
          <p:spPr>
            <a:xfrm>
              <a:off x="2097325" y="1953200"/>
              <a:ext cx="25150" cy="24450"/>
            </a:xfrm>
            <a:custGeom>
              <a:rect b="b" l="l" r="r" t="t"/>
              <a:pathLst>
                <a:path extrusionOk="0" h="978" w="1006">
                  <a:moveTo>
                    <a:pt x="503" y="1"/>
                  </a:moveTo>
                  <a:cubicBezTo>
                    <a:pt x="224" y="1"/>
                    <a:pt x="1" y="224"/>
                    <a:pt x="1" y="503"/>
                  </a:cubicBezTo>
                  <a:cubicBezTo>
                    <a:pt x="29" y="754"/>
                    <a:pt x="252" y="977"/>
                    <a:pt x="503" y="977"/>
                  </a:cubicBezTo>
                  <a:cubicBezTo>
                    <a:pt x="782" y="977"/>
                    <a:pt x="1005" y="754"/>
                    <a:pt x="1005" y="475"/>
                  </a:cubicBezTo>
                  <a:cubicBezTo>
                    <a:pt x="1005" y="196"/>
                    <a:pt x="754" y="1"/>
                    <a:pt x="503" y="1"/>
                  </a:cubicBezTo>
                  <a:close/>
                </a:path>
              </a:pathLst>
            </a:custGeom>
            <a:solidFill>
              <a:srgbClr val="BED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5"/>
            <p:cNvSpPr/>
            <p:nvPr/>
          </p:nvSpPr>
          <p:spPr>
            <a:xfrm>
              <a:off x="2085475" y="2002725"/>
              <a:ext cx="50950" cy="21650"/>
            </a:xfrm>
            <a:custGeom>
              <a:rect b="b" l="l" r="r" t="t"/>
              <a:pathLst>
                <a:path extrusionOk="0" h="866" w="2038">
                  <a:moveTo>
                    <a:pt x="84" y="1"/>
                  </a:moveTo>
                  <a:cubicBezTo>
                    <a:pt x="56" y="1"/>
                    <a:pt x="1" y="56"/>
                    <a:pt x="1" y="112"/>
                  </a:cubicBezTo>
                  <a:lnTo>
                    <a:pt x="1" y="726"/>
                  </a:lnTo>
                  <a:cubicBezTo>
                    <a:pt x="1" y="810"/>
                    <a:pt x="56" y="866"/>
                    <a:pt x="84" y="866"/>
                  </a:cubicBezTo>
                  <a:lnTo>
                    <a:pt x="1926" y="866"/>
                  </a:lnTo>
                  <a:cubicBezTo>
                    <a:pt x="1981" y="866"/>
                    <a:pt x="2037" y="810"/>
                    <a:pt x="2037" y="726"/>
                  </a:cubicBezTo>
                  <a:lnTo>
                    <a:pt x="2037" y="112"/>
                  </a:lnTo>
                  <a:cubicBezTo>
                    <a:pt x="2037" y="56"/>
                    <a:pt x="1981" y="1"/>
                    <a:pt x="19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5"/>
            <p:cNvSpPr/>
            <p:nvPr/>
          </p:nvSpPr>
          <p:spPr>
            <a:xfrm>
              <a:off x="2055475" y="2051875"/>
              <a:ext cx="239275" cy="56200"/>
            </a:xfrm>
            <a:custGeom>
              <a:rect b="b" l="l" r="r" t="t"/>
              <a:pathLst>
                <a:path extrusionOk="0" h="2248" w="9571">
                  <a:moveTo>
                    <a:pt x="5517" y="1"/>
                  </a:moveTo>
                  <a:cubicBezTo>
                    <a:pt x="3939" y="1"/>
                    <a:pt x="2029" y="158"/>
                    <a:pt x="57" y="685"/>
                  </a:cubicBezTo>
                  <a:cubicBezTo>
                    <a:pt x="1" y="1941"/>
                    <a:pt x="85" y="2247"/>
                    <a:pt x="85" y="2247"/>
                  </a:cubicBezTo>
                  <a:cubicBezTo>
                    <a:pt x="420" y="2070"/>
                    <a:pt x="3609" y="1416"/>
                    <a:pt x="6453" y="1416"/>
                  </a:cubicBezTo>
                  <a:cubicBezTo>
                    <a:pt x="7625" y="1416"/>
                    <a:pt x="8739" y="1528"/>
                    <a:pt x="9570" y="1829"/>
                  </a:cubicBezTo>
                  <a:cubicBezTo>
                    <a:pt x="9570" y="880"/>
                    <a:pt x="9487" y="350"/>
                    <a:pt x="9487" y="350"/>
                  </a:cubicBezTo>
                  <a:cubicBezTo>
                    <a:pt x="9487" y="350"/>
                    <a:pt x="7869" y="1"/>
                    <a:pt x="55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5"/>
            <p:cNvSpPr/>
            <p:nvPr/>
          </p:nvSpPr>
          <p:spPr>
            <a:xfrm>
              <a:off x="2054775" y="2062400"/>
              <a:ext cx="239975" cy="33125"/>
            </a:xfrm>
            <a:custGeom>
              <a:rect b="b" l="l" r="r" t="t"/>
              <a:pathLst>
                <a:path extrusionOk="0" h="1325" w="9599">
                  <a:moveTo>
                    <a:pt x="5869" y="0"/>
                  </a:moveTo>
                  <a:cubicBezTo>
                    <a:pt x="4227" y="0"/>
                    <a:pt x="2189" y="164"/>
                    <a:pt x="85" y="738"/>
                  </a:cubicBezTo>
                  <a:cubicBezTo>
                    <a:pt x="1" y="989"/>
                    <a:pt x="85" y="1324"/>
                    <a:pt x="85" y="1324"/>
                  </a:cubicBezTo>
                  <a:cubicBezTo>
                    <a:pt x="418" y="1148"/>
                    <a:pt x="3569" y="515"/>
                    <a:pt x="6408" y="515"/>
                  </a:cubicBezTo>
                  <a:cubicBezTo>
                    <a:pt x="7605" y="515"/>
                    <a:pt x="8746" y="628"/>
                    <a:pt x="9598" y="934"/>
                  </a:cubicBezTo>
                  <a:cubicBezTo>
                    <a:pt x="9570" y="571"/>
                    <a:pt x="9542" y="292"/>
                    <a:pt x="9542" y="292"/>
                  </a:cubicBezTo>
                  <a:cubicBezTo>
                    <a:pt x="9542" y="292"/>
                    <a:pt x="8058" y="0"/>
                    <a:pt x="586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5"/>
            <p:cNvSpPr/>
            <p:nvPr/>
          </p:nvSpPr>
          <p:spPr>
            <a:xfrm>
              <a:off x="2215900" y="2013800"/>
              <a:ext cx="56525" cy="92325"/>
            </a:xfrm>
            <a:custGeom>
              <a:rect b="b" l="l" r="r" t="t"/>
              <a:pathLst>
                <a:path extrusionOk="0" h="3693" w="2261">
                  <a:moveTo>
                    <a:pt x="1638" y="1"/>
                  </a:moveTo>
                  <a:cubicBezTo>
                    <a:pt x="1074" y="1"/>
                    <a:pt x="56" y="144"/>
                    <a:pt x="56" y="144"/>
                  </a:cubicBezTo>
                  <a:cubicBezTo>
                    <a:pt x="168" y="590"/>
                    <a:pt x="1" y="3491"/>
                    <a:pt x="419" y="3603"/>
                  </a:cubicBezTo>
                  <a:cubicBezTo>
                    <a:pt x="588" y="3659"/>
                    <a:pt x="910" y="3693"/>
                    <a:pt x="1235" y="3693"/>
                  </a:cubicBezTo>
                  <a:cubicBezTo>
                    <a:pt x="1717" y="3693"/>
                    <a:pt x="2205" y="3619"/>
                    <a:pt x="2205" y="3436"/>
                  </a:cubicBezTo>
                  <a:cubicBezTo>
                    <a:pt x="2205" y="3101"/>
                    <a:pt x="2260" y="144"/>
                    <a:pt x="1954" y="32"/>
                  </a:cubicBezTo>
                  <a:cubicBezTo>
                    <a:pt x="1892" y="10"/>
                    <a:pt x="1779" y="1"/>
                    <a:pt x="1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5"/>
            <p:cNvSpPr/>
            <p:nvPr/>
          </p:nvSpPr>
          <p:spPr>
            <a:xfrm>
              <a:off x="2207525" y="2002975"/>
              <a:ext cx="72575" cy="40775"/>
            </a:xfrm>
            <a:custGeom>
              <a:rect b="b" l="l" r="r" t="t"/>
              <a:pathLst>
                <a:path extrusionOk="0" h="1631" w="2903">
                  <a:moveTo>
                    <a:pt x="2162" y="0"/>
                  </a:moveTo>
                  <a:cubicBezTo>
                    <a:pt x="1442" y="0"/>
                    <a:pt x="121" y="130"/>
                    <a:pt x="1" y="130"/>
                  </a:cubicBezTo>
                  <a:cubicBezTo>
                    <a:pt x="1" y="130"/>
                    <a:pt x="140" y="967"/>
                    <a:pt x="140" y="1386"/>
                  </a:cubicBezTo>
                  <a:cubicBezTo>
                    <a:pt x="140" y="1570"/>
                    <a:pt x="506" y="1630"/>
                    <a:pt x="956" y="1630"/>
                  </a:cubicBezTo>
                  <a:cubicBezTo>
                    <a:pt x="1599" y="1630"/>
                    <a:pt x="2415" y="1507"/>
                    <a:pt x="2595" y="1441"/>
                  </a:cubicBezTo>
                  <a:cubicBezTo>
                    <a:pt x="2902" y="1302"/>
                    <a:pt x="2595" y="270"/>
                    <a:pt x="2623" y="74"/>
                  </a:cubicBezTo>
                  <a:cubicBezTo>
                    <a:pt x="2631" y="20"/>
                    <a:pt x="2442" y="0"/>
                    <a:pt x="2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5"/>
            <p:cNvSpPr/>
            <p:nvPr/>
          </p:nvSpPr>
          <p:spPr>
            <a:xfrm>
              <a:off x="2215900" y="2050300"/>
              <a:ext cx="56525" cy="38950"/>
            </a:xfrm>
            <a:custGeom>
              <a:rect b="b" l="l" r="r" t="t"/>
              <a:pathLst>
                <a:path extrusionOk="0" h="1558" w="2261">
                  <a:moveTo>
                    <a:pt x="978" y="1"/>
                  </a:moveTo>
                  <a:cubicBezTo>
                    <a:pt x="720" y="1"/>
                    <a:pt x="415" y="15"/>
                    <a:pt x="56" y="51"/>
                  </a:cubicBezTo>
                  <a:cubicBezTo>
                    <a:pt x="1" y="581"/>
                    <a:pt x="168" y="1446"/>
                    <a:pt x="168" y="1446"/>
                  </a:cubicBezTo>
                  <a:cubicBezTo>
                    <a:pt x="216" y="1410"/>
                    <a:pt x="556" y="1384"/>
                    <a:pt x="948" y="1384"/>
                  </a:cubicBezTo>
                  <a:cubicBezTo>
                    <a:pt x="1472" y="1384"/>
                    <a:pt x="2089" y="1430"/>
                    <a:pt x="2233" y="1557"/>
                  </a:cubicBezTo>
                  <a:cubicBezTo>
                    <a:pt x="2260" y="999"/>
                    <a:pt x="2233" y="190"/>
                    <a:pt x="2233" y="190"/>
                  </a:cubicBezTo>
                  <a:cubicBezTo>
                    <a:pt x="2233" y="190"/>
                    <a:pt x="1923" y="1"/>
                    <a:pt x="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5"/>
            <p:cNvSpPr/>
            <p:nvPr/>
          </p:nvSpPr>
          <p:spPr>
            <a:xfrm>
              <a:off x="2216600" y="2058850"/>
              <a:ext cx="55125" cy="20625"/>
            </a:xfrm>
            <a:custGeom>
              <a:rect b="b" l="l" r="r" t="t"/>
              <a:pathLst>
                <a:path extrusionOk="0" h="825" w="2205">
                  <a:moveTo>
                    <a:pt x="1042" y="1"/>
                  </a:moveTo>
                  <a:cubicBezTo>
                    <a:pt x="741" y="1"/>
                    <a:pt x="391" y="41"/>
                    <a:pt x="1" y="155"/>
                  </a:cubicBezTo>
                  <a:cubicBezTo>
                    <a:pt x="1" y="378"/>
                    <a:pt x="56" y="713"/>
                    <a:pt x="56" y="713"/>
                  </a:cubicBezTo>
                  <a:cubicBezTo>
                    <a:pt x="71" y="698"/>
                    <a:pt x="605" y="642"/>
                    <a:pt x="1142" y="642"/>
                  </a:cubicBezTo>
                  <a:cubicBezTo>
                    <a:pt x="1601" y="642"/>
                    <a:pt x="2063" y="683"/>
                    <a:pt x="2205" y="825"/>
                  </a:cubicBezTo>
                  <a:cubicBezTo>
                    <a:pt x="2205" y="406"/>
                    <a:pt x="2205" y="239"/>
                    <a:pt x="2205" y="239"/>
                  </a:cubicBezTo>
                  <a:cubicBezTo>
                    <a:pt x="2205" y="239"/>
                    <a:pt x="1771" y="1"/>
                    <a:pt x="1042"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5"/>
            <p:cNvSpPr/>
            <p:nvPr/>
          </p:nvSpPr>
          <p:spPr>
            <a:xfrm>
              <a:off x="2034550" y="2677700"/>
              <a:ext cx="115825" cy="48350"/>
            </a:xfrm>
            <a:custGeom>
              <a:rect b="b" l="l" r="r" t="t"/>
              <a:pathLst>
                <a:path extrusionOk="0" h="1934" w="4633">
                  <a:moveTo>
                    <a:pt x="1819" y="1"/>
                  </a:moveTo>
                  <a:cubicBezTo>
                    <a:pt x="1275" y="1"/>
                    <a:pt x="680" y="86"/>
                    <a:pt x="57" y="315"/>
                  </a:cubicBezTo>
                  <a:cubicBezTo>
                    <a:pt x="1" y="845"/>
                    <a:pt x="1" y="1375"/>
                    <a:pt x="1" y="1375"/>
                  </a:cubicBezTo>
                  <a:cubicBezTo>
                    <a:pt x="252" y="1277"/>
                    <a:pt x="998" y="1089"/>
                    <a:pt x="1849" y="1089"/>
                  </a:cubicBezTo>
                  <a:cubicBezTo>
                    <a:pt x="2700" y="1089"/>
                    <a:pt x="3656" y="1277"/>
                    <a:pt x="4325" y="1933"/>
                  </a:cubicBezTo>
                  <a:cubicBezTo>
                    <a:pt x="4576" y="1263"/>
                    <a:pt x="4632" y="789"/>
                    <a:pt x="4632" y="789"/>
                  </a:cubicBezTo>
                  <a:cubicBezTo>
                    <a:pt x="4632" y="789"/>
                    <a:pt x="3465" y="1"/>
                    <a:pt x="1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5"/>
            <p:cNvSpPr/>
            <p:nvPr/>
          </p:nvSpPr>
          <p:spPr>
            <a:xfrm>
              <a:off x="2034550" y="2686525"/>
              <a:ext cx="114425" cy="31850"/>
            </a:xfrm>
            <a:custGeom>
              <a:rect b="b" l="l" r="r" t="t"/>
              <a:pathLst>
                <a:path extrusionOk="0" h="1274" w="4577">
                  <a:moveTo>
                    <a:pt x="1807" y="0"/>
                  </a:moveTo>
                  <a:cubicBezTo>
                    <a:pt x="1286" y="0"/>
                    <a:pt x="701" y="67"/>
                    <a:pt x="57" y="241"/>
                  </a:cubicBezTo>
                  <a:cubicBezTo>
                    <a:pt x="1" y="325"/>
                    <a:pt x="29" y="687"/>
                    <a:pt x="29" y="687"/>
                  </a:cubicBezTo>
                  <a:cubicBezTo>
                    <a:pt x="147" y="643"/>
                    <a:pt x="940" y="403"/>
                    <a:pt x="1887" y="403"/>
                  </a:cubicBezTo>
                  <a:cubicBezTo>
                    <a:pt x="2727" y="403"/>
                    <a:pt x="3688" y="591"/>
                    <a:pt x="4409" y="1273"/>
                  </a:cubicBezTo>
                  <a:cubicBezTo>
                    <a:pt x="4576" y="799"/>
                    <a:pt x="4548" y="743"/>
                    <a:pt x="4548" y="743"/>
                  </a:cubicBezTo>
                  <a:cubicBezTo>
                    <a:pt x="4548" y="743"/>
                    <a:pt x="3541" y="0"/>
                    <a:pt x="180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5"/>
            <p:cNvSpPr/>
            <p:nvPr/>
          </p:nvSpPr>
          <p:spPr>
            <a:xfrm>
              <a:off x="2207525" y="2677500"/>
              <a:ext cx="120000" cy="49925"/>
            </a:xfrm>
            <a:custGeom>
              <a:rect b="b" l="l" r="r" t="t"/>
              <a:pathLst>
                <a:path extrusionOk="0" h="1997" w="4800">
                  <a:moveTo>
                    <a:pt x="3089" y="1"/>
                  </a:moveTo>
                  <a:cubicBezTo>
                    <a:pt x="1375" y="1"/>
                    <a:pt x="1" y="825"/>
                    <a:pt x="1" y="825"/>
                  </a:cubicBezTo>
                  <a:cubicBezTo>
                    <a:pt x="1" y="825"/>
                    <a:pt x="29" y="1327"/>
                    <a:pt x="308" y="1997"/>
                  </a:cubicBezTo>
                  <a:cubicBezTo>
                    <a:pt x="1134" y="1339"/>
                    <a:pt x="2255" y="1134"/>
                    <a:pt x="3176" y="1134"/>
                  </a:cubicBezTo>
                  <a:cubicBezTo>
                    <a:pt x="3934" y="1134"/>
                    <a:pt x="4558" y="1272"/>
                    <a:pt x="4772" y="1411"/>
                  </a:cubicBezTo>
                  <a:cubicBezTo>
                    <a:pt x="4772" y="1411"/>
                    <a:pt x="4800" y="825"/>
                    <a:pt x="4772" y="295"/>
                  </a:cubicBezTo>
                  <a:cubicBezTo>
                    <a:pt x="4199" y="82"/>
                    <a:pt x="362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5"/>
            <p:cNvSpPr/>
            <p:nvPr/>
          </p:nvSpPr>
          <p:spPr>
            <a:xfrm>
              <a:off x="2208925" y="2685475"/>
              <a:ext cx="118600" cy="34275"/>
            </a:xfrm>
            <a:custGeom>
              <a:rect b="b" l="l" r="r" t="t"/>
              <a:pathLst>
                <a:path extrusionOk="0" h="1371" w="4744">
                  <a:moveTo>
                    <a:pt x="3118" y="0"/>
                  </a:moveTo>
                  <a:cubicBezTo>
                    <a:pt x="1443" y="0"/>
                    <a:pt x="29" y="813"/>
                    <a:pt x="29" y="813"/>
                  </a:cubicBezTo>
                  <a:cubicBezTo>
                    <a:pt x="29" y="813"/>
                    <a:pt x="1" y="897"/>
                    <a:pt x="168" y="1371"/>
                  </a:cubicBezTo>
                  <a:cubicBezTo>
                    <a:pt x="985" y="695"/>
                    <a:pt x="2085" y="503"/>
                    <a:pt x="3000" y="503"/>
                  </a:cubicBezTo>
                  <a:cubicBezTo>
                    <a:pt x="3899" y="503"/>
                    <a:pt x="4619" y="688"/>
                    <a:pt x="4716" y="785"/>
                  </a:cubicBezTo>
                  <a:cubicBezTo>
                    <a:pt x="4716" y="785"/>
                    <a:pt x="4744" y="311"/>
                    <a:pt x="4716" y="283"/>
                  </a:cubicBezTo>
                  <a:cubicBezTo>
                    <a:pt x="4181" y="78"/>
                    <a:pt x="3637" y="0"/>
                    <a:pt x="3118"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5"/>
            <p:cNvSpPr/>
            <p:nvPr/>
          </p:nvSpPr>
          <p:spPr>
            <a:xfrm>
              <a:off x="1771600" y="2291900"/>
              <a:ext cx="910250" cy="120150"/>
            </a:xfrm>
            <a:custGeom>
              <a:rect b="b" l="l" r="r" t="t"/>
              <a:pathLst>
                <a:path extrusionOk="0" h="4806" w="36410">
                  <a:moveTo>
                    <a:pt x="22560" y="0"/>
                  </a:moveTo>
                  <a:cubicBezTo>
                    <a:pt x="9350" y="0"/>
                    <a:pt x="1" y="542"/>
                    <a:pt x="1" y="542"/>
                  </a:cubicBezTo>
                  <a:cubicBezTo>
                    <a:pt x="572" y="1840"/>
                    <a:pt x="8490" y="4806"/>
                    <a:pt x="16759" y="4806"/>
                  </a:cubicBezTo>
                  <a:cubicBezTo>
                    <a:pt x="17375" y="4806"/>
                    <a:pt x="17993" y="4789"/>
                    <a:pt x="18610" y="4755"/>
                  </a:cubicBezTo>
                  <a:cubicBezTo>
                    <a:pt x="32364" y="3973"/>
                    <a:pt x="35489" y="1993"/>
                    <a:pt x="36409" y="207"/>
                  </a:cubicBezTo>
                  <a:cubicBezTo>
                    <a:pt x="31513" y="57"/>
                    <a:pt x="26834" y="0"/>
                    <a:pt x="22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5"/>
            <p:cNvSpPr/>
            <p:nvPr/>
          </p:nvSpPr>
          <p:spPr>
            <a:xfrm>
              <a:off x="1761150" y="2221050"/>
              <a:ext cx="923475" cy="156250"/>
            </a:xfrm>
            <a:custGeom>
              <a:rect b="b" l="l" r="r" t="t"/>
              <a:pathLst>
                <a:path extrusionOk="0" h="6250" w="36939">
                  <a:moveTo>
                    <a:pt x="18470" y="0"/>
                  </a:moveTo>
                  <a:cubicBezTo>
                    <a:pt x="8259" y="0"/>
                    <a:pt x="0" y="1395"/>
                    <a:pt x="0" y="3125"/>
                  </a:cubicBezTo>
                  <a:cubicBezTo>
                    <a:pt x="0" y="4855"/>
                    <a:pt x="8259" y="6249"/>
                    <a:pt x="18470" y="6249"/>
                  </a:cubicBezTo>
                  <a:cubicBezTo>
                    <a:pt x="28681" y="6249"/>
                    <a:pt x="36939" y="4855"/>
                    <a:pt x="36939" y="3125"/>
                  </a:cubicBezTo>
                  <a:cubicBezTo>
                    <a:pt x="36939" y="1395"/>
                    <a:pt x="28681" y="0"/>
                    <a:pt x="18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5"/>
            <p:cNvSpPr/>
            <p:nvPr/>
          </p:nvSpPr>
          <p:spPr>
            <a:xfrm>
              <a:off x="2123150" y="2276150"/>
              <a:ext cx="199500" cy="34900"/>
            </a:xfrm>
            <a:custGeom>
              <a:rect b="b" l="l" r="r" t="t"/>
              <a:pathLst>
                <a:path extrusionOk="0" h="1396" w="7980">
                  <a:moveTo>
                    <a:pt x="3990" y="0"/>
                  </a:moveTo>
                  <a:cubicBezTo>
                    <a:pt x="1786" y="0"/>
                    <a:pt x="0" y="307"/>
                    <a:pt x="0" y="698"/>
                  </a:cubicBezTo>
                  <a:cubicBezTo>
                    <a:pt x="0" y="1060"/>
                    <a:pt x="1786" y="1395"/>
                    <a:pt x="3990" y="1395"/>
                  </a:cubicBezTo>
                  <a:cubicBezTo>
                    <a:pt x="6194" y="1395"/>
                    <a:pt x="7979" y="1060"/>
                    <a:pt x="7979" y="698"/>
                  </a:cubicBezTo>
                  <a:cubicBezTo>
                    <a:pt x="7979" y="307"/>
                    <a:pt x="6194"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5"/>
            <p:cNvSpPr/>
            <p:nvPr/>
          </p:nvSpPr>
          <p:spPr>
            <a:xfrm>
              <a:off x="1726275" y="2190350"/>
              <a:ext cx="997425" cy="196025"/>
            </a:xfrm>
            <a:custGeom>
              <a:rect b="b" l="l" r="r" t="t"/>
              <a:pathLst>
                <a:path extrusionOk="0" h="7841" w="39897">
                  <a:moveTo>
                    <a:pt x="19948" y="726"/>
                  </a:moveTo>
                  <a:cubicBezTo>
                    <a:pt x="25333" y="726"/>
                    <a:pt x="30215" y="1116"/>
                    <a:pt x="33730" y="1758"/>
                  </a:cubicBezTo>
                  <a:cubicBezTo>
                    <a:pt x="35488" y="2065"/>
                    <a:pt x="36883" y="2456"/>
                    <a:pt x="37832" y="2874"/>
                  </a:cubicBezTo>
                  <a:cubicBezTo>
                    <a:pt x="38808" y="3265"/>
                    <a:pt x="39199" y="3711"/>
                    <a:pt x="39171" y="3906"/>
                  </a:cubicBezTo>
                  <a:cubicBezTo>
                    <a:pt x="39199" y="4102"/>
                    <a:pt x="38808" y="4576"/>
                    <a:pt x="37832" y="4967"/>
                  </a:cubicBezTo>
                  <a:cubicBezTo>
                    <a:pt x="34986" y="6222"/>
                    <a:pt x="28011" y="7115"/>
                    <a:pt x="19948" y="7115"/>
                  </a:cubicBezTo>
                  <a:cubicBezTo>
                    <a:pt x="14536" y="7115"/>
                    <a:pt x="9654" y="6724"/>
                    <a:pt x="6166" y="6083"/>
                  </a:cubicBezTo>
                  <a:cubicBezTo>
                    <a:pt x="4409" y="5748"/>
                    <a:pt x="2986" y="5385"/>
                    <a:pt x="2037" y="4967"/>
                  </a:cubicBezTo>
                  <a:cubicBezTo>
                    <a:pt x="1061" y="4576"/>
                    <a:pt x="670" y="4102"/>
                    <a:pt x="698" y="3906"/>
                  </a:cubicBezTo>
                  <a:cubicBezTo>
                    <a:pt x="670" y="3711"/>
                    <a:pt x="1061" y="3265"/>
                    <a:pt x="2037" y="2874"/>
                  </a:cubicBezTo>
                  <a:cubicBezTo>
                    <a:pt x="4883" y="1619"/>
                    <a:pt x="11830" y="726"/>
                    <a:pt x="19865" y="726"/>
                  </a:cubicBezTo>
                  <a:close/>
                  <a:moveTo>
                    <a:pt x="19948" y="1"/>
                  </a:moveTo>
                  <a:cubicBezTo>
                    <a:pt x="14508" y="1"/>
                    <a:pt x="9598" y="391"/>
                    <a:pt x="6027" y="1033"/>
                  </a:cubicBezTo>
                  <a:cubicBezTo>
                    <a:pt x="4241" y="1368"/>
                    <a:pt x="2790" y="1758"/>
                    <a:pt x="1758" y="2205"/>
                  </a:cubicBezTo>
                  <a:cubicBezTo>
                    <a:pt x="726" y="2651"/>
                    <a:pt x="28" y="3125"/>
                    <a:pt x="0" y="3906"/>
                  </a:cubicBezTo>
                  <a:cubicBezTo>
                    <a:pt x="28" y="4715"/>
                    <a:pt x="726" y="5190"/>
                    <a:pt x="1758" y="5636"/>
                  </a:cubicBezTo>
                  <a:cubicBezTo>
                    <a:pt x="4827" y="6947"/>
                    <a:pt x="11802" y="7840"/>
                    <a:pt x="19948" y="7840"/>
                  </a:cubicBezTo>
                  <a:cubicBezTo>
                    <a:pt x="25361" y="7840"/>
                    <a:pt x="30271" y="7422"/>
                    <a:pt x="33842" y="6780"/>
                  </a:cubicBezTo>
                  <a:cubicBezTo>
                    <a:pt x="35656" y="6473"/>
                    <a:pt x="37106" y="6083"/>
                    <a:pt x="38139" y="5636"/>
                  </a:cubicBezTo>
                  <a:cubicBezTo>
                    <a:pt x="39143" y="5190"/>
                    <a:pt x="39840" y="4715"/>
                    <a:pt x="39896" y="3906"/>
                  </a:cubicBezTo>
                  <a:cubicBezTo>
                    <a:pt x="39840" y="3125"/>
                    <a:pt x="39143" y="2651"/>
                    <a:pt x="38139" y="2205"/>
                  </a:cubicBezTo>
                  <a:cubicBezTo>
                    <a:pt x="35042" y="893"/>
                    <a:pt x="28095" y="1"/>
                    <a:pt x="19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5"/>
            <p:cNvSpPr/>
            <p:nvPr/>
          </p:nvSpPr>
          <p:spPr>
            <a:xfrm>
              <a:off x="2043625" y="2191975"/>
              <a:ext cx="73250" cy="36075"/>
            </a:xfrm>
            <a:custGeom>
              <a:rect b="b" l="l" r="r" t="t"/>
              <a:pathLst>
                <a:path extrusionOk="0" h="1443" w="2930">
                  <a:moveTo>
                    <a:pt x="2044" y="0"/>
                  </a:moveTo>
                  <a:cubicBezTo>
                    <a:pt x="1465" y="0"/>
                    <a:pt x="1" y="159"/>
                    <a:pt x="1" y="159"/>
                  </a:cubicBezTo>
                  <a:cubicBezTo>
                    <a:pt x="838" y="159"/>
                    <a:pt x="754" y="828"/>
                    <a:pt x="754" y="828"/>
                  </a:cubicBezTo>
                  <a:lnTo>
                    <a:pt x="1591" y="1442"/>
                  </a:lnTo>
                  <a:lnTo>
                    <a:pt x="2930" y="1303"/>
                  </a:lnTo>
                  <a:lnTo>
                    <a:pt x="2595" y="717"/>
                  </a:lnTo>
                  <a:cubicBezTo>
                    <a:pt x="2595" y="717"/>
                    <a:pt x="2456" y="131"/>
                    <a:pt x="2260" y="19"/>
                  </a:cubicBezTo>
                  <a:cubicBezTo>
                    <a:pt x="2230" y="6"/>
                    <a:pt x="2152" y="0"/>
                    <a:pt x="20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5"/>
            <p:cNvSpPr/>
            <p:nvPr/>
          </p:nvSpPr>
          <p:spPr>
            <a:xfrm>
              <a:off x="2211025" y="2188800"/>
              <a:ext cx="54425" cy="35750"/>
            </a:xfrm>
            <a:custGeom>
              <a:rect b="b" l="l" r="r" t="t"/>
              <a:pathLst>
                <a:path extrusionOk="0" h="1430" w="2177">
                  <a:moveTo>
                    <a:pt x="1534" y="1"/>
                  </a:moveTo>
                  <a:cubicBezTo>
                    <a:pt x="906" y="1"/>
                    <a:pt x="0" y="63"/>
                    <a:pt x="0" y="63"/>
                  </a:cubicBezTo>
                  <a:cubicBezTo>
                    <a:pt x="168" y="90"/>
                    <a:pt x="84" y="760"/>
                    <a:pt x="84" y="760"/>
                  </a:cubicBezTo>
                  <a:cubicBezTo>
                    <a:pt x="84" y="760"/>
                    <a:pt x="233" y="748"/>
                    <a:pt x="357" y="748"/>
                  </a:cubicBezTo>
                  <a:cubicBezTo>
                    <a:pt x="419" y="748"/>
                    <a:pt x="475" y="751"/>
                    <a:pt x="503" y="760"/>
                  </a:cubicBezTo>
                  <a:cubicBezTo>
                    <a:pt x="614" y="788"/>
                    <a:pt x="698" y="1430"/>
                    <a:pt x="698" y="1430"/>
                  </a:cubicBezTo>
                  <a:lnTo>
                    <a:pt x="1702" y="1402"/>
                  </a:lnTo>
                  <a:lnTo>
                    <a:pt x="1814" y="760"/>
                  </a:lnTo>
                  <a:cubicBezTo>
                    <a:pt x="1814" y="760"/>
                    <a:pt x="1884" y="790"/>
                    <a:pt x="1958" y="790"/>
                  </a:cubicBezTo>
                  <a:cubicBezTo>
                    <a:pt x="2008" y="790"/>
                    <a:pt x="2059" y="777"/>
                    <a:pt x="2093" y="732"/>
                  </a:cubicBezTo>
                  <a:cubicBezTo>
                    <a:pt x="2176" y="648"/>
                    <a:pt x="2176" y="202"/>
                    <a:pt x="2121" y="63"/>
                  </a:cubicBezTo>
                  <a:cubicBezTo>
                    <a:pt x="2093" y="16"/>
                    <a:pt x="1848" y="1"/>
                    <a:pt x="1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5"/>
            <p:cNvSpPr/>
            <p:nvPr/>
          </p:nvSpPr>
          <p:spPr>
            <a:xfrm>
              <a:off x="2354000" y="2193650"/>
              <a:ext cx="60000" cy="35075"/>
            </a:xfrm>
            <a:custGeom>
              <a:rect b="b" l="l" r="r" t="t"/>
              <a:pathLst>
                <a:path extrusionOk="0" h="1403" w="2400">
                  <a:moveTo>
                    <a:pt x="1011" y="1"/>
                  </a:moveTo>
                  <a:cubicBezTo>
                    <a:pt x="833" y="1"/>
                    <a:pt x="726" y="8"/>
                    <a:pt x="726" y="8"/>
                  </a:cubicBezTo>
                  <a:cubicBezTo>
                    <a:pt x="503" y="8"/>
                    <a:pt x="29" y="510"/>
                    <a:pt x="112" y="650"/>
                  </a:cubicBezTo>
                  <a:cubicBezTo>
                    <a:pt x="168" y="733"/>
                    <a:pt x="196" y="733"/>
                    <a:pt x="210" y="733"/>
                  </a:cubicBezTo>
                  <a:cubicBezTo>
                    <a:pt x="224" y="733"/>
                    <a:pt x="224" y="733"/>
                    <a:pt x="224" y="817"/>
                  </a:cubicBezTo>
                  <a:cubicBezTo>
                    <a:pt x="224" y="984"/>
                    <a:pt x="1" y="1319"/>
                    <a:pt x="1" y="1319"/>
                  </a:cubicBezTo>
                  <a:lnTo>
                    <a:pt x="698" y="1403"/>
                  </a:lnTo>
                  <a:cubicBezTo>
                    <a:pt x="698" y="1403"/>
                    <a:pt x="1563" y="873"/>
                    <a:pt x="1730" y="789"/>
                  </a:cubicBezTo>
                  <a:cubicBezTo>
                    <a:pt x="1730" y="789"/>
                    <a:pt x="2078" y="147"/>
                    <a:pt x="2381" y="147"/>
                  </a:cubicBezTo>
                  <a:cubicBezTo>
                    <a:pt x="2387" y="147"/>
                    <a:pt x="2394" y="147"/>
                    <a:pt x="2400" y="148"/>
                  </a:cubicBezTo>
                  <a:cubicBezTo>
                    <a:pt x="1850" y="23"/>
                    <a:pt x="1322" y="1"/>
                    <a:pt x="1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5"/>
            <p:cNvSpPr/>
            <p:nvPr/>
          </p:nvSpPr>
          <p:spPr>
            <a:xfrm>
              <a:off x="2488625" y="2205000"/>
              <a:ext cx="62800" cy="37675"/>
            </a:xfrm>
            <a:custGeom>
              <a:rect b="b" l="l" r="r" t="t"/>
              <a:pathLst>
                <a:path extrusionOk="0" h="1507" w="2512">
                  <a:moveTo>
                    <a:pt x="753" y="0"/>
                  </a:moveTo>
                  <a:cubicBezTo>
                    <a:pt x="530" y="28"/>
                    <a:pt x="223" y="475"/>
                    <a:pt x="223" y="698"/>
                  </a:cubicBezTo>
                  <a:cubicBezTo>
                    <a:pt x="223" y="921"/>
                    <a:pt x="0" y="1256"/>
                    <a:pt x="0" y="1256"/>
                  </a:cubicBezTo>
                  <a:lnTo>
                    <a:pt x="1032" y="1507"/>
                  </a:lnTo>
                  <a:cubicBezTo>
                    <a:pt x="1032" y="1507"/>
                    <a:pt x="1897" y="893"/>
                    <a:pt x="2009" y="893"/>
                  </a:cubicBezTo>
                  <a:cubicBezTo>
                    <a:pt x="2009" y="503"/>
                    <a:pt x="2316" y="335"/>
                    <a:pt x="2511" y="307"/>
                  </a:cubicBezTo>
                  <a:cubicBezTo>
                    <a:pt x="2176" y="84"/>
                    <a:pt x="753" y="0"/>
                    <a:pt x="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5"/>
            <p:cNvSpPr/>
            <p:nvPr/>
          </p:nvSpPr>
          <p:spPr>
            <a:xfrm>
              <a:off x="2605100" y="2228525"/>
              <a:ext cx="48850" cy="35075"/>
            </a:xfrm>
            <a:custGeom>
              <a:rect b="b" l="l" r="r" t="t"/>
              <a:pathLst>
                <a:path extrusionOk="0" h="1403" w="1954">
                  <a:moveTo>
                    <a:pt x="878" y="1"/>
                  </a:moveTo>
                  <a:cubicBezTo>
                    <a:pt x="521" y="1"/>
                    <a:pt x="447" y="594"/>
                    <a:pt x="447" y="594"/>
                  </a:cubicBezTo>
                  <a:cubicBezTo>
                    <a:pt x="447" y="594"/>
                    <a:pt x="28" y="1012"/>
                    <a:pt x="0" y="1096"/>
                  </a:cubicBezTo>
                  <a:lnTo>
                    <a:pt x="809" y="1403"/>
                  </a:lnTo>
                  <a:cubicBezTo>
                    <a:pt x="809" y="1403"/>
                    <a:pt x="1088" y="1152"/>
                    <a:pt x="1535" y="901"/>
                  </a:cubicBezTo>
                  <a:cubicBezTo>
                    <a:pt x="1423" y="761"/>
                    <a:pt x="1953" y="315"/>
                    <a:pt x="1953" y="315"/>
                  </a:cubicBezTo>
                  <a:cubicBezTo>
                    <a:pt x="1953" y="315"/>
                    <a:pt x="1646" y="203"/>
                    <a:pt x="949" y="8"/>
                  </a:cubicBezTo>
                  <a:cubicBezTo>
                    <a:pt x="924" y="3"/>
                    <a:pt x="901" y="1"/>
                    <a:pt x="8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5"/>
            <p:cNvSpPr/>
            <p:nvPr/>
          </p:nvSpPr>
          <p:spPr>
            <a:xfrm>
              <a:off x="1910400" y="2205000"/>
              <a:ext cx="61400" cy="37675"/>
            </a:xfrm>
            <a:custGeom>
              <a:rect b="b" l="l" r="r" t="t"/>
              <a:pathLst>
                <a:path extrusionOk="0" h="1507" w="2456">
                  <a:moveTo>
                    <a:pt x="1758" y="0"/>
                  </a:moveTo>
                  <a:cubicBezTo>
                    <a:pt x="1758" y="0"/>
                    <a:pt x="364" y="0"/>
                    <a:pt x="1" y="224"/>
                  </a:cubicBezTo>
                  <a:cubicBezTo>
                    <a:pt x="196" y="252"/>
                    <a:pt x="475" y="447"/>
                    <a:pt x="475" y="837"/>
                  </a:cubicBezTo>
                  <a:cubicBezTo>
                    <a:pt x="587" y="837"/>
                    <a:pt x="1396" y="1507"/>
                    <a:pt x="1396" y="1507"/>
                  </a:cubicBezTo>
                  <a:lnTo>
                    <a:pt x="2456" y="1284"/>
                  </a:lnTo>
                  <a:cubicBezTo>
                    <a:pt x="2456" y="1284"/>
                    <a:pt x="2233" y="949"/>
                    <a:pt x="2261" y="726"/>
                  </a:cubicBezTo>
                  <a:cubicBezTo>
                    <a:pt x="2261" y="503"/>
                    <a:pt x="2010" y="28"/>
                    <a:pt x="1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5"/>
            <p:cNvSpPr/>
            <p:nvPr/>
          </p:nvSpPr>
          <p:spPr>
            <a:xfrm>
              <a:off x="1784875" y="2227850"/>
              <a:ext cx="56500" cy="35075"/>
            </a:xfrm>
            <a:custGeom>
              <a:rect b="b" l="l" r="r" t="t"/>
              <a:pathLst>
                <a:path extrusionOk="0" h="1403" w="2260">
                  <a:moveTo>
                    <a:pt x="1462" y="0"/>
                  </a:moveTo>
                  <a:cubicBezTo>
                    <a:pt x="1441" y="0"/>
                    <a:pt x="1419" y="2"/>
                    <a:pt x="1395" y="7"/>
                  </a:cubicBezTo>
                  <a:cubicBezTo>
                    <a:pt x="697" y="174"/>
                    <a:pt x="0" y="426"/>
                    <a:pt x="0" y="426"/>
                  </a:cubicBezTo>
                  <a:cubicBezTo>
                    <a:pt x="0" y="426"/>
                    <a:pt x="614" y="593"/>
                    <a:pt x="586" y="984"/>
                  </a:cubicBezTo>
                  <a:cubicBezTo>
                    <a:pt x="1004" y="1235"/>
                    <a:pt x="1451" y="1402"/>
                    <a:pt x="1451" y="1402"/>
                  </a:cubicBezTo>
                  <a:lnTo>
                    <a:pt x="2260" y="1123"/>
                  </a:lnTo>
                  <a:cubicBezTo>
                    <a:pt x="2232" y="1067"/>
                    <a:pt x="1841" y="621"/>
                    <a:pt x="1841" y="621"/>
                  </a:cubicBezTo>
                  <a:cubicBezTo>
                    <a:pt x="1841" y="621"/>
                    <a:pt x="1817" y="0"/>
                    <a:pt x="14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5"/>
            <p:cNvSpPr/>
            <p:nvPr/>
          </p:nvSpPr>
          <p:spPr>
            <a:xfrm>
              <a:off x="1715825" y="2270550"/>
              <a:ext cx="93475" cy="86750"/>
            </a:xfrm>
            <a:custGeom>
              <a:rect b="b" l="l" r="r" t="t"/>
              <a:pathLst>
                <a:path extrusionOk="0" h="3470" w="3739">
                  <a:moveTo>
                    <a:pt x="1200" y="1"/>
                  </a:moveTo>
                  <a:lnTo>
                    <a:pt x="0" y="1591"/>
                  </a:lnTo>
                  <a:cubicBezTo>
                    <a:pt x="586" y="2093"/>
                    <a:pt x="1060" y="2707"/>
                    <a:pt x="1311" y="3042"/>
                  </a:cubicBezTo>
                  <a:cubicBezTo>
                    <a:pt x="1562" y="3377"/>
                    <a:pt x="1897" y="3377"/>
                    <a:pt x="2511" y="3460"/>
                  </a:cubicBezTo>
                  <a:cubicBezTo>
                    <a:pt x="2560" y="3467"/>
                    <a:pt x="2609" y="3470"/>
                    <a:pt x="2657" y="3470"/>
                  </a:cubicBezTo>
                  <a:cubicBezTo>
                    <a:pt x="3231" y="3470"/>
                    <a:pt x="3683" y="3042"/>
                    <a:pt x="3683" y="3042"/>
                  </a:cubicBezTo>
                  <a:cubicBezTo>
                    <a:pt x="3683" y="3042"/>
                    <a:pt x="2706" y="2540"/>
                    <a:pt x="2539" y="2149"/>
                  </a:cubicBezTo>
                  <a:cubicBezTo>
                    <a:pt x="2452" y="1975"/>
                    <a:pt x="2386" y="1833"/>
                    <a:pt x="2465" y="1833"/>
                  </a:cubicBezTo>
                  <a:cubicBezTo>
                    <a:pt x="2513" y="1833"/>
                    <a:pt x="2612" y="1884"/>
                    <a:pt x="2790" y="2010"/>
                  </a:cubicBezTo>
                  <a:cubicBezTo>
                    <a:pt x="3015" y="2148"/>
                    <a:pt x="3175" y="2201"/>
                    <a:pt x="3312" y="2201"/>
                  </a:cubicBezTo>
                  <a:cubicBezTo>
                    <a:pt x="3395" y="2201"/>
                    <a:pt x="3469" y="2181"/>
                    <a:pt x="3543" y="2149"/>
                  </a:cubicBezTo>
                  <a:cubicBezTo>
                    <a:pt x="3738" y="2065"/>
                    <a:pt x="3571" y="2038"/>
                    <a:pt x="3125" y="1563"/>
                  </a:cubicBezTo>
                  <a:cubicBezTo>
                    <a:pt x="2762" y="1228"/>
                    <a:pt x="2985" y="1284"/>
                    <a:pt x="2344" y="838"/>
                  </a:cubicBezTo>
                  <a:cubicBezTo>
                    <a:pt x="1730" y="392"/>
                    <a:pt x="1200" y="1"/>
                    <a:pt x="12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5"/>
            <p:cNvSpPr/>
            <p:nvPr/>
          </p:nvSpPr>
          <p:spPr>
            <a:xfrm>
              <a:off x="1518425" y="2044525"/>
              <a:ext cx="245550" cy="296500"/>
            </a:xfrm>
            <a:custGeom>
              <a:rect b="b" l="l" r="r" t="t"/>
              <a:pathLst>
                <a:path extrusionOk="0" h="11860" w="9822">
                  <a:moveTo>
                    <a:pt x="2619" y="1"/>
                  </a:moveTo>
                  <a:cubicBezTo>
                    <a:pt x="2268" y="1"/>
                    <a:pt x="1806" y="128"/>
                    <a:pt x="1284" y="589"/>
                  </a:cubicBezTo>
                  <a:cubicBezTo>
                    <a:pt x="1" y="1704"/>
                    <a:pt x="1981" y="5331"/>
                    <a:pt x="3600" y="7535"/>
                  </a:cubicBezTo>
                  <a:cubicBezTo>
                    <a:pt x="4855" y="9209"/>
                    <a:pt x="7282" y="11860"/>
                    <a:pt x="7282" y="11860"/>
                  </a:cubicBezTo>
                  <a:lnTo>
                    <a:pt x="9821" y="9405"/>
                  </a:lnTo>
                  <a:cubicBezTo>
                    <a:pt x="9821" y="9405"/>
                    <a:pt x="7310" y="6113"/>
                    <a:pt x="6613" y="5443"/>
                  </a:cubicBezTo>
                  <a:cubicBezTo>
                    <a:pt x="5915" y="4801"/>
                    <a:pt x="4604" y="1453"/>
                    <a:pt x="3321" y="198"/>
                  </a:cubicBezTo>
                  <a:cubicBezTo>
                    <a:pt x="3321" y="198"/>
                    <a:pt x="3055" y="1"/>
                    <a:pt x="2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5"/>
            <p:cNvSpPr/>
            <p:nvPr/>
          </p:nvSpPr>
          <p:spPr>
            <a:xfrm>
              <a:off x="1663500" y="2239175"/>
              <a:ext cx="87200" cy="87200"/>
            </a:xfrm>
            <a:custGeom>
              <a:rect b="b" l="l" r="r" t="t"/>
              <a:pathLst>
                <a:path extrusionOk="0" h="3488" w="3488">
                  <a:moveTo>
                    <a:pt x="2790" y="0"/>
                  </a:moveTo>
                  <a:lnTo>
                    <a:pt x="1" y="2428"/>
                  </a:lnTo>
                  <a:lnTo>
                    <a:pt x="949" y="3488"/>
                  </a:lnTo>
                  <a:lnTo>
                    <a:pt x="3488" y="921"/>
                  </a:lnTo>
                  <a:lnTo>
                    <a:pt x="27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5"/>
            <p:cNvSpPr/>
            <p:nvPr/>
          </p:nvSpPr>
          <p:spPr>
            <a:xfrm>
              <a:off x="1670475" y="2247550"/>
              <a:ext cx="76050" cy="72550"/>
            </a:xfrm>
            <a:custGeom>
              <a:rect b="b" l="l" r="r" t="t"/>
              <a:pathLst>
                <a:path extrusionOk="0" h="2902" w="3042">
                  <a:moveTo>
                    <a:pt x="2763" y="0"/>
                  </a:moveTo>
                  <a:lnTo>
                    <a:pt x="1" y="2400"/>
                  </a:lnTo>
                  <a:lnTo>
                    <a:pt x="419" y="2902"/>
                  </a:lnTo>
                  <a:lnTo>
                    <a:pt x="3042" y="363"/>
                  </a:lnTo>
                  <a:lnTo>
                    <a:pt x="2763"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5"/>
            <p:cNvSpPr/>
            <p:nvPr/>
          </p:nvSpPr>
          <p:spPr>
            <a:xfrm>
              <a:off x="1545625" y="2079450"/>
              <a:ext cx="98375" cy="77450"/>
            </a:xfrm>
            <a:custGeom>
              <a:rect b="b" l="l" r="r" t="t"/>
              <a:pathLst>
                <a:path extrusionOk="0" h="3098" w="3935">
                  <a:moveTo>
                    <a:pt x="3097" y="1"/>
                  </a:moveTo>
                  <a:lnTo>
                    <a:pt x="1" y="1479"/>
                  </a:lnTo>
                  <a:lnTo>
                    <a:pt x="614" y="3097"/>
                  </a:lnTo>
                  <a:lnTo>
                    <a:pt x="3934" y="1368"/>
                  </a:lnTo>
                  <a:lnTo>
                    <a:pt x="30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5"/>
            <p:cNvSpPr/>
            <p:nvPr/>
          </p:nvSpPr>
          <p:spPr>
            <a:xfrm>
              <a:off x="1549825" y="2087825"/>
              <a:ext cx="88600" cy="58600"/>
            </a:xfrm>
            <a:custGeom>
              <a:rect b="b" l="l" r="r" t="t"/>
              <a:pathLst>
                <a:path extrusionOk="0" h="2344" w="3544">
                  <a:moveTo>
                    <a:pt x="3181" y="0"/>
                  </a:moveTo>
                  <a:lnTo>
                    <a:pt x="0" y="1619"/>
                  </a:lnTo>
                  <a:lnTo>
                    <a:pt x="251" y="2344"/>
                  </a:lnTo>
                  <a:lnTo>
                    <a:pt x="3543" y="558"/>
                  </a:lnTo>
                  <a:lnTo>
                    <a:pt x="3181"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5"/>
            <p:cNvSpPr/>
            <p:nvPr/>
          </p:nvSpPr>
          <p:spPr>
            <a:xfrm>
              <a:off x="1745800" y="2234250"/>
              <a:ext cx="59325" cy="41525"/>
            </a:xfrm>
            <a:custGeom>
              <a:rect b="b" l="l" r="r" t="t"/>
              <a:pathLst>
                <a:path extrusionOk="0" h="1661" w="2373">
                  <a:moveTo>
                    <a:pt x="1011" y="1"/>
                  </a:moveTo>
                  <a:cubicBezTo>
                    <a:pt x="781" y="1"/>
                    <a:pt x="352" y="406"/>
                    <a:pt x="1" y="811"/>
                  </a:cubicBezTo>
                  <a:lnTo>
                    <a:pt x="168" y="867"/>
                  </a:lnTo>
                  <a:cubicBezTo>
                    <a:pt x="168" y="867"/>
                    <a:pt x="587" y="1007"/>
                    <a:pt x="782" y="1062"/>
                  </a:cubicBezTo>
                  <a:cubicBezTo>
                    <a:pt x="949" y="1118"/>
                    <a:pt x="1228" y="1286"/>
                    <a:pt x="1424" y="1565"/>
                  </a:cubicBezTo>
                  <a:cubicBezTo>
                    <a:pt x="1464" y="1632"/>
                    <a:pt x="1523" y="1661"/>
                    <a:pt x="1592" y="1661"/>
                  </a:cubicBezTo>
                  <a:cubicBezTo>
                    <a:pt x="1806" y="1661"/>
                    <a:pt x="2119" y="1385"/>
                    <a:pt x="2288" y="1174"/>
                  </a:cubicBezTo>
                  <a:cubicBezTo>
                    <a:pt x="2372" y="1062"/>
                    <a:pt x="2065" y="616"/>
                    <a:pt x="1982" y="393"/>
                  </a:cubicBezTo>
                  <a:cubicBezTo>
                    <a:pt x="1926" y="170"/>
                    <a:pt x="1228" y="58"/>
                    <a:pt x="1033" y="2"/>
                  </a:cubicBezTo>
                  <a:cubicBezTo>
                    <a:pt x="1026" y="1"/>
                    <a:pt x="1019" y="1"/>
                    <a:pt x="10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5"/>
            <p:cNvSpPr/>
            <p:nvPr/>
          </p:nvSpPr>
          <p:spPr>
            <a:xfrm>
              <a:off x="2659625" y="2251725"/>
              <a:ext cx="135900" cy="104400"/>
            </a:xfrm>
            <a:custGeom>
              <a:rect b="b" l="l" r="r" t="t"/>
              <a:pathLst>
                <a:path extrusionOk="0" h="4176" w="5436">
                  <a:moveTo>
                    <a:pt x="3176" y="1"/>
                  </a:moveTo>
                  <a:lnTo>
                    <a:pt x="2506" y="1172"/>
                  </a:lnTo>
                  <a:cubicBezTo>
                    <a:pt x="2451" y="1200"/>
                    <a:pt x="2004" y="1228"/>
                    <a:pt x="1474" y="1479"/>
                  </a:cubicBezTo>
                  <a:cubicBezTo>
                    <a:pt x="1223" y="1591"/>
                    <a:pt x="1195" y="1619"/>
                    <a:pt x="553" y="2149"/>
                  </a:cubicBezTo>
                  <a:cubicBezTo>
                    <a:pt x="412" y="2267"/>
                    <a:pt x="131" y="2604"/>
                    <a:pt x="300" y="2604"/>
                  </a:cubicBezTo>
                  <a:cubicBezTo>
                    <a:pt x="331" y="2604"/>
                    <a:pt x="377" y="2593"/>
                    <a:pt x="442" y="2567"/>
                  </a:cubicBezTo>
                  <a:cubicBezTo>
                    <a:pt x="944" y="2366"/>
                    <a:pt x="1175" y="2326"/>
                    <a:pt x="1279" y="2326"/>
                  </a:cubicBezTo>
                  <a:cubicBezTo>
                    <a:pt x="1349" y="2326"/>
                    <a:pt x="1363" y="2344"/>
                    <a:pt x="1363" y="2344"/>
                  </a:cubicBezTo>
                  <a:cubicBezTo>
                    <a:pt x="1363" y="2344"/>
                    <a:pt x="1474" y="2791"/>
                    <a:pt x="805" y="3153"/>
                  </a:cubicBezTo>
                  <a:cubicBezTo>
                    <a:pt x="386" y="3349"/>
                    <a:pt x="358" y="3293"/>
                    <a:pt x="135" y="3460"/>
                  </a:cubicBezTo>
                  <a:cubicBezTo>
                    <a:pt x="0" y="3528"/>
                    <a:pt x="645" y="4175"/>
                    <a:pt x="1528" y="4175"/>
                  </a:cubicBezTo>
                  <a:cubicBezTo>
                    <a:pt x="1741" y="4175"/>
                    <a:pt x="1967" y="4138"/>
                    <a:pt x="2199" y="4046"/>
                  </a:cubicBezTo>
                  <a:cubicBezTo>
                    <a:pt x="2506" y="3934"/>
                    <a:pt x="3650" y="2930"/>
                    <a:pt x="3985" y="2651"/>
                  </a:cubicBezTo>
                  <a:cubicBezTo>
                    <a:pt x="4125" y="2539"/>
                    <a:pt x="4878" y="1479"/>
                    <a:pt x="4989" y="1396"/>
                  </a:cubicBezTo>
                  <a:cubicBezTo>
                    <a:pt x="5436" y="1005"/>
                    <a:pt x="3176" y="1"/>
                    <a:pt x="3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5"/>
            <p:cNvSpPr/>
            <p:nvPr/>
          </p:nvSpPr>
          <p:spPr>
            <a:xfrm>
              <a:off x="2717400" y="2001950"/>
              <a:ext cx="212750" cy="341875"/>
            </a:xfrm>
            <a:custGeom>
              <a:rect b="b" l="l" r="r" t="t"/>
              <a:pathLst>
                <a:path extrusionOk="0" h="13675" w="8510">
                  <a:moveTo>
                    <a:pt x="6254" y="0"/>
                  </a:moveTo>
                  <a:cubicBezTo>
                    <a:pt x="5841" y="0"/>
                    <a:pt x="5006" y="613"/>
                    <a:pt x="4631" y="1789"/>
                  </a:cubicBezTo>
                  <a:cubicBezTo>
                    <a:pt x="3766" y="4161"/>
                    <a:pt x="1395" y="9601"/>
                    <a:pt x="0" y="10829"/>
                  </a:cubicBezTo>
                  <a:cubicBezTo>
                    <a:pt x="614" y="12028"/>
                    <a:pt x="1953" y="13367"/>
                    <a:pt x="2511" y="13674"/>
                  </a:cubicBezTo>
                  <a:cubicBezTo>
                    <a:pt x="5803" y="9517"/>
                    <a:pt x="7644" y="3854"/>
                    <a:pt x="7644" y="3854"/>
                  </a:cubicBezTo>
                  <a:cubicBezTo>
                    <a:pt x="8509" y="171"/>
                    <a:pt x="6919" y="60"/>
                    <a:pt x="6305" y="4"/>
                  </a:cubicBezTo>
                  <a:cubicBezTo>
                    <a:pt x="6289" y="1"/>
                    <a:pt x="6272" y="0"/>
                    <a:pt x="6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5"/>
            <p:cNvSpPr/>
            <p:nvPr/>
          </p:nvSpPr>
          <p:spPr>
            <a:xfrm>
              <a:off x="2730650" y="2227325"/>
              <a:ext cx="83025" cy="103250"/>
            </a:xfrm>
            <a:custGeom>
              <a:rect b="b" l="l" r="r" t="t"/>
              <a:pathLst>
                <a:path extrusionOk="0" h="4130" w="3321">
                  <a:moveTo>
                    <a:pt x="809" y="0"/>
                  </a:moveTo>
                  <a:lnTo>
                    <a:pt x="0" y="1284"/>
                  </a:lnTo>
                  <a:cubicBezTo>
                    <a:pt x="168" y="1451"/>
                    <a:pt x="1842" y="3739"/>
                    <a:pt x="2455" y="4129"/>
                  </a:cubicBezTo>
                  <a:cubicBezTo>
                    <a:pt x="3153" y="3097"/>
                    <a:pt x="3320" y="2790"/>
                    <a:pt x="3320" y="2790"/>
                  </a:cubicBezTo>
                  <a:lnTo>
                    <a:pt x="8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5"/>
            <p:cNvSpPr/>
            <p:nvPr/>
          </p:nvSpPr>
          <p:spPr>
            <a:xfrm>
              <a:off x="2736925" y="2236375"/>
              <a:ext cx="72550" cy="84425"/>
            </a:xfrm>
            <a:custGeom>
              <a:rect b="b" l="l" r="r" t="t"/>
              <a:pathLst>
                <a:path extrusionOk="0" h="3377" w="2902">
                  <a:moveTo>
                    <a:pt x="335" y="1"/>
                  </a:moveTo>
                  <a:lnTo>
                    <a:pt x="0" y="503"/>
                  </a:lnTo>
                  <a:lnTo>
                    <a:pt x="2483" y="3377"/>
                  </a:lnTo>
                  <a:lnTo>
                    <a:pt x="2902" y="2763"/>
                  </a:lnTo>
                  <a:lnTo>
                    <a:pt x="335"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5"/>
            <p:cNvSpPr/>
            <p:nvPr/>
          </p:nvSpPr>
          <p:spPr>
            <a:xfrm>
              <a:off x="2810150" y="2051550"/>
              <a:ext cx="98375" cy="95575"/>
            </a:xfrm>
            <a:custGeom>
              <a:rect b="b" l="l" r="r" t="t"/>
              <a:pathLst>
                <a:path extrusionOk="0" h="3823" w="3935">
                  <a:moveTo>
                    <a:pt x="866" y="1"/>
                  </a:moveTo>
                  <a:lnTo>
                    <a:pt x="1" y="2037"/>
                  </a:lnTo>
                  <a:lnTo>
                    <a:pt x="3181" y="3823"/>
                  </a:lnTo>
                  <a:lnTo>
                    <a:pt x="3934" y="1870"/>
                  </a:lnTo>
                  <a:lnTo>
                    <a:pt x="8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5"/>
            <p:cNvSpPr/>
            <p:nvPr/>
          </p:nvSpPr>
          <p:spPr>
            <a:xfrm>
              <a:off x="2815725" y="2066900"/>
              <a:ext cx="86525" cy="64200"/>
            </a:xfrm>
            <a:custGeom>
              <a:rect b="b" l="l" r="r" t="t"/>
              <a:pathLst>
                <a:path extrusionOk="0" h="2568" w="3461">
                  <a:moveTo>
                    <a:pt x="391" y="0"/>
                  </a:moveTo>
                  <a:lnTo>
                    <a:pt x="1" y="865"/>
                  </a:lnTo>
                  <a:lnTo>
                    <a:pt x="3237" y="2567"/>
                  </a:lnTo>
                  <a:lnTo>
                    <a:pt x="3460" y="1898"/>
                  </a:lnTo>
                  <a:lnTo>
                    <a:pt x="391"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5"/>
            <p:cNvSpPr/>
            <p:nvPr/>
          </p:nvSpPr>
          <p:spPr>
            <a:xfrm>
              <a:off x="2517900" y="2196125"/>
              <a:ext cx="78850" cy="46025"/>
            </a:xfrm>
            <a:custGeom>
              <a:rect b="b" l="l" r="r" t="t"/>
              <a:pathLst>
                <a:path extrusionOk="0" h="1841" w="3154">
                  <a:moveTo>
                    <a:pt x="3094" y="995"/>
                  </a:moveTo>
                  <a:lnTo>
                    <a:pt x="3094" y="995"/>
                  </a:lnTo>
                  <a:cubicBezTo>
                    <a:pt x="3134" y="1037"/>
                    <a:pt x="3154" y="1053"/>
                    <a:pt x="3154" y="1053"/>
                  </a:cubicBezTo>
                  <a:cubicBezTo>
                    <a:pt x="3134" y="1030"/>
                    <a:pt x="3114" y="1011"/>
                    <a:pt x="3094" y="995"/>
                  </a:cubicBezTo>
                  <a:close/>
                  <a:moveTo>
                    <a:pt x="1447" y="0"/>
                  </a:moveTo>
                  <a:cubicBezTo>
                    <a:pt x="1291" y="0"/>
                    <a:pt x="1133" y="16"/>
                    <a:pt x="977" y="49"/>
                  </a:cubicBezTo>
                  <a:cubicBezTo>
                    <a:pt x="922" y="76"/>
                    <a:pt x="419" y="188"/>
                    <a:pt x="392" y="244"/>
                  </a:cubicBezTo>
                  <a:cubicBezTo>
                    <a:pt x="1" y="607"/>
                    <a:pt x="29" y="1192"/>
                    <a:pt x="196" y="1443"/>
                  </a:cubicBezTo>
                  <a:cubicBezTo>
                    <a:pt x="214" y="1473"/>
                    <a:pt x="233" y="1487"/>
                    <a:pt x="252" y="1487"/>
                  </a:cubicBezTo>
                  <a:cubicBezTo>
                    <a:pt x="307" y="1487"/>
                    <a:pt x="365" y="1381"/>
                    <a:pt x="415" y="1246"/>
                  </a:cubicBezTo>
                  <a:lnTo>
                    <a:pt x="415" y="1246"/>
                  </a:lnTo>
                  <a:cubicBezTo>
                    <a:pt x="462" y="1460"/>
                    <a:pt x="589" y="1677"/>
                    <a:pt x="782" y="1695"/>
                  </a:cubicBezTo>
                  <a:cubicBezTo>
                    <a:pt x="880" y="1695"/>
                    <a:pt x="785" y="1528"/>
                    <a:pt x="769" y="1342"/>
                  </a:cubicBezTo>
                  <a:lnTo>
                    <a:pt x="769" y="1342"/>
                  </a:lnTo>
                  <a:cubicBezTo>
                    <a:pt x="827" y="1610"/>
                    <a:pt x="1006" y="1791"/>
                    <a:pt x="1105" y="1791"/>
                  </a:cubicBezTo>
                  <a:cubicBezTo>
                    <a:pt x="1146" y="1791"/>
                    <a:pt x="1173" y="1761"/>
                    <a:pt x="1173" y="1695"/>
                  </a:cubicBezTo>
                  <a:cubicBezTo>
                    <a:pt x="1196" y="1009"/>
                    <a:pt x="1580" y="624"/>
                    <a:pt x="1629" y="624"/>
                  </a:cubicBezTo>
                  <a:cubicBezTo>
                    <a:pt x="1638" y="624"/>
                    <a:pt x="1636" y="637"/>
                    <a:pt x="1619" y="662"/>
                  </a:cubicBezTo>
                  <a:cubicBezTo>
                    <a:pt x="1480" y="802"/>
                    <a:pt x="1312" y="941"/>
                    <a:pt x="1312" y="1527"/>
                  </a:cubicBezTo>
                  <a:cubicBezTo>
                    <a:pt x="1312" y="1730"/>
                    <a:pt x="1425" y="1841"/>
                    <a:pt x="1526" y="1841"/>
                  </a:cubicBezTo>
                  <a:cubicBezTo>
                    <a:pt x="1592" y="1841"/>
                    <a:pt x="1653" y="1794"/>
                    <a:pt x="1675" y="1695"/>
                  </a:cubicBezTo>
                  <a:cubicBezTo>
                    <a:pt x="1675" y="1611"/>
                    <a:pt x="1786" y="1304"/>
                    <a:pt x="1898" y="1192"/>
                  </a:cubicBezTo>
                  <a:cubicBezTo>
                    <a:pt x="2051" y="1065"/>
                    <a:pt x="2250" y="938"/>
                    <a:pt x="2411" y="938"/>
                  </a:cubicBezTo>
                  <a:cubicBezTo>
                    <a:pt x="2426" y="938"/>
                    <a:pt x="2441" y="939"/>
                    <a:pt x="2456" y="941"/>
                  </a:cubicBezTo>
                  <a:cubicBezTo>
                    <a:pt x="2588" y="941"/>
                    <a:pt x="2713" y="903"/>
                    <a:pt x="2833" y="903"/>
                  </a:cubicBezTo>
                  <a:cubicBezTo>
                    <a:pt x="2922" y="903"/>
                    <a:pt x="3008" y="923"/>
                    <a:pt x="3094" y="995"/>
                  </a:cubicBezTo>
                  <a:lnTo>
                    <a:pt x="3094" y="995"/>
                  </a:lnTo>
                  <a:cubicBezTo>
                    <a:pt x="3026" y="923"/>
                    <a:pt x="2899" y="775"/>
                    <a:pt x="2707" y="495"/>
                  </a:cubicBezTo>
                  <a:cubicBezTo>
                    <a:pt x="2450" y="174"/>
                    <a:pt x="1963" y="0"/>
                    <a:pt x="1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5"/>
            <p:cNvSpPr/>
            <p:nvPr/>
          </p:nvSpPr>
          <p:spPr>
            <a:xfrm>
              <a:off x="1882875" y="2200825"/>
              <a:ext cx="46400" cy="40875"/>
            </a:xfrm>
            <a:custGeom>
              <a:rect b="b" l="l" r="r" t="t"/>
              <a:pathLst>
                <a:path extrusionOk="0" h="1635" w="1856">
                  <a:moveTo>
                    <a:pt x="1269" y="0"/>
                  </a:moveTo>
                  <a:cubicBezTo>
                    <a:pt x="1269" y="0"/>
                    <a:pt x="628" y="56"/>
                    <a:pt x="488" y="279"/>
                  </a:cubicBezTo>
                  <a:cubicBezTo>
                    <a:pt x="321" y="502"/>
                    <a:pt x="181" y="921"/>
                    <a:pt x="70" y="1311"/>
                  </a:cubicBezTo>
                  <a:cubicBezTo>
                    <a:pt x="0" y="1554"/>
                    <a:pt x="125" y="1635"/>
                    <a:pt x="249" y="1635"/>
                  </a:cubicBezTo>
                  <a:cubicBezTo>
                    <a:pt x="325" y="1635"/>
                    <a:pt x="401" y="1605"/>
                    <a:pt x="432" y="1562"/>
                  </a:cubicBezTo>
                  <a:cubicBezTo>
                    <a:pt x="516" y="1423"/>
                    <a:pt x="934" y="1004"/>
                    <a:pt x="1241" y="921"/>
                  </a:cubicBezTo>
                  <a:cubicBezTo>
                    <a:pt x="1548" y="837"/>
                    <a:pt x="1855" y="251"/>
                    <a:pt x="12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5"/>
            <p:cNvSpPr/>
            <p:nvPr/>
          </p:nvSpPr>
          <p:spPr>
            <a:xfrm>
              <a:off x="2423050" y="2189650"/>
              <a:ext cx="45450" cy="37750"/>
            </a:xfrm>
            <a:custGeom>
              <a:rect b="b" l="l" r="r" t="t"/>
              <a:pathLst>
                <a:path extrusionOk="0" h="1510" w="1818">
                  <a:moveTo>
                    <a:pt x="727" y="1"/>
                  </a:moveTo>
                  <a:cubicBezTo>
                    <a:pt x="481" y="1"/>
                    <a:pt x="1" y="503"/>
                    <a:pt x="1" y="503"/>
                  </a:cubicBezTo>
                  <a:cubicBezTo>
                    <a:pt x="280" y="866"/>
                    <a:pt x="252" y="1228"/>
                    <a:pt x="587" y="1228"/>
                  </a:cubicBezTo>
                  <a:cubicBezTo>
                    <a:pt x="893" y="1228"/>
                    <a:pt x="1256" y="1368"/>
                    <a:pt x="1368" y="1479"/>
                  </a:cubicBezTo>
                  <a:cubicBezTo>
                    <a:pt x="1394" y="1499"/>
                    <a:pt x="1436" y="1509"/>
                    <a:pt x="1482" y="1509"/>
                  </a:cubicBezTo>
                  <a:cubicBezTo>
                    <a:pt x="1630" y="1509"/>
                    <a:pt x="1817" y="1400"/>
                    <a:pt x="1647" y="1144"/>
                  </a:cubicBezTo>
                  <a:cubicBezTo>
                    <a:pt x="1451" y="782"/>
                    <a:pt x="1033" y="196"/>
                    <a:pt x="810" y="29"/>
                  </a:cubicBezTo>
                  <a:cubicBezTo>
                    <a:pt x="787" y="9"/>
                    <a:pt x="759" y="1"/>
                    <a:pt x="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9" name="Shape 4409"/>
        <p:cNvGrpSpPr/>
        <p:nvPr/>
      </p:nvGrpSpPr>
      <p:grpSpPr>
        <a:xfrm>
          <a:off x="0" y="0"/>
          <a:ext cx="0" cy="0"/>
          <a:chOff x="0" y="0"/>
          <a:chExt cx="0" cy="0"/>
        </a:xfrm>
      </p:grpSpPr>
      <p:sp>
        <p:nvSpPr>
          <p:cNvPr id="4410" name="Google Shape;4410;p86"/>
          <p:cNvSpPr txBox="1"/>
          <p:nvPr>
            <p:ph type="title"/>
          </p:nvPr>
        </p:nvSpPr>
        <p:spPr>
          <a:xfrm>
            <a:off x="4213950" y="1104050"/>
            <a:ext cx="4175100" cy="18396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A picture always </a:t>
            </a:r>
            <a:r>
              <a:rPr lang="en">
                <a:solidFill>
                  <a:schemeClr val="lt2"/>
                </a:solidFill>
              </a:rPr>
              <a:t>reinforces </a:t>
            </a:r>
            <a:endParaRPr>
              <a:solidFill>
                <a:schemeClr val="lt2"/>
              </a:solidFill>
            </a:endParaRPr>
          </a:p>
          <a:p>
            <a:pPr indent="0" lvl="0" marL="0" rtl="0" algn="l">
              <a:spcBef>
                <a:spcPts val="0"/>
              </a:spcBef>
              <a:spcAft>
                <a:spcPts val="0"/>
              </a:spcAft>
              <a:buNone/>
            </a:pPr>
            <a:r>
              <a:rPr lang="en">
                <a:solidFill>
                  <a:schemeClr val="lt2"/>
                </a:solidFill>
              </a:rPr>
              <a:t>the concept</a:t>
            </a:r>
            <a:endParaRPr>
              <a:solidFill>
                <a:schemeClr val="lt2"/>
              </a:solidFill>
            </a:endParaRPr>
          </a:p>
        </p:txBody>
      </p:sp>
      <p:sp>
        <p:nvSpPr>
          <p:cNvPr id="4411" name="Google Shape;4411;p86"/>
          <p:cNvSpPr txBox="1"/>
          <p:nvPr>
            <p:ph idx="1" type="subTitle"/>
          </p:nvPr>
        </p:nvSpPr>
        <p:spPr>
          <a:xfrm>
            <a:off x="4213950" y="2903850"/>
            <a:ext cx="3608400" cy="12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4412" name="Google Shape;4412;p86"/>
          <p:cNvPicPr preferRelativeResize="0"/>
          <p:nvPr>
            <p:ph idx="2" type="pic"/>
          </p:nvPr>
        </p:nvPicPr>
        <p:blipFill rotWithShape="1">
          <a:blip r:embed="rId3">
            <a:alphaModFix/>
          </a:blip>
          <a:srcRect b="0" l="16647" r="16654" t="0"/>
          <a:stretch/>
        </p:blipFill>
        <p:spPr>
          <a:xfrm>
            <a:off x="756025" y="1037950"/>
            <a:ext cx="3215400" cy="32154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6" name="Shape 4416"/>
        <p:cNvGrpSpPr/>
        <p:nvPr/>
      </p:nvGrpSpPr>
      <p:grpSpPr>
        <a:xfrm>
          <a:off x="0" y="0"/>
          <a:ext cx="0" cy="0"/>
          <a:chOff x="0" y="0"/>
          <a:chExt cx="0" cy="0"/>
        </a:xfrm>
      </p:grpSpPr>
      <p:sp>
        <p:nvSpPr>
          <p:cNvPr id="4417" name="Google Shape;4417;p87"/>
          <p:cNvSpPr/>
          <p:nvPr/>
        </p:nvSpPr>
        <p:spPr>
          <a:xfrm>
            <a:off x="5456288" y="38162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7"/>
          <p:cNvSpPr/>
          <p:nvPr/>
        </p:nvSpPr>
        <p:spPr>
          <a:xfrm>
            <a:off x="4772275" y="336980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7"/>
          <p:cNvSpPr/>
          <p:nvPr/>
        </p:nvSpPr>
        <p:spPr>
          <a:xfrm>
            <a:off x="7125300" y="1452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7"/>
          <p:cNvSpPr/>
          <p:nvPr/>
        </p:nvSpPr>
        <p:spPr>
          <a:xfrm>
            <a:off x="6143300" y="1212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7"/>
          <p:cNvSpPr txBox="1"/>
          <p:nvPr>
            <p:ph type="title"/>
          </p:nvPr>
        </p:nvSpPr>
        <p:spPr>
          <a:xfrm>
            <a:off x="1566450" y="1424650"/>
            <a:ext cx="6011100" cy="138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February </a:t>
            </a:r>
            <a:r>
              <a:rPr lang="en">
                <a:solidFill>
                  <a:schemeClr val="lt2"/>
                </a:solidFill>
              </a:rPr>
              <a:t>6th</a:t>
            </a:r>
            <a:endParaRPr>
              <a:solidFill>
                <a:schemeClr val="lt2"/>
              </a:solidFill>
            </a:endParaRPr>
          </a:p>
        </p:txBody>
      </p:sp>
      <p:sp>
        <p:nvSpPr>
          <p:cNvPr id="4422" name="Google Shape;4422;p87"/>
          <p:cNvSpPr txBox="1"/>
          <p:nvPr>
            <p:ph idx="1" type="body"/>
          </p:nvPr>
        </p:nvSpPr>
        <p:spPr>
          <a:xfrm>
            <a:off x="1566450" y="2986900"/>
            <a:ext cx="6011100" cy="45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Earthquakes in Syria and Turquia, magnitude 7.5-7.8&lt;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6" name="Shape 4426"/>
        <p:cNvGrpSpPr/>
        <p:nvPr/>
      </p:nvGrpSpPr>
      <p:grpSpPr>
        <a:xfrm>
          <a:off x="0" y="0"/>
          <a:ext cx="0" cy="0"/>
          <a:chOff x="0" y="0"/>
          <a:chExt cx="0" cy="0"/>
        </a:xfrm>
      </p:grpSpPr>
      <p:sp>
        <p:nvSpPr>
          <p:cNvPr id="4427" name="Google Shape;4427;p88"/>
          <p:cNvSpPr txBox="1"/>
          <p:nvPr>
            <p:ph idx="3" type="title"/>
          </p:nvPr>
        </p:nvSpPr>
        <p:spPr>
          <a:xfrm>
            <a:off x="928987" y="1884775"/>
            <a:ext cx="4085400" cy="69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4428" name="Google Shape;4428;p88"/>
          <p:cNvSpPr txBox="1"/>
          <p:nvPr>
            <p:ph idx="2" type="title"/>
          </p:nvPr>
        </p:nvSpPr>
        <p:spPr>
          <a:xfrm>
            <a:off x="928987" y="537213"/>
            <a:ext cx="4085400" cy="69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baseline="30000"/>
          </a:p>
        </p:txBody>
      </p:sp>
      <p:sp>
        <p:nvSpPr>
          <p:cNvPr id="4429" name="Google Shape;4429;p88"/>
          <p:cNvSpPr txBox="1"/>
          <p:nvPr>
            <p:ph type="title"/>
          </p:nvPr>
        </p:nvSpPr>
        <p:spPr>
          <a:xfrm>
            <a:off x="928987" y="3232288"/>
            <a:ext cx="4085400" cy="69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4430" name="Google Shape;4430;p88"/>
          <p:cNvSpPr txBox="1"/>
          <p:nvPr>
            <p:ph idx="4" type="subTitle"/>
          </p:nvPr>
        </p:nvSpPr>
        <p:spPr>
          <a:xfrm>
            <a:off x="928975" y="2732275"/>
            <a:ext cx="4085400" cy="37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4431" name="Google Shape;4431;p88"/>
          <p:cNvSpPr txBox="1"/>
          <p:nvPr>
            <p:ph idx="5" type="subTitle"/>
          </p:nvPr>
        </p:nvSpPr>
        <p:spPr>
          <a:xfrm>
            <a:off x="929225" y="1384846"/>
            <a:ext cx="4085400" cy="37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4432" name="Google Shape;4432;p88"/>
          <p:cNvSpPr txBox="1"/>
          <p:nvPr>
            <p:ph idx="1" type="subTitle"/>
          </p:nvPr>
        </p:nvSpPr>
        <p:spPr>
          <a:xfrm>
            <a:off x="928975" y="4079797"/>
            <a:ext cx="4085400" cy="37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4433" name="Google Shape;4433;p88"/>
          <p:cNvGrpSpPr/>
          <p:nvPr/>
        </p:nvGrpSpPr>
        <p:grpSpPr>
          <a:xfrm>
            <a:off x="5885754" y="503396"/>
            <a:ext cx="2734046" cy="4136726"/>
            <a:chOff x="5885754" y="503396"/>
            <a:chExt cx="2734046" cy="4136726"/>
          </a:xfrm>
        </p:grpSpPr>
        <p:sp>
          <p:nvSpPr>
            <p:cNvPr id="4434" name="Google Shape;4434;p88"/>
            <p:cNvSpPr/>
            <p:nvPr/>
          </p:nvSpPr>
          <p:spPr>
            <a:xfrm>
              <a:off x="7194893" y="3167275"/>
              <a:ext cx="307659" cy="83707"/>
            </a:xfrm>
            <a:custGeom>
              <a:rect b="b" l="l" r="r" t="t"/>
              <a:pathLst>
                <a:path extrusionOk="0" h="1898" w="6976">
                  <a:moveTo>
                    <a:pt x="140" y="0"/>
                  </a:moveTo>
                  <a:lnTo>
                    <a:pt x="1" y="949"/>
                  </a:lnTo>
                  <a:lnTo>
                    <a:pt x="6836" y="1897"/>
                  </a:lnTo>
                  <a:lnTo>
                    <a:pt x="6976" y="921"/>
                  </a:lnTo>
                  <a:lnTo>
                    <a:pt x="140" y="0"/>
                  </a:lnTo>
                  <a:close/>
                </a:path>
              </a:pathLst>
            </a:custGeom>
            <a:solidFill>
              <a:srgbClr val="D4E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8"/>
            <p:cNvSpPr/>
            <p:nvPr/>
          </p:nvSpPr>
          <p:spPr>
            <a:xfrm>
              <a:off x="7182588" y="2854721"/>
              <a:ext cx="333503" cy="1038526"/>
            </a:xfrm>
            <a:custGeom>
              <a:rect b="b" l="l" r="r" t="t"/>
              <a:pathLst>
                <a:path extrusionOk="0" h="23548" w="7562">
                  <a:moveTo>
                    <a:pt x="1" y="1"/>
                  </a:moveTo>
                  <a:lnTo>
                    <a:pt x="1" y="23548"/>
                  </a:lnTo>
                  <a:lnTo>
                    <a:pt x="7562" y="22599"/>
                  </a:lnTo>
                  <a:lnTo>
                    <a:pt x="7562" y="21344"/>
                  </a:lnTo>
                  <a:lnTo>
                    <a:pt x="1089" y="22125"/>
                  </a:lnTo>
                  <a:lnTo>
                    <a:pt x="1089" y="1424"/>
                  </a:lnTo>
                  <a:lnTo>
                    <a:pt x="7562" y="3154"/>
                  </a:lnTo>
                  <a:lnTo>
                    <a:pt x="7562" y="192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8"/>
            <p:cNvSpPr/>
            <p:nvPr/>
          </p:nvSpPr>
          <p:spPr>
            <a:xfrm>
              <a:off x="6979584" y="2398657"/>
              <a:ext cx="510663" cy="1116719"/>
            </a:xfrm>
            <a:custGeom>
              <a:rect b="b" l="l" r="r" t="t"/>
              <a:pathLst>
                <a:path extrusionOk="0" h="25321" w="11579">
                  <a:moveTo>
                    <a:pt x="5263" y="1"/>
                  </a:moveTo>
                  <a:cubicBezTo>
                    <a:pt x="3708" y="1"/>
                    <a:pt x="2129" y="1222"/>
                    <a:pt x="1730" y="2419"/>
                  </a:cubicBezTo>
                  <a:cubicBezTo>
                    <a:pt x="1033" y="4595"/>
                    <a:pt x="1451" y="6938"/>
                    <a:pt x="1451" y="6938"/>
                  </a:cubicBezTo>
                  <a:lnTo>
                    <a:pt x="2511" y="8166"/>
                  </a:lnTo>
                  <a:cubicBezTo>
                    <a:pt x="2511" y="8166"/>
                    <a:pt x="2605" y="8220"/>
                    <a:pt x="2742" y="8299"/>
                  </a:cubicBezTo>
                  <a:lnTo>
                    <a:pt x="2742" y="8299"/>
                  </a:lnTo>
                  <a:cubicBezTo>
                    <a:pt x="2651" y="8286"/>
                    <a:pt x="2560" y="8280"/>
                    <a:pt x="2469" y="8280"/>
                  </a:cubicBezTo>
                  <a:cubicBezTo>
                    <a:pt x="1269" y="8280"/>
                    <a:pt x="149" y="9379"/>
                    <a:pt x="419" y="10956"/>
                  </a:cubicBezTo>
                  <a:cubicBezTo>
                    <a:pt x="646" y="12288"/>
                    <a:pt x="1091" y="12513"/>
                    <a:pt x="1357" y="12513"/>
                  </a:cubicBezTo>
                  <a:cubicBezTo>
                    <a:pt x="1422" y="12513"/>
                    <a:pt x="1476" y="12500"/>
                    <a:pt x="1514" y="12486"/>
                  </a:cubicBezTo>
                  <a:lnTo>
                    <a:pt x="1514" y="12486"/>
                  </a:lnTo>
                  <a:cubicBezTo>
                    <a:pt x="1512" y="12487"/>
                    <a:pt x="1509" y="12489"/>
                    <a:pt x="1507" y="12490"/>
                  </a:cubicBezTo>
                  <a:cubicBezTo>
                    <a:pt x="1396" y="12574"/>
                    <a:pt x="1" y="12574"/>
                    <a:pt x="586" y="14834"/>
                  </a:cubicBezTo>
                  <a:cubicBezTo>
                    <a:pt x="842" y="15874"/>
                    <a:pt x="2117" y="16171"/>
                    <a:pt x="2884" y="16234"/>
                  </a:cubicBezTo>
                  <a:lnTo>
                    <a:pt x="2884" y="16234"/>
                  </a:lnTo>
                  <a:cubicBezTo>
                    <a:pt x="1572" y="16603"/>
                    <a:pt x="780" y="19895"/>
                    <a:pt x="2149" y="21027"/>
                  </a:cubicBezTo>
                  <a:cubicBezTo>
                    <a:pt x="2934" y="21693"/>
                    <a:pt x="6943" y="25320"/>
                    <a:pt x="9457" y="25320"/>
                  </a:cubicBezTo>
                  <a:cubicBezTo>
                    <a:pt x="9892" y="25320"/>
                    <a:pt x="10281" y="25212"/>
                    <a:pt x="10602" y="24961"/>
                  </a:cubicBezTo>
                  <a:cubicBezTo>
                    <a:pt x="10602" y="24961"/>
                    <a:pt x="11579" y="19102"/>
                    <a:pt x="11579" y="17400"/>
                  </a:cubicBezTo>
                  <a:cubicBezTo>
                    <a:pt x="11579" y="15699"/>
                    <a:pt x="10630" y="12797"/>
                    <a:pt x="10602" y="11123"/>
                  </a:cubicBezTo>
                  <a:cubicBezTo>
                    <a:pt x="10574" y="9449"/>
                    <a:pt x="10965" y="6715"/>
                    <a:pt x="11328" y="3395"/>
                  </a:cubicBezTo>
                  <a:cubicBezTo>
                    <a:pt x="11513" y="1687"/>
                    <a:pt x="11509" y="1156"/>
                    <a:pt x="11187" y="1156"/>
                  </a:cubicBezTo>
                  <a:cubicBezTo>
                    <a:pt x="10877" y="1156"/>
                    <a:pt x="10274" y="1646"/>
                    <a:pt x="9263" y="2056"/>
                  </a:cubicBezTo>
                  <a:cubicBezTo>
                    <a:pt x="8671" y="2304"/>
                    <a:pt x="8462" y="2840"/>
                    <a:pt x="8414" y="3324"/>
                  </a:cubicBezTo>
                  <a:lnTo>
                    <a:pt x="8414" y="3324"/>
                  </a:lnTo>
                  <a:cubicBezTo>
                    <a:pt x="8400" y="3267"/>
                    <a:pt x="8386" y="3207"/>
                    <a:pt x="8370" y="3144"/>
                  </a:cubicBezTo>
                  <a:cubicBezTo>
                    <a:pt x="7792" y="820"/>
                    <a:pt x="6536" y="1"/>
                    <a:pt x="5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8"/>
            <p:cNvSpPr/>
            <p:nvPr/>
          </p:nvSpPr>
          <p:spPr>
            <a:xfrm>
              <a:off x="7046047" y="2633282"/>
              <a:ext cx="340868" cy="294120"/>
            </a:xfrm>
            <a:custGeom>
              <a:rect b="b" l="l" r="r" t="t"/>
              <a:pathLst>
                <a:path extrusionOk="0" h="6669" w="7729">
                  <a:moveTo>
                    <a:pt x="6250" y="0"/>
                  </a:moveTo>
                  <a:cubicBezTo>
                    <a:pt x="5636" y="28"/>
                    <a:pt x="5357" y="753"/>
                    <a:pt x="5245" y="1088"/>
                  </a:cubicBezTo>
                  <a:cubicBezTo>
                    <a:pt x="5050" y="949"/>
                    <a:pt x="4715" y="753"/>
                    <a:pt x="4269" y="753"/>
                  </a:cubicBezTo>
                  <a:cubicBezTo>
                    <a:pt x="3934" y="753"/>
                    <a:pt x="3571" y="865"/>
                    <a:pt x="3209" y="1200"/>
                  </a:cubicBezTo>
                  <a:cubicBezTo>
                    <a:pt x="2623" y="1758"/>
                    <a:pt x="2539" y="2846"/>
                    <a:pt x="2539" y="3543"/>
                  </a:cubicBezTo>
                  <a:cubicBezTo>
                    <a:pt x="2539" y="3655"/>
                    <a:pt x="2539" y="3767"/>
                    <a:pt x="2539" y="3850"/>
                  </a:cubicBezTo>
                  <a:cubicBezTo>
                    <a:pt x="2372" y="3655"/>
                    <a:pt x="2065" y="3488"/>
                    <a:pt x="1646" y="3488"/>
                  </a:cubicBezTo>
                  <a:cubicBezTo>
                    <a:pt x="1395" y="3488"/>
                    <a:pt x="1144" y="3543"/>
                    <a:pt x="837" y="3683"/>
                  </a:cubicBezTo>
                  <a:cubicBezTo>
                    <a:pt x="279" y="3906"/>
                    <a:pt x="0" y="4436"/>
                    <a:pt x="0" y="4966"/>
                  </a:cubicBezTo>
                  <a:cubicBezTo>
                    <a:pt x="0" y="5803"/>
                    <a:pt x="614" y="6668"/>
                    <a:pt x="1730" y="6668"/>
                  </a:cubicBezTo>
                  <a:cubicBezTo>
                    <a:pt x="2009" y="6668"/>
                    <a:pt x="2344" y="6612"/>
                    <a:pt x="2706" y="6473"/>
                  </a:cubicBezTo>
                  <a:cubicBezTo>
                    <a:pt x="2762" y="6445"/>
                    <a:pt x="2790" y="6389"/>
                    <a:pt x="2762" y="6305"/>
                  </a:cubicBezTo>
                  <a:cubicBezTo>
                    <a:pt x="2742" y="6265"/>
                    <a:pt x="2706" y="6239"/>
                    <a:pt x="2667" y="6239"/>
                  </a:cubicBezTo>
                  <a:cubicBezTo>
                    <a:pt x="2653" y="6239"/>
                    <a:pt x="2638" y="6242"/>
                    <a:pt x="2623" y="6250"/>
                  </a:cubicBezTo>
                  <a:cubicBezTo>
                    <a:pt x="2288" y="6389"/>
                    <a:pt x="1981" y="6445"/>
                    <a:pt x="1730" y="6445"/>
                  </a:cubicBezTo>
                  <a:cubicBezTo>
                    <a:pt x="753" y="6445"/>
                    <a:pt x="251" y="5692"/>
                    <a:pt x="251" y="4966"/>
                  </a:cubicBezTo>
                  <a:cubicBezTo>
                    <a:pt x="251" y="4520"/>
                    <a:pt x="474" y="4101"/>
                    <a:pt x="921" y="3906"/>
                  </a:cubicBezTo>
                  <a:cubicBezTo>
                    <a:pt x="1200" y="3767"/>
                    <a:pt x="1451" y="3739"/>
                    <a:pt x="1646" y="3739"/>
                  </a:cubicBezTo>
                  <a:cubicBezTo>
                    <a:pt x="1981" y="3739"/>
                    <a:pt x="2204" y="3878"/>
                    <a:pt x="2372" y="3990"/>
                  </a:cubicBezTo>
                  <a:cubicBezTo>
                    <a:pt x="2511" y="4129"/>
                    <a:pt x="2595" y="4269"/>
                    <a:pt x="2595" y="4269"/>
                  </a:cubicBezTo>
                  <a:cubicBezTo>
                    <a:pt x="2623" y="4325"/>
                    <a:pt x="2678" y="4352"/>
                    <a:pt x="2734" y="4352"/>
                  </a:cubicBezTo>
                  <a:cubicBezTo>
                    <a:pt x="2790" y="4325"/>
                    <a:pt x="2818" y="4269"/>
                    <a:pt x="2818" y="4213"/>
                  </a:cubicBezTo>
                  <a:cubicBezTo>
                    <a:pt x="2818" y="4213"/>
                    <a:pt x="2790" y="3934"/>
                    <a:pt x="2790" y="3543"/>
                  </a:cubicBezTo>
                  <a:cubicBezTo>
                    <a:pt x="2790" y="2846"/>
                    <a:pt x="2902" y="1814"/>
                    <a:pt x="3376" y="1367"/>
                  </a:cubicBezTo>
                  <a:cubicBezTo>
                    <a:pt x="3683" y="1088"/>
                    <a:pt x="3990" y="1005"/>
                    <a:pt x="4269" y="1005"/>
                  </a:cubicBezTo>
                  <a:cubicBezTo>
                    <a:pt x="4548" y="1005"/>
                    <a:pt x="4771" y="1088"/>
                    <a:pt x="4938" y="1172"/>
                  </a:cubicBezTo>
                  <a:cubicBezTo>
                    <a:pt x="5134" y="1284"/>
                    <a:pt x="5217" y="1367"/>
                    <a:pt x="5217" y="1367"/>
                  </a:cubicBezTo>
                  <a:cubicBezTo>
                    <a:pt x="5257" y="1387"/>
                    <a:pt x="5282" y="1407"/>
                    <a:pt x="5313" y="1407"/>
                  </a:cubicBezTo>
                  <a:cubicBezTo>
                    <a:pt x="5326" y="1407"/>
                    <a:pt x="5340" y="1403"/>
                    <a:pt x="5357" y="1395"/>
                  </a:cubicBezTo>
                  <a:cubicBezTo>
                    <a:pt x="5385" y="1395"/>
                    <a:pt x="5413" y="1367"/>
                    <a:pt x="5440" y="1311"/>
                  </a:cubicBezTo>
                  <a:cubicBezTo>
                    <a:pt x="5440" y="1311"/>
                    <a:pt x="5733" y="249"/>
                    <a:pt x="6213" y="249"/>
                  </a:cubicBezTo>
                  <a:cubicBezTo>
                    <a:pt x="6225" y="249"/>
                    <a:pt x="6237" y="250"/>
                    <a:pt x="6250" y="251"/>
                  </a:cubicBezTo>
                  <a:cubicBezTo>
                    <a:pt x="6389" y="251"/>
                    <a:pt x="6584" y="335"/>
                    <a:pt x="6835" y="558"/>
                  </a:cubicBezTo>
                  <a:cubicBezTo>
                    <a:pt x="7310" y="1032"/>
                    <a:pt x="7477" y="1646"/>
                    <a:pt x="7477" y="2176"/>
                  </a:cubicBezTo>
                  <a:cubicBezTo>
                    <a:pt x="7477" y="2455"/>
                    <a:pt x="7421" y="2734"/>
                    <a:pt x="7338" y="2930"/>
                  </a:cubicBezTo>
                  <a:cubicBezTo>
                    <a:pt x="7254" y="3125"/>
                    <a:pt x="7142" y="3181"/>
                    <a:pt x="7059" y="3181"/>
                  </a:cubicBezTo>
                  <a:lnTo>
                    <a:pt x="7031" y="3181"/>
                  </a:lnTo>
                  <a:cubicBezTo>
                    <a:pt x="6696" y="3097"/>
                    <a:pt x="6389" y="2623"/>
                    <a:pt x="6389" y="2399"/>
                  </a:cubicBezTo>
                  <a:cubicBezTo>
                    <a:pt x="6417" y="2316"/>
                    <a:pt x="6417" y="2316"/>
                    <a:pt x="6473" y="2288"/>
                  </a:cubicBezTo>
                  <a:cubicBezTo>
                    <a:pt x="6528" y="2288"/>
                    <a:pt x="6584" y="2204"/>
                    <a:pt x="6556" y="2148"/>
                  </a:cubicBezTo>
                  <a:cubicBezTo>
                    <a:pt x="6556" y="2103"/>
                    <a:pt x="6501" y="2057"/>
                    <a:pt x="6450" y="2057"/>
                  </a:cubicBezTo>
                  <a:cubicBezTo>
                    <a:pt x="6438" y="2057"/>
                    <a:pt x="6427" y="2060"/>
                    <a:pt x="6417" y="2065"/>
                  </a:cubicBezTo>
                  <a:cubicBezTo>
                    <a:pt x="6250" y="2093"/>
                    <a:pt x="6138" y="2260"/>
                    <a:pt x="6166" y="2399"/>
                  </a:cubicBezTo>
                  <a:cubicBezTo>
                    <a:pt x="6166" y="2762"/>
                    <a:pt x="6501" y="3264"/>
                    <a:pt x="6975" y="3404"/>
                  </a:cubicBezTo>
                  <a:cubicBezTo>
                    <a:pt x="7003" y="3432"/>
                    <a:pt x="7031" y="3432"/>
                    <a:pt x="7059" y="3432"/>
                  </a:cubicBezTo>
                  <a:cubicBezTo>
                    <a:pt x="7505" y="3376"/>
                    <a:pt x="7700" y="2818"/>
                    <a:pt x="7728" y="2176"/>
                  </a:cubicBezTo>
                  <a:cubicBezTo>
                    <a:pt x="7728" y="1590"/>
                    <a:pt x="7533" y="921"/>
                    <a:pt x="7003" y="391"/>
                  </a:cubicBezTo>
                  <a:cubicBezTo>
                    <a:pt x="6752" y="140"/>
                    <a:pt x="6501" y="0"/>
                    <a:pt x="6250" y="0"/>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8"/>
            <p:cNvSpPr/>
            <p:nvPr/>
          </p:nvSpPr>
          <p:spPr>
            <a:xfrm>
              <a:off x="7060777" y="2963037"/>
              <a:ext cx="210457" cy="120620"/>
            </a:xfrm>
            <a:custGeom>
              <a:rect b="b" l="l" r="r" t="t"/>
              <a:pathLst>
                <a:path extrusionOk="0" h="2735" w="4772">
                  <a:moveTo>
                    <a:pt x="1089" y="0"/>
                  </a:moveTo>
                  <a:cubicBezTo>
                    <a:pt x="782" y="28"/>
                    <a:pt x="475" y="112"/>
                    <a:pt x="280" y="363"/>
                  </a:cubicBezTo>
                  <a:cubicBezTo>
                    <a:pt x="112" y="530"/>
                    <a:pt x="1" y="753"/>
                    <a:pt x="1" y="1032"/>
                  </a:cubicBezTo>
                  <a:cubicBezTo>
                    <a:pt x="1" y="1451"/>
                    <a:pt x="308" y="1897"/>
                    <a:pt x="1117" y="2455"/>
                  </a:cubicBezTo>
                  <a:cubicBezTo>
                    <a:pt x="1368" y="2651"/>
                    <a:pt x="1591" y="2734"/>
                    <a:pt x="1814" y="2734"/>
                  </a:cubicBezTo>
                  <a:cubicBezTo>
                    <a:pt x="2512" y="2678"/>
                    <a:pt x="2679" y="1869"/>
                    <a:pt x="2735" y="1479"/>
                  </a:cubicBezTo>
                  <a:cubicBezTo>
                    <a:pt x="2902" y="1562"/>
                    <a:pt x="3181" y="1674"/>
                    <a:pt x="3516" y="1674"/>
                  </a:cubicBezTo>
                  <a:cubicBezTo>
                    <a:pt x="3907" y="1674"/>
                    <a:pt x="4353" y="1507"/>
                    <a:pt x="4716" y="1032"/>
                  </a:cubicBezTo>
                  <a:cubicBezTo>
                    <a:pt x="4772" y="977"/>
                    <a:pt x="4744" y="893"/>
                    <a:pt x="4688" y="865"/>
                  </a:cubicBezTo>
                  <a:cubicBezTo>
                    <a:pt x="4676" y="853"/>
                    <a:pt x="4655" y="847"/>
                    <a:pt x="4631" y="847"/>
                  </a:cubicBezTo>
                  <a:cubicBezTo>
                    <a:pt x="4595" y="847"/>
                    <a:pt x="4553" y="860"/>
                    <a:pt x="4521" y="893"/>
                  </a:cubicBezTo>
                  <a:cubicBezTo>
                    <a:pt x="4186" y="1311"/>
                    <a:pt x="3823" y="1423"/>
                    <a:pt x="3516" y="1423"/>
                  </a:cubicBezTo>
                  <a:cubicBezTo>
                    <a:pt x="3293" y="1423"/>
                    <a:pt x="3098" y="1367"/>
                    <a:pt x="2958" y="1311"/>
                  </a:cubicBezTo>
                  <a:cubicBezTo>
                    <a:pt x="2791" y="1256"/>
                    <a:pt x="2707" y="1200"/>
                    <a:pt x="2707" y="1200"/>
                  </a:cubicBezTo>
                  <a:cubicBezTo>
                    <a:pt x="2693" y="1186"/>
                    <a:pt x="2672" y="1179"/>
                    <a:pt x="2651" y="1179"/>
                  </a:cubicBezTo>
                  <a:cubicBezTo>
                    <a:pt x="2630" y="1179"/>
                    <a:pt x="2609" y="1186"/>
                    <a:pt x="2596" y="1200"/>
                  </a:cubicBezTo>
                  <a:cubicBezTo>
                    <a:pt x="2540" y="1200"/>
                    <a:pt x="2512" y="1256"/>
                    <a:pt x="2512" y="1283"/>
                  </a:cubicBezTo>
                  <a:cubicBezTo>
                    <a:pt x="2512" y="1283"/>
                    <a:pt x="2484" y="1618"/>
                    <a:pt x="2372" y="1925"/>
                  </a:cubicBezTo>
                  <a:cubicBezTo>
                    <a:pt x="2261" y="2232"/>
                    <a:pt x="2093" y="2483"/>
                    <a:pt x="1814" y="2483"/>
                  </a:cubicBezTo>
                  <a:cubicBezTo>
                    <a:pt x="1675" y="2483"/>
                    <a:pt x="1480" y="2427"/>
                    <a:pt x="1256" y="2260"/>
                  </a:cubicBezTo>
                  <a:cubicBezTo>
                    <a:pt x="475" y="1702"/>
                    <a:pt x="252" y="1311"/>
                    <a:pt x="252" y="1032"/>
                  </a:cubicBezTo>
                  <a:cubicBezTo>
                    <a:pt x="252" y="837"/>
                    <a:pt x="336" y="670"/>
                    <a:pt x="447" y="502"/>
                  </a:cubicBezTo>
                  <a:cubicBezTo>
                    <a:pt x="587" y="335"/>
                    <a:pt x="838" y="251"/>
                    <a:pt x="1089" y="251"/>
                  </a:cubicBezTo>
                  <a:cubicBezTo>
                    <a:pt x="1480" y="251"/>
                    <a:pt x="1759" y="446"/>
                    <a:pt x="1759" y="670"/>
                  </a:cubicBezTo>
                  <a:cubicBezTo>
                    <a:pt x="1759" y="753"/>
                    <a:pt x="1731" y="865"/>
                    <a:pt x="1591" y="1032"/>
                  </a:cubicBezTo>
                  <a:cubicBezTo>
                    <a:pt x="1563" y="1088"/>
                    <a:pt x="1563" y="1144"/>
                    <a:pt x="1619" y="1200"/>
                  </a:cubicBezTo>
                  <a:cubicBezTo>
                    <a:pt x="1642" y="1211"/>
                    <a:pt x="1670" y="1218"/>
                    <a:pt x="1697" y="1218"/>
                  </a:cubicBezTo>
                  <a:cubicBezTo>
                    <a:pt x="1735" y="1218"/>
                    <a:pt x="1770" y="1205"/>
                    <a:pt x="1786" y="1172"/>
                  </a:cubicBezTo>
                  <a:cubicBezTo>
                    <a:pt x="1926" y="1004"/>
                    <a:pt x="2010" y="809"/>
                    <a:pt x="2010" y="670"/>
                  </a:cubicBezTo>
                  <a:cubicBezTo>
                    <a:pt x="1982" y="223"/>
                    <a:pt x="1507" y="28"/>
                    <a:pt x="108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8"/>
            <p:cNvSpPr/>
            <p:nvPr/>
          </p:nvSpPr>
          <p:spPr>
            <a:xfrm>
              <a:off x="7114935" y="2595134"/>
              <a:ext cx="157534" cy="135395"/>
            </a:xfrm>
            <a:custGeom>
              <a:rect b="b" l="l" r="r" t="t"/>
              <a:pathLst>
                <a:path extrusionOk="0" h="3070" w="3572">
                  <a:moveTo>
                    <a:pt x="2902" y="0"/>
                  </a:moveTo>
                  <a:cubicBezTo>
                    <a:pt x="2762" y="0"/>
                    <a:pt x="2595" y="84"/>
                    <a:pt x="2456" y="196"/>
                  </a:cubicBezTo>
                  <a:cubicBezTo>
                    <a:pt x="2316" y="84"/>
                    <a:pt x="2177" y="28"/>
                    <a:pt x="2037" y="28"/>
                  </a:cubicBezTo>
                  <a:cubicBezTo>
                    <a:pt x="1563" y="56"/>
                    <a:pt x="1228" y="530"/>
                    <a:pt x="1200" y="977"/>
                  </a:cubicBezTo>
                  <a:cubicBezTo>
                    <a:pt x="1200" y="1033"/>
                    <a:pt x="1228" y="1088"/>
                    <a:pt x="1256" y="1172"/>
                  </a:cubicBezTo>
                  <a:cubicBezTo>
                    <a:pt x="614" y="1256"/>
                    <a:pt x="28" y="1981"/>
                    <a:pt x="0" y="2539"/>
                  </a:cubicBezTo>
                  <a:cubicBezTo>
                    <a:pt x="0" y="2790"/>
                    <a:pt x="168" y="3013"/>
                    <a:pt x="475" y="3069"/>
                  </a:cubicBezTo>
                  <a:cubicBezTo>
                    <a:pt x="531" y="3069"/>
                    <a:pt x="586" y="3041"/>
                    <a:pt x="614" y="2985"/>
                  </a:cubicBezTo>
                  <a:cubicBezTo>
                    <a:pt x="614" y="2902"/>
                    <a:pt x="586" y="2846"/>
                    <a:pt x="503" y="2846"/>
                  </a:cubicBezTo>
                  <a:cubicBezTo>
                    <a:pt x="307" y="2790"/>
                    <a:pt x="252" y="2706"/>
                    <a:pt x="252" y="2539"/>
                  </a:cubicBezTo>
                  <a:cubicBezTo>
                    <a:pt x="252" y="2344"/>
                    <a:pt x="391" y="2037"/>
                    <a:pt x="614" y="1814"/>
                  </a:cubicBezTo>
                  <a:cubicBezTo>
                    <a:pt x="837" y="1563"/>
                    <a:pt x="1116" y="1395"/>
                    <a:pt x="1340" y="1395"/>
                  </a:cubicBezTo>
                  <a:cubicBezTo>
                    <a:pt x="1368" y="1395"/>
                    <a:pt x="1423" y="1395"/>
                    <a:pt x="1451" y="1423"/>
                  </a:cubicBezTo>
                  <a:cubicBezTo>
                    <a:pt x="1466" y="1431"/>
                    <a:pt x="1481" y="1434"/>
                    <a:pt x="1496" y="1434"/>
                  </a:cubicBezTo>
                  <a:cubicBezTo>
                    <a:pt x="1535" y="1434"/>
                    <a:pt x="1570" y="1408"/>
                    <a:pt x="1591" y="1367"/>
                  </a:cubicBezTo>
                  <a:cubicBezTo>
                    <a:pt x="1619" y="1312"/>
                    <a:pt x="1619" y="1228"/>
                    <a:pt x="1563" y="1200"/>
                  </a:cubicBezTo>
                  <a:cubicBezTo>
                    <a:pt x="1479" y="1144"/>
                    <a:pt x="1451" y="1060"/>
                    <a:pt x="1451" y="977"/>
                  </a:cubicBezTo>
                  <a:cubicBezTo>
                    <a:pt x="1451" y="809"/>
                    <a:pt x="1507" y="642"/>
                    <a:pt x="1647" y="502"/>
                  </a:cubicBezTo>
                  <a:cubicBezTo>
                    <a:pt x="1758" y="363"/>
                    <a:pt x="1898" y="279"/>
                    <a:pt x="2037" y="279"/>
                  </a:cubicBezTo>
                  <a:cubicBezTo>
                    <a:pt x="2149" y="279"/>
                    <a:pt x="2260" y="335"/>
                    <a:pt x="2372" y="447"/>
                  </a:cubicBezTo>
                  <a:cubicBezTo>
                    <a:pt x="2400" y="475"/>
                    <a:pt x="2428" y="502"/>
                    <a:pt x="2456" y="502"/>
                  </a:cubicBezTo>
                  <a:cubicBezTo>
                    <a:pt x="2483" y="502"/>
                    <a:pt x="2539" y="475"/>
                    <a:pt x="2539" y="447"/>
                  </a:cubicBezTo>
                  <a:cubicBezTo>
                    <a:pt x="2679" y="307"/>
                    <a:pt x="2818" y="251"/>
                    <a:pt x="2902" y="251"/>
                  </a:cubicBezTo>
                  <a:cubicBezTo>
                    <a:pt x="3069" y="251"/>
                    <a:pt x="3237" y="419"/>
                    <a:pt x="3320" y="698"/>
                  </a:cubicBezTo>
                  <a:cubicBezTo>
                    <a:pt x="3320" y="781"/>
                    <a:pt x="3404" y="809"/>
                    <a:pt x="3460" y="809"/>
                  </a:cubicBezTo>
                  <a:cubicBezTo>
                    <a:pt x="3516" y="781"/>
                    <a:pt x="3572" y="726"/>
                    <a:pt x="3544" y="642"/>
                  </a:cubicBezTo>
                  <a:cubicBezTo>
                    <a:pt x="3460" y="307"/>
                    <a:pt x="3237" y="28"/>
                    <a:pt x="290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8"/>
            <p:cNvSpPr/>
            <p:nvPr/>
          </p:nvSpPr>
          <p:spPr>
            <a:xfrm>
              <a:off x="7301973" y="2934723"/>
              <a:ext cx="179674" cy="152903"/>
            </a:xfrm>
            <a:custGeom>
              <a:rect b="b" l="l" r="r" t="t"/>
              <a:pathLst>
                <a:path extrusionOk="0" h="3467" w="4074">
                  <a:moveTo>
                    <a:pt x="0" y="0"/>
                  </a:moveTo>
                  <a:lnTo>
                    <a:pt x="0" y="0"/>
                  </a:lnTo>
                  <a:cubicBezTo>
                    <a:pt x="34" y="5"/>
                    <a:pt x="67" y="9"/>
                    <a:pt x="100" y="13"/>
                  </a:cubicBezTo>
                  <a:lnTo>
                    <a:pt x="100" y="13"/>
                  </a:lnTo>
                  <a:cubicBezTo>
                    <a:pt x="66" y="7"/>
                    <a:pt x="33" y="3"/>
                    <a:pt x="0" y="0"/>
                  </a:cubicBezTo>
                  <a:close/>
                  <a:moveTo>
                    <a:pt x="100" y="13"/>
                  </a:moveTo>
                  <a:cubicBezTo>
                    <a:pt x="899" y="161"/>
                    <a:pt x="1950" y="1406"/>
                    <a:pt x="1869" y="2316"/>
                  </a:cubicBezTo>
                  <a:cubicBezTo>
                    <a:pt x="1810" y="2990"/>
                    <a:pt x="2257" y="3466"/>
                    <a:pt x="2771" y="3466"/>
                  </a:cubicBezTo>
                  <a:cubicBezTo>
                    <a:pt x="2981" y="3466"/>
                    <a:pt x="3202" y="3387"/>
                    <a:pt x="3404" y="3209"/>
                  </a:cubicBezTo>
                  <a:cubicBezTo>
                    <a:pt x="4073" y="2595"/>
                    <a:pt x="3153" y="1730"/>
                    <a:pt x="3153" y="1730"/>
                  </a:cubicBezTo>
                  <a:cubicBezTo>
                    <a:pt x="2550" y="663"/>
                    <a:pt x="1814" y="240"/>
                    <a:pt x="100" y="1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8"/>
            <p:cNvSpPr/>
            <p:nvPr/>
          </p:nvSpPr>
          <p:spPr>
            <a:xfrm>
              <a:off x="7127239" y="3158455"/>
              <a:ext cx="419635" cy="583476"/>
            </a:xfrm>
            <a:custGeom>
              <a:rect b="b" l="l" r="r" t="t"/>
              <a:pathLst>
                <a:path extrusionOk="0" h="13230" w="9515">
                  <a:moveTo>
                    <a:pt x="106" y="0"/>
                  </a:moveTo>
                  <a:cubicBezTo>
                    <a:pt x="69" y="0"/>
                    <a:pt x="34" y="2"/>
                    <a:pt x="0" y="5"/>
                  </a:cubicBezTo>
                  <a:cubicBezTo>
                    <a:pt x="1284" y="647"/>
                    <a:pt x="3265" y="1791"/>
                    <a:pt x="2846" y="7538"/>
                  </a:cubicBezTo>
                  <a:cubicBezTo>
                    <a:pt x="2539" y="11918"/>
                    <a:pt x="3209" y="13034"/>
                    <a:pt x="7422" y="13229"/>
                  </a:cubicBezTo>
                  <a:cubicBezTo>
                    <a:pt x="7422" y="13229"/>
                    <a:pt x="9514" y="11946"/>
                    <a:pt x="9347" y="8068"/>
                  </a:cubicBezTo>
                  <a:cubicBezTo>
                    <a:pt x="9182" y="4262"/>
                    <a:pt x="2060" y="0"/>
                    <a:pt x="1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8"/>
            <p:cNvSpPr/>
            <p:nvPr/>
          </p:nvSpPr>
          <p:spPr>
            <a:xfrm>
              <a:off x="7294564" y="3297687"/>
              <a:ext cx="244901" cy="403185"/>
            </a:xfrm>
            <a:custGeom>
              <a:rect b="b" l="l" r="r" t="t"/>
              <a:pathLst>
                <a:path extrusionOk="0" h="9142" w="5553">
                  <a:moveTo>
                    <a:pt x="1" y="1"/>
                  </a:moveTo>
                  <a:lnTo>
                    <a:pt x="1" y="1"/>
                  </a:lnTo>
                  <a:cubicBezTo>
                    <a:pt x="1758" y="2093"/>
                    <a:pt x="2484" y="8119"/>
                    <a:pt x="4102" y="8789"/>
                  </a:cubicBezTo>
                  <a:cubicBezTo>
                    <a:pt x="4102" y="8789"/>
                    <a:pt x="4060" y="9141"/>
                    <a:pt x="4118" y="9141"/>
                  </a:cubicBezTo>
                  <a:cubicBezTo>
                    <a:pt x="4177" y="9141"/>
                    <a:pt x="4337" y="8782"/>
                    <a:pt x="4744" y="7338"/>
                  </a:cubicBezTo>
                  <a:cubicBezTo>
                    <a:pt x="5553" y="4437"/>
                    <a:pt x="1758" y="308"/>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8"/>
            <p:cNvSpPr/>
            <p:nvPr/>
          </p:nvSpPr>
          <p:spPr>
            <a:xfrm>
              <a:off x="7295799" y="2999951"/>
              <a:ext cx="227657" cy="436086"/>
            </a:xfrm>
            <a:custGeom>
              <a:rect b="b" l="l" r="r" t="t"/>
              <a:pathLst>
                <a:path extrusionOk="0" h="9888" w="5162">
                  <a:moveTo>
                    <a:pt x="1" y="0"/>
                  </a:moveTo>
                  <a:lnTo>
                    <a:pt x="1" y="0"/>
                  </a:lnTo>
                  <a:cubicBezTo>
                    <a:pt x="698" y="725"/>
                    <a:pt x="1228" y="2009"/>
                    <a:pt x="1117" y="5106"/>
                  </a:cubicBezTo>
                  <a:cubicBezTo>
                    <a:pt x="1005" y="8202"/>
                    <a:pt x="1898" y="9123"/>
                    <a:pt x="3432" y="9876"/>
                  </a:cubicBezTo>
                  <a:cubicBezTo>
                    <a:pt x="3432" y="9876"/>
                    <a:pt x="3437" y="9887"/>
                    <a:pt x="3451" y="9887"/>
                  </a:cubicBezTo>
                  <a:cubicBezTo>
                    <a:pt x="3509" y="9887"/>
                    <a:pt x="3725" y="9686"/>
                    <a:pt x="4381" y="7561"/>
                  </a:cubicBezTo>
                  <a:cubicBezTo>
                    <a:pt x="5162" y="4938"/>
                    <a:pt x="1228" y="30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8"/>
            <p:cNvSpPr/>
            <p:nvPr/>
          </p:nvSpPr>
          <p:spPr>
            <a:xfrm>
              <a:off x="7367333" y="3169745"/>
              <a:ext cx="126618" cy="265188"/>
            </a:xfrm>
            <a:custGeom>
              <a:rect b="b" l="l" r="r" t="t"/>
              <a:pathLst>
                <a:path extrusionOk="0" h="6013" w="2871">
                  <a:moveTo>
                    <a:pt x="415" y="0"/>
                  </a:moveTo>
                  <a:cubicBezTo>
                    <a:pt x="1079" y="1725"/>
                    <a:pt x="1" y="4686"/>
                    <a:pt x="1477" y="5380"/>
                  </a:cubicBezTo>
                  <a:lnTo>
                    <a:pt x="1477" y="5380"/>
                  </a:lnTo>
                  <a:cubicBezTo>
                    <a:pt x="1526" y="5306"/>
                    <a:pt x="1581" y="5224"/>
                    <a:pt x="1643" y="5134"/>
                  </a:cubicBezTo>
                  <a:cubicBezTo>
                    <a:pt x="2870" y="3376"/>
                    <a:pt x="1531" y="614"/>
                    <a:pt x="415" y="0"/>
                  </a:cubicBezTo>
                  <a:close/>
                  <a:moveTo>
                    <a:pt x="1477" y="5380"/>
                  </a:moveTo>
                  <a:cubicBezTo>
                    <a:pt x="1162" y="5857"/>
                    <a:pt x="1096" y="6012"/>
                    <a:pt x="1145" y="6012"/>
                  </a:cubicBezTo>
                  <a:cubicBezTo>
                    <a:pt x="1236" y="6012"/>
                    <a:pt x="1727" y="5468"/>
                    <a:pt x="1727" y="5468"/>
                  </a:cubicBezTo>
                  <a:cubicBezTo>
                    <a:pt x="1636" y="5445"/>
                    <a:pt x="1553" y="5415"/>
                    <a:pt x="1477" y="53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8"/>
            <p:cNvSpPr/>
            <p:nvPr/>
          </p:nvSpPr>
          <p:spPr>
            <a:xfrm>
              <a:off x="6898391" y="1166742"/>
              <a:ext cx="359303" cy="479791"/>
            </a:xfrm>
            <a:custGeom>
              <a:rect b="b" l="l" r="r" t="t"/>
              <a:pathLst>
                <a:path extrusionOk="0" h="10879" w="8147">
                  <a:moveTo>
                    <a:pt x="6459" y="0"/>
                  </a:moveTo>
                  <a:cubicBezTo>
                    <a:pt x="6038" y="0"/>
                    <a:pt x="5692" y="53"/>
                    <a:pt x="5692" y="53"/>
                  </a:cubicBezTo>
                  <a:cubicBezTo>
                    <a:pt x="5524" y="583"/>
                    <a:pt x="4631" y="3066"/>
                    <a:pt x="3934" y="4657"/>
                  </a:cubicBezTo>
                  <a:cubicBezTo>
                    <a:pt x="3237" y="5828"/>
                    <a:pt x="2623" y="7251"/>
                    <a:pt x="2093" y="8116"/>
                  </a:cubicBezTo>
                  <a:cubicBezTo>
                    <a:pt x="1814" y="8311"/>
                    <a:pt x="1395" y="8367"/>
                    <a:pt x="1116" y="8618"/>
                  </a:cubicBezTo>
                  <a:cubicBezTo>
                    <a:pt x="837" y="8869"/>
                    <a:pt x="670" y="8925"/>
                    <a:pt x="363" y="9009"/>
                  </a:cubicBezTo>
                  <a:cubicBezTo>
                    <a:pt x="234" y="9060"/>
                    <a:pt x="320" y="9207"/>
                    <a:pt x="487" y="9207"/>
                  </a:cubicBezTo>
                  <a:cubicBezTo>
                    <a:pt x="501" y="9207"/>
                    <a:pt x="515" y="9206"/>
                    <a:pt x="530" y="9204"/>
                  </a:cubicBezTo>
                  <a:cubicBezTo>
                    <a:pt x="726" y="9176"/>
                    <a:pt x="1116" y="9176"/>
                    <a:pt x="1116" y="9176"/>
                  </a:cubicBezTo>
                  <a:lnTo>
                    <a:pt x="1116" y="9176"/>
                  </a:lnTo>
                  <a:cubicBezTo>
                    <a:pt x="1116" y="9176"/>
                    <a:pt x="893" y="9539"/>
                    <a:pt x="614" y="9734"/>
                  </a:cubicBezTo>
                  <a:cubicBezTo>
                    <a:pt x="335" y="9930"/>
                    <a:pt x="0" y="10264"/>
                    <a:pt x="168" y="10320"/>
                  </a:cubicBezTo>
                  <a:cubicBezTo>
                    <a:pt x="251" y="10320"/>
                    <a:pt x="502" y="10153"/>
                    <a:pt x="753" y="9957"/>
                  </a:cubicBezTo>
                  <a:lnTo>
                    <a:pt x="753" y="9957"/>
                  </a:lnTo>
                  <a:cubicBezTo>
                    <a:pt x="447" y="10209"/>
                    <a:pt x="140" y="10515"/>
                    <a:pt x="223" y="10599"/>
                  </a:cubicBezTo>
                  <a:cubicBezTo>
                    <a:pt x="235" y="10617"/>
                    <a:pt x="254" y="10624"/>
                    <a:pt x="279" y="10624"/>
                  </a:cubicBezTo>
                  <a:cubicBezTo>
                    <a:pt x="374" y="10624"/>
                    <a:pt x="555" y="10514"/>
                    <a:pt x="753" y="10404"/>
                  </a:cubicBezTo>
                  <a:lnTo>
                    <a:pt x="753" y="10404"/>
                  </a:lnTo>
                  <a:cubicBezTo>
                    <a:pt x="558" y="10571"/>
                    <a:pt x="447" y="10711"/>
                    <a:pt x="530" y="10794"/>
                  </a:cubicBezTo>
                  <a:cubicBezTo>
                    <a:pt x="543" y="10807"/>
                    <a:pt x="561" y="10812"/>
                    <a:pt x="586" y="10812"/>
                  </a:cubicBezTo>
                  <a:cubicBezTo>
                    <a:pt x="672" y="10812"/>
                    <a:pt x="824" y="10742"/>
                    <a:pt x="977" y="10655"/>
                  </a:cubicBezTo>
                  <a:lnTo>
                    <a:pt x="977" y="10655"/>
                  </a:lnTo>
                  <a:cubicBezTo>
                    <a:pt x="893" y="10739"/>
                    <a:pt x="809" y="10794"/>
                    <a:pt x="837" y="10850"/>
                  </a:cubicBezTo>
                  <a:cubicBezTo>
                    <a:pt x="837" y="10869"/>
                    <a:pt x="856" y="10879"/>
                    <a:pt x="890" y="10879"/>
                  </a:cubicBezTo>
                  <a:cubicBezTo>
                    <a:pt x="1055" y="10879"/>
                    <a:pt x="1575" y="10662"/>
                    <a:pt x="2037" y="10292"/>
                  </a:cubicBezTo>
                  <a:cubicBezTo>
                    <a:pt x="2455" y="9957"/>
                    <a:pt x="2734" y="9288"/>
                    <a:pt x="2930" y="8869"/>
                  </a:cubicBezTo>
                  <a:cubicBezTo>
                    <a:pt x="3627" y="8144"/>
                    <a:pt x="5580" y="6079"/>
                    <a:pt x="5971" y="5354"/>
                  </a:cubicBezTo>
                  <a:cubicBezTo>
                    <a:pt x="6389" y="4461"/>
                    <a:pt x="8147" y="1504"/>
                    <a:pt x="7924" y="611"/>
                  </a:cubicBezTo>
                  <a:cubicBezTo>
                    <a:pt x="7793" y="105"/>
                    <a:pt x="7052" y="0"/>
                    <a:pt x="6459"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8"/>
            <p:cNvSpPr/>
            <p:nvPr/>
          </p:nvSpPr>
          <p:spPr>
            <a:xfrm>
              <a:off x="7108760" y="1057456"/>
              <a:ext cx="172308" cy="219939"/>
            </a:xfrm>
            <a:custGeom>
              <a:rect b="b" l="l" r="r" t="t"/>
              <a:pathLst>
                <a:path extrusionOk="0" h="4987" w="3907">
                  <a:moveTo>
                    <a:pt x="2058" y="1"/>
                  </a:moveTo>
                  <a:cubicBezTo>
                    <a:pt x="1448" y="1"/>
                    <a:pt x="1163" y="585"/>
                    <a:pt x="810" y="1443"/>
                  </a:cubicBezTo>
                  <a:cubicBezTo>
                    <a:pt x="140" y="3089"/>
                    <a:pt x="1" y="4624"/>
                    <a:pt x="1" y="4624"/>
                  </a:cubicBezTo>
                  <a:cubicBezTo>
                    <a:pt x="1" y="4624"/>
                    <a:pt x="2902" y="4735"/>
                    <a:pt x="3600" y="4986"/>
                  </a:cubicBezTo>
                  <a:cubicBezTo>
                    <a:pt x="3907" y="4484"/>
                    <a:pt x="3823" y="2196"/>
                    <a:pt x="3488" y="1248"/>
                  </a:cubicBezTo>
                  <a:cubicBezTo>
                    <a:pt x="3154" y="327"/>
                    <a:pt x="2679" y="104"/>
                    <a:pt x="2261" y="20"/>
                  </a:cubicBezTo>
                  <a:cubicBezTo>
                    <a:pt x="2189" y="7"/>
                    <a:pt x="2122" y="1"/>
                    <a:pt x="2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8"/>
            <p:cNvSpPr/>
            <p:nvPr/>
          </p:nvSpPr>
          <p:spPr>
            <a:xfrm>
              <a:off x="7226911" y="938997"/>
              <a:ext cx="307659" cy="83707"/>
            </a:xfrm>
            <a:custGeom>
              <a:rect b="b" l="l" r="r" t="t"/>
              <a:pathLst>
                <a:path extrusionOk="0" h="1898" w="6976">
                  <a:moveTo>
                    <a:pt x="140" y="0"/>
                  </a:moveTo>
                  <a:lnTo>
                    <a:pt x="0" y="977"/>
                  </a:lnTo>
                  <a:lnTo>
                    <a:pt x="6836" y="1897"/>
                  </a:lnTo>
                  <a:lnTo>
                    <a:pt x="6975" y="949"/>
                  </a:lnTo>
                  <a:lnTo>
                    <a:pt x="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8"/>
            <p:cNvSpPr/>
            <p:nvPr/>
          </p:nvSpPr>
          <p:spPr>
            <a:xfrm>
              <a:off x="7214606" y="626442"/>
              <a:ext cx="333459" cy="1039761"/>
            </a:xfrm>
            <a:custGeom>
              <a:rect b="b" l="l" r="r" t="t"/>
              <a:pathLst>
                <a:path extrusionOk="0" h="23576" w="7561">
                  <a:moveTo>
                    <a:pt x="0" y="1"/>
                  </a:moveTo>
                  <a:lnTo>
                    <a:pt x="0" y="23575"/>
                  </a:lnTo>
                  <a:lnTo>
                    <a:pt x="7561" y="22599"/>
                  </a:lnTo>
                  <a:lnTo>
                    <a:pt x="7561" y="21371"/>
                  </a:lnTo>
                  <a:lnTo>
                    <a:pt x="1088" y="22125"/>
                  </a:lnTo>
                  <a:lnTo>
                    <a:pt x="1088" y="1452"/>
                  </a:lnTo>
                  <a:lnTo>
                    <a:pt x="7561" y="3181"/>
                  </a:lnTo>
                  <a:lnTo>
                    <a:pt x="7561" y="195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8"/>
            <p:cNvSpPr/>
            <p:nvPr/>
          </p:nvSpPr>
          <p:spPr>
            <a:xfrm>
              <a:off x="5947277" y="1895580"/>
              <a:ext cx="1535605" cy="2694795"/>
            </a:xfrm>
            <a:custGeom>
              <a:rect b="b" l="l" r="r" t="t"/>
              <a:pathLst>
                <a:path extrusionOk="0" h="61103" w="34819">
                  <a:moveTo>
                    <a:pt x="32994" y="0"/>
                  </a:moveTo>
                  <a:cubicBezTo>
                    <a:pt x="32699" y="0"/>
                    <a:pt x="32407" y="170"/>
                    <a:pt x="32252" y="462"/>
                  </a:cubicBezTo>
                  <a:lnTo>
                    <a:pt x="223" y="59385"/>
                  </a:lnTo>
                  <a:cubicBezTo>
                    <a:pt x="0" y="59775"/>
                    <a:pt x="140" y="60278"/>
                    <a:pt x="530" y="60501"/>
                  </a:cubicBezTo>
                  <a:lnTo>
                    <a:pt x="1451" y="61003"/>
                  </a:lnTo>
                  <a:cubicBezTo>
                    <a:pt x="1569" y="61070"/>
                    <a:pt x="1697" y="61102"/>
                    <a:pt x="1825" y="61102"/>
                  </a:cubicBezTo>
                  <a:cubicBezTo>
                    <a:pt x="2119" y="61102"/>
                    <a:pt x="2411" y="60932"/>
                    <a:pt x="2567" y="60640"/>
                  </a:cubicBezTo>
                  <a:lnTo>
                    <a:pt x="34595" y="1717"/>
                  </a:lnTo>
                  <a:cubicBezTo>
                    <a:pt x="34818" y="1299"/>
                    <a:pt x="34679" y="797"/>
                    <a:pt x="34288" y="601"/>
                  </a:cubicBezTo>
                  <a:lnTo>
                    <a:pt x="33368" y="99"/>
                  </a:lnTo>
                  <a:cubicBezTo>
                    <a:pt x="33250" y="32"/>
                    <a:pt x="33121" y="0"/>
                    <a:pt x="329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8"/>
            <p:cNvSpPr/>
            <p:nvPr/>
          </p:nvSpPr>
          <p:spPr>
            <a:xfrm>
              <a:off x="5970651" y="1916396"/>
              <a:ext cx="1488856" cy="2653118"/>
            </a:xfrm>
            <a:custGeom>
              <a:rect b="b" l="l" r="r" t="t"/>
              <a:pathLst>
                <a:path extrusionOk="0" h="60158" w="33759">
                  <a:moveTo>
                    <a:pt x="32586" y="1"/>
                  </a:moveTo>
                  <a:cubicBezTo>
                    <a:pt x="32340" y="1"/>
                    <a:pt x="32063" y="187"/>
                    <a:pt x="31889" y="492"/>
                  </a:cubicBezTo>
                  <a:lnTo>
                    <a:pt x="224" y="58745"/>
                  </a:lnTo>
                  <a:cubicBezTo>
                    <a:pt x="0" y="59164"/>
                    <a:pt x="56" y="59610"/>
                    <a:pt x="335" y="59750"/>
                  </a:cubicBezTo>
                  <a:lnTo>
                    <a:pt x="977" y="60113"/>
                  </a:lnTo>
                  <a:cubicBezTo>
                    <a:pt x="1037" y="60143"/>
                    <a:pt x="1104" y="60157"/>
                    <a:pt x="1174" y="60157"/>
                  </a:cubicBezTo>
                  <a:cubicBezTo>
                    <a:pt x="1428" y="60157"/>
                    <a:pt x="1722" y="59966"/>
                    <a:pt x="1897" y="59638"/>
                  </a:cubicBezTo>
                  <a:lnTo>
                    <a:pt x="33535" y="1413"/>
                  </a:lnTo>
                  <a:cubicBezTo>
                    <a:pt x="33758" y="994"/>
                    <a:pt x="33730" y="548"/>
                    <a:pt x="33451" y="408"/>
                  </a:cubicBezTo>
                  <a:lnTo>
                    <a:pt x="32782" y="46"/>
                  </a:lnTo>
                  <a:cubicBezTo>
                    <a:pt x="32721" y="15"/>
                    <a:pt x="32655" y="1"/>
                    <a:pt x="32586"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8"/>
            <p:cNvSpPr/>
            <p:nvPr/>
          </p:nvSpPr>
          <p:spPr>
            <a:xfrm>
              <a:off x="7245346" y="2051570"/>
              <a:ext cx="99716" cy="68182"/>
            </a:xfrm>
            <a:custGeom>
              <a:rect b="b" l="l" r="r" t="t"/>
              <a:pathLst>
                <a:path extrusionOk="0" h="1546" w="2261">
                  <a:moveTo>
                    <a:pt x="407" y="1"/>
                  </a:moveTo>
                  <a:cubicBezTo>
                    <a:pt x="301" y="1"/>
                    <a:pt x="175" y="64"/>
                    <a:pt x="112" y="189"/>
                  </a:cubicBezTo>
                  <a:cubicBezTo>
                    <a:pt x="1" y="384"/>
                    <a:pt x="29" y="580"/>
                    <a:pt x="168" y="636"/>
                  </a:cubicBezTo>
                  <a:lnTo>
                    <a:pt x="1758" y="1528"/>
                  </a:lnTo>
                  <a:cubicBezTo>
                    <a:pt x="1782" y="1540"/>
                    <a:pt x="1809" y="1546"/>
                    <a:pt x="1837" y="1546"/>
                  </a:cubicBezTo>
                  <a:cubicBezTo>
                    <a:pt x="1947" y="1546"/>
                    <a:pt x="2083" y="1466"/>
                    <a:pt x="2149" y="1333"/>
                  </a:cubicBezTo>
                  <a:cubicBezTo>
                    <a:pt x="2261" y="1166"/>
                    <a:pt x="2233" y="970"/>
                    <a:pt x="2093" y="915"/>
                  </a:cubicBezTo>
                  <a:lnTo>
                    <a:pt x="503" y="22"/>
                  </a:lnTo>
                  <a:cubicBezTo>
                    <a:pt x="475" y="8"/>
                    <a:pt x="442" y="1"/>
                    <a:pt x="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8"/>
            <p:cNvSpPr/>
            <p:nvPr/>
          </p:nvSpPr>
          <p:spPr>
            <a:xfrm>
              <a:off x="7080491" y="2357950"/>
              <a:ext cx="98481" cy="68182"/>
            </a:xfrm>
            <a:custGeom>
              <a:rect b="b" l="l" r="r" t="t"/>
              <a:pathLst>
                <a:path extrusionOk="0" h="1546" w="2233">
                  <a:moveTo>
                    <a:pt x="394" y="1"/>
                  </a:moveTo>
                  <a:cubicBezTo>
                    <a:pt x="285" y="1"/>
                    <a:pt x="175" y="64"/>
                    <a:pt x="112" y="189"/>
                  </a:cubicBezTo>
                  <a:cubicBezTo>
                    <a:pt x="0" y="384"/>
                    <a:pt x="28" y="580"/>
                    <a:pt x="168" y="635"/>
                  </a:cubicBezTo>
                  <a:lnTo>
                    <a:pt x="1730" y="1528"/>
                  </a:lnTo>
                  <a:cubicBezTo>
                    <a:pt x="1759" y="1540"/>
                    <a:pt x="1791" y="1545"/>
                    <a:pt x="1823" y="1545"/>
                  </a:cubicBezTo>
                  <a:cubicBezTo>
                    <a:pt x="1946" y="1545"/>
                    <a:pt x="2082" y="1465"/>
                    <a:pt x="2149" y="1333"/>
                  </a:cubicBezTo>
                  <a:cubicBezTo>
                    <a:pt x="2232" y="1166"/>
                    <a:pt x="2204" y="970"/>
                    <a:pt x="2093" y="914"/>
                  </a:cubicBezTo>
                  <a:lnTo>
                    <a:pt x="502" y="22"/>
                  </a:lnTo>
                  <a:cubicBezTo>
                    <a:pt x="468" y="8"/>
                    <a:pt x="431" y="1"/>
                    <a:pt x="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8"/>
            <p:cNvSpPr/>
            <p:nvPr/>
          </p:nvSpPr>
          <p:spPr>
            <a:xfrm>
              <a:off x="6909461" y="2669976"/>
              <a:ext cx="98481" cy="68138"/>
            </a:xfrm>
            <a:custGeom>
              <a:rect b="b" l="l" r="r" t="t"/>
              <a:pathLst>
                <a:path extrusionOk="0" h="1545" w="2233">
                  <a:moveTo>
                    <a:pt x="382" y="0"/>
                  </a:moveTo>
                  <a:cubicBezTo>
                    <a:pt x="266" y="0"/>
                    <a:pt x="145" y="78"/>
                    <a:pt x="84" y="200"/>
                  </a:cubicBezTo>
                  <a:cubicBezTo>
                    <a:pt x="0" y="368"/>
                    <a:pt x="28" y="563"/>
                    <a:pt x="140" y="647"/>
                  </a:cubicBezTo>
                  <a:lnTo>
                    <a:pt x="1730" y="1512"/>
                  </a:lnTo>
                  <a:cubicBezTo>
                    <a:pt x="1760" y="1534"/>
                    <a:pt x="1796" y="1545"/>
                    <a:pt x="1834" y="1545"/>
                  </a:cubicBezTo>
                  <a:cubicBezTo>
                    <a:pt x="1938" y="1545"/>
                    <a:pt x="2059" y="1467"/>
                    <a:pt x="2121" y="1344"/>
                  </a:cubicBezTo>
                  <a:cubicBezTo>
                    <a:pt x="2232" y="1177"/>
                    <a:pt x="2204" y="982"/>
                    <a:pt x="2065" y="898"/>
                  </a:cubicBezTo>
                  <a:lnTo>
                    <a:pt x="502" y="33"/>
                  </a:lnTo>
                  <a:cubicBezTo>
                    <a:pt x="465" y="11"/>
                    <a:pt x="424"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8"/>
            <p:cNvSpPr/>
            <p:nvPr/>
          </p:nvSpPr>
          <p:spPr>
            <a:xfrm>
              <a:off x="6462791" y="2008835"/>
              <a:ext cx="315068" cy="295972"/>
            </a:xfrm>
            <a:custGeom>
              <a:rect b="b" l="l" r="r" t="t"/>
              <a:pathLst>
                <a:path extrusionOk="0" h="6711" w="7144">
                  <a:moveTo>
                    <a:pt x="3649" y="0"/>
                  </a:moveTo>
                  <a:cubicBezTo>
                    <a:pt x="3621" y="0"/>
                    <a:pt x="3572" y="14"/>
                    <a:pt x="3488" y="70"/>
                  </a:cubicBezTo>
                  <a:cubicBezTo>
                    <a:pt x="3415" y="63"/>
                    <a:pt x="3342" y="59"/>
                    <a:pt x="3268" y="59"/>
                  </a:cubicBezTo>
                  <a:cubicBezTo>
                    <a:pt x="2502" y="59"/>
                    <a:pt x="1733" y="460"/>
                    <a:pt x="1173" y="1326"/>
                  </a:cubicBezTo>
                  <a:cubicBezTo>
                    <a:pt x="252" y="2693"/>
                    <a:pt x="1" y="3836"/>
                    <a:pt x="1926" y="5929"/>
                  </a:cubicBezTo>
                  <a:cubicBezTo>
                    <a:pt x="2121" y="6124"/>
                    <a:pt x="2540" y="6180"/>
                    <a:pt x="2596" y="6543"/>
                  </a:cubicBezTo>
                  <a:cubicBezTo>
                    <a:pt x="2819" y="6626"/>
                    <a:pt x="5916" y="6710"/>
                    <a:pt x="5916" y="6710"/>
                  </a:cubicBezTo>
                  <a:cubicBezTo>
                    <a:pt x="5916" y="6710"/>
                    <a:pt x="7032" y="4897"/>
                    <a:pt x="7087" y="4506"/>
                  </a:cubicBezTo>
                  <a:cubicBezTo>
                    <a:pt x="7143" y="4255"/>
                    <a:pt x="6976" y="3781"/>
                    <a:pt x="6948" y="3753"/>
                  </a:cubicBezTo>
                  <a:cubicBezTo>
                    <a:pt x="6892" y="3613"/>
                    <a:pt x="6753" y="3334"/>
                    <a:pt x="6585" y="3000"/>
                  </a:cubicBezTo>
                  <a:cubicBezTo>
                    <a:pt x="6753" y="2776"/>
                    <a:pt x="6948" y="2442"/>
                    <a:pt x="6864" y="2358"/>
                  </a:cubicBezTo>
                  <a:cubicBezTo>
                    <a:pt x="6808" y="2163"/>
                    <a:pt x="6306" y="2023"/>
                    <a:pt x="5804" y="1744"/>
                  </a:cubicBezTo>
                  <a:cubicBezTo>
                    <a:pt x="5637" y="1521"/>
                    <a:pt x="5497" y="1326"/>
                    <a:pt x="5413" y="1214"/>
                  </a:cubicBezTo>
                  <a:cubicBezTo>
                    <a:pt x="5079" y="768"/>
                    <a:pt x="4046" y="321"/>
                    <a:pt x="3684" y="14"/>
                  </a:cubicBezTo>
                  <a:cubicBezTo>
                    <a:pt x="3684" y="14"/>
                    <a:pt x="3677" y="0"/>
                    <a:pt x="364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8"/>
            <p:cNvSpPr/>
            <p:nvPr/>
          </p:nvSpPr>
          <p:spPr>
            <a:xfrm>
              <a:off x="6081393" y="3874768"/>
              <a:ext cx="307086" cy="224085"/>
            </a:xfrm>
            <a:custGeom>
              <a:rect b="b" l="l" r="r" t="t"/>
              <a:pathLst>
                <a:path extrusionOk="0" h="5081" w="6963">
                  <a:moveTo>
                    <a:pt x="1395" y="0"/>
                  </a:moveTo>
                  <a:cubicBezTo>
                    <a:pt x="363" y="1563"/>
                    <a:pt x="0" y="2790"/>
                    <a:pt x="809" y="2986"/>
                  </a:cubicBezTo>
                  <a:cubicBezTo>
                    <a:pt x="1088" y="3041"/>
                    <a:pt x="1897" y="3237"/>
                    <a:pt x="2204" y="3627"/>
                  </a:cubicBezTo>
                  <a:cubicBezTo>
                    <a:pt x="3181" y="4743"/>
                    <a:pt x="4408" y="4938"/>
                    <a:pt x="4771" y="5022"/>
                  </a:cubicBezTo>
                  <a:cubicBezTo>
                    <a:pt x="4925" y="5062"/>
                    <a:pt x="5074" y="5081"/>
                    <a:pt x="5214" y="5081"/>
                  </a:cubicBezTo>
                  <a:cubicBezTo>
                    <a:pt x="6342" y="5081"/>
                    <a:pt x="6963" y="3900"/>
                    <a:pt x="6194" y="3404"/>
                  </a:cubicBezTo>
                  <a:cubicBezTo>
                    <a:pt x="4827" y="2539"/>
                    <a:pt x="3683" y="391"/>
                    <a:pt x="3683" y="391"/>
                  </a:cubicBezTo>
                  <a:lnTo>
                    <a:pt x="1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8"/>
            <p:cNvSpPr/>
            <p:nvPr/>
          </p:nvSpPr>
          <p:spPr>
            <a:xfrm>
              <a:off x="6080158" y="2827686"/>
              <a:ext cx="638604" cy="1145959"/>
            </a:xfrm>
            <a:custGeom>
              <a:rect b="b" l="l" r="r" t="t"/>
              <a:pathLst>
                <a:path extrusionOk="0" h="25984" w="14480">
                  <a:moveTo>
                    <a:pt x="8426" y="0"/>
                  </a:moveTo>
                  <a:cubicBezTo>
                    <a:pt x="7449" y="1646"/>
                    <a:pt x="7198" y="2595"/>
                    <a:pt x="6919" y="3822"/>
                  </a:cubicBezTo>
                  <a:cubicBezTo>
                    <a:pt x="6027" y="8063"/>
                    <a:pt x="5329" y="12527"/>
                    <a:pt x="5190" y="13224"/>
                  </a:cubicBezTo>
                  <a:cubicBezTo>
                    <a:pt x="3181" y="15484"/>
                    <a:pt x="558" y="23212"/>
                    <a:pt x="0" y="25081"/>
                  </a:cubicBezTo>
                  <a:cubicBezTo>
                    <a:pt x="1697" y="25887"/>
                    <a:pt x="3860" y="25984"/>
                    <a:pt x="4801" y="25984"/>
                  </a:cubicBezTo>
                  <a:cubicBezTo>
                    <a:pt x="5098" y="25984"/>
                    <a:pt x="5273" y="25974"/>
                    <a:pt x="5273" y="25974"/>
                  </a:cubicBezTo>
                  <a:cubicBezTo>
                    <a:pt x="5273" y="25974"/>
                    <a:pt x="8370" y="17047"/>
                    <a:pt x="8900" y="15679"/>
                  </a:cubicBezTo>
                  <a:cubicBezTo>
                    <a:pt x="11857" y="8314"/>
                    <a:pt x="14257" y="6835"/>
                    <a:pt x="14452" y="1730"/>
                  </a:cubicBezTo>
                  <a:cubicBezTo>
                    <a:pt x="14480" y="1172"/>
                    <a:pt x="8426"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8"/>
            <p:cNvSpPr/>
            <p:nvPr/>
          </p:nvSpPr>
          <p:spPr>
            <a:xfrm>
              <a:off x="6094932" y="3810775"/>
              <a:ext cx="255971" cy="127236"/>
            </a:xfrm>
            <a:custGeom>
              <a:rect b="b" l="l" r="r" t="t"/>
              <a:pathLst>
                <a:path extrusionOk="0" h="2885" w="5804">
                  <a:moveTo>
                    <a:pt x="558" y="1"/>
                  </a:moveTo>
                  <a:cubicBezTo>
                    <a:pt x="140" y="1256"/>
                    <a:pt x="0" y="1814"/>
                    <a:pt x="0" y="1814"/>
                  </a:cubicBezTo>
                  <a:cubicBezTo>
                    <a:pt x="0" y="1814"/>
                    <a:pt x="809" y="2623"/>
                    <a:pt x="3404" y="2818"/>
                  </a:cubicBezTo>
                  <a:cubicBezTo>
                    <a:pt x="3815" y="2866"/>
                    <a:pt x="4138" y="2884"/>
                    <a:pt x="4392" y="2884"/>
                  </a:cubicBezTo>
                  <a:cubicBezTo>
                    <a:pt x="5035" y="2884"/>
                    <a:pt x="5233" y="2767"/>
                    <a:pt x="5273" y="2707"/>
                  </a:cubicBezTo>
                  <a:cubicBezTo>
                    <a:pt x="5775" y="1479"/>
                    <a:pt x="5803" y="1172"/>
                    <a:pt x="5803" y="1172"/>
                  </a:cubicBezTo>
                  <a:cubicBezTo>
                    <a:pt x="5777" y="1167"/>
                    <a:pt x="5749" y="1166"/>
                    <a:pt x="5708" y="1166"/>
                  </a:cubicBezTo>
                  <a:cubicBezTo>
                    <a:pt x="5664" y="1166"/>
                    <a:pt x="5606" y="1167"/>
                    <a:pt x="5521" y="1167"/>
                  </a:cubicBezTo>
                  <a:cubicBezTo>
                    <a:pt x="5266" y="1167"/>
                    <a:pt x="4772" y="1153"/>
                    <a:pt x="3711" y="1033"/>
                  </a:cubicBezTo>
                  <a:cubicBezTo>
                    <a:pt x="893" y="503"/>
                    <a:pt x="698" y="84"/>
                    <a:pt x="5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8"/>
            <p:cNvSpPr/>
            <p:nvPr/>
          </p:nvSpPr>
          <p:spPr>
            <a:xfrm>
              <a:off x="6102297" y="3839089"/>
              <a:ext cx="241197" cy="73519"/>
            </a:xfrm>
            <a:custGeom>
              <a:rect b="b" l="l" r="r" t="t"/>
              <a:pathLst>
                <a:path extrusionOk="0" h="1667" w="5469">
                  <a:moveTo>
                    <a:pt x="224" y="0"/>
                  </a:moveTo>
                  <a:cubicBezTo>
                    <a:pt x="224" y="0"/>
                    <a:pt x="112" y="56"/>
                    <a:pt x="1" y="670"/>
                  </a:cubicBezTo>
                  <a:cubicBezTo>
                    <a:pt x="1851" y="1406"/>
                    <a:pt x="3306" y="1666"/>
                    <a:pt x="4364" y="1666"/>
                  </a:cubicBezTo>
                  <a:cubicBezTo>
                    <a:pt x="4709" y="1666"/>
                    <a:pt x="5012" y="1639"/>
                    <a:pt x="5273" y="1591"/>
                  </a:cubicBezTo>
                  <a:cubicBezTo>
                    <a:pt x="5273" y="1591"/>
                    <a:pt x="5441" y="1228"/>
                    <a:pt x="5469" y="1033"/>
                  </a:cubicBezTo>
                  <a:lnTo>
                    <a:pt x="5469" y="1033"/>
                  </a:lnTo>
                  <a:cubicBezTo>
                    <a:pt x="5374" y="1036"/>
                    <a:pt x="5279" y="1037"/>
                    <a:pt x="5184" y="1037"/>
                  </a:cubicBezTo>
                  <a:cubicBezTo>
                    <a:pt x="2660" y="1037"/>
                    <a:pt x="224" y="0"/>
                    <a:pt x="22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8"/>
            <p:cNvSpPr/>
            <p:nvPr/>
          </p:nvSpPr>
          <p:spPr>
            <a:xfrm>
              <a:off x="6233943" y="2313054"/>
              <a:ext cx="263380" cy="558029"/>
            </a:xfrm>
            <a:custGeom>
              <a:rect b="b" l="l" r="r" t="t"/>
              <a:pathLst>
                <a:path extrusionOk="0" h="12653" w="5972">
                  <a:moveTo>
                    <a:pt x="3538" y="0"/>
                  </a:moveTo>
                  <a:cubicBezTo>
                    <a:pt x="2643" y="0"/>
                    <a:pt x="1910" y="421"/>
                    <a:pt x="1814" y="1068"/>
                  </a:cubicBezTo>
                  <a:lnTo>
                    <a:pt x="112" y="10916"/>
                  </a:lnTo>
                  <a:cubicBezTo>
                    <a:pt x="1" y="11641"/>
                    <a:pt x="754" y="12395"/>
                    <a:pt x="1842" y="12590"/>
                  </a:cubicBezTo>
                  <a:lnTo>
                    <a:pt x="1982" y="12618"/>
                  </a:lnTo>
                  <a:cubicBezTo>
                    <a:pt x="2135" y="12641"/>
                    <a:pt x="2287" y="12653"/>
                    <a:pt x="2434" y="12653"/>
                  </a:cubicBezTo>
                  <a:cubicBezTo>
                    <a:pt x="3329" y="12653"/>
                    <a:pt x="4066" y="12232"/>
                    <a:pt x="4186" y="11586"/>
                  </a:cubicBezTo>
                  <a:lnTo>
                    <a:pt x="5860" y="1765"/>
                  </a:lnTo>
                  <a:cubicBezTo>
                    <a:pt x="5971" y="1012"/>
                    <a:pt x="5218" y="258"/>
                    <a:pt x="4130" y="63"/>
                  </a:cubicBezTo>
                  <a:lnTo>
                    <a:pt x="3990" y="35"/>
                  </a:lnTo>
                  <a:cubicBezTo>
                    <a:pt x="3836" y="12"/>
                    <a:pt x="3685" y="0"/>
                    <a:pt x="3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8"/>
            <p:cNvSpPr/>
            <p:nvPr/>
          </p:nvSpPr>
          <p:spPr>
            <a:xfrm>
              <a:off x="6275796" y="2449948"/>
              <a:ext cx="204283" cy="71402"/>
            </a:xfrm>
            <a:custGeom>
              <a:rect b="b" l="l" r="r" t="t"/>
              <a:pathLst>
                <a:path extrusionOk="0" h="1619" w="4632">
                  <a:moveTo>
                    <a:pt x="335" y="0"/>
                  </a:moveTo>
                  <a:cubicBezTo>
                    <a:pt x="335" y="0"/>
                    <a:pt x="0" y="921"/>
                    <a:pt x="196" y="977"/>
                  </a:cubicBezTo>
                  <a:cubicBezTo>
                    <a:pt x="1786" y="1618"/>
                    <a:pt x="4436" y="1618"/>
                    <a:pt x="4436" y="1618"/>
                  </a:cubicBezTo>
                  <a:lnTo>
                    <a:pt x="4632" y="335"/>
                  </a:lnTo>
                  <a:lnTo>
                    <a:pt x="4632" y="335"/>
                  </a:lnTo>
                  <a:cubicBezTo>
                    <a:pt x="4631" y="335"/>
                    <a:pt x="4219" y="347"/>
                    <a:pt x="3648" y="347"/>
                  </a:cubicBezTo>
                  <a:cubicBezTo>
                    <a:pt x="2505" y="347"/>
                    <a:pt x="726" y="298"/>
                    <a:pt x="3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8"/>
            <p:cNvSpPr/>
            <p:nvPr/>
          </p:nvSpPr>
          <p:spPr>
            <a:xfrm>
              <a:off x="6235178" y="2705875"/>
              <a:ext cx="199387" cy="83751"/>
            </a:xfrm>
            <a:custGeom>
              <a:rect b="b" l="l" r="r" t="t"/>
              <a:pathLst>
                <a:path extrusionOk="0" h="1899" w="4521">
                  <a:moveTo>
                    <a:pt x="419" y="0"/>
                  </a:moveTo>
                  <a:cubicBezTo>
                    <a:pt x="419" y="0"/>
                    <a:pt x="1" y="865"/>
                    <a:pt x="252" y="1060"/>
                  </a:cubicBezTo>
                  <a:cubicBezTo>
                    <a:pt x="1268" y="1854"/>
                    <a:pt x="3674" y="1898"/>
                    <a:pt x="4196" y="1898"/>
                  </a:cubicBezTo>
                  <a:cubicBezTo>
                    <a:pt x="4261" y="1898"/>
                    <a:pt x="4297" y="1897"/>
                    <a:pt x="4297" y="1897"/>
                  </a:cubicBezTo>
                  <a:cubicBezTo>
                    <a:pt x="4297" y="1897"/>
                    <a:pt x="4353" y="1674"/>
                    <a:pt x="4520" y="809"/>
                  </a:cubicBezTo>
                  <a:lnTo>
                    <a:pt x="4520" y="809"/>
                  </a:lnTo>
                  <a:cubicBezTo>
                    <a:pt x="4382" y="936"/>
                    <a:pt x="4129" y="988"/>
                    <a:pt x="3813" y="988"/>
                  </a:cubicBezTo>
                  <a:cubicBezTo>
                    <a:pt x="2599" y="988"/>
                    <a:pt x="463" y="222"/>
                    <a:pt x="4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8"/>
            <p:cNvSpPr/>
            <p:nvPr/>
          </p:nvSpPr>
          <p:spPr>
            <a:xfrm>
              <a:off x="6579707" y="2338766"/>
              <a:ext cx="255971" cy="818719"/>
            </a:xfrm>
            <a:custGeom>
              <a:rect b="b" l="l" r="r" t="t"/>
              <a:pathLst>
                <a:path extrusionOk="0" h="18564" w="5804">
                  <a:moveTo>
                    <a:pt x="2522" y="1"/>
                  </a:moveTo>
                  <a:cubicBezTo>
                    <a:pt x="1963" y="1"/>
                    <a:pt x="1282" y="180"/>
                    <a:pt x="702" y="180"/>
                  </a:cubicBezTo>
                  <a:cubicBezTo>
                    <a:pt x="441" y="180"/>
                    <a:pt x="200" y="144"/>
                    <a:pt x="0" y="38"/>
                  </a:cubicBezTo>
                  <a:lnTo>
                    <a:pt x="0" y="38"/>
                  </a:lnTo>
                  <a:cubicBezTo>
                    <a:pt x="1" y="38"/>
                    <a:pt x="782" y="708"/>
                    <a:pt x="1033" y="1294"/>
                  </a:cubicBezTo>
                  <a:cubicBezTo>
                    <a:pt x="2288" y="4223"/>
                    <a:pt x="1730" y="7599"/>
                    <a:pt x="2009" y="10193"/>
                  </a:cubicBezTo>
                  <a:cubicBezTo>
                    <a:pt x="2260" y="12509"/>
                    <a:pt x="1033" y="18563"/>
                    <a:pt x="1033" y="18563"/>
                  </a:cubicBezTo>
                  <a:cubicBezTo>
                    <a:pt x="1033" y="18563"/>
                    <a:pt x="4771" y="18452"/>
                    <a:pt x="4771" y="17977"/>
                  </a:cubicBezTo>
                  <a:cubicBezTo>
                    <a:pt x="4660" y="14853"/>
                    <a:pt x="5803" y="10640"/>
                    <a:pt x="5357" y="4893"/>
                  </a:cubicBezTo>
                  <a:cubicBezTo>
                    <a:pt x="5217" y="3079"/>
                    <a:pt x="4883" y="2493"/>
                    <a:pt x="3432" y="373"/>
                  </a:cubicBezTo>
                  <a:cubicBezTo>
                    <a:pt x="3234" y="86"/>
                    <a:pt x="2907" y="1"/>
                    <a:pt x="2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8"/>
            <p:cNvSpPr/>
            <p:nvPr/>
          </p:nvSpPr>
          <p:spPr>
            <a:xfrm>
              <a:off x="6523123" y="2244475"/>
              <a:ext cx="262101" cy="143995"/>
            </a:xfrm>
            <a:custGeom>
              <a:rect b="b" l="l" r="r" t="t"/>
              <a:pathLst>
                <a:path extrusionOk="0" h="3265" w="5943">
                  <a:moveTo>
                    <a:pt x="976" y="0"/>
                  </a:moveTo>
                  <a:lnTo>
                    <a:pt x="0" y="1256"/>
                  </a:lnTo>
                  <a:cubicBezTo>
                    <a:pt x="1909" y="2377"/>
                    <a:pt x="4696" y="2764"/>
                    <a:pt x="5218" y="3079"/>
                  </a:cubicBezTo>
                  <a:lnTo>
                    <a:pt x="5218" y="3079"/>
                  </a:lnTo>
                  <a:cubicBezTo>
                    <a:pt x="5341" y="2577"/>
                    <a:pt x="5943" y="1228"/>
                    <a:pt x="5943" y="1228"/>
                  </a:cubicBezTo>
                  <a:cubicBezTo>
                    <a:pt x="5943" y="1228"/>
                    <a:pt x="3766" y="1228"/>
                    <a:pt x="1646" y="474"/>
                  </a:cubicBezTo>
                  <a:cubicBezTo>
                    <a:pt x="1172" y="307"/>
                    <a:pt x="976" y="0"/>
                    <a:pt x="976" y="0"/>
                  </a:cubicBezTo>
                  <a:close/>
                  <a:moveTo>
                    <a:pt x="5218" y="3079"/>
                  </a:moveTo>
                  <a:cubicBezTo>
                    <a:pt x="5189" y="3194"/>
                    <a:pt x="5186" y="3264"/>
                    <a:pt x="5221" y="3264"/>
                  </a:cubicBezTo>
                  <a:cubicBezTo>
                    <a:pt x="5233" y="3264"/>
                    <a:pt x="5250" y="3255"/>
                    <a:pt x="5273" y="3236"/>
                  </a:cubicBezTo>
                  <a:cubicBezTo>
                    <a:pt x="5329" y="3184"/>
                    <a:pt x="5306" y="3133"/>
                    <a:pt x="5218" y="3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8"/>
            <p:cNvSpPr/>
            <p:nvPr/>
          </p:nvSpPr>
          <p:spPr>
            <a:xfrm>
              <a:off x="6283514" y="2281389"/>
              <a:ext cx="523849" cy="906968"/>
            </a:xfrm>
            <a:custGeom>
              <a:rect b="b" l="l" r="r" t="t"/>
              <a:pathLst>
                <a:path extrusionOk="0" h="20565" w="11878">
                  <a:moveTo>
                    <a:pt x="5796" y="0"/>
                  </a:moveTo>
                  <a:cubicBezTo>
                    <a:pt x="4624" y="1451"/>
                    <a:pt x="4708" y="1534"/>
                    <a:pt x="3843" y="3125"/>
                  </a:cubicBezTo>
                  <a:cubicBezTo>
                    <a:pt x="3843" y="3125"/>
                    <a:pt x="2699" y="9151"/>
                    <a:pt x="2810" y="11076"/>
                  </a:cubicBezTo>
                  <a:cubicBezTo>
                    <a:pt x="2922" y="13308"/>
                    <a:pt x="858" y="11383"/>
                    <a:pt x="104" y="17883"/>
                  </a:cubicBezTo>
                  <a:cubicBezTo>
                    <a:pt x="0" y="18740"/>
                    <a:pt x="7852" y="20565"/>
                    <a:pt x="9342" y="20565"/>
                  </a:cubicBezTo>
                  <a:cubicBezTo>
                    <a:pt x="9452" y="20565"/>
                    <a:pt x="9527" y="20555"/>
                    <a:pt x="9562" y="20534"/>
                  </a:cubicBezTo>
                  <a:cubicBezTo>
                    <a:pt x="9562" y="20534"/>
                    <a:pt x="11878" y="12889"/>
                    <a:pt x="11348" y="6333"/>
                  </a:cubicBezTo>
                  <a:cubicBezTo>
                    <a:pt x="11237" y="4917"/>
                    <a:pt x="9993" y="2176"/>
                    <a:pt x="9651" y="2176"/>
                  </a:cubicBezTo>
                  <a:cubicBezTo>
                    <a:pt x="9649" y="2176"/>
                    <a:pt x="9647" y="2176"/>
                    <a:pt x="9646" y="2176"/>
                  </a:cubicBezTo>
                  <a:cubicBezTo>
                    <a:pt x="9639" y="2176"/>
                    <a:pt x="9632" y="2176"/>
                    <a:pt x="9625" y="2176"/>
                  </a:cubicBezTo>
                  <a:cubicBezTo>
                    <a:pt x="8496" y="2176"/>
                    <a:pt x="5796" y="0"/>
                    <a:pt x="5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8"/>
            <p:cNvSpPr/>
            <p:nvPr/>
          </p:nvSpPr>
          <p:spPr>
            <a:xfrm>
              <a:off x="6350859" y="2779703"/>
              <a:ext cx="473749" cy="106949"/>
            </a:xfrm>
            <a:custGeom>
              <a:rect b="b" l="l" r="r" t="t"/>
              <a:pathLst>
                <a:path extrusionOk="0" h="2425" w="10742">
                  <a:moveTo>
                    <a:pt x="1144" y="0"/>
                  </a:moveTo>
                  <a:cubicBezTo>
                    <a:pt x="1144" y="0"/>
                    <a:pt x="0" y="1060"/>
                    <a:pt x="781" y="1284"/>
                  </a:cubicBezTo>
                  <a:cubicBezTo>
                    <a:pt x="3724" y="2159"/>
                    <a:pt x="5887" y="2425"/>
                    <a:pt x="7428" y="2425"/>
                  </a:cubicBezTo>
                  <a:cubicBezTo>
                    <a:pt x="9817" y="2425"/>
                    <a:pt x="10713" y="1786"/>
                    <a:pt x="10713" y="1786"/>
                  </a:cubicBezTo>
                  <a:cubicBezTo>
                    <a:pt x="10713" y="1786"/>
                    <a:pt x="10741" y="1507"/>
                    <a:pt x="10685" y="447"/>
                  </a:cubicBezTo>
                  <a:cubicBezTo>
                    <a:pt x="10054" y="927"/>
                    <a:pt x="9099" y="1092"/>
                    <a:pt x="8057" y="1092"/>
                  </a:cubicBezTo>
                  <a:cubicBezTo>
                    <a:pt x="5828" y="1092"/>
                    <a:pt x="3196" y="336"/>
                    <a:pt x="2455" y="279"/>
                  </a:cubicBezTo>
                  <a:lnTo>
                    <a:pt x="1144"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8"/>
            <p:cNvSpPr/>
            <p:nvPr/>
          </p:nvSpPr>
          <p:spPr>
            <a:xfrm>
              <a:off x="6380363" y="2332327"/>
              <a:ext cx="288342" cy="482393"/>
            </a:xfrm>
            <a:custGeom>
              <a:rect b="b" l="l" r="r" t="t"/>
              <a:pathLst>
                <a:path extrusionOk="0" h="10938" w="6538">
                  <a:moveTo>
                    <a:pt x="3245" y="0"/>
                  </a:moveTo>
                  <a:cubicBezTo>
                    <a:pt x="3082" y="0"/>
                    <a:pt x="2953" y="9"/>
                    <a:pt x="2874" y="17"/>
                  </a:cubicBezTo>
                  <a:cubicBezTo>
                    <a:pt x="2288" y="45"/>
                    <a:pt x="1842" y="1551"/>
                    <a:pt x="1842" y="1551"/>
                  </a:cubicBezTo>
                  <a:cubicBezTo>
                    <a:pt x="2235" y="1044"/>
                    <a:pt x="2853" y="819"/>
                    <a:pt x="3457" y="819"/>
                  </a:cubicBezTo>
                  <a:cubicBezTo>
                    <a:pt x="4183" y="819"/>
                    <a:pt x="4888" y="1143"/>
                    <a:pt x="5162" y="1691"/>
                  </a:cubicBezTo>
                  <a:cubicBezTo>
                    <a:pt x="5664" y="2695"/>
                    <a:pt x="5692" y="4815"/>
                    <a:pt x="4074" y="6936"/>
                  </a:cubicBezTo>
                  <a:cubicBezTo>
                    <a:pt x="2970" y="8371"/>
                    <a:pt x="584" y="9615"/>
                    <a:pt x="262" y="9615"/>
                  </a:cubicBezTo>
                  <a:cubicBezTo>
                    <a:pt x="258" y="9615"/>
                    <a:pt x="255" y="9614"/>
                    <a:pt x="252" y="9614"/>
                  </a:cubicBezTo>
                  <a:cubicBezTo>
                    <a:pt x="1" y="10088"/>
                    <a:pt x="112" y="10507"/>
                    <a:pt x="112" y="10507"/>
                  </a:cubicBezTo>
                  <a:cubicBezTo>
                    <a:pt x="112" y="10507"/>
                    <a:pt x="604" y="10937"/>
                    <a:pt x="1079" y="10937"/>
                  </a:cubicBezTo>
                  <a:cubicBezTo>
                    <a:pt x="1158" y="10937"/>
                    <a:pt x="1236" y="10925"/>
                    <a:pt x="1312" y="10897"/>
                  </a:cubicBezTo>
                  <a:cubicBezTo>
                    <a:pt x="3823" y="9977"/>
                    <a:pt x="6334" y="5987"/>
                    <a:pt x="6417" y="3309"/>
                  </a:cubicBezTo>
                  <a:cubicBezTo>
                    <a:pt x="6537" y="335"/>
                    <a:pt x="4245" y="0"/>
                    <a:pt x="3245"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8"/>
            <p:cNvSpPr/>
            <p:nvPr/>
          </p:nvSpPr>
          <p:spPr>
            <a:xfrm>
              <a:off x="6942670" y="1940079"/>
              <a:ext cx="161239" cy="194668"/>
            </a:xfrm>
            <a:custGeom>
              <a:rect b="b" l="l" r="r" t="t"/>
              <a:pathLst>
                <a:path extrusionOk="0" h="4414" w="3656">
                  <a:moveTo>
                    <a:pt x="2433" y="1"/>
                  </a:moveTo>
                  <a:cubicBezTo>
                    <a:pt x="2413" y="1"/>
                    <a:pt x="2393" y="4"/>
                    <a:pt x="2372" y="11"/>
                  </a:cubicBezTo>
                  <a:cubicBezTo>
                    <a:pt x="2278" y="48"/>
                    <a:pt x="2147" y="475"/>
                    <a:pt x="2054" y="819"/>
                  </a:cubicBezTo>
                  <a:lnTo>
                    <a:pt x="2054" y="819"/>
                  </a:lnTo>
                  <a:cubicBezTo>
                    <a:pt x="2100" y="609"/>
                    <a:pt x="2137" y="384"/>
                    <a:pt x="2121" y="290"/>
                  </a:cubicBezTo>
                  <a:cubicBezTo>
                    <a:pt x="2121" y="140"/>
                    <a:pt x="2076" y="35"/>
                    <a:pt x="1966" y="35"/>
                  </a:cubicBezTo>
                  <a:cubicBezTo>
                    <a:pt x="1954" y="35"/>
                    <a:pt x="1940" y="36"/>
                    <a:pt x="1926" y="39"/>
                  </a:cubicBezTo>
                  <a:cubicBezTo>
                    <a:pt x="1786" y="67"/>
                    <a:pt x="1563" y="1071"/>
                    <a:pt x="1284" y="1462"/>
                  </a:cubicBezTo>
                  <a:cubicBezTo>
                    <a:pt x="1172" y="1573"/>
                    <a:pt x="977" y="1713"/>
                    <a:pt x="977" y="1713"/>
                  </a:cubicBezTo>
                  <a:cubicBezTo>
                    <a:pt x="810" y="1685"/>
                    <a:pt x="1061" y="904"/>
                    <a:pt x="838" y="848"/>
                  </a:cubicBezTo>
                  <a:cubicBezTo>
                    <a:pt x="831" y="846"/>
                    <a:pt x="824" y="845"/>
                    <a:pt x="818" y="845"/>
                  </a:cubicBezTo>
                  <a:cubicBezTo>
                    <a:pt x="488" y="845"/>
                    <a:pt x="137" y="2838"/>
                    <a:pt x="1" y="3303"/>
                  </a:cubicBezTo>
                  <a:cubicBezTo>
                    <a:pt x="1" y="3303"/>
                    <a:pt x="674" y="4414"/>
                    <a:pt x="1463" y="4414"/>
                  </a:cubicBezTo>
                  <a:cubicBezTo>
                    <a:pt x="1650" y="4414"/>
                    <a:pt x="1844" y="4351"/>
                    <a:pt x="2037" y="4196"/>
                  </a:cubicBezTo>
                  <a:cubicBezTo>
                    <a:pt x="2679" y="3694"/>
                    <a:pt x="2986" y="3219"/>
                    <a:pt x="3153" y="2885"/>
                  </a:cubicBezTo>
                  <a:cubicBezTo>
                    <a:pt x="3153" y="2857"/>
                    <a:pt x="3153" y="2857"/>
                    <a:pt x="3153" y="2857"/>
                  </a:cubicBezTo>
                  <a:cubicBezTo>
                    <a:pt x="3404" y="2410"/>
                    <a:pt x="3655" y="1350"/>
                    <a:pt x="3348" y="1015"/>
                  </a:cubicBezTo>
                  <a:cubicBezTo>
                    <a:pt x="3341" y="1008"/>
                    <a:pt x="3333" y="1004"/>
                    <a:pt x="3323" y="1004"/>
                  </a:cubicBezTo>
                  <a:cubicBezTo>
                    <a:pt x="3264" y="1004"/>
                    <a:pt x="3174" y="1149"/>
                    <a:pt x="3125" y="1294"/>
                  </a:cubicBezTo>
                  <a:cubicBezTo>
                    <a:pt x="3125" y="1211"/>
                    <a:pt x="3153" y="1127"/>
                    <a:pt x="3153" y="1043"/>
                  </a:cubicBezTo>
                  <a:cubicBezTo>
                    <a:pt x="3178" y="664"/>
                    <a:pt x="3066" y="422"/>
                    <a:pt x="2920" y="422"/>
                  </a:cubicBezTo>
                  <a:cubicBezTo>
                    <a:pt x="2905" y="422"/>
                    <a:pt x="2890" y="424"/>
                    <a:pt x="2874" y="429"/>
                  </a:cubicBezTo>
                  <a:cubicBezTo>
                    <a:pt x="2766" y="456"/>
                    <a:pt x="2658" y="876"/>
                    <a:pt x="2575" y="1257"/>
                  </a:cubicBezTo>
                  <a:lnTo>
                    <a:pt x="2575" y="1257"/>
                  </a:lnTo>
                  <a:cubicBezTo>
                    <a:pt x="2626" y="1016"/>
                    <a:pt x="2652" y="755"/>
                    <a:pt x="2679" y="569"/>
                  </a:cubicBezTo>
                  <a:cubicBezTo>
                    <a:pt x="2703" y="178"/>
                    <a:pt x="2578" y="1"/>
                    <a:pt x="2433"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8"/>
            <p:cNvSpPr/>
            <p:nvPr/>
          </p:nvSpPr>
          <p:spPr>
            <a:xfrm>
              <a:off x="5885754" y="1798907"/>
              <a:ext cx="1572519" cy="2773474"/>
            </a:xfrm>
            <a:custGeom>
              <a:rect b="b" l="l" r="r" t="t"/>
              <a:pathLst>
                <a:path extrusionOk="0" h="62887" w="35656">
                  <a:moveTo>
                    <a:pt x="33835" y="0"/>
                  </a:moveTo>
                  <a:cubicBezTo>
                    <a:pt x="33541" y="0"/>
                    <a:pt x="33253" y="157"/>
                    <a:pt x="33116" y="450"/>
                  </a:cubicBezTo>
                  <a:lnTo>
                    <a:pt x="223" y="61158"/>
                  </a:lnTo>
                  <a:cubicBezTo>
                    <a:pt x="0" y="61577"/>
                    <a:pt x="140" y="62079"/>
                    <a:pt x="530" y="62274"/>
                  </a:cubicBezTo>
                  <a:lnTo>
                    <a:pt x="1451" y="62804"/>
                  </a:lnTo>
                  <a:cubicBezTo>
                    <a:pt x="1562" y="62860"/>
                    <a:pt x="1683" y="62886"/>
                    <a:pt x="1803" y="62886"/>
                  </a:cubicBezTo>
                  <a:cubicBezTo>
                    <a:pt x="2105" y="62886"/>
                    <a:pt x="2407" y="62721"/>
                    <a:pt x="2567" y="62442"/>
                  </a:cubicBezTo>
                  <a:lnTo>
                    <a:pt x="35432" y="1705"/>
                  </a:lnTo>
                  <a:cubicBezTo>
                    <a:pt x="35655" y="1315"/>
                    <a:pt x="35544" y="813"/>
                    <a:pt x="35153" y="589"/>
                  </a:cubicBezTo>
                  <a:lnTo>
                    <a:pt x="34205" y="87"/>
                  </a:lnTo>
                  <a:cubicBezTo>
                    <a:pt x="34088" y="29"/>
                    <a:pt x="33961" y="0"/>
                    <a:pt x="3383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8"/>
            <p:cNvSpPr/>
            <p:nvPr/>
          </p:nvSpPr>
          <p:spPr>
            <a:xfrm>
              <a:off x="5909128" y="1819238"/>
              <a:ext cx="1525770" cy="2732326"/>
            </a:xfrm>
            <a:custGeom>
              <a:rect b="b" l="l" r="r" t="t"/>
              <a:pathLst>
                <a:path extrusionOk="0" h="61954" w="34596">
                  <a:moveTo>
                    <a:pt x="33425" y="0"/>
                  </a:moveTo>
                  <a:cubicBezTo>
                    <a:pt x="33179" y="0"/>
                    <a:pt x="32901" y="191"/>
                    <a:pt x="32726" y="519"/>
                  </a:cubicBezTo>
                  <a:lnTo>
                    <a:pt x="224" y="60558"/>
                  </a:lnTo>
                  <a:cubicBezTo>
                    <a:pt x="0" y="60948"/>
                    <a:pt x="56" y="61395"/>
                    <a:pt x="307" y="61534"/>
                  </a:cubicBezTo>
                  <a:lnTo>
                    <a:pt x="977" y="61897"/>
                  </a:lnTo>
                  <a:cubicBezTo>
                    <a:pt x="1041" y="61935"/>
                    <a:pt x="1112" y="61953"/>
                    <a:pt x="1186" y="61953"/>
                  </a:cubicBezTo>
                  <a:cubicBezTo>
                    <a:pt x="1436" y="61953"/>
                    <a:pt x="1719" y="61752"/>
                    <a:pt x="1870" y="61451"/>
                  </a:cubicBezTo>
                  <a:lnTo>
                    <a:pt x="34400" y="1412"/>
                  </a:lnTo>
                  <a:cubicBezTo>
                    <a:pt x="34595" y="1021"/>
                    <a:pt x="34567" y="575"/>
                    <a:pt x="34288" y="407"/>
                  </a:cubicBezTo>
                  <a:lnTo>
                    <a:pt x="33619" y="45"/>
                  </a:lnTo>
                  <a:cubicBezTo>
                    <a:pt x="33558" y="15"/>
                    <a:pt x="33493" y="0"/>
                    <a:pt x="33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8"/>
            <p:cNvSpPr/>
            <p:nvPr/>
          </p:nvSpPr>
          <p:spPr>
            <a:xfrm>
              <a:off x="7252755" y="2060126"/>
              <a:ext cx="43088" cy="37708"/>
            </a:xfrm>
            <a:custGeom>
              <a:rect b="b" l="l" r="r" t="t"/>
              <a:pathLst>
                <a:path extrusionOk="0" h="855" w="977">
                  <a:moveTo>
                    <a:pt x="481" y="1"/>
                  </a:moveTo>
                  <a:cubicBezTo>
                    <a:pt x="334" y="1"/>
                    <a:pt x="189" y="83"/>
                    <a:pt x="112" y="218"/>
                  </a:cubicBezTo>
                  <a:cubicBezTo>
                    <a:pt x="0" y="442"/>
                    <a:pt x="84" y="693"/>
                    <a:pt x="279" y="804"/>
                  </a:cubicBezTo>
                  <a:cubicBezTo>
                    <a:pt x="339" y="838"/>
                    <a:pt x="406" y="854"/>
                    <a:pt x="475" y="854"/>
                  </a:cubicBezTo>
                  <a:cubicBezTo>
                    <a:pt x="629" y="854"/>
                    <a:pt x="788" y="772"/>
                    <a:pt x="865" y="637"/>
                  </a:cubicBezTo>
                  <a:cubicBezTo>
                    <a:pt x="977" y="414"/>
                    <a:pt x="893" y="163"/>
                    <a:pt x="670" y="51"/>
                  </a:cubicBezTo>
                  <a:cubicBezTo>
                    <a:pt x="610" y="17"/>
                    <a:pt x="545" y="1"/>
                    <a:pt x="4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8"/>
            <p:cNvSpPr/>
            <p:nvPr/>
          </p:nvSpPr>
          <p:spPr>
            <a:xfrm>
              <a:off x="7085386" y="2368976"/>
              <a:ext cx="43132" cy="36693"/>
            </a:xfrm>
            <a:custGeom>
              <a:rect b="b" l="l" r="r" t="t"/>
              <a:pathLst>
                <a:path extrusionOk="0" h="832" w="978">
                  <a:moveTo>
                    <a:pt x="491" y="1"/>
                  </a:moveTo>
                  <a:cubicBezTo>
                    <a:pt x="335" y="1"/>
                    <a:pt x="190" y="82"/>
                    <a:pt x="112" y="218"/>
                  </a:cubicBezTo>
                  <a:cubicBezTo>
                    <a:pt x="1" y="413"/>
                    <a:pt x="85" y="664"/>
                    <a:pt x="280" y="776"/>
                  </a:cubicBezTo>
                  <a:cubicBezTo>
                    <a:pt x="345" y="813"/>
                    <a:pt x="419" y="832"/>
                    <a:pt x="494" y="832"/>
                  </a:cubicBezTo>
                  <a:cubicBezTo>
                    <a:pt x="643" y="832"/>
                    <a:pt x="791" y="757"/>
                    <a:pt x="866" y="609"/>
                  </a:cubicBezTo>
                  <a:cubicBezTo>
                    <a:pt x="977" y="413"/>
                    <a:pt x="894" y="162"/>
                    <a:pt x="698" y="51"/>
                  </a:cubicBezTo>
                  <a:cubicBezTo>
                    <a:pt x="630" y="17"/>
                    <a:pt x="559" y="1"/>
                    <a:pt x="49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8"/>
            <p:cNvSpPr/>
            <p:nvPr/>
          </p:nvSpPr>
          <p:spPr>
            <a:xfrm>
              <a:off x="6918061" y="2676591"/>
              <a:ext cx="43132" cy="37664"/>
            </a:xfrm>
            <a:custGeom>
              <a:rect b="b" l="l" r="r" t="t"/>
              <a:pathLst>
                <a:path extrusionOk="0" h="854" w="978">
                  <a:moveTo>
                    <a:pt x="490" y="0"/>
                  </a:moveTo>
                  <a:cubicBezTo>
                    <a:pt x="334" y="0"/>
                    <a:pt x="190" y="82"/>
                    <a:pt x="112" y="218"/>
                  </a:cubicBezTo>
                  <a:cubicBezTo>
                    <a:pt x="1" y="441"/>
                    <a:pt x="84" y="692"/>
                    <a:pt x="280" y="804"/>
                  </a:cubicBezTo>
                  <a:cubicBezTo>
                    <a:pt x="348" y="838"/>
                    <a:pt x="419" y="854"/>
                    <a:pt x="487" y="854"/>
                  </a:cubicBezTo>
                  <a:cubicBezTo>
                    <a:pt x="643" y="854"/>
                    <a:pt x="788" y="772"/>
                    <a:pt x="865" y="636"/>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8"/>
            <p:cNvSpPr/>
            <p:nvPr/>
          </p:nvSpPr>
          <p:spPr>
            <a:xfrm>
              <a:off x="6750736" y="2985441"/>
              <a:ext cx="43088" cy="36693"/>
            </a:xfrm>
            <a:custGeom>
              <a:rect b="b" l="l" r="r" t="t"/>
              <a:pathLst>
                <a:path extrusionOk="0" h="832" w="977">
                  <a:moveTo>
                    <a:pt x="490" y="0"/>
                  </a:moveTo>
                  <a:cubicBezTo>
                    <a:pt x="334" y="0"/>
                    <a:pt x="189" y="82"/>
                    <a:pt x="112" y="217"/>
                  </a:cubicBezTo>
                  <a:cubicBezTo>
                    <a:pt x="0" y="413"/>
                    <a:pt x="84" y="664"/>
                    <a:pt x="279" y="775"/>
                  </a:cubicBezTo>
                  <a:cubicBezTo>
                    <a:pt x="354" y="813"/>
                    <a:pt x="431" y="831"/>
                    <a:pt x="506" y="831"/>
                  </a:cubicBezTo>
                  <a:cubicBezTo>
                    <a:pt x="654" y="831"/>
                    <a:pt x="791" y="757"/>
                    <a:pt x="865" y="608"/>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8"/>
            <p:cNvSpPr/>
            <p:nvPr/>
          </p:nvSpPr>
          <p:spPr>
            <a:xfrm>
              <a:off x="6583411" y="3293012"/>
              <a:ext cx="43088" cy="37708"/>
            </a:xfrm>
            <a:custGeom>
              <a:rect b="b" l="l" r="r" t="t"/>
              <a:pathLst>
                <a:path extrusionOk="0" h="855" w="977">
                  <a:moveTo>
                    <a:pt x="490" y="1"/>
                  </a:moveTo>
                  <a:cubicBezTo>
                    <a:pt x="334" y="1"/>
                    <a:pt x="189" y="83"/>
                    <a:pt x="112" y="218"/>
                  </a:cubicBezTo>
                  <a:cubicBezTo>
                    <a:pt x="0" y="441"/>
                    <a:pt x="84" y="693"/>
                    <a:pt x="279" y="804"/>
                  </a:cubicBezTo>
                  <a:cubicBezTo>
                    <a:pt x="347" y="838"/>
                    <a:pt x="418" y="854"/>
                    <a:pt x="487" y="854"/>
                  </a:cubicBezTo>
                  <a:cubicBezTo>
                    <a:pt x="643" y="854"/>
                    <a:pt x="787" y="772"/>
                    <a:pt x="865" y="637"/>
                  </a:cubicBezTo>
                  <a:cubicBezTo>
                    <a:pt x="977" y="414"/>
                    <a:pt x="893" y="162"/>
                    <a:pt x="698" y="51"/>
                  </a:cubicBezTo>
                  <a:cubicBezTo>
                    <a:pt x="629" y="17"/>
                    <a:pt x="558" y="1"/>
                    <a:pt x="490"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8"/>
            <p:cNvSpPr/>
            <p:nvPr/>
          </p:nvSpPr>
          <p:spPr>
            <a:xfrm>
              <a:off x="6416042" y="3601862"/>
              <a:ext cx="43132" cy="36693"/>
            </a:xfrm>
            <a:custGeom>
              <a:rect b="b" l="l" r="r" t="t"/>
              <a:pathLst>
                <a:path extrusionOk="0" h="832" w="978">
                  <a:moveTo>
                    <a:pt x="503" y="1"/>
                  </a:moveTo>
                  <a:cubicBezTo>
                    <a:pt x="348" y="1"/>
                    <a:pt x="190" y="82"/>
                    <a:pt x="112" y="218"/>
                  </a:cubicBezTo>
                  <a:cubicBezTo>
                    <a:pt x="1" y="413"/>
                    <a:pt x="84" y="664"/>
                    <a:pt x="280" y="776"/>
                  </a:cubicBezTo>
                  <a:cubicBezTo>
                    <a:pt x="354" y="813"/>
                    <a:pt x="432" y="832"/>
                    <a:pt x="506" y="832"/>
                  </a:cubicBezTo>
                  <a:cubicBezTo>
                    <a:pt x="655" y="832"/>
                    <a:pt x="791" y="757"/>
                    <a:pt x="866" y="609"/>
                  </a:cubicBezTo>
                  <a:cubicBezTo>
                    <a:pt x="977" y="413"/>
                    <a:pt x="894" y="162"/>
                    <a:pt x="698" y="51"/>
                  </a:cubicBezTo>
                  <a:cubicBezTo>
                    <a:pt x="639" y="16"/>
                    <a:pt x="571" y="1"/>
                    <a:pt x="503"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8"/>
            <p:cNvSpPr/>
            <p:nvPr/>
          </p:nvSpPr>
          <p:spPr>
            <a:xfrm>
              <a:off x="6249952" y="3909476"/>
              <a:ext cx="41853" cy="37664"/>
            </a:xfrm>
            <a:custGeom>
              <a:rect b="b" l="l" r="r" t="t"/>
              <a:pathLst>
                <a:path extrusionOk="0" h="854" w="949">
                  <a:moveTo>
                    <a:pt x="475" y="0"/>
                  </a:moveTo>
                  <a:cubicBezTo>
                    <a:pt x="320" y="0"/>
                    <a:pt x="162" y="82"/>
                    <a:pt x="84" y="218"/>
                  </a:cubicBezTo>
                  <a:cubicBezTo>
                    <a:pt x="0" y="441"/>
                    <a:pt x="56" y="692"/>
                    <a:pt x="279" y="804"/>
                  </a:cubicBezTo>
                  <a:cubicBezTo>
                    <a:pt x="339" y="838"/>
                    <a:pt x="404" y="854"/>
                    <a:pt x="469" y="854"/>
                  </a:cubicBezTo>
                  <a:cubicBezTo>
                    <a:pt x="615" y="854"/>
                    <a:pt x="760" y="772"/>
                    <a:pt x="837" y="636"/>
                  </a:cubicBezTo>
                  <a:cubicBezTo>
                    <a:pt x="949" y="413"/>
                    <a:pt x="865" y="162"/>
                    <a:pt x="670" y="50"/>
                  </a:cubicBezTo>
                  <a:cubicBezTo>
                    <a:pt x="610" y="16"/>
                    <a:pt x="543" y="0"/>
                    <a:pt x="47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8"/>
            <p:cNvSpPr/>
            <p:nvPr/>
          </p:nvSpPr>
          <p:spPr>
            <a:xfrm>
              <a:off x="6082628" y="4218282"/>
              <a:ext cx="41853" cy="36737"/>
            </a:xfrm>
            <a:custGeom>
              <a:rect b="b" l="l" r="r" t="t"/>
              <a:pathLst>
                <a:path extrusionOk="0" h="833" w="949">
                  <a:moveTo>
                    <a:pt x="481" y="1"/>
                  </a:moveTo>
                  <a:cubicBezTo>
                    <a:pt x="334" y="1"/>
                    <a:pt x="189" y="83"/>
                    <a:pt x="112" y="218"/>
                  </a:cubicBezTo>
                  <a:cubicBezTo>
                    <a:pt x="0" y="414"/>
                    <a:pt x="56" y="665"/>
                    <a:pt x="279" y="776"/>
                  </a:cubicBezTo>
                  <a:cubicBezTo>
                    <a:pt x="344" y="814"/>
                    <a:pt x="416" y="832"/>
                    <a:pt x="486" y="832"/>
                  </a:cubicBezTo>
                  <a:cubicBezTo>
                    <a:pt x="626" y="832"/>
                    <a:pt x="763" y="758"/>
                    <a:pt x="837" y="609"/>
                  </a:cubicBezTo>
                  <a:cubicBezTo>
                    <a:pt x="949" y="414"/>
                    <a:pt x="865" y="163"/>
                    <a:pt x="670" y="51"/>
                  </a:cubicBezTo>
                  <a:cubicBezTo>
                    <a:pt x="610" y="17"/>
                    <a:pt x="545" y="1"/>
                    <a:pt x="4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8"/>
            <p:cNvSpPr/>
            <p:nvPr/>
          </p:nvSpPr>
          <p:spPr>
            <a:xfrm>
              <a:off x="5985426" y="2982574"/>
              <a:ext cx="962228" cy="1643524"/>
            </a:xfrm>
            <a:custGeom>
              <a:rect b="b" l="l" r="r" t="t"/>
              <a:pathLst>
                <a:path extrusionOk="0" h="37266" w="21818">
                  <a:moveTo>
                    <a:pt x="19997" y="0"/>
                  </a:moveTo>
                  <a:cubicBezTo>
                    <a:pt x="19703" y="0"/>
                    <a:pt x="19415" y="157"/>
                    <a:pt x="19278" y="450"/>
                  </a:cubicBezTo>
                  <a:lnTo>
                    <a:pt x="223" y="35547"/>
                  </a:lnTo>
                  <a:cubicBezTo>
                    <a:pt x="0" y="35965"/>
                    <a:pt x="140" y="36468"/>
                    <a:pt x="530" y="36663"/>
                  </a:cubicBezTo>
                  <a:lnTo>
                    <a:pt x="1451" y="37165"/>
                  </a:lnTo>
                  <a:cubicBezTo>
                    <a:pt x="1570" y="37233"/>
                    <a:pt x="1700" y="37265"/>
                    <a:pt x="1829" y="37265"/>
                  </a:cubicBezTo>
                  <a:cubicBezTo>
                    <a:pt x="2122" y="37265"/>
                    <a:pt x="2412" y="37101"/>
                    <a:pt x="2567" y="36830"/>
                  </a:cubicBezTo>
                  <a:lnTo>
                    <a:pt x="21594" y="1733"/>
                  </a:lnTo>
                  <a:cubicBezTo>
                    <a:pt x="21817" y="1315"/>
                    <a:pt x="21706" y="813"/>
                    <a:pt x="21315" y="589"/>
                  </a:cubicBezTo>
                  <a:lnTo>
                    <a:pt x="20366" y="87"/>
                  </a:lnTo>
                  <a:cubicBezTo>
                    <a:pt x="20250" y="29"/>
                    <a:pt x="20123" y="0"/>
                    <a:pt x="19997"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8"/>
            <p:cNvSpPr/>
            <p:nvPr/>
          </p:nvSpPr>
          <p:spPr>
            <a:xfrm>
              <a:off x="6008800" y="3002905"/>
              <a:ext cx="915480" cy="1602773"/>
            </a:xfrm>
            <a:custGeom>
              <a:rect b="b" l="l" r="r" t="t"/>
              <a:pathLst>
                <a:path extrusionOk="0" h="36342" w="20758">
                  <a:moveTo>
                    <a:pt x="19587" y="0"/>
                  </a:moveTo>
                  <a:cubicBezTo>
                    <a:pt x="19341" y="0"/>
                    <a:pt x="19063" y="191"/>
                    <a:pt x="18888" y="519"/>
                  </a:cubicBezTo>
                  <a:lnTo>
                    <a:pt x="223" y="34919"/>
                  </a:lnTo>
                  <a:cubicBezTo>
                    <a:pt x="0" y="35337"/>
                    <a:pt x="56" y="35783"/>
                    <a:pt x="307" y="35923"/>
                  </a:cubicBezTo>
                  <a:lnTo>
                    <a:pt x="977" y="36286"/>
                  </a:lnTo>
                  <a:cubicBezTo>
                    <a:pt x="1041" y="36324"/>
                    <a:pt x="1110" y="36342"/>
                    <a:pt x="1183" y="36342"/>
                  </a:cubicBezTo>
                  <a:cubicBezTo>
                    <a:pt x="1426" y="36342"/>
                    <a:pt x="1697" y="36140"/>
                    <a:pt x="1869" y="35839"/>
                  </a:cubicBezTo>
                  <a:lnTo>
                    <a:pt x="20562" y="1412"/>
                  </a:lnTo>
                  <a:cubicBezTo>
                    <a:pt x="20757" y="1021"/>
                    <a:pt x="20729" y="575"/>
                    <a:pt x="20450" y="407"/>
                  </a:cubicBezTo>
                  <a:lnTo>
                    <a:pt x="19781" y="45"/>
                  </a:lnTo>
                  <a:cubicBezTo>
                    <a:pt x="19720" y="15"/>
                    <a:pt x="19655" y="0"/>
                    <a:pt x="19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8"/>
            <p:cNvSpPr/>
            <p:nvPr/>
          </p:nvSpPr>
          <p:spPr>
            <a:xfrm>
              <a:off x="6683039" y="3347170"/>
              <a:ext cx="43132" cy="37664"/>
            </a:xfrm>
            <a:custGeom>
              <a:rect b="b" l="l" r="r" t="t"/>
              <a:pathLst>
                <a:path extrusionOk="0" h="854" w="978">
                  <a:moveTo>
                    <a:pt x="491" y="0"/>
                  </a:moveTo>
                  <a:cubicBezTo>
                    <a:pt x="335" y="0"/>
                    <a:pt x="190" y="82"/>
                    <a:pt x="112" y="218"/>
                  </a:cubicBezTo>
                  <a:cubicBezTo>
                    <a:pt x="1" y="441"/>
                    <a:pt x="85" y="692"/>
                    <a:pt x="280" y="804"/>
                  </a:cubicBezTo>
                  <a:cubicBezTo>
                    <a:pt x="348" y="838"/>
                    <a:pt x="419" y="854"/>
                    <a:pt x="488" y="854"/>
                  </a:cubicBezTo>
                  <a:cubicBezTo>
                    <a:pt x="644" y="854"/>
                    <a:pt x="788" y="772"/>
                    <a:pt x="866" y="636"/>
                  </a:cubicBezTo>
                  <a:cubicBezTo>
                    <a:pt x="977" y="413"/>
                    <a:pt x="894" y="162"/>
                    <a:pt x="698" y="50"/>
                  </a:cubicBezTo>
                  <a:cubicBezTo>
                    <a:pt x="630" y="16"/>
                    <a:pt x="559" y="0"/>
                    <a:pt x="491"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8"/>
            <p:cNvSpPr/>
            <p:nvPr/>
          </p:nvSpPr>
          <p:spPr>
            <a:xfrm>
              <a:off x="6515714" y="3656019"/>
              <a:ext cx="43132" cy="36693"/>
            </a:xfrm>
            <a:custGeom>
              <a:rect b="b" l="l" r="r" t="t"/>
              <a:pathLst>
                <a:path extrusionOk="0" h="832" w="978">
                  <a:moveTo>
                    <a:pt x="490" y="0"/>
                  </a:moveTo>
                  <a:cubicBezTo>
                    <a:pt x="334" y="0"/>
                    <a:pt x="190" y="82"/>
                    <a:pt x="112" y="217"/>
                  </a:cubicBezTo>
                  <a:cubicBezTo>
                    <a:pt x="1" y="413"/>
                    <a:pt x="84" y="664"/>
                    <a:pt x="280" y="775"/>
                  </a:cubicBezTo>
                  <a:cubicBezTo>
                    <a:pt x="354" y="813"/>
                    <a:pt x="431" y="831"/>
                    <a:pt x="506" y="831"/>
                  </a:cubicBezTo>
                  <a:cubicBezTo>
                    <a:pt x="655" y="831"/>
                    <a:pt x="791" y="757"/>
                    <a:pt x="865" y="608"/>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8"/>
            <p:cNvSpPr/>
            <p:nvPr/>
          </p:nvSpPr>
          <p:spPr>
            <a:xfrm>
              <a:off x="6348389" y="3963590"/>
              <a:ext cx="43088" cy="37708"/>
            </a:xfrm>
            <a:custGeom>
              <a:rect b="b" l="l" r="r" t="t"/>
              <a:pathLst>
                <a:path extrusionOk="0" h="855" w="977">
                  <a:moveTo>
                    <a:pt x="490" y="1"/>
                  </a:moveTo>
                  <a:cubicBezTo>
                    <a:pt x="334" y="1"/>
                    <a:pt x="189" y="83"/>
                    <a:pt x="112" y="218"/>
                  </a:cubicBezTo>
                  <a:cubicBezTo>
                    <a:pt x="0" y="441"/>
                    <a:pt x="84" y="693"/>
                    <a:pt x="279" y="804"/>
                  </a:cubicBezTo>
                  <a:cubicBezTo>
                    <a:pt x="348" y="838"/>
                    <a:pt x="418" y="854"/>
                    <a:pt x="487" y="854"/>
                  </a:cubicBezTo>
                  <a:cubicBezTo>
                    <a:pt x="643" y="854"/>
                    <a:pt x="788" y="772"/>
                    <a:pt x="865" y="637"/>
                  </a:cubicBezTo>
                  <a:cubicBezTo>
                    <a:pt x="977" y="414"/>
                    <a:pt x="893" y="162"/>
                    <a:pt x="698" y="51"/>
                  </a:cubicBezTo>
                  <a:cubicBezTo>
                    <a:pt x="630" y="17"/>
                    <a:pt x="559" y="1"/>
                    <a:pt x="490"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8"/>
            <p:cNvSpPr/>
            <p:nvPr/>
          </p:nvSpPr>
          <p:spPr>
            <a:xfrm>
              <a:off x="6181064" y="4272440"/>
              <a:ext cx="43088" cy="36693"/>
            </a:xfrm>
            <a:custGeom>
              <a:rect b="b" l="l" r="r" t="t"/>
              <a:pathLst>
                <a:path extrusionOk="0" h="832" w="977">
                  <a:moveTo>
                    <a:pt x="502" y="1"/>
                  </a:moveTo>
                  <a:cubicBezTo>
                    <a:pt x="347" y="1"/>
                    <a:pt x="189" y="82"/>
                    <a:pt x="112" y="218"/>
                  </a:cubicBezTo>
                  <a:cubicBezTo>
                    <a:pt x="0" y="413"/>
                    <a:pt x="84" y="664"/>
                    <a:pt x="307" y="776"/>
                  </a:cubicBezTo>
                  <a:cubicBezTo>
                    <a:pt x="372" y="813"/>
                    <a:pt x="443" y="832"/>
                    <a:pt x="514" y="832"/>
                  </a:cubicBezTo>
                  <a:cubicBezTo>
                    <a:pt x="654" y="832"/>
                    <a:pt x="791" y="757"/>
                    <a:pt x="865" y="609"/>
                  </a:cubicBezTo>
                  <a:cubicBezTo>
                    <a:pt x="977" y="413"/>
                    <a:pt x="893" y="162"/>
                    <a:pt x="698" y="51"/>
                  </a:cubicBezTo>
                  <a:cubicBezTo>
                    <a:pt x="638" y="16"/>
                    <a:pt x="570" y="1"/>
                    <a:pt x="50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8"/>
            <p:cNvSpPr/>
            <p:nvPr/>
          </p:nvSpPr>
          <p:spPr>
            <a:xfrm>
              <a:off x="6488635" y="2054966"/>
              <a:ext cx="535272" cy="494124"/>
            </a:xfrm>
            <a:custGeom>
              <a:rect b="b" l="l" r="r" t="t"/>
              <a:pathLst>
                <a:path extrusionOk="0" h="11204" w="12137">
                  <a:moveTo>
                    <a:pt x="9570" y="1"/>
                  </a:moveTo>
                  <a:cubicBezTo>
                    <a:pt x="7478" y="2456"/>
                    <a:pt x="7087" y="3097"/>
                    <a:pt x="6278" y="3739"/>
                  </a:cubicBezTo>
                  <a:cubicBezTo>
                    <a:pt x="4465" y="5553"/>
                    <a:pt x="3962" y="5301"/>
                    <a:pt x="1954" y="6724"/>
                  </a:cubicBezTo>
                  <a:cubicBezTo>
                    <a:pt x="1" y="8119"/>
                    <a:pt x="894" y="9626"/>
                    <a:pt x="1005" y="10044"/>
                  </a:cubicBezTo>
                  <a:cubicBezTo>
                    <a:pt x="1113" y="10513"/>
                    <a:pt x="1805" y="11204"/>
                    <a:pt x="2996" y="11204"/>
                  </a:cubicBezTo>
                  <a:cubicBezTo>
                    <a:pt x="3647" y="11204"/>
                    <a:pt x="4448" y="10997"/>
                    <a:pt x="5385" y="10435"/>
                  </a:cubicBezTo>
                  <a:cubicBezTo>
                    <a:pt x="5385" y="10435"/>
                    <a:pt x="6808" y="9403"/>
                    <a:pt x="8845" y="7450"/>
                  </a:cubicBezTo>
                  <a:cubicBezTo>
                    <a:pt x="10351" y="6055"/>
                    <a:pt x="11997" y="3404"/>
                    <a:pt x="12137" y="2512"/>
                  </a:cubicBezTo>
                  <a:cubicBezTo>
                    <a:pt x="11160" y="1730"/>
                    <a:pt x="10072" y="1033"/>
                    <a:pt x="9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8"/>
            <p:cNvSpPr/>
            <p:nvPr/>
          </p:nvSpPr>
          <p:spPr>
            <a:xfrm>
              <a:off x="6631395" y="2281389"/>
              <a:ext cx="184569" cy="203268"/>
            </a:xfrm>
            <a:custGeom>
              <a:rect b="b" l="l" r="r" t="t"/>
              <a:pathLst>
                <a:path extrusionOk="0" h="4609" w="4185">
                  <a:moveTo>
                    <a:pt x="1283" y="0"/>
                  </a:moveTo>
                  <a:cubicBezTo>
                    <a:pt x="447" y="530"/>
                    <a:pt x="0" y="781"/>
                    <a:pt x="0" y="781"/>
                  </a:cubicBezTo>
                  <a:cubicBezTo>
                    <a:pt x="0" y="781"/>
                    <a:pt x="279" y="1674"/>
                    <a:pt x="865" y="2706"/>
                  </a:cubicBezTo>
                  <a:cubicBezTo>
                    <a:pt x="1428" y="3644"/>
                    <a:pt x="2738" y="4608"/>
                    <a:pt x="2988" y="4608"/>
                  </a:cubicBezTo>
                  <a:cubicBezTo>
                    <a:pt x="2998" y="4608"/>
                    <a:pt x="3007" y="4607"/>
                    <a:pt x="3013" y="4603"/>
                  </a:cubicBezTo>
                  <a:cubicBezTo>
                    <a:pt x="3962" y="4157"/>
                    <a:pt x="4185" y="3683"/>
                    <a:pt x="4185" y="3683"/>
                  </a:cubicBezTo>
                  <a:cubicBezTo>
                    <a:pt x="3739" y="3460"/>
                    <a:pt x="2818" y="2818"/>
                    <a:pt x="2316" y="2120"/>
                  </a:cubicBezTo>
                  <a:cubicBezTo>
                    <a:pt x="1702" y="1283"/>
                    <a:pt x="1283" y="502"/>
                    <a:pt x="1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8"/>
            <p:cNvSpPr/>
            <p:nvPr/>
          </p:nvSpPr>
          <p:spPr>
            <a:xfrm>
              <a:off x="6646125" y="2292458"/>
              <a:ext cx="156343" cy="184569"/>
            </a:xfrm>
            <a:custGeom>
              <a:rect b="b" l="l" r="r" t="t"/>
              <a:pathLst>
                <a:path extrusionOk="0" h="4185" w="3545">
                  <a:moveTo>
                    <a:pt x="531" y="0"/>
                  </a:moveTo>
                  <a:cubicBezTo>
                    <a:pt x="531" y="0"/>
                    <a:pt x="252" y="112"/>
                    <a:pt x="1" y="307"/>
                  </a:cubicBezTo>
                  <a:cubicBezTo>
                    <a:pt x="57" y="781"/>
                    <a:pt x="503" y="1507"/>
                    <a:pt x="866" y="2120"/>
                  </a:cubicBezTo>
                  <a:cubicBezTo>
                    <a:pt x="1563" y="3320"/>
                    <a:pt x="3070" y="4185"/>
                    <a:pt x="3070" y="4185"/>
                  </a:cubicBezTo>
                  <a:cubicBezTo>
                    <a:pt x="3070" y="4185"/>
                    <a:pt x="3237" y="4157"/>
                    <a:pt x="3544" y="3794"/>
                  </a:cubicBezTo>
                  <a:cubicBezTo>
                    <a:pt x="3405" y="3683"/>
                    <a:pt x="2344" y="3292"/>
                    <a:pt x="1424" y="2009"/>
                  </a:cubicBezTo>
                  <a:cubicBezTo>
                    <a:pt x="587" y="781"/>
                    <a:pt x="531" y="195"/>
                    <a:pt x="531"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8"/>
            <p:cNvSpPr/>
            <p:nvPr/>
          </p:nvSpPr>
          <p:spPr>
            <a:xfrm>
              <a:off x="6852834" y="2078341"/>
              <a:ext cx="164943" cy="161547"/>
            </a:xfrm>
            <a:custGeom>
              <a:rect b="b" l="l" r="r" t="t"/>
              <a:pathLst>
                <a:path extrusionOk="0" h="3663" w="3740">
                  <a:moveTo>
                    <a:pt x="894" y="1"/>
                  </a:moveTo>
                  <a:cubicBezTo>
                    <a:pt x="364" y="559"/>
                    <a:pt x="1" y="1005"/>
                    <a:pt x="1" y="1005"/>
                  </a:cubicBezTo>
                  <a:cubicBezTo>
                    <a:pt x="1" y="1005"/>
                    <a:pt x="364" y="1647"/>
                    <a:pt x="1089" y="2400"/>
                  </a:cubicBezTo>
                  <a:cubicBezTo>
                    <a:pt x="1977" y="3335"/>
                    <a:pt x="2728" y="3663"/>
                    <a:pt x="3030" y="3663"/>
                  </a:cubicBezTo>
                  <a:cubicBezTo>
                    <a:pt x="3089" y="3663"/>
                    <a:pt x="3131" y="3650"/>
                    <a:pt x="3154" y="3628"/>
                  </a:cubicBezTo>
                  <a:cubicBezTo>
                    <a:pt x="3739" y="2791"/>
                    <a:pt x="3739" y="2428"/>
                    <a:pt x="3739" y="2428"/>
                  </a:cubicBezTo>
                  <a:cubicBezTo>
                    <a:pt x="3488" y="2428"/>
                    <a:pt x="2847" y="2149"/>
                    <a:pt x="2344" y="1619"/>
                  </a:cubicBezTo>
                  <a:cubicBezTo>
                    <a:pt x="1424" y="670"/>
                    <a:pt x="1117" y="280"/>
                    <a:pt x="8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8"/>
            <p:cNvSpPr/>
            <p:nvPr/>
          </p:nvSpPr>
          <p:spPr>
            <a:xfrm>
              <a:off x="6866373" y="2089146"/>
              <a:ext cx="145230" cy="138129"/>
            </a:xfrm>
            <a:custGeom>
              <a:rect b="b" l="l" r="r" t="t"/>
              <a:pathLst>
                <a:path extrusionOk="0" h="3132" w="3293">
                  <a:moveTo>
                    <a:pt x="365" y="1"/>
                  </a:moveTo>
                  <a:cubicBezTo>
                    <a:pt x="359" y="1"/>
                    <a:pt x="305" y="45"/>
                    <a:pt x="1" y="369"/>
                  </a:cubicBezTo>
                  <a:cubicBezTo>
                    <a:pt x="670" y="1876"/>
                    <a:pt x="2512" y="2936"/>
                    <a:pt x="2986" y="3131"/>
                  </a:cubicBezTo>
                  <a:cubicBezTo>
                    <a:pt x="2986" y="3131"/>
                    <a:pt x="3126" y="2992"/>
                    <a:pt x="3293" y="2573"/>
                  </a:cubicBezTo>
                  <a:cubicBezTo>
                    <a:pt x="1675" y="2071"/>
                    <a:pt x="364" y="7"/>
                    <a:pt x="364" y="7"/>
                  </a:cubicBezTo>
                  <a:cubicBezTo>
                    <a:pt x="364" y="7"/>
                    <a:pt x="368" y="1"/>
                    <a:pt x="36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8"/>
            <p:cNvSpPr/>
            <p:nvPr/>
          </p:nvSpPr>
          <p:spPr>
            <a:xfrm>
              <a:off x="7028803" y="1633611"/>
              <a:ext cx="187083" cy="315774"/>
            </a:xfrm>
            <a:custGeom>
              <a:rect b="b" l="l" r="r" t="t"/>
              <a:pathLst>
                <a:path extrusionOk="0" h="7160" w="4242">
                  <a:moveTo>
                    <a:pt x="948" y="1"/>
                  </a:moveTo>
                  <a:cubicBezTo>
                    <a:pt x="909" y="1"/>
                    <a:pt x="865" y="13"/>
                    <a:pt x="865" y="13"/>
                  </a:cubicBezTo>
                  <a:cubicBezTo>
                    <a:pt x="898" y="41"/>
                    <a:pt x="935" y="76"/>
                    <a:pt x="975" y="119"/>
                  </a:cubicBezTo>
                  <a:lnTo>
                    <a:pt x="975" y="119"/>
                  </a:lnTo>
                  <a:cubicBezTo>
                    <a:pt x="1043" y="22"/>
                    <a:pt x="999" y="1"/>
                    <a:pt x="948" y="1"/>
                  </a:cubicBezTo>
                  <a:close/>
                  <a:moveTo>
                    <a:pt x="975" y="119"/>
                  </a:moveTo>
                  <a:cubicBezTo>
                    <a:pt x="939" y="171"/>
                    <a:pt x="870" y="244"/>
                    <a:pt x="754" y="348"/>
                  </a:cubicBezTo>
                  <a:cubicBezTo>
                    <a:pt x="252" y="822"/>
                    <a:pt x="1" y="2106"/>
                    <a:pt x="1" y="2106"/>
                  </a:cubicBezTo>
                  <a:cubicBezTo>
                    <a:pt x="1" y="2106"/>
                    <a:pt x="586" y="2859"/>
                    <a:pt x="837" y="3166"/>
                  </a:cubicBezTo>
                  <a:cubicBezTo>
                    <a:pt x="1061" y="3500"/>
                    <a:pt x="1395" y="3947"/>
                    <a:pt x="1786" y="4198"/>
                  </a:cubicBezTo>
                  <a:cubicBezTo>
                    <a:pt x="2372" y="4589"/>
                    <a:pt x="2986" y="5593"/>
                    <a:pt x="2986" y="5593"/>
                  </a:cubicBezTo>
                  <a:cubicBezTo>
                    <a:pt x="2986" y="5593"/>
                    <a:pt x="3209" y="6151"/>
                    <a:pt x="2958" y="6848"/>
                  </a:cubicBezTo>
                  <a:cubicBezTo>
                    <a:pt x="2891" y="7061"/>
                    <a:pt x="3015" y="7160"/>
                    <a:pt x="3195" y="7160"/>
                  </a:cubicBezTo>
                  <a:cubicBezTo>
                    <a:pt x="3394" y="7160"/>
                    <a:pt x="3662" y="7040"/>
                    <a:pt x="3823" y="6820"/>
                  </a:cubicBezTo>
                  <a:cubicBezTo>
                    <a:pt x="4157" y="6374"/>
                    <a:pt x="3823" y="6179"/>
                    <a:pt x="4046" y="5928"/>
                  </a:cubicBezTo>
                  <a:cubicBezTo>
                    <a:pt x="4241" y="5732"/>
                    <a:pt x="3990" y="5453"/>
                    <a:pt x="3683" y="5286"/>
                  </a:cubicBezTo>
                  <a:cubicBezTo>
                    <a:pt x="3544" y="4728"/>
                    <a:pt x="3404" y="4170"/>
                    <a:pt x="3404" y="4170"/>
                  </a:cubicBezTo>
                  <a:cubicBezTo>
                    <a:pt x="3069" y="3054"/>
                    <a:pt x="2400" y="2831"/>
                    <a:pt x="2400" y="2831"/>
                  </a:cubicBezTo>
                  <a:cubicBezTo>
                    <a:pt x="2095" y="1664"/>
                    <a:pt x="1376" y="543"/>
                    <a:pt x="975" y="119"/>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8"/>
            <p:cNvSpPr/>
            <p:nvPr/>
          </p:nvSpPr>
          <p:spPr>
            <a:xfrm>
              <a:off x="6980819" y="1631538"/>
              <a:ext cx="146464" cy="171250"/>
            </a:xfrm>
            <a:custGeom>
              <a:rect b="b" l="l" r="r" t="t"/>
              <a:pathLst>
                <a:path extrusionOk="0" h="3883" w="3321">
                  <a:moveTo>
                    <a:pt x="981" y="1"/>
                  </a:moveTo>
                  <a:cubicBezTo>
                    <a:pt x="709" y="1"/>
                    <a:pt x="0" y="1260"/>
                    <a:pt x="0" y="1260"/>
                  </a:cubicBezTo>
                  <a:cubicBezTo>
                    <a:pt x="224" y="1371"/>
                    <a:pt x="2093" y="3882"/>
                    <a:pt x="2093" y="3882"/>
                  </a:cubicBezTo>
                  <a:cubicBezTo>
                    <a:pt x="2093" y="3882"/>
                    <a:pt x="3181" y="2906"/>
                    <a:pt x="3237" y="2627"/>
                  </a:cubicBezTo>
                  <a:cubicBezTo>
                    <a:pt x="3320" y="2320"/>
                    <a:pt x="1256" y="60"/>
                    <a:pt x="1005" y="4"/>
                  </a:cubicBezTo>
                  <a:cubicBezTo>
                    <a:pt x="997" y="2"/>
                    <a:pt x="989"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8"/>
            <p:cNvSpPr/>
            <p:nvPr/>
          </p:nvSpPr>
          <p:spPr>
            <a:xfrm>
              <a:off x="7101395" y="1623203"/>
              <a:ext cx="215353" cy="293193"/>
            </a:xfrm>
            <a:custGeom>
              <a:rect b="b" l="l" r="r" t="t"/>
              <a:pathLst>
                <a:path extrusionOk="0" h="6648" w="4883">
                  <a:moveTo>
                    <a:pt x="545" y="1"/>
                  </a:moveTo>
                  <a:cubicBezTo>
                    <a:pt x="501" y="1"/>
                    <a:pt x="447" y="26"/>
                    <a:pt x="447" y="26"/>
                  </a:cubicBezTo>
                  <a:cubicBezTo>
                    <a:pt x="487" y="50"/>
                    <a:pt x="533" y="82"/>
                    <a:pt x="584" y="120"/>
                  </a:cubicBezTo>
                  <a:lnTo>
                    <a:pt x="584" y="120"/>
                  </a:lnTo>
                  <a:cubicBezTo>
                    <a:pt x="621" y="25"/>
                    <a:pt x="588" y="1"/>
                    <a:pt x="545" y="1"/>
                  </a:cubicBezTo>
                  <a:close/>
                  <a:moveTo>
                    <a:pt x="584" y="120"/>
                  </a:moveTo>
                  <a:cubicBezTo>
                    <a:pt x="560" y="179"/>
                    <a:pt x="510" y="265"/>
                    <a:pt x="419" y="389"/>
                  </a:cubicBezTo>
                  <a:cubicBezTo>
                    <a:pt x="1" y="947"/>
                    <a:pt x="1" y="2258"/>
                    <a:pt x="1" y="2258"/>
                  </a:cubicBezTo>
                  <a:cubicBezTo>
                    <a:pt x="1" y="2258"/>
                    <a:pt x="726" y="2872"/>
                    <a:pt x="1005" y="3151"/>
                  </a:cubicBezTo>
                  <a:cubicBezTo>
                    <a:pt x="1284" y="3430"/>
                    <a:pt x="1702" y="3792"/>
                    <a:pt x="2121" y="3988"/>
                  </a:cubicBezTo>
                  <a:cubicBezTo>
                    <a:pt x="2763" y="4267"/>
                    <a:pt x="3572" y="5131"/>
                    <a:pt x="3572" y="5131"/>
                  </a:cubicBezTo>
                  <a:cubicBezTo>
                    <a:pt x="3572" y="5131"/>
                    <a:pt x="3906" y="5634"/>
                    <a:pt x="3795" y="6387"/>
                  </a:cubicBezTo>
                  <a:cubicBezTo>
                    <a:pt x="3761" y="6567"/>
                    <a:pt x="3850" y="6648"/>
                    <a:pt x="3984" y="6648"/>
                  </a:cubicBezTo>
                  <a:cubicBezTo>
                    <a:pt x="4180" y="6648"/>
                    <a:pt x="4471" y="6474"/>
                    <a:pt x="4604" y="6192"/>
                  </a:cubicBezTo>
                  <a:cubicBezTo>
                    <a:pt x="4883" y="5689"/>
                    <a:pt x="4492" y="5550"/>
                    <a:pt x="4688" y="5271"/>
                  </a:cubicBezTo>
                  <a:cubicBezTo>
                    <a:pt x="4827" y="5048"/>
                    <a:pt x="4520" y="4797"/>
                    <a:pt x="4213" y="4713"/>
                  </a:cubicBezTo>
                  <a:cubicBezTo>
                    <a:pt x="3962" y="4183"/>
                    <a:pt x="3711" y="3653"/>
                    <a:pt x="3711" y="3653"/>
                  </a:cubicBezTo>
                  <a:cubicBezTo>
                    <a:pt x="3181" y="2621"/>
                    <a:pt x="2484" y="2537"/>
                    <a:pt x="2484" y="2537"/>
                  </a:cubicBezTo>
                  <a:cubicBezTo>
                    <a:pt x="1954" y="1453"/>
                    <a:pt x="1060" y="482"/>
                    <a:pt x="584" y="12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8"/>
            <p:cNvSpPr/>
            <p:nvPr/>
          </p:nvSpPr>
          <p:spPr>
            <a:xfrm>
              <a:off x="6995593" y="1554182"/>
              <a:ext cx="194448" cy="204283"/>
            </a:xfrm>
            <a:custGeom>
              <a:rect b="b" l="l" r="r" t="t"/>
              <a:pathLst>
                <a:path extrusionOk="0" h="4632" w="4409">
                  <a:moveTo>
                    <a:pt x="1507" y="1"/>
                  </a:moveTo>
                  <a:lnTo>
                    <a:pt x="0" y="2121"/>
                  </a:lnTo>
                  <a:cubicBezTo>
                    <a:pt x="0" y="2121"/>
                    <a:pt x="1005" y="2902"/>
                    <a:pt x="1144" y="3097"/>
                  </a:cubicBezTo>
                  <a:cubicBezTo>
                    <a:pt x="1284" y="3293"/>
                    <a:pt x="2288" y="4158"/>
                    <a:pt x="3013" y="4632"/>
                  </a:cubicBezTo>
                  <a:cubicBezTo>
                    <a:pt x="3348" y="4409"/>
                    <a:pt x="4408" y="2902"/>
                    <a:pt x="4408" y="2902"/>
                  </a:cubicBezTo>
                  <a:cubicBezTo>
                    <a:pt x="4408" y="2902"/>
                    <a:pt x="3292" y="1424"/>
                    <a:pt x="2930" y="893"/>
                  </a:cubicBezTo>
                  <a:cubicBezTo>
                    <a:pt x="2567" y="363"/>
                    <a:pt x="1925" y="84"/>
                    <a:pt x="1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8"/>
            <p:cNvSpPr/>
            <p:nvPr/>
          </p:nvSpPr>
          <p:spPr>
            <a:xfrm>
              <a:off x="6779050" y="1548052"/>
              <a:ext cx="102141" cy="245254"/>
            </a:xfrm>
            <a:custGeom>
              <a:rect b="b" l="l" r="r" t="t"/>
              <a:pathLst>
                <a:path extrusionOk="0" h="5561" w="2316">
                  <a:moveTo>
                    <a:pt x="1088" y="0"/>
                  </a:moveTo>
                  <a:cubicBezTo>
                    <a:pt x="949" y="837"/>
                    <a:pt x="1032" y="2232"/>
                    <a:pt x="976" y="2623"/>
                  </a:cubicBezTo>
                  <a:cubicBezTo>
                    <a:pt x="893" y="3264"/>
                    <a:pt x="753" y="4157"/>
                    <a:pt x="725" y="4492"/>
                  </a:cubicBezTo>
                  <a:cubicBezTo>
                    <a:pt x="614" y="4548"/>
                    <a:pt x="446" y="4631"/>
                    <a:pt x="391" y="4743"/>
                  </a:cubicBezTo>
                  <a:cubicBezTo>
                    <a:pt x="335" y="4855"/>
                    <a:pt x="0" y="5078"/>
                    <a:pt x="28" y="5161"/>
                  </a:cubicBezTo>
                  <a:cubicBezTo>
                    <a:pt x="41" y="5195"/>
                    <a:pt x="66" y="5207"/>
                    <a:pt x="96" y="5207"/>
                  </a:cubicBezTo>
                  <a:cubicBezTo>
                    <a:pt x="192" y="5207"/>
                    <a:pt x="348" y="5078"/>
                    <a:pt x="391" y="5078"/>
                  </a:cubicBezTo>
                  <a:cubicBezTo>
                    <a:pt x="446" y="5106"/>
                    <a:pt x="502" y="5273"/>
                    <a:pt x="614" y="5329"/>
                  </a:cubicBezTo>
                  <a:cubicBezTo>
                    <a:pt x="738" y="5379"/>
                    <a:pt x="862" y="5561"/>
                    <a:pt x="986" y="5561"/>
                  </a:cubicBezTo>
                  <a:cubicBezTo>
                    <a:pt x="1002" y="5561"/>
                    <a:pt x="1017" y="5558"/>
                    <a:pt x="1032" y="5552"/>
                  </a:cubicBezTo>
                  <a:cubicBezTo>
                    <a:pt x="1144" y="5496"/>
                    <a:pt x="1311" y="5189"/>
                    <a:pt x="1367" y="4938"/>
                  </a:cubicBezTo>
                  <a:cubicBezTo>
                    <a:pt x="1367" y="4883"/>
                    <a:pt x="1423" y="4827"/>
                    <a:pt x="1423" y="4771"/>
                  </a:cubicBezTo>
                  <a:cubicBezTo>
                    <a:pt x="1730" y="4269"/>
                    <a:pt x="2009" y="2930"/>
                    <a:pt x="2092" y="2623"/>
                  </a:cubicBezTo>
                  <a:cubicBezTo>
                    <a:pt x="2232" y="2037"/>
                    <a:pt x="2316" y="419"/>
                    <a:pt x="1758" y="251"/>
                  </a:cubicBezTo>
                  <a:cubicBezTo>
                    <a:pt x="1228" y="140"/>
                    <a:pt x="1088" y="0"/>
                    <a:pt x="1088"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8"/>
            <p:cNvSpPr/>
            <p:nvPr/>
          </p:nvSpPr>
          <p:spPr>
            <a:xfrm>
              <a:off x="6782711" y="1763361"/>
              <a:ext cx="23418" cy="25138"/>
            </a:xfrm>
            <a:custGeom>
              <a:rect b="b" l="l" r="r" t="t"/>
              <a:pathLst>
                <a:path extrusionOk="0" h="570" w="531">
                  <a:moveTo>
                    <a:pt x="454" y="1"/>
                  </a:moveTo>
                  <a:cubicBezTo>
                    <a:pt x="412" y="1"/>
                    <a:pt x="363" y="28"/>
                    <a:pt x="335" y="84"/>
                  </a:cubicBezTo>
                  <a:cubicBezTo>
                    <a:pt x="280" y="196"/>
                    <a:pt x="140" y="335"/>
                    <a:pt x="140" y="335"/>
                  </a:cubicBezTo>
                  <a:lnTo>
                    <a:pt x="1" y="419"/>
                  </a:lnTo>
                  <a:cubicBezTo>
                    <a:pt x="41" y="526"/>
                    <a:pt x="88" y="569"/>
                    <a:pt x="141" y="569"/>
                  </a:cubicBezTo>
                  <a:cubicBezTo>
                    <a:pt x="198" y="569"/>
                    <a:pt x="263" y="519"/>
                    <a:pt x="335" y="447"/>
                  </a:cubicBezTo>
                  <a:cubicBezTo>
                    <a:pt x="447" y="335"/>
                    <a:pt x="531" y="196"/>
                    <a:pt x="531" y="84"/>
                  </a:cubicBezTo>
                  <a:cubicBezTo>
                    <a:pt x="531" y="28"/>
                    <a:pt x="496" y="1"/>
                    <a:pt x="454"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8"/>
            <p:cNvSpPr/>
            <p:nvPr/>
          </p:nvSpPr>
          <p:spPr>
            <a:xfrm>
              <a:off x="6788885" y="1770373"/>
              <a:ext cx="28314" cy="25006"/>
            </a:xfrm>
            <a:custGeom>
              <a:rect b="b" l="l" r="r" t="t"/>
              <a:pathLst>
                <a:path extrusionOk="0" h="567" w="642">
                  <a:moveTo>
                    <a:pt x="529" y="0"/>
                  </a:moveTo>
                  <a:cubicBezTo>
                    <a:pt x="494" y="0"/>
                    <a:pt x="451" y="27"/>
                    <a:pt x="419" y="93"/>
                  </a:cubicBezTo>
                  <a:cubicBezTo>
                    <a:pt x="363" y="204"/>
                    <a:pt x="279" y="204"/>
                    <a:pt x="223" y="260"/>
                  </a:cubicBezTo>
                  <a:cubicBezTo>
                    <a:pt x="140" y="316"/>
                    <a:pt x="0" y="399"/>
                    <a:pt x="0" y="399"/>
                  </a:cubicBezTo>
                  <a:cubicBezTo>
                    <a:pt x="0" y="455"/>
                    <a:pt x="28" y="567"/>
                    <a:pt x="168" y="567"/>
                  </a:cubicBezTo>
                  <a:cubicBezTo>
                    <a:pt x="307" y="539"/>
                    <a:pt x="391" y="483"/>
                    <a:pt x="502" y="344"/>
                  </a:cubicBezTo>
                  <a:cubicBezTo>
                    <a:pt x="558" y="288"/>
                    <a:pt x="642" y="120"/>
                    <a:pt x="586" y="37"/>
                  </a:cubicBezTo>
                  <a:cubicBezTo>
                    <a:pt x="575" y="14"/>
                    <a:pt x="553" y="0"/>
                    <a:pt x="52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8"/>
            <p:cNvSpPr/>
            <p:nvPr/>
          </p:nvSpPr>
          <p:spPr>
            <a:xfrm>
              <a:off x="6799955" y="1775533"/>
              <a:ext cx="23418" cy="22977"/>
            </a:xfrm>
            <a:custGeom>
              <a:rect b="b" l="l" r="r" t="t"/>
              <a:pathLst>
                <a:path extrusionOk="0" h="521" w="531">
                  <a:moveTo>
                    <a:pt x="440" y="1"/>
                  </a:moveTo>
                  <a:cubicBezTo>
                    <a:pt x="408" y="1"/>
                    <a:pt x="380" y="25"/>
                    <a:pt x="363" y="59"/>
                  </a:cubicBezTo>
                  <a:cubicBezTo>
                    <a:pt x="335" y="115"/>
                    <a:pt x="196" y="282"/>
                    <a:pt x="168" y="282"/>
                  </a:cubicBezTo>
                  <a:cubicBezTo>
                    <a:pt x="140" y="310"/>
                    <a:pt x="0" y="450"/>
                    <a:pt x="0" y="450"/>
                  </a:cubicBezTo>
                  <a:cubicBezTo>
                    <a:pt x="36" y="485"/>
                    <a:pt x="71" y="520"/>
                    <a:pt x="120" y="520"/>
                  </a:cubicBezTo>
                  <a:cubicBezTo>
                    <a:pt x="149" y="520"/>
                    <a:pt x="182" y="509"/>
                    <a:pt x="223" y="478"/>
                  </a:cubicBezTo>
                  <a:cubicBezTo>
                    <a:pt x="363" y="394"/>
                    <a:pt x="419" y="366"/>
                    <a:pt x="447" y="282"/>
                  </a:cubicBezTo>
                  <a:cubicBezTo>
                    <a:pt x="502" y="199"/>
                    <a:pt x="530" y="59"/>
                    <a:pt x="502" y="31"/>
                  </a:cubicBezTo>
                  <a:cubicBezTo>
                    <a:pt x="481" y="10"/>
                    <a:pt x="460" y="1"/>
                    <a:pt x="440"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8"/>
            <p:cNvSpPr/>
            <p:nvPr/>
          </p:nvSpPr>
          <p:spPr>
            <a:xfrm>
              <a:off x="6811024" y="1783030"/>
              <a:ext cx="17244" cy="15171"/>
            </a:xfrm>
            <a:custGeom>
              <a:rect b="b" l="l" r="r" t="t"/>
              <a:pathLst>
                <a:path extrusionOk="0" h="344" w="391">
                  <a:moveTo>
                    <a:pt x="335" y="1"/>
                  </a:moveTo>
                  <a:cubicBezTo>
                    <a:pt x="307" y="1"/>
                    <a:pt x="224" y="85"/>
                    <a:pt x="196" y="112"/>
                  </a:cubicBezTo>
                  <a:cubicBezTo>
                    <a:pt x="140" y="140"/>
                    <a:pt x="0" y="280"/>
                    <a:pt x="0" y="280"/>
                  </a:cubicBezTo>
                  <a:cubicBezTo>
                    <a:pt x="23" y="302"/>
                    <a:pt x="82" y="343"/>
                    <a:pt x="133" y="343"/>
                  </a:cubicBezTo>
                  <a:cubicBezTo>
                    <a:pt x="145" y="343"/>
                    <a:pt x="157" y="341"/>
                    <a:pt x="168" y="336"/>
                  </a:cubicBezTo>
                  <a:cubicBezTo>
                    <a:pt x="251" y="308"/>
                    <a:pt x="335" y="252"/>
                    <a:pt x="363" y="196"/>
                  </a:cubicBezTo>
                  <a:cubicBezTo>
                    <a:pt x="391" y="140"/>
                    <a:pt x="391" y="1"/>
                    <a:pt x="335"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8"/>
            <p:cNvSpPr/>
            <p:nvPr/>
          </p:nvSpPr>
          <p:spPr>
            <a:xfrm>
              <a:off x="6809790" y="1505317"/>
              <a:ext cx="81237" cy="161547"/>
            </a:xfrm>
            <a:custGeom>
              <a:rect b="b" l="l" r="r" t="t"/>
              <a:pathLst>
                <a:path extrusionOk="0" h="3663" w="1842">
                  <a:moveTo>
                    <a:pt x="1495" y="1"/>
                  </a:moveTo>
                  <a:cubicBezTo>
                    <a:pt x="1073" y="1"/>
                    <a:pt x="0" y="485"/>
                    <a:pt x="0" y="746"/>
                  </a:cubicBezTo>
                  <a:cubicBezTo>
                    <a:pt x="0" y="1527"/>
                    <a:pt x="168" y="3368"/>
                    <a:pt x="168" y="3368"/>
                  </a:cubicBezTo>
                  <a:cubicBezTo>
                    <a:pt x="399" y="3617"/>
                    <a:pt x="1014" y="3662"/>
                    <a:pt x="1430" y="3662"/>
                  </a:cubicBezTo>
                  <a:cubicBezTo>
                    <a:pt x="1668" y="3662"/>
                    <a:pt x="1842" y="3647"/>
                    <a:pt x="1842" y="3647"/>
                  </a:cubicBezTo>
                  <a:cubicBezTo>
                    <a:pt x="1842" y="3647"/>
                    <a:pt x="1814" y="244"/>
                    <a:pt x="1647" y="48"/>
                  </a:cubicBezTo>
                  <a:cubicBezTo>
                    <a:pt x="1622" y="15"/>
                    <a:pt x="1568" y="1"/>
                    <a:pt x="1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8"/>
            <p:cNvSpPr/>
            <p:nvPr/>
          </p:nvSpPr>
          <p:spPr>
            <a:xfrm>
              <a:off x="6822094" y="1480046"/>
              <a:ext cx="302720" cy="240667"/>
            </a:xfrm>
            <a:custGeom>
              <a:rect b="b" l="l" r="r" t="t"/>
              <a:pathLst>
                <a:path extrusionOk="0" h="5457" w="6864">
                  <a:moveTo>
                    <a:pt x="1087" y="0"/>
                  </a:moveTo>
                  <a:cubicBezTo>
                    <a:pt x="984" y="0"/>
                    <a:pt x="903" y="85"/>
                    <a:pt x="893" y="343"/>
                  </a:cubicBezTo>
                  <a:cubicBezTo>
                    <a:pt x="869" y="1081"/>
                    <a:pt x="192" y="1124"/>
                    <a:pt x="34" y="1124"/>
                  </a:cubicBezTo>
                  <a:cubicBezTo>
                    <a:pt x="12" y="1124"/>
                    <a:pt x="0" y="1124"/>
                    <a:pt x="0" y="1124"/>
                  </a:cubicBezTo>
                  <a:lnTo>
                    <a:pt x="0" y="1124"/>
                  </a:lnTo>
                  <a:cubicBezTo>
                    <a:pt x="0" y="1124"/>
                    <a:pt x="224" y="1877"/>
                    <a:pt x="447" y="2407"/>
                  </a:cubicBezTo>
                  <a:cubicBezTo>
                    <a:pt x="642" y="2826"/>
                    <a:pt x="1507" y="3690"/>
                    <a:pt x="1926" y="3969"/>
                  </a:cubicBezTo>
                  <a:cubicBezTo>
                    <a:pt x="2177" y="4109"/>
                    <a:pt x="2762" y="4499"/>
                    <a:pt x="3627" y="5420"/>
                  </a:cubicBezTo>
                  <a:cubicBezTo>
                    <a:pt x="3650" y="5445"/>
                    <a:pt x="3681" y="5456"/>
                    <a:pt x="3718" y="5456"/>
                  </a:cubicBezTo>
                  <a:cubicBezTo>
                    <a:pt x="4349" y="5456"/>
                    <a:pt x="6864" y="2038"/>
                    <a:pt x="6389" y="1933"/>
                  </a:cubicBezTo>
                  <a:cubicBezTo>
                    <a:pt x="4548" y="1598"/>
                    <a:pt x="2790" y="147"/>
                    <a:pt x="2232" y="64"/>
                  </a:cubicBezTo>
                  <a:cubicBezTo>
                    <a:pt x="2157" y="48"/>
                    <a:pt x="2102" y="41"/>
                    <a:pt x="2060" y="41"/>
                  </a:cubicBezTo>
                  <a:cubicBezTo>
                    <a:pt x="1808" y="41"/>
                    <a:pt x="2066" y="291"/>
                    <a:pt x="1563" y="315"/>
                  </a:cubicBezTo>
                  <a:cubicBezTo>
                    <a:pt x="1563" y="315"/>
                    <a:pt x="1285" y="0"/>
                    <a:pt x="10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8"/>
            <p:cNvSpPr/>
            <p:nvPr/>
          </p:nvSpPr>
          <p:spPr>
            <a:xfrm>
              <a:off x="6856538" y="1473387"/>
              <a:ext cx="267041" cy="173146"/>
            </a:xfrm>
            <a:custGeom>
              <a:rect b="b" l="l" r="r" t="t"/>
              <a:pathLst>
                <a:path extrusionOk="0" h="3926" w="6055">
                  <a:moveTo>
                    <a:pt x="788" y="0"/>
                  </a:moveTo>
                  <a:cubicBezTo>
                    <a:pt x="552" y="0"/>
                    <a:pt x="291" y="30"/>
                    <a:pt x="1" y="103"/>
                  </a:cubicBezTo>
                  <a:cubicBezTo>
                    <a:pt x="1" y="103"/>
                    <a:pt x="29" y="549"/>
                    <a:pt x="1" y="996"/>
                  </a:cubicBezTo>
                  <a:cubicBezTo>
                    <a:pt x="726" y="1637"/>
                    <a:pt x="1312" y="1582"/>
                    <a:pt x="1730" y="1777"/>
                  </a:cubicBezTo>
                  <a:cubicBezTo>
                    <a:pt x="2623" y="2223"/>
                    <a:pt x="2512" y="2335"/>
                    <a:pt x="3070" y="2725"/>
                  </a:cubicBezTo>
                  <a:cubicBezTo>
                    <a:pt x="4158" y="3451"/>
                    <a:pt x="4492" y="3786"/>
                    <a:pt x="4716" y="3925"/>
                  </a:cubicBezTo>
                  <a:cubicBezTo>
                    <a:pt x="5050" y="3395"/>
                    <a:pt x="6055" y="1916"/>
                    <a:pt x="5692" y="1805"/>
                  </a:cubicBezTo>
                  <a:cubicBezTo>
                    <a:pt x="3851" y="1107"/>
                    <a:pt x="3293" y="1051"/>
                    <a:pt x="2651" y="717"/>
                  </a:cubicBezTo>
                  <a:cubicBezTo>
                    <a:pt x="2356" y="580"/>
                    <a:pt x="1820"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8"/>
            <p:cNvSpPr/>
            <p:nvPr/>
          </p:nvSpPr>
          <p:spPr>
            <a:xfrm>
              <a:off x="6785754" y="1459450"/>
              <a:ext cx="95085" cy="97863"/>
            </a:xfrm>
            <a:custGeom>
              <a:rect b="b" l="l" r="r" t="t"/>
              <a:pathLst>
                <a:path extrusionOk="0" h="2219" w="2156">
                  <a:moveTo>
                    <a:pt x="936" y="0"/>
                  </a:moveTo>
                  <a:cubicBezTo>
                    <a:pt x="936" y="0"/>
                    <a:pt x="0" y="2037"/>
                    <a:pt x="124" y="2037"/>
                  </a:cubicBezTo>
                  <a:cubicBezTo>
                    <a:pt x="125" y="2037"/>
                    <a:pt x="126" y="2037"/>
                    <a:pt x="127" y="2037"/>
                  </a:cubicBezTo>
                  <a:cubicBezTo>
                    <a:pt x="316" y="2021"/>
                    <a:pt x="550" y="1925"/>
                    <a:pt x="793" y="1925"/>
                  </a:cubicBezTo>
                  <a:cubicBezTo>
                    <a:pt x="980" y="1925"/>
                    <a:pt x="1172" y="1982"/>
                    <a:pt x="1355" y="2177"/>
                  </a:cubicBezTo>
                  <a:cubicBezTo>
                    <a:pt x="1383" y="2205"/>
                    <a:pt x="1412" y="2218"/>
                    <a:pt x="1442" y="2218"/>
                  </a:cubicBezTo>
                  <a:cubicBezTo>
                    <a:pt x="1780" y="2218"/>
                    <a:pt x="2156" y="500"/>
                    <a:pt x="1954" y="500"/>
                  </a:cubicBezTo>
                  <a:cubicBezTo>
                    <a:pt x="1950" y="500"/>
                    <a:pt x="1945" y="501"/>
                    <a:pt x="1940" y="503"/>
                  </a:cubicBezTo>
                  <a:cubicBezTo>
                    <a:pt x="1902" y="517"/>
                    <a:pt x="1863" y="524"/>
                    <a:pt x="1825" y="524"/>
                  </a:cubicBezTo>
                  <a:cubicBezTo>
                    <a:pt x="1497" y="524"/>
                    <a:pt x="1161" y="50"/>
                    <a:pt x="936"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8"/>
            <p:cNvSpPr/>
            <p:nvPr/>
          </p:nvSpPr>
          <p:spPr>
            <a:xfrm>
              <a:off x="6686744" y="1400441"/>
              <a:ext cx="164943" cy="157225"/>
            </a:xfrm>
            <a:custGeom>
              <a:rect b="b" l="l" r="r" t="t"/>
              <a:pathLst>
                <a:path extrusionOk="0" h="3565" w="3740">
                  <a:moveTo>
                    <a:pt x="1646" y="1"/>
                  </a:moveTo>
                  <a:cubicBezTo>
                    <a:pt x="1381" y="1"/>
                    <a:pt x="1116" y="102"/>
                    <a:pt x="865" y="334"/>
                  </a:cubicBezTo>
                  <a:cubicBezTo>
                    <a:pt x="838" y="334"/>
                    <a:pt x="838" y="362"/>
                    <a:pt x="810" y="390"/>
                  </a:cubicBezTo>
                  <a:cubicBezTo>
                    <a:pt x="84" y="1032"/>
                    <a:pt x="1" y="1701"/>
                    <a:pt x="865" y="2761"/>
                  </a:cubicBezTo>
                  <a:cubicBezTo>
                    <a:pt x="1321" y="3297"/>
                    <a:pt x="1862" y="3564"/>
                    <a:pt x="2287" y="3564"/>
                  </a:cubicBezTo>
                  <a:cubicBezTo>
                    <a:pt x="2460" y="3564"/>
                    <a:pt x="2614" y="3520"/>
                    <a:pt x="2735" y="3431"/>
                  </a:cubicBezTo>
                  <a:cubicBezTo>
                    <a:pt x="2790" y="3375"/>
                    <a:pt x="2930" y="3263"/>
                    <a:pt x="2930" y="3236"/>
                  </a:cubicBezTo>
                  <a:cubicBezTo>
                    <a:pt x="3627" y="2482"/>
                    <a:pt x="3739" y="1701"/>
                    <a:pt x="3069" y="892"/>
                  </a:cubicBezTo>
                  <a:cubicBezTo>
                    <a:pt x="2650" y="363"/>
                    <a:pt x="2147" y="1"/>
                    <a:pt x="1646"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8"/>
            <p:cNvSpPr/>
            <p:nvPr/>
          </p:nvSpPr>
          <p:spPr>
            <a:xfrm>
              <a:off x="6682245" y="1391665"/>
              <a:ext cx="187877" cy="113520"/>
            </a:xfrm>
            <a:custGeom>
              <a:rect b="b" l="l" r="r" t="t"/>
              <a:pathLst>
                <a:path extrusionOk="0" h="2574" w="4260">
                  <a:moveTo>
                    <a:pt x="2174" y="1"/>
                  </a:moveTo>
                  <a:cubicBezTo>
                    <a:pt x="1631" y="1"/>
                    <a:pt x="1077" y="268"/>
                    <a:pt x="856" y="449"/>
                  </a:cubicBezTo>
                  <a:cubicBezTo>
                    <a:pt x="549" y="673"/>
                    <a:pt x="382" y="784"/>
                    <a:pt x="214" y="1342"/>
                  </a:cubicBezTo>
                  <a:cubicBezTo>
                    <a:pt x="1" y="2009"/>
                    <a:pt x="552" y="2573"/>
                    <a:pt x="577" y="2573"/>
                  </a:cubicBezTo>
                  <a:cubicBezTo>
                    <a:pt x="578" y="2573"/>
                    <a:pt x="578" y="2572"/>
                    <a:pt x="577" y="2570"/>
                  </a:cubicBezTo>
                  <a:cubicBezTo>
                    <a:pt x="521" y="2291"/>
                    <a:pt x="549" y="1593"/>
                    <a:pt x="549" y="1593"/>
                  </a:cubicBezTo>
                  <a:lnTo>
                    <a:pt x="549" y="1593"/>
                  </a:lnTo>
                  <a:lnTo>
                    <a:pt x="661" y="1984"/>
                  </a:lnTo>
                  <a:lnTo>
                    <a:pt x="744" y="1314"/>
                  </a:lnTo>
                  <a:cubicBezTo>
                    <a:pt x="744" y="1314"/>
                    <a:pt x="856" y="1454"/>
                    <a:pt x="1107" y="1482"/>
                  </a:cubicBezTo>
                  <a:cubicBezTo>
                    <a:pt x="1181" y="1491"/>
                    <a:pt x="1249" y="1495"/>
                    <a:pt x="1309" y="1495"/>
                  </a:cubicBezTo>
                  <a:cubicBezTo>
                    <a:pt x="1613" y="1495"/>
                    <a:pt x="1749" y="1398"/>
                    <a:pt x="1749" y="1398"/>
                  </a:cubicBezTo>
                  <a:lnTo>
                    <a:pt x="1749" y="1398"/>
                  </a:lnTo>
                  <a:cubicBezTo>
                    <a:pt x="1749" y="1398"/>
                    <a:pt x="1717" y="1408"/>
                    <a:pt x="1667" y="1408"/>
                  </a:cubicBezTo>
                  <a:cubicBezTo>
                    <a:pt x="1575" y="1408"/>
                    <a:pt x="1419" y="1373"/>
                    <a:pt x="1274" y="1175"/>
                  </a:cubicBezTo>
                  <a:lnTo>
                    <a:pt x="1274" y="1175"/>
                  </a:lnTo>
                  <a:cubicBezTo>
                    <a:pt x="1693" y="1314"/>
                    <a:pt x="1860" y="1314"/>
                    <a:pt x="2000" y="1342"/>
                  </a:cubicBezTo>
                  <a:cubicBezTo>
                    <a:pt x="2167" y="1342"/>
                    <a:pt x="1386" y="1063"/>
                    <a:pt x="1386" y="1063"/>
                  </a:cubicBezTo>
                  <a:cubicBezTo>
                    <a:pt x="1386" y="1063"/>
                    <a:pt x="1518" y="990"/>
                    <a:pt x="1726" y="990"/>
                  </a:cubicBezTo>
                  <a:cubicBezTo>
                    <a:pt x="1923" y="990"/>
                    <a:pt x="2189" y="1056"/>
                    <a:pt x="2474" y="1314"/>
                  </a:cubicBezTo>
                  <a:cubicBezTo>
                    <a:pt x="2535" y="1213"/>
                    <a:pt x="2669" y="1082"/>
                    <a:pt x="2791" y="1082"/>
                  </a:cubicBezTo>
                  <a:cubicBezTo>
                    <a:pt x="2838" y="1082"/>
                    <a:pt x="2882" y="1101"/>
                    <a:pt x="2920" y="1147"/>
                  </a:cubicBezTo>
                  <a:cubicBezTo>
                    <a:pt x="3227" y="1537"/>
                    <a:pt x="3227" y="1816"/>
                    <a:pt x="3255" y="1928"/>
                  </a:cubicBezTo>
                  <a:cubicBezTo>
                    <a:pt x="3278" y="2042"/>
                    <a:pt x="3468" y="2342"/>
                    <a:pt x="3628" y="2342"/>
                  </a:cubicBezTo>
                  <a:cubicBezTo>
                    <a:pt x="3664" y="2342"/>
                    <a:pt x="3699" y="2327"/>
                    <a:pt x="3729" y="2291"/>
                  </a:cubicBezTo>
                  <a:cubicBezTo>
                    <a:pt x="3953" y="2040"/>
                    <a:pt x="4260" y="1370"/>
                    <a:pt x="4120" y="1119"/>
                  </a:cubicBezTo>
                  <a:lnTo>
                    <a:pt x="4120" y="1119"/>
                  </a:lnTo>
                  <a:cubicBezTo>
                    <a:pt x="4102" y="1243"/>
                    <a:pt x="3973" y="1333"/>
                    <a:pt x="3887" y="1333"/>
                  </a:cubicBezTo>
                  <a:cubicBezTo>
                    <a:pt x="3838" y="1333"/>
                    <a:pt x="3803" y="1302"/>
                    <a:pt x="3813" y="1231"/>
                  </a:cubicBezTo>
                  <a:cubicBezTo>
                    <a:pt x="3813" y="1175"/>
                    <a:pt x="4036" y="1063"/>
                    <a:pt x="3981" y="1063"/>
                  </a:cubicBezTo>
                  <a:cubicBezTo>
                    <a:pt x="3956" y="1070"/>
                    <a:pt x="3935" y="1073"/>
                    <a:pt x="3916" y="1073"/>
                  </a:cubicBezTo>
                  <a:cubicBezTo>
                    <a:pt x="3785" y="1073"/>
                    <a:pt x="3785" y="924"/>
                    <a:pt x="3785" y="924"/>
                  </a:cubicBezTo>
                  <a:cubicBezTo>
                    <a:pt x="3785" y="924"/>
                    <a:pt x="3255" y="394"/>
                    <a:pt x="2781" y="142"/>
                  </a:cubicBezTo>
                  <a:cubicBezTo>
                    <a:pt x="2594" y="41"/>
                    <a:pt x="2385" y="1"/>
                    <a:pt x="2174" y="1"/>
                  </a:cubicBezTo>
                  <a:close/>
                </a:path>
              </a:pathLst>
            </a:custGeom>
            <a:solidFill>
              <a:srgbClr val="DF5D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8"/>
            <p:cNvSpPr/>
            <p:nvPr/>
          </p:nvSpPr>
          <p:spPr>
            <a:xfrm>
              <a:off x="6828224" y="1539143"/>
              <a:ext cx="131734" cy="249620"/>
            </a:xfrm>
            <a:custGeom>
              <a:rect b="b" l="l" r="r" t="t"/>
              <a:pathLst>
                <a:path extrusionOk="0" h="5660" w="2987">
                  <a:moveTo>
                    <a:pt x="1711" y="1"/>
                  </a:moveTo>
                  <a:cubicBezTo>
                    <a:pt x="1650" y="1"/>
                    <a:pt x="1619" y="7"/>
                    <a:pt x="1619" y="7"/>
                  </a:cubicBezTo>
                  <a:cubicBezTo>
                    <a:pt x="1340" y="872"/>
                    <a:pt x="1508" y="1737"/>
                    <a:pt x="1480" y="2127"/>
                  </a:cubicBezTo>
                  <a:cubicBezTo>
                    <a:pt x="1424" y="2797"/>
                    <a:pt x="1061" y="3773"/>
                    <a:pt x="950" y="4108"/>
                  </a:cubicBezTo>
                  <a:cubicBezTo>
                    <a:pt x="838" y="4136"/>
                    <a:pt x="643" y="4220"/>
                    <a:pt x="587" y="4303"/>
                  </a:cubicBezTo>
                  <a:cubicBezTo>
                    <a:pt x="475" y="4415"/>
                    <a:pt x="57" y="4694"/>
                    <a:pt x="85" y="4778"/>
                  </a:cubicBezTo>
                  <a:cubicBezTo>
                    <a:pt x="92" y="4814"/>
                    <a:pt x="112" y="4827"/>
                    <a:pt x="140" y="4827"/>
                  </a:cubicBezTo>
                  <a:cubicBezTo>
                    <a:pt x="219" y="4827"/>
                    <a:pt x="357" y="4715"/>
                    <a:pt x="419" y="4694"/>
                  </a:cubicBezTo>
                  <a:lnTo>
                    <a:pt x="419" y="4694"/>
                  </a:lnTo>
                  <a:cubicBezTo>
                    <a:pt x="280" y="4861"/>
                    <a:pt x="1" y="5252"/>
                    <a:pt x="1" y="5308"/>
                  </a:cubicBezTo>
                  <a:cubicBezTo>
                    <a:pt x="6" y="5329"/>
                    <a:pt x="19" y="5338"/>
                    <a:pt x="37" y="5338"/>
                  </a:cubicBezTo>
                  <a:cubicBezTo>
                    <a:pt x="112" y="5338"/>
                    <a:pt x="279" y="5180"/>
                    <a:pt x="392" y="5112"/>
                  </a:cubicBezTo>
                  <a:lnTo>
                    <a:pt x="392" y="5112"/>
                  </a:lnTo>
                  <a:cubicBezTo>
                    <a:pt x="224" y="5252"/>
                    <a:pt x="57" y="5419"/>
                    <a:pt x="85" y="5475"/>
                  </a:cubicBezTo>
                  <a:cubicBezTo>
                    <a:pt x="92" y="5496"/>
                    <a:pt x="109" y="5505"/>
                    <a:pt x="133" y="5505"/>
                  </a:cubicBezTo>
                  <a:cubicBezTo>
                    <a:pt x="207" y="5505"/>
                    <a:pt x="343" y="5426"/>
                    <a:pt x="447" y="5363"/>
                  </a:cubicBezTo>
                  <a:lnTo>
                    <a:pt x="447" y="5363"/>
                  </a:lnTo>
                  <a:cubicBezTo>
                    <a:pt x="364" y="5447"/>
                    <a:pt x="308" y="5503"/>
                    <a:pt x="308" y="5559"/>
                  </a:cubicBezTo>
                  <a:cubicBezTo>
                    <a:pt x="314" y="5583"/>
                    <a:pt x="330" y="5592"/>
                    <a:pt x="353" y="5592"/>
                  </a:cubicBezTo>
                  <a:cubicBezTo>
                    <a:pt x="438" y="5592"/>
                    <a:pt x="617" y="5457"/>
                    <a:pt x="726" y="5391"/>
                  </a:cubicBezTo>
                  <a:lnTo>
                    <a:pt x="726" y="5391"/>
                  </a:lnTo>
                  <a:cubicBezTo>
                    <a:pt x="671" y="5475"/>
                    <a:pt x="587" y="5559"/>
                    <a:pt x="615" y="5615"/>
                  </a:cubicBezTo>
                  <a:cubicBezTo>
                    <a:pt x="623" y="5646"/>
                    <a:pt x="639" y="5660"/>
                    <a:pt x="663" y="5660"/>
                  </a:cubicBezTo>
                  <a:cubicBezTo>
                    <a:pt x="725" y="5660"/>
                    <a:pt x="837" y="5568"/>
                    <a:pt x="977" y="5447"/>
                  </a:cubicBezTo>
                  <a:cubicBezTo>
                    <a:pt x="1145" y="5308"/>
                    <a:pt x="1340" y="5140"/>
                    <a:pt x="1396" y="4973"/>
                  </a:cubicBezTo>
                  <a:cubicBezTo>
                    <a:pt x="1452" y="4889"/>
                    <a:pt x="1508" y="4778"/>
                    <a:pt x="1563" y="4666"/>
                  </a:cubicBezTo>
                  <a:cubicBezTo>
                    <a:pt x="1563" y="4610"/>
                    <a:pt x="1619" y="4582"/>
                    <a:pt x="1647" y="4527"/>
                  </a:cubicBezTo>
                  <a:cubicBezTo>
                    <a:pt x="2038" y="4024"/>
                    <a:pt x="2540" y="2657"/>
                    <a:pt x="2651" y="2378"/>
                  </a:cubicBezTo>
                  <a:cubicBezTo>
                    <a:pt x="2902" y="1765"/>
                    <a:pt x="2986" y="397"/>
                    <a:pt x="2428" y="174"/>
                  </a:cubicBezTo>
                  <a:cubicBezTo>
                    <a:pt x="2075" y="25"/>
                    <a:pt x="1833" y="1"/>
                    <a:pt x="171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8"/>
            <p:cNvSpPr/>
            <p:nvPr/>
          </p:nvSpPr>
          <p:spPr>
            <a:xfrm>
              <a:off x="6868843" y="1481281"/>
              <a:ext cx="105846" cy="127985"/>
            </a:xfrm>
            <a:custGeom>
              <a:rect b="b" l="l" r="r" t="t"/>
              <a:pathLst>
                <a:path extrusionOk="0" h="2902" w="2400">
                  <a:moveTo>
                    <a:pt x="639" y="0"/>
                  </a:moveTo>
                  <a:cubicBezTo>
                    <a:pt x="595" y="0"/>
                    <a:pt x="549" y="3"/>
                    <a:pt x="503" y="8"/>
                  </a:cubicBezTo>
                  <a:cubicBezTo>
                    <a:pt x="224" y="63"/>
                    <a:pt x="1" y="398"/>
                    <a:pt x="168" y="900"/>
                  </a:cubicBezTo>
                  <a:cubicBezTo>
                    <a:pt x="335" y="1403"/>
                    <a:pt x="503" y="2630"/>
                    <a:pt x="503" y="2630"/>
                  </a:cubicBezTo>
                  <a:cubicBezTo>
                    <a:pt x="767" y="2832"/>
                    <a:pt x="1052" y="2902"/>
                    <a:pt x="1320" y="2902"/>
                  </a:cubicBezTo>
                  <a:cubicBezTo>
                    <a:pt x="1903" y="2902"/>
                    <a:pt x="2400" y="2574"/>
                    <a:pt x="2400" y="2574"/>
                  </a:cubicBezTo>
                  <a:cubicBezTo>
                    <a:pt x="2400" y="2574"/>
                    <a:pt x="2085" y="0"/>
                    <a:pt x="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8"/>
            <p:cNvSpPr/>
            <p:nvPr/>
          </p:nvSpPr>
          <p:spPr>
            <a:xfrm>
              <a:off x="6451721" y="1984138"/>
              <a:ext cx="295354" cy="350483"/>
            </a:xfrm>
            <a:custGeom>
              <a:rect b="b" l="l" r="r" t="t"/>
              <a:pathLst>
                <a:path extrusionOk="0" h="7947" w="6697">
                  <a:moveTo>
                    <a:pt x="5980" y="1"/>
                  </a:moveTo>
                  <a:cubicBezTo>
                    <a:pt x="5640" y="1"/>
                    <a:pt x="5251" y="111"/>
                    <a:pt x="5134" y="212"/>
                  </a:cubicBezTo>
                  <a:cubicBezTo>
                    <a:pt x="4967" y="379"/>
                    <a:pt x="224" y="7075"/>
                    <a:pt x="224" y="7075"/>
                  </a:cubicBezTo>
                  <a:cubicBezTo>
                    <a:pt x="57" y="7382"/>
                    <a:pt x="1" y="7800"/>
                    <a:pt x="308" y="7940"/>
                  </a:cubicBezTo>
                  <a:cubicBezTo>
                    <a:pt x="317" y="7944"/>
                    <a:pt x="329" y="7947"/>
                    <a:pt x="344" y="7947"/>
                  </a:cubicBezTo>
                  <a:cubicBezTo>
                    <a:pt x="756" y="7947"/>
                    <a:pt x="3137" y="6071"/>
                    <a:pt x="3460" y="5289"/>
                  </a:cubicBezTo>
                  <a:cubicBezTo>
                    <a:pt x="3795" y="4452"/>
                    <a:pt x="4827" y="2667"/>
                    <a:pt x="5330" y="2053"/>
                  </a:cubicBezTo>
                  <a:cubicBezTo>
                    <a:pt x="5860" y="1467"/>
                    <a:pt x="6697" y="491"/>
                    <a:pt x="6501" y="184"/>
                  </a:cubicBezTo>
                  <a:cubicBezTo>
                    <a:pt x="6412" y="50"/>
                    <a:pt x="6207" y="1"/>
                    <a:pt x="59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8"/>
            <p:cNvSpPr/>
            <p:nvPr/>
          </p:nvSpPr>
          <p:spPr>
            <a:xfrm>
              <a:off x="6457896" y="1984932"/>
              <a:ext cx="280580" cy="332621"/>
            </a:xfrm>
            <a:custGeom>
              <a:rect b="b" l="l" r="r" t="t"/>
              <a:pathLst>
                <a:path extrusionOk="0" h="7542" w="6362">
                  <a:moveTo>
                    <a:pt x="5784" y="0"/>
                  </a:moveTo>
                  <a:cubicBezTo>
                    <a:pt x="5359" y="0"/>
                    <a:pt x="4694" y="298"/>
                    <a:pt x="4297" y="612"/>
                  </a:cubicBezTo>
                  <a:cubicBezTo>
                    <a:pt x="3767" y="1003"/>
                    <a:pt x="921" y="5383"/>
                    <a:pt x="921" y="5383"/>
                  </a:cubicBezTo>
                  <a:cubicBezTo>
                    <a:pt x="921" y="5383"/>
                    <a:pt x="0" y="7196"/>
                    <a:pt x="0" y="7503"/>
                  </a:cubicBezTo>
                  <a:cubicBezTo>
                    <a:pt x="3" y="7530"/>
                    <a:pt x="23" y="7542"/>
                    <a:pt x="58" y="7542"/>
                  </a:cubicBezTo>
                  <a:cubicBezTo>
                    <a:pt x="431" y="7542"/>
                    <a:pt x="2494" y="6148"/>
                    <a:pt x="2902" y="5383"/>
                  </a:cubicBezTo>
                  <a:cubicBezTo>
                    <a:pt x="3376" y="4546"/>
                    <a:pt x="4129" y="3039"/>
                    <a:pt x="4632" y="2286"/>
                  </a:cubicBezTo>
                  <a:cubicBezTo>
                    <a:pt x="5134" y="1533"/>
                    <a:pt x="6361" y="445"/>
                    <a:pt x="6110" y="110"/>
                  </a:cubicBezTo>
                  <a:cubicBezTo>
                    <a:pt x="6041" y="33"/>
                    <a:pt x="5925" y="0"/>
                    <a:pt x="5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8"/>
            <p:cNvSpPr/>
            <p:nvPr/>
          </p:nvSpPr>
          <p:spPr>
            <a:xfrm>
              <a:off x="6427112" y="1961469"/>
              <a:ext cx="254736" cy="278110"/>
            </a:xfrm>
            <a:custGeom>
              <a:rect b="b" l="l" r="r" t="t"/>
              <a:pathLst>
                <a:path extrusionOk="0" h="6306" w="5776">
                  <a:moveTo>
                    <a:pt x="3460" y="0"/>
                  </a:moveTo>
                  <a:cubicBezTo>
                    <a:pt x="2930" y="28"/>
                    <a:pt x="1507" y="698"/>
                    <a:pt x="782" y="1563"/>
                  </a:cubicBezTo>
                  <a:cubicBezTo>
                    <a:pt x="308" y="2121"/>
                    <a:pt x="1" y="3376"/>
                    <a:pt x="698" y="4632"/>
                  </a:cubicBezTo>
                  <a:cubicBezTo>
                    <a:pt x="1424" y="5915"/>
                    <a:pt x="2093" y="6305"/>
                    <a:pt x="2093" y="6305"/>
                  </a:cubicBezTo>
                  <a:cubicBezTo>
                    <a:pt x="2093" y="6305"/>
                    <a:pt x="4576" y="2232"/>
                    <a:pt x="5581" y="1200"/>
                  </a:cubicBezTo>
                  <a:cubicBezTo>
                    <a:pt x="5776" y="977"/>
                    <a:pt x="3935" y="0"/>
                    <a:pt x="34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8"/>
            <p:cNvSpPr/>
            <p:nvPr/>
          </p:nvSpPr>
          <p:spPr>
            <a:xfrm>
              <a:off x="6408677" y="2024227"/>
              <a:ext cx="180908" cy="233787"/>
            </a:xfrm>
            <a:custGeom>
              <a:rect b="b" l="l" r="r" t="t"/>
              <a:pathLst>
                <a:path extrusionOk="0" h="5301" w="4102">
                  <a:moveTo>
                    <a:pt x="1312" y="0"/>
                  </a:moveTo>
                  <a:cubicBezTo>
                    <a:pt x="809" y="614"/>
                    <a:pt x="0" y="2260"/>
                    <a:pt x="670" y="3487"/>
                  </a:cubicBezTo>
                  <a:cubicBezTo>
                    <a:pt x="1395" y="4743"/>
                    <a:pt x="2288" y="5301"/>
                    <a:pt x="2288" y="5301"/>
                  </a:cubicBezTo>
                  <a:cubicBezTo>
                    <a:pt x="2288" y="5301"/>
                    <a:pt x="3265" y="3683"/>
                    <a:pt x="4102" y="2427"/>
                  </a:cubicBezTo>
                  <a:cubicBezTo>
                    <a:pt x="3041" y="1897"/>
                    <a:pt x="1367" y="809"/>
                    <a:pt x="13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8"/>
            <p:cNvSpPr/>
            <p:nvPr/>
          </p:nvSpPr>
          <p:spPr>
            <a:xfrm>
              <a:off x="7027347" y="1003475"/>
              <a:ext cx="232023" cy="201372"/>
            </a:xfrm>
            <a:custGeom>
              <a:rect b="b" l="l" r="r" t="t"/>
              <a:pathLst>
                <a:path extrusionOk="0" h="4566" w="5261">
                  <a:moveTo>
                    <a:pt x="619" y="0"/>
                  </a:moveTo>
                  <a:cubicBezTo>
                    <a:pt x="0" y="0"/>
                    <a:pt x="731" y="2946"/>
                    <a:pt x="731" y="2946"/>
                  </a:cubicBezTo>
                  <a:cubicBezTo>
                    <a:pt x="1059" y="2939"/>
                    <a:pt x="1384" y="2911"/>
                    <a:pt x="1720" y="2911"/>
                  </a:cubicBezTo>
                  <a:cubicBezTo>
                    <a:pt x="2642" y="2911"/>
                    <a:pt x="3642" y="3118"/>
                    <a:pt x="4972" y="4509"/>
                  </a:cubicBezTo>
                  <a:cubicBezTo>
                    <a:pt x="5011" y="4548"/>
                    <a:pt x="5041" y="4566"/>
                    <a:pt x="5063" y="4566"/>
                  </a:cubicBezTo>
                  <a:cubicBezTo>
                    <a:pt x="5260" y="4566"/>
                    <a:pt x="4824" y="3108"/>
                    <a:pt x="4748" y="2304"/>
                  </a:cubicBezTo>
                  <a:cubicBezTo>
                    <a:pt x="4693" y="1523"/>
                    <a:pt x="4888" y="1440"/>
                    <a:pt x="4944" y="965"/>
                  </a:cubicBezTo>
                  <a:lnTo>
                    <a:pt x="4944" y="965"/>
                  </a:lnTo>
                  <a:cubicBezTo>
                    <a:pt x="4877" y="990"/>
                    <a:pt x="4759" y="1002"/>
                    <a:pt x="4603" y="1002"/>
                  </a:cubicBezTo>
                  <a:cubicBezTo>
                    <a:pt x="3718" y="1002"/>
                    <a:pt x="1621" y="618"/>
                    <a:pt x="815" y="73"/>
                  </a:cubicBezTo>
                  <a:cubicBezTo>
                    <a:pt x="738" y="23"/>
                    <a:pt x="673" y="0"/>
                    <a:pt x="61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8"/>
            <p:cNvSpPr/>
            <p:nvPr/>
          </p:nvSpPr>
          <p:spPr>
            <a:xfrm>
              <a:off x="7178927" y="1034964"/>
              <a:ext cx="436835" cy="343603"/>
            </a:xfrm>
            <a:custGeom>
              <a:rect b="b" l="l" r="r" t="t"/>
              <a:pathLst>
                <a:path extrusionOk="0" h="7791" w="9905">
                  <a:moveTo>
                    <a:pt x="1822" y="0"/>
                  </a:moveTo>
                  <a:cubicBezTo>
                    <a:pt x="1070" y="0"/>
                    <a:pt x="474" y="112"/>
                    <a:pt x="474" y="112"/>
                  </a:cubicBezTo>
                  <a:lnTo>
                    <a:pt x="84" y="2539"/>
                  </a:lnTo>
                  <a:lnTo>
                    <a:pt x="0" y="3516"/>
                  </a:lnTo>
                  <a:cubicBezTo>
                    <a:pt x="0" y="3516"/>
                    <a:pt x="502" y="3683"/>
                    <a:pt x="1869" y="5831"/>
                  </a:cubicBezTo>
                  <a:cubicBezTo>
                    <a:pt x="2165" y="6281"/>
                    <a:pt x="2509" y="6416"/>
                    <a:pt x="2850" y="6416"/>
                  </a:cubicBezTo>
                  <a:cubicBezTo>
                    <a:pt x="3365" y="6416"/>
                    <a:pt x="3875" y="6110"/>
                    <a:pt x="4215" y="6110"/>
                  </a:cubicBezTo>
                  <a:cubicBezTo>
                    <a:pt x="4223" y="6110"/>
                    <a:pt x="4232" y="6110"/>
                    <a:pt x="4241" y="6110"/>
                  </a:cubicBezTo>
                  <a:cubicBezTo>
                    <a:pt x="5840" y="6188"/>
                    <a:pt x="7200" y="7790"/>
                    <a:pt x="7639" y="7790"/>
                  </a:cubicBezTo>
                  <a:cubicBezTo>
                    <a:pt x="7675" y="7790"/>
                    <a:pt x="7705" y="7779"/>
                    <a:pt x="7728" y="7756"/>
                  </a:cubicBezTo>
                  <a:cubicBezTo>
                    <a:pt x="8621" y="6780"/>
                    <a:pt x="9486" y="4325"/>
                    <a:pt x="9151" y="3822"/>
                  </a:cubicBezTo>
                  <a:cubicBezTo>
                    <a:pt x="8649" y="3097"/>
                    <a:pt x="9904" y="3627"/>
                    <a:pt x="7226" y="1925"/>
                  </a:cubicBezTo>
                  <a:cubicBezTo>
                    <a:pt x="4994" y="530"/>
                    <a:pt x="4604" y="419"/>
                    <a:pt x="3013" y="112"/>
                  </a:cubicBezTo>
                  <a:cubicBezTo>
                    <a:pt x="2613" y="28"/>
                    <a:pt x="2198"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8"/>
            <p:cNvSpPr/>
            <p:nvPr/>
          </p:nvSpPr>
          <p:spPr>
            <a:xfrm>
              <a:off x="6903287" y="885677"/>
              <a:ext cx="259676" cy="279522"/>
            </a:xfrm>
            <a:custGeom>
              <a:rect b="b" l="l" r="r" t="t"/>
              <a:pathLst>
                <a:path extrusionOk="0" h="6338" w="5888">
                  <a:moveTo>
                    <a:pt x="2877" y="1"/>
                  </a:moveTo>
                  <a:cubicBezTo>
                    <a:pt x="2356" y="1"/>
                    <a:pt x="1828" y="186"/>
                    <a:pt x="1340" y="512"/>
                  </a:cubicBezTo>
                  <a:cubicBezTo>
                    <a:pt x="168" y="1293"/>
                    <a:pt x="1" y="2604"/>
                    <a:pt x="1005" y="4083"/>
                  </a:cubicBezTo>
                  <a:cubicBezTo>
                    <a:pt x="1200" y="4362"/>
                    <a:pt x="1535" y="4557"/>
                    <a:pt x="1758" y="4780"/>
                  </a:cubicBezTo>
                  <a:cubicBezTo>
                    <a:pt x="1814" y="4948"/>
                    <a:pt x="2233" y="5561"/>
                    <a:pt x="2289" y="5785"/>
                  </a:cubicBezTo>
                  <a:cubicBezTo>
                    <a:pt x="2324" y="5843"/>
                    <a:pt x="2374" y="5867"/>
                    <a:pt x="2434" y="5867"/>
                  </a:cubicBezTo>
                  <a:cubicBezTo>
                    <a:pt x="2518" y="5867"/>
                    <a:pt x="2622" y="5821"/>
                    <a:pt x="2735" y="5757"/>
                  </a:cubicBezTo>
                  <a:cubicBezTo>
                    <a:pt x="3191" y="6078"/>
                    <a:pt x="3453" y="6337"/>
                    <a:pt x="3768" y="6337"/>
                  </a:cubicBezTo>
                  <a:cubicBezTo>
                    <a:pt x="3973" y="6337"/>
                    <a:pt x="4201" y="6227"/>
                    <a:pt x="4520" y="5952"/>
                  </a:cubicBezTo>
                  <a:cubicBezTo>
                    <a:pt x="5609" y="5059"/>
                    <a:pt x="5888" y="2688"/>
                    <a:pt x="4911" y="1209"/>
                  </a:cubicBezTo>
                  <a:cubicBezTo>
                    <a:pt x="4325" y="363"/>
                    <a:pt x="3607" y="1"/>
                    <a:pt x="2877"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8"/>
            <p:cNvSpPr/>
            <p:nvPr/>
          </p:nvSpPr>
          <p:spPr>
            <a:xfrm>
              <a:off x="6904522" y="870550"/>
              <a:ext cx="259676" cy="172926"/>
            </a:xfrm>
            <a:custGeom>
              <a:rect b="b" l="l" r="r" t="t"/>
              <a:pathLst>
                <a:path extrusionOk="0" h="3921" w="5888">
                  <a:moveTo>
                    <a:pt x="3441" y="1"/>
                  </a:moveTo>
                  <a:cubicBezTo>
                    <a:pt x="3015" y="1"/>
                    <a:pt x="2511" y="138"/>
                    <a:pt x="1898" y="464"/>
                  </a:cubicBezTo>
                  <a:cubicBezTo>
                    <a:pt x="1" y="1441"/>
                    <a:pt x="140" y="2891"/>
                    <a:pt x="447" y="3114"/>
                  </a:cubicBezTo>
                  <a:lnTo>
                    <a:pt x="2037" y="2780"/>
                  </a:lnTo>
                  <a:lnTo>
                    <a:pt x="3460" y="3087"/>
                  </a:lnTo>
                  <a:cubicBezTo>
                    <a:pt x="3460" y="3087"/>
                    <a:pt x="3488" y="2808"/>
                    <a:pt x="3655" y="2724"/>
                  </a:cubicBezTo>
                  <a:cubicBezTo>
                    <a:pt x="3687" y="2708"/>
                    <a:pt x="3719" y="2701"/>
                    <a:pt x="3750" y="2701"/>
                  </a:cubicBezTo>
                  <a:cubicBezTo>
                    <a:pt x="4046" y="2701"/>
                    <a:pt x="4295" y="3364"/>
                    <a:pt x="4269" y="3617"/>
                  </a:cubicBezTo>
                  <a:cubicBezTo>
                    <a:pt x="4241" y="3861"/>
                    <a:pt x="4671" y="3920"/>
                    <a:pt x="5095" y="3920"/>
                  </a:cubicBezTo>
                  <a:cubicBezTo>
                    <a:pt x="5494" y="3920"/>
                    <a:pt x="5887" y="3868"/>
                    <a:pt x="5887" y="3868"/>
                  </a:cubicBezTo>
                  <a:cubicBezTo>
                    <a:pt x="5887" y="3868"/>
                    <a:pt x="5832" y="1971"/>
                    <a:pt x="5162" y="1050"/>
                  </a:cubicBezTo>
                  <a:cubicBezTo>
                    <a:pt x="4730" y="456"/>
                    <a:pt x="4216" y="1"/>
                    <a:pt x="3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8"/>
            <p:cNvSpPr/>
            <p:nvPr/>
          </p:nvSpPr>
          <p:spPr>
            <a:xfrm>
              <a:off x="6890982" y="973220"/>
              <a:ext cx="177248" cy="109771"/>
            </a:xfrm>
            <a:custGeom>
              <a:rect b="b" l="l" r="r" t="t"/>
              <a:pathLst>
                <a:path extrusionOk="0" h="2489" w="4019">
                  <a:moveTo>
                    <a:pt x="2151" y="1"/>
                  </a:moveTo>
                  <a:cubicBezTo>
                    <a:pt x="1369" y="1"/>
                    <a:pt x="531" y="228"/>
                    <a:pt x="531" y="228"/>
                  </a:cubicBezTo>
                  <a:cubicBezTo>
                    <a:pt x="308" y="647"/>
                    <a:pt x="1" y="1038"/>
                    <a:pt x="559" y="1121"/>
                  </a:cubicBezTo>
                  <a:cubicBezTo>
                    <a:pt x="1145" y="1205"/>
                    <a:pt x="3656" y="1149"/>
                    <a:pt x="3879" y="2488"/>
                  </a:cubicBezTo>
                  <a:cubicBezTo>
                    <a:pt x="4018" y="2433"/>
                    <a:pt x="3935" y="842"/>
                    <a:pt x="3209" y="256"/>
                  </a:cubicBezTo>
                  <a:cubicBezTo>
                    <a:pt x="2959" y="64"/>
                    <a:pt x="2563" y="1"/>
                    <a:pt x="2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8"/>
            <p:cNvSpPr/>
            <p:nvPr/>
          </p:nvSpPr>
          <p:spPr>
            <a:xfrm>
              <a:off x="7017733" y="817230"/>
              <a:ext cx="136630" cy="168560"/>
            </a:xfrm>
            <a:custGeom>
              <a:rect b="b" l="l" r="r" t="t"/>
              <a:pathLst>
                <a:path extrusionOk="0" h="3822" w="3098">
                  <a:moveTo>
                    <a:pt x="1474" y="0"/>
                  </a:moveTo>
                  <a:cubicBezTo>
                    <a:pt x="909" y="0"/>
                    <a:pt x="238" y="586"/>
                    <a:pt x="84" y="1310"/>
                  </a:cubicBezTo>
                  <a:cubicBezTo>
                    <a:pt x="0" y="1785"/>
                    <a:pt x="865" y="1952"/>
                    <a:pt x="1423" y="2259"/>
                  </a:cubicBezTo>
                  <a:cubicBezTo>
                    <a:pt x="2009" y="2566"/>
                    <a:pt x="3097" y="3821"/>
                    <a:pt x="3097" y="3821"/>
                  </a:cubicBezTo>
                  <a:cubicBezTo>
                    <a:pt x="2930" y="2287"/>
                    <a:pt x="2372" y="501"/>
                    <a:pt x="1898" y="139"/>
                  </a:cubicBezTo>
                  <a:cubicBezTo>
                    <a:pt x="1773" y="43"/>
                    <a:pt x="1627" y="0"/>
                    <a:pt x="14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8"/>
            <p:cNvSpPr/>
            <p:nvPr/>
          </p:nvSpPr>
          <p:spPr>
            <a:xfrm>
              <a:off x="7028803" y="824330"/>
              <a:ext cx="62317" cy="48336"/>
            </a:xfrm>
            <a:custGeom>
              <a:rect b="b" l="l" r="r" t="t"/>
              <a:pathLst>
                <a:path extrusionOk="0" h="1096" w="1413">
                  <a:moveTo>
                    <a:pt x="1168" y="0"/>
                  </a:moveTo>
                  <a:cubicBezTo>
                    <a:pt x="1153" y="0"/>
                    <a:pt x="1135" y="2"/>
                    <a:pt x="1116" y="6"/>
                  </a:cubicBezTo>
                  <a:cubicBezTo>
                    <a:pt x="782" y="61"/>
                    <a:pt x="670" y="201"/>
                    <a:pt x="670" y="201"/>
                  </a:cubicBezTo>
                  <a:cubicBezTo>
                    <a:pt x="670" y="201"/>
                    <a:pt x="831" y="114"/>
                    <a:pt x="922" y="114"/>
                  </a:cubicBezTo>
                  <a:cubicBezTo>
                    <a:pt x="968" y="114"/>
                    <a:pt x="996" y="136"/>
                    <a:pt x="977" y="201"/>
                  </a:cubicBezTo>
                  <a:cubicBezTo>
                    <a:pt x="934" y="331"/>
                    <a:pt x="554" y="578"/>
                    <a:pt x="413" y="578"/>
                  </a:cubicBezTo>
                  <a:cubicBezTo>
                    <a:pt x="372" y="578"/>
                    <a:pt x="351" y="558"/>
                    <a:pt x="363" y="508"/>
                  </a:cubicBezTo>
                  <a:cubicBezTo>
                    <a:pt x="370" y="484"/>
                    <a:pt x="370" y="473"/>
                    <a:pt x="364" y="473"/>
                  </a:cubicBezTo>
                  <a:cubicBezTo>
                    <a:pt x="323" y="473"/>
                    <a:pt x="1" y="1010"/>
                    <a:pt x="1" y="1010"/>
                  </a:cubicBezTo>
                  <a:cubicBezTo>
                    <a:pt x="8" y="1069"/>
                    <a:pt x="61" y="1095"/>
                    <a:pt x="141" y="1095"/>
                  </a:cubicBezTo>
                  <a:cubicBezTo>
                    <a:pt x="360" y="1095"/>
                    <a:pt x="780" y="900"/>
                    <a:pt x="1005" y="675"/>
                  </a:cubicBezTo>
                  <a:cubicBezTo>
                    <a:pt x="1319" y="387"/>
                    <a:pt x="1412" y="0"/>
                    <a:pt x="1168" y="0"/>
                  </a:cubicBezTo>
                  <a:close/>
                </a:path>
              </a:pathLst>
            </a:cu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8"/>
            <p:cNvSpPr/>
            <p:nvPr/>
          </p:nvSpPr>
          <p:spPr>
            <a:xfrm>
              <a:off x="6940201" y="1170050"/>
              <a:ext cx="360582" cy="480188"/>
            </a:xfrm>
            <a:custGeom>
              <a:rect b="b" l="l" r="r" t="t"/>
              <a:pathLst>
                <a:path extrusionOk="0" h="10888" w="8176">
                  <a:moveTo>
                    <a:pt x="6528" y="0"/>
                  </a:moveTo>
                  <a:cubicBezTo>
                    <a:pt x="6089" y="0"/>
                    <a:pt x="5720" y="62"/>
                    <a:pt x="5720" y="62"/>
                  </a:cubicBezTo>
                  <a:cubicBezTo>
                    <a:pt x="5553" y="592"/>
                    <a:pt x="4632" y="3075"/>
                    <a:pt x="3935" y="4637"/>
                  </a:cubicBezTo>
                  <a:cubicBezTo>
                    <a:pt x="3237" y="5837"/>
                    <a:pt x="2623" y="7260"/>
                    <a:pt x="2121" y="8125"/>
                  </a:cubicBezTo>
                  <a:cubicBezTo>
                    <a:pt x="1814" y="8320"/>
                    <a:pt x="1424" y="8376"/>
                    <a:pt x="1145" y="8627"/>
                  </a:cubicBezTo>
                  <a:cubicBezTo>
                    <a:pt x="838" y="8878"/>
                    <a:pt x="670" y="8934"/>
                    <a:pt x="391" y="9018"/>
                  </a:cubicBezTo>
                  <a:cubicBezTo>
                    <a:pt x="262" y="9069"/>
                    <a:pt x="324" y="9216"/>
                    <a:pt x="488" y="9216"/>
                  </a:cubicBezTo>
                  <a:cubicBezTo>
                    <a:pt x="502" y="9216"/>
                    <a:pt x="516" y="9215"/>
                    <a:pt x="531" y="9213"/>
                  </a:cubicBezTo>
                  <a:cubicBezTo>
                    <a:pt x="754" y="9185"/>
                    <a:pt x="1145" y="9185"/>
                    <a:pt x="1145" y="9185"/>
                  </a:cubicBezTo>
                  <a:lnTo>
                    <a:pt x="1145" y="9185"/>
                  </a:lnTo>
                  <a:cubicBezTo>
                    <a:pt x="1145" y="9185"/>
                    <a:pt x="894" y="9548"/>
                    <a:pt x="642" y="9743"/>
                  </a:cubicBezTo>
                  <a:cubicBezTo>
                    <a:pt x="363" y="9938"/>
                    <a:pt x="1" y="10273"/>
                    <a:pt x="168" y="10301"/>
                  </a:cubicBezTo>
                  <a:cubicBezTo>
                    <a:pt x="174" y="10303"/>
                    <a:pt x="182" y="10304"/>
                    <a:pt x="190" y="10304"/>
                  </a:cubicBezTo>
                  <a:cubicBezTo>
                    <a:pt x="293" y="10304"/>
                    <a:pt x="549" y="10147"/>
                    <a:pt x="782" y="9966"/>
                  </a:cubicBezTo>
                  <a:lnTo>
                    <a:pt x="782" y="9966"/>
                  </a:lnTo>
                  <a:cubicBezTo>
                    <a:pt x="475" y="10217"/>
                    <a:pt x="168" y="10524"/>
                    <a:pt x="224" y="10608"/>
                  </a:cubicBezTo>
                  <a:cubicBezTo>
                    <a:pt x="234" y="10618"/>
                    <a:pt x="250" y="10622"/>
                    <a:pt x="272" y="10622"/>
                  </a:cubicBezTo>
                  <a:cubicBezTo>
                    <a:pt x="369" y="10622"/>
                    <a:pt x="571" y="10527"/>
                    <a:pt x="754" y="10413"/>
                  </a:cubicBezTo>
                  <a:lnTo>
                    <a:pt x="754" y="10413"/>
                  </a:lnTo>
                  <a:cubicBezTo>
                    <a:pt x="587" y="10580"/>
                    <a:pt x="447" y="10719"/>
                    <a:pt x="531" y="10803"/>
                  </a:cubicBezTo>
                  <a:cubicBezTo>
                    <a:pt x="549" y="10815"/>
                    <a:pt x="573" y="10821"/>
                    <a:pt x="601" y="10821"/>
                  </a:cubicBezTo>
                  <a:cubicBezTo>
                    <a:pt x="700" y="10821"/>
                    <a:pt x="853" y="10751"/>
                    <a:pt x="1005" y="10664"/>
                  </a:cubicBezTo>
                  <a:lnTo>
                    <a:pt x="1005" y="10664"/>
                  </a:lnTo>
                  <a:cubicBezTo>
                    <a:pt x="921" y="10747"/>
                    <a:pt x="838" y="10803"/>
                    <a:pt x="838" y="10859"/>
                  </a:cubicBezTo>
                  <a:cubicBezTo>
                    <a:pt x="843" y="10878"/>
                    <a:pt x="865" y="10887"/>
                    <a:pt x="901" y="10887"/>
                  </a:cubicBezTo>
                  <a:cubicBezTo>
                    <a:pt x="1075" y="10887"/>
                    <a:pt x="1575" y="10671"/>
                    <a:pt x="2037" y="10301"/>
                  </a:cubicBezTo>
                  <a:cubicBezTo>
                    <a:pt x="2456" y="9966"/>
                    <a:pt x="2763" y="9297"/>
                    <a:pt x="2958" y="8878"/>
                  </a:cubicBezTo>
                  <a:cubicBezTo>
                    <a:pt x="3628" y="8153"/>
                    <a:pt x="5609" y="6088"/>
                    <a:pt x="5971" y="5363"/>
                  </a:cubicBezTo>
                  <a:cubicBezTo>
                    <a:pt x="6418" y="4470"/>
                    <a:pt x="8175" y="1513"/>
                    <a:pt x="7952" y="620"/>
                  </a:cubicBezTo>
                  <a:cubicBezTo>
                    <a:pt x="7824" y="110"/>
                    <a:pt x="7114" y="0"/>
                    <a:pt x="6528"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8"/>
            <p:cNvSpPr/>
            <p:nvPr/>
          </p:nvSpPr>
          <p:spPr>
            <a:xfrm>
              <a:off x="7150614" y="1061161"/>
              <a:ext cx="172308" cy="219939"/>
            </a:xfrm>
            <a:custGeom>
              <a:rect b="b" l="l" r="r" t="t"/>
              <a:pathLst>
                <a:path extrusionOk="0" h="4987" w="3907">
                  <a:moveTo>
                    <a:pt x="2064" y="0"/>
                  </a:moveTo>
                  <a:cubicBezTo>
                    <a:pt x="1476" y="0"/>
                    <a:pt x="1191" y="585"/>
                    <a:pt x="838" y="1443"/>
                  </a:cubicBezTo>
                  <a:cubicBezTo>
                    <a:pt x="168" y="3089"/>
                    <a:pt x="1" y="4623"/>
                    <a:pt x="1" y="4623"/>
                  </a:cubicBezTo>
                  <a:cubicBezTo>
                    <a:pt x="1" y="4623"/>
                    <a:pt x="2930" y="4735"/>
                    <a:pt x="3600" y="4986"/>
                  </a:cubicBezTo>
                  <a:cubicBezTo>
                    <a:pt x="3906" y="4484"/>
                    <a:pt x="3823" y="2196"/>
                    <a:pt x="3516" y="1248"/>
                  </a:cubicBezTo>
                  <a:cubicBezTo>
                    <a:pt x="3181" y="327"/>
                    <a:pt x="2707" y="104"/>
                    <a:pt x="2260" y="20"/>
                  </a:cubicBezTo>
                  <a:cubicBezTo>
                    <a:pt x="2191" y="7"/>
                    <a:pt x="2126" y="0"/>
                    <a:pt x="2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8"/>
            <p:cNvSpPr/>
            <p:nvPr/>
          </p:nvSpPr>
          <p:spPr>
            <a:xfrm>
              <a:off x="7426210" y="503396"/>
              <a:ext cx="1193590" cy="4136726"/>
            </a:xfrm>
            <a:custGeom>
              <a:rect b="b" l="l" r="r" t="t"/>
              <a:pathLst>
                <a:path extrusionOk="0" h="93798" w="27064">
                  <a:moveTo>
                    <a:pt x="1" y="1"/>
                  </a:moveTo>
                  <a:lnTo>
                    <a:pt x="1" y="93798"/>
                  </a:lnTo>
                  <a:lnTo>
                    <a:pt x="27063" y="93798"/>
                  </a:lnTo>
                  <a:lnTo>
                    <a:pt x="270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8"/>
            <p:cNvSpPr/>
            <p:nvPr/>
          </p:nvSpPr>
          <p:spPr>
            <a:xfrm>
              <a:off x="7968847" y="654756"/>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8"/>
            <p:cNvSpPr/>
            <p:nvPr/>
          </p:nvSpPr>
          <p:spPr>
            <a:xfrm>
              <a:off x="8054980" y="769202"/>
              <a:ext cx="269510" cy="119385"/>
            </a:xfrm>
            <a:custGeom>
              <a:rect b="b" l="l" r="r" t="t"/>
              <a:pathLst>
                <a:path extrusionOk="0" h="2707" w="6111">
                  <a:moveTo>
                    <a:pt x="5803" y="279"/>
                  </a:moveTo>
                  <a:lnTo>
                    <a:pt x="5803" y="2399"/>
                  </a:lnTo>
                  <a:lnTo>
                    <a:pt x="307" y="2399"/>
                  </a:lnTo>
                  <a:lnTo>
                    <a:pt x="307" y="279"/>
                  </a:lnTo>
                  <a:close/>
                  <a:moveTo>
                    <a:pt x="0" y="0"/>
                  </a:moveTo>
                  <a:lnTo>
                    <a:pt x="0" y="2706"/>
                  </a:lnTo>
                  <a:lnTo>
                    <a:pt x="6110" y="2706"/>
                  </a:lnTo>
                  <a:lnTo>
                    <a:pt x="6110" y="2539"/>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8"/>
            <p:cNvSpPr/>
            <p:nvPr/>
          </p:nvSpPr>
          <p:spPr>
            <a:xfrm>
              <a:off x="7792878" y="769202"/>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8"/>
            <p:cNvSpPr/>
            <p:nvPr/>
          </p:nvSpPr>
          <p:spPr>
            <a:xfrm>
              <a:off x="7529586" y="76920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8"/>
            <p:cNvSpPr/>
            <p:nvPr/>
          </p:nvSpPr>
          <p:spPr>
            <a:xfrm>
              <a:off x="8162016" y="882369"/>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8"/>
            <p:cNvSpPr/>
            <p:nvPr/>
          </p:nvSpPr>
          <p:spPr>
            <a:xfrm>
              <a:off x="7898724" y="882369"/>
              <a:ext cx="269510" cy="119385"/>
            </a:xfrm>
            <a:custGeom>
              <a:rect b="b" l="l" r="r" t="t"/>
              <a:pathLst>
                <a:path extrusionOk="0" h="2707" w="6111">
                  <a:moveTo>
                    <a:pt x="5803" y="280"/>
                  </a:moveTo>
                  <a:lnTo>
                    <a:pt x="5803" y="2428"/>
                  </a:lnTo>
                  <a:lnTo>
                    <a:pt x="307" y="2428"/>
                  </a:lnTo>
                  <a:lnTo>
                    <a:pt x="307" y="280"/>
                  </a:lnTo>
                  <a:close/>
                  <a:moveTo>
                    <a:pt x="0" y="1"/>
                  </a:moveTo>
                  <a:lnTo>
                    <a:pt x="0" y="2707"/>
                  </a:lnTo>
                  <a:lnTo>
                    <a:pt x="6110" y="2707"/>
                  </a:lnTo>
                  <a:lnTo>
                    <a:pt x="6110" y="2567"/>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8"/>
            <p:cNvSpPr/>
            <p:nvPr/>
          </p:nvSpPr>
          <p:spPr>
            <a:xfrm>
              <a:off x="7636623" y="882369"/>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8"/>
            <p:cNvSpPr/>
            <p:nvPr/>
          </p:nvSpPr>
          <p:spPr>
            <a:xfrm>
              <a:off x="8030370" y="989406"/>
              <a:ext cx="269510" cy="119430"/>
            </a:xfrm>
            <a:custGeom>
              <a:rect b="b" l="l" r="r" t="t"/>
              <a:pathLst>
                <a:path extrusionOk="0" h="2708" w="6111">
                  <a:moveTo>
                    <a:pt x="5803" y="280"/>
                  </a:moveTo>
                  <a:lnTo>
                    <a:pt x="5803" y="2400"/>
                  </a:lnTo>
                  <a:lnTo>
                    <a:pt x="307" y="2400"/>
                  </a:lnTo>
                  <a:lnTo>
                    <a:pt x="307" y="280"/>
                  </a:lnTo>
                  <a:close/>
                  <a:moveTo>
                    <a:pt x="0" y="1"/>
                  </a:moveTo>
                  <a:lnTo>
                    <a:pt x="0" y="2707"/>
                  </a:lnTo>
                  <a:lnTo>
                    <a:pt x="6110" y="2707"/>
                  </a:lnTo>
                  <a:lnTo>
                    <a:pt x="6110" y="2540"/>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8"/>
            <p:cNvSpPr/>
            <p:nvPr/>
          </p:nvSpPr>
          <p:spPr>
            <a:xfrm>
              <a:off x="7768269" y="989406"/>
              <a:ext cx="268276" cy="119430"/>
            </a:xfrm>
            <a:custGeom>
              <a:rect b="b" l="l" r="r" t="t"/>
              <a:pathLst>
                <a:path extrusionOk="0" h="2708" w="6083">
                  <a:moveTo>
                    <a:pt x="5776" y="280"/>
                  </a:moveTo>
                  <a:lnTo>
                    <a:pt x="5776" y="2400"/>
                  </a:lnTo>
                  <a:lnTo>
                    <a:pt x="280" y="2400"/>
                  </a:lnTo>
                  <a:lnTo>
                    <a:pt x="280" y="280"/>
                  </a:lnTo>
                  <a:close/>
                  <a:moveTo>
                    <a:pt x="1" y="1"/>
                  </a:moveTo>
                  <a:lnTo>
                    <a:pt x="1" y="2707"/>
                  </a:lnTo>
                  <a:lnTo>
                    <a:pt x="6083" y="2707"/>
                  </a:lnTo>
                  <a:lnTo>
                    <a:pt x="6083" y="2540"/>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8"/>
            <p:cNvSpPr/>
            <p:nvPr/>
          </p:nvSpPr>
          <p:spPr>
            <a:xfrm>
              <a:off x="7504977" y="989406"/>
              <a:ext cx="268276" cy="119430"/>
            </a:xfrm>
            <a:custGeom>
              <a:rect b="b" l="l" r="r" t="t"/>
              <a:pathLst>
                <a:path extrusionOk="0" h="2708" w="6083">
                  <a:moveTo>
                    <a:pt x="5803" y="280"/>
                  </a:moveTo>
                  <a:lnTo>
                    <a:pt x="5803" y="2400"/>
                  </a:lnTo>
                  <a:lnTo>
                    <a:pt x="279" y="2400"/>
                  </a:lnTo>
                  <a:lnTo>
                    <a:pt x="279" y="280"/>
                  </a:lnTo>
                  <a:close/>
                  <a:moveTo>
                    <a:pt x="0" y="1"/>
                  </a:moveTo>
                  <a:lnTo>
                    <a:pt x="0" y="2707"/>
                  </a:lnTo>
                  <a:lnTo>
                    <a:pt x="6082" y="2707"/>
                  </a:lnTo>
                  <a:lnTo>
                    <a:pt x="6082" y="2540"/>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8"/>
            <p:cNvSpPr/>
            <p:nvPr/>
          </p:nvSpPr>
          <p:spPr>
            <a:xfrm>
              <a:off x="8125102" y="1102617"/>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8"/>
            <p:cNvSpPr/>
            <p:nvPr/>
          </p:nvSpPr>
          <p:spPr>
            <a:xfrm>
              <a:off x="7429915" y="654756"/>
              <a:ext cx="269510" cy="119385"/>
            </a:xfrm>
            <a:custGeom>
              <a:rect b="b" l="l" r="r" t="t"/>
              <a:pathLst>
                <a:path extrusionOk="0" h="2707" w="6111">
                  <a:moveTo>
                    <a:pt x="5804" y="307"/>
                  </a:moveTo>
                  <a:lnTo>
                    <a:pt x="5804" y="2428"/>
                  </a:lnTo>
                  <a:lnTo>
                    <a:pt x="308" y="2428"/>
                  </a:lnTo>
                  <a:lnTo>
                    <a:pt x="308" y="307"/>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8"/>
            <p:cNvSpPr/>
            <p:nvPr/>
          </p:nvSpPr>
          <p:spPr>
            <a:xfrm>
              <a:off x="7800288" y="545250"/>
              <a:ext cx="268276" cy="119385"/>
            </a:xfrm>
            <a:custGeom>
              <a:rect b="b" l="l" r="r" t="t"/>
              <a:pathLst>
                <a:path extrusionOk="0" h="2707" w="6083">
                  <a:moveTo>
                    <a:pt x="5775" y="307"/>
                  </a:moveTo>
                  <a:lnTo>
                    <a:pt x="5775"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8"/>
            <p:cNvSpPr/>
            <p:nvPr/>
          </p:nvSpPr>
          <p:spPr>
            <a:xfrm>
              <a:off x="7429915" y="1326569"/>
              <a:ext cx="269510" cy="119385"/>
            </a:xfrm>
            <a:custGeom>
              <a:rect b="b" l="l" r="r" t="t"/>
              <a:pathLst>
                <a:path extrusionOk="0" h="2707" w="6111">
                  <a:moveTo>
                    <a:pt x="5804" y="279"/>
                  </a:moveTo>
                  <a:lnTo>
                    <a:pt x="5804" y="2428"/>
                  </a:lnTo>
                  <a:lnTo>
                    <a:pt x="308" y="2428"/>
                  </a:lnTo>
                  <a:lnTo>
                    <a:pt x="308" y="279"/>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8"/>
            <p:cNvSpPr/>
            <p:nvPr/>
          </p:nvSpPr>
          <p:spPr>
            <a:xfrm>
              <a:off x="7636623" y="1102617"/>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8"/>
            <p:cNvSpPr/>
            <p:nvPr/>
          </p:nvSpPr>
          <p:spPr>
            <a:xfrm>
              <a:off x="8211235" y="1215828"/>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8"/>
            <p:cNvSpPr/>
            <p:nvPr/>
          </p:nvSpPr>
          <p:spPr>
            <a:xfrm>
              <a:off x="7949178" y="1215828"/>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8"/>
            <p:cNvSpPr/>
            <p:nvPr/>
          </p:nvSpPr>
          <p:spPr>
            <a:xfrm>
              <a:off x="7685842" y="1215828"/>
              <a:ext cx="268276" cy="119385"/>
            </a:xfrm>
            <a:custGeom>
              <a:rect b="b" l="l" r="r" t="t"/>
              <a:pathLst>
                <a:path extrusionOk="0" h="2707" w="6083">
                  <a:moveTo>
                    <a:pt x="5804" y="307"/>
                  </a:moveTo>
                  <a:lnTo>
                    <a:pt x="5804" y="2428"/>
                  </a:lnTo>
                  <a:lnTo>
                    <a:pt x="308" y="2428"/>
                  </a:lnTo>
                  <a:lnTo>
                    <a:pt x="308"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8"/>
            <p:cNvSpPr/>
            <p:nvPr/>
          </p:nvSpPr>
          <p:spPr>
            <a:xfrm>
              <a:off x="8318271" y="1330274"/>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8"/>
            <p:cNvSpPr/>
            <p:nvPr/>
          </p:nvSpPr>
          <p:spPr>
            <a:xfrm>
              <a:off x="8054980" y="1330274"/>
              <a:ext cx="269510" cy="119385"/>
            </a:xfrm>
            <a:custGeom>
              <a:rect b="b" l="l" r="r" t="t"/>
              <a:pathLst>
                <a:path extrusionOk="0" h="2707" w="6111">
                  <a:moveTo>
                    <a:pt x="5803" y="279"/>
                  </a:moveTo>
                  <a:lnTo>
                    <a:pt x="5803" y="2399"/>
                  </a:lnTo>
                  <a:lnTo>
                    <a:pt x="307" y="2399"/>
                  </a:lnTo>
                  <a:lnTo>
                    <a:pt x="307" y="279"/>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8"/>
            <p:cNvSpPr/>
            <p:nvPr/>
          </p:nvSpPr>
          <p:spPr>
            <a:xfrm>
              <a:off x="7792878" y="1330274"/>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8"/>
            <p:cNvSpPr/>
            <p:nvPr/>
          </p:nvSpPr>
          <p:spPr>
            <a:xfrm>
              <a:off x="8186625" y="1436076"/>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8"/>
            <p:cNvSpPr/>
            <p:nvPr/>
          </p:nvSpPr>
          <p:spPr>
            <a:xfrm>
              <a:off x="7924568" y="1436076"/>
              <a:ext cx="268276" cy="119385"/>
            </a:xfrm>
            <a:custGeom>
              <a:rect b="b" l="l" r="r" t="t"/>
              <a:pathLst>
                <a:path extrusionOk="0" h="2707" w="6083">
                  <a:moveTo>
                    <a:pt x="5775" y="307"/>
                  </a:moveTo>
                  <a:lnTo>
                    <a:pt x="5775"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8"/>
            <p:cNvSpPr/>
            <p:nvPr/>
          </p:nvSpPr>
          <p:spPr>
            <a:xfrm>
              <a:off x="7661232" y="1436076"/>
              <a:ext cx="268276" cy="119385"/>
            </a:xfrm>
            <a:custGeom>
              <a:rect b="b" l="l" r="r" t="t"/>
              <a:pathLst>
                <a:path extrusionOk="0" h="2707" w="6083">
                  <a:moveTo>
                    <a:pt x="5804" y="307"/>
                  </a:moveTo>
                  <a:lnTo>
                    <a:pt x="5804" y="2428"/>
                  </a:lnTo>
                  <a:lnTo>
                    <a:pt x="280" y="2428"/>
                  </a:lnTo>
                  <a:lnTo>
                    <a:pt x="280"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8"/>
            <p:cNvSpPr/>
            <p:nvPr/>
          </p:nvSpPr>
          <p:spPr>
            <a:xfrm>
              <a:off x="7988517" y="1664924"/>
              <a:ext cx="268276" cy="119385"/>
            </a:xfrm>
            <a:custGeom>
              <a:rect b="b" l="l" r="r" t="t"/>
              <a:pathLst>
                <a:path extrusionOk="0" h="2707" w="6083">
                  <a:moveTo>
                    <a:pt x="5776" y="280"/>
                  </a:moveTo>
                  <a:lnTo>
                    <a:pt x="5776" y="2400"/>
                  </a:lnTo>
                  <a:lnTo>
                    <a:pt x="280" y="2400"/>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8"/>
            <p:cNvSpPr/>
            <p:nvPr/>
          </p:nvSpPr>
          <p:spPr>
            <a:xfrm>
              <a:off x="8074649" y="1778135"/>
              <a:ext cx="269510" cy="119385"/>
            </a:xfrm>
            <a:custGeom>
              <a:rect b="b" l="l" r="r" t="t"/>
              <a:pathLst>
                <a:path extrusionOk="0" h="2707" w="6111">
                  <a:moveTo>
                    <a:pt x="5804" y="307"/>
                  </a:moveTo>
                  <a:lnTo>
                    <a:pt x="5804" y="2428"/>
                  </a:lnTo>
                  <a:lnTo>
                    <a:pt x="308" y="2428"/>
                  </a:lnTo>
                  <a:lnTo>
                    <a:pt x="308" y="307"/>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8"/>
            <p:cNvSpPr/>
            <p:nvPr/>
          </p:nvSpPr>
          <p:spPr>
            <a:xfrm>
              <a:off x="7812592" y="1778135"/>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8"/>
            <p:cNvSpPr/>
            <p:nvPr/>
          </p:nvSpPr>
          <p:spPr>
            <a:xfrm>
              <a:off x="7549256" y="1778135"/>
              <a:ext cx="268276" cy="119385"/>
            </a:xfrm>
            <a:custGeom>
              <a:rect b="b" l="l" r="r" t="t"/>
              <a:pathLst>
                <a:path extrusionOk="0" h="2707" w="6083">
                  <a:moveTo>
                    <a:pt x="5804" y="307"/>
                  </a:moveTo>
                  <a:lnTo>
                    <a:pt x="5804" y="2428"/>
                  </a:lnTo>
                  <a:lnTo>
                    <a:pt x="280" y="2428"/>
                  </a:lnTo>
                  <a:lnTo>
                    <a:pt x="280"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8"/>
            <p:cNvSpPr/>
            <p:nvPr/>
          </p:nvSpPr>
          <p:spPr>
            <a:xfrm>
              <a:off x="8181686" y="1892537"/>
              <a:ext cx="268276" cy="119430"/>
            </a:xfrm>
            <a:custGeom>
              <a:rect b="b" l="l" r="r" t="t"/>
              <a:pathLst>
                <a:path extrusionOk="0" h="2708" w="6083">
                  <a:moveTo>
                    <a:pt x="5804" y="280"/>
                  </a:moveTo>
                  <a:lnTo>
                    <a:pt x="5804" y="2400"/>
                  </a:lnTo>
                  <a:lnTo>
                    <a:pt x="280" y="2400"/>
                  </a:lnTo>
                  <a:lnTo>
                    <a:pt x="280" y="280"/>
                  </a:lnTo>
                  <a:close/>
                  <a:moveTo>
                    <a:pt x="1" y="1"/>
                  </a:moveTo>
                  <a:lnTo>
                    <a:pt x="1" y="2707"/>
                  </a:lnTo>
                  <a:lnTo>
                    <a:pt x="6083" y="2707"/>
                  </a:lnTo>
                  <a:lnTo>
                    <a:pt x="6083" y="2568"/>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8"/>
            <p:cNvSpPr/>
            <p:nvPr/>
          </p:nvSpPr>
          <p:spPr>
            <a:xfrm>
              <a:off x="7918394" y="1892537"/>
              <a:ext cx="269510" cy="119430"/>
            </a:xfrm>
            <a:custGeom>
              <a:rect b="b" l="l" r="r" t="t"/>
              <a:pathLst>
                <a:path extrusionOk="0" h="2708" w="6111">
                  <a:moveTo>
                    <a:pt x="5804" y="280"/>
                  </a:moveTo>
                  <a:lnTo>
                    <a:pt x="5804" y="2400"/>
                  </a:lnTo>
                  <a:lnTo>
                    <a:pt x="307" y="2400"/>
                  </a:lnTo>
                  <a:lnTo>
                    <a:pt x="307" y="280"/>
                  </a:lnTo>
                  <a:close/>
                  <a:moveTo>
                    <a:pt x="1" y="1"/>
                  </a:moveTo>
                  <a:lnTo>
                    <a:pt x="1" y="2707"/>
                  </a:lnTo>
                  <a:lnTo>
                    <a:pt x="6110" y="2707"/>
                  </a:lnTo>
                  <a:lnTo>
                    <a:pt x="6110" y="2568"/>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8"/>
            <p:cNvSpPr/>
            <p:nvPr/>
          </p:nvSpPr>
          <p:spPr>
            <a:xfrm>
              <a:off x="7656337" y="1892537"/>
              <a:ext cx="268276" cy="119430"/>
            </a:xfrm>
            <a:custGeom>
              <a:rect b="b" l="l" r="r" t="t"/>
              <a:pathLst>
                <a:path extrusionOk="0" h="2708" w="6083">
                  <a:moveTo>
                    <a:pt x="5775" y="280"/>
                  </a:moveTo>
                  <a:lnTo>
                    <a:pt x="5775" y="2400"/>
                  </a:lnTo>
                  <a:lnTo>
                    <a:pt x="279" y="2400"/>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8"/>
            <p:cNvSpPr/>
            <p:nvPr/>
          </p:nvSpPr>
          <p:spPr>
            <a:xfrm>
              <a:off x="8050040" y="1998383"/>
              <a:ext cx="268276" cy="119385"/>
            </a:xfrm>
            <a:custGeom>
              <a:rect b="b" l="l" r="r" t="t"/>
              <a:pathLst>
                <a:path extrusionOk="0" h="2707" w="6083">
                  <a:moveTo>
                    <a:pt x="5804" y="307"/>
                  </a:moveTo>
                  <a:lnTo>
                    <a:pt x="5804"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8"/>
            <p:cNvSpPr/>
            <p:nvPr/>
          </p:nvSpPr>
          <p:spPr>
            <a:xfrm>
              <a:off x="7786748" y="1998383"/>
              <a:ext cx="269510" cy="119385"/>
            </a:xfrm>
            <a:custGeom>
              <a:rect b="b" l="l" r="r" t="t"/>
              <a:pathLst>
                <a:path extrusionOk="0" h="2707" w="6111">
                  <a:moveTo>
                    <a:pt x="5803" y="307"/>
                  </a:moveTo>
                  <a:lnTo>
                    <a:pt x="5803" y="2427"/>
                  </a:lnTo>
                  <a:lnTo>
                    <a:pt x="307" y="2427"/>
                  </a:lnTo>
                  <a:lnTo>
                    <a:pt x="307" y="307"/>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8"/>
            <p:cNvSpPr/>
            <p:nvPr/>
          </p:nvSpPr>
          <p:spPr>
            <a:xfrm>
              <a:off x="7524647" y="1998383"/>
              <a:ext cx="268276" cy="119385"/>
            </a:xfrm>
            <a:custGeom>
              <a:rect b="b" l="l" r="r" t="t"/>
              <a:pathLst>
                <a:path extrusionOk="0" h="2707" w="6083">
                  <a:moveTo>
                    <a:pt x="5804" y="307"/>
                  </a:moveTo>
                  <a:lnTo>
                    <a:pt x="5804"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8"/>
            <p:cNvSpPr/>
            <p:nvPr/>
          </p:nvSpPr>
          <p:spPr>
            <a:xfrm>
              <a:off x="8144772" y="2112785"/>
              <a:ext cx="268276" cy="119430"/>
            </a:xfrm>
            <a:custGeom>
              <a:rect b="b" l="l" r="r" t="t"/>
              <a:pathLst>
                <a:path extrusionOk="0" h="2708" w="6083">
                  <a:moveTo>
                    <a:pt x="5776" y="280"/>
                  </a:moveTo>
                  <a:lnTo>
                    <a:pt x="5776" y="2400"/>
                  </a:lnTo>
                  <a:lnTo>
                    <a:pt x="280" y="2400"/>
                  </a:lnTo>
                  <a:lnTo>
                    <a:pt x="280" y="280"/>
                  </a:lnTo>
                  <a:close/>
                  <a:moveTo>
                    <a:pt x="1" y="1"/>
                  </a:moveTo>
                  <a:lnTo>
                    <a:pt x="1" y="2707"/>
                  </a:lnTo>
                  <a:lnTo>
                    <a:pt x="6083" y="2707"/>
                  </a:lnTo>
                  <a:lnTo>
                    <a:pt x="6083" y="2568"/>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8"/>
            <p:cNvSpPr/>
            <p:nvPr/>
          </p:nvSpPr>
          <p:spPr>
            <a:xfrm>
              <a:off x="7449629" y="1664924"/>
              <a:ext cx="268231" cy="119385"/>
            </a:xfrm>
            <a:custGeom>
              <a:rect b="b" l="l" r="r" t="t"/>
              <a:pathLst>
                <a:path extrusionOk="0" h="2707" w="6082">
                  <a:moveTo>
                    <a:pt x="5803" y="280"/>
                  </a:moveTo>
                  <a:lnTo>
                    <a:pt x="5803" y="2400"/>
                  </a:lnTo>
                  <a:lnTo>
                    <a:pt x="307" y="2400"/>
                  </a:lnTo>
                  <a:lnTo>
                    <a:pt x="307" y="280"/>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8"/>
            <p:cNvSpPr/>
            <p:nvPr/>
          </p:nvSpPr>
          <p:spPr>
            <a:xfrm>
              <a:off x="7818722" y="1555417"/>
              <a:ext cx="269510" cy="119385"/>
            </a:xfrm>
            <a:custGeom>
              <a:rect b="b" l="l" r="r" t="t"/>
              <a:pathLst>
                <a:path extrusionOk="0" h="2707" w="6111">
                  <a:moveTo>
                    <a:pt x="5804" y="307"/>
                  </a:moveTo>
                  <a:lnTo>
                    <a:pt x="5804" y="2428"/>
                  </a:lnTo>
                  <a:lnTo>
                    <a:pt x="308" y="2428"/>
                  </a:lnTo>
                  <a:lnTo>
                    <a:pt x="308" y="307"/>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8"/>
            <p:cNvSpPr/>
            <p:nvPr/>
          </p:nvSpPr>
          <p:spPr>
            <a:xfrm>
              <a:off x="7449629" y="2336737"/>
              <a:ext cx="268231" cy="119385"/>
            </a:xfrm>
            <a:custGeom>
              <a:rect b="b" l="l" r="r" t="t"/>
              <a:pathLst>
                <a:path extrusionOk="0" h="2707" w="6082">
                  <a:moveTo>
                    <a:pt x="5803" y="279"/>
                  </a:moveTo>
                  <a:lnTo>
                    <a:pt x="5803" y="2400"/>
                  </a:lnTo>
                  <a:lnTo>
                    <a:pt x="307" y="2400"/>
                  </a:lnTo>
                  <a:lnTo>
                    <a:pt x="307" y="279"/>
                  </a:lnTo>
                  <a:close/>
                  <a:moveTo>
                    <a:pt x="0" y="0"/>
                  </a:moveTo>
                  <a:lnTo>
                    <a:pt x="0" y="2707"/>
                  </a:lnTo>
                  <a:lnTo>
                    <a:pt x="6082" y="2707"/>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8"/>
            <p:cNvSpPr/>
            <p:nvPr/>
          </p:nvSpPr>
          <p:spPr>
            <a:xfrm>
              <a:off x="7656337" y="2112785"/>
              <a:ext cx="268276" cy="119430"/>
            </a:xfrm>
            <a:custGeom>
              <a:rect b="b" l="l" r="r" t="t"/>
              <a:pathLst>
                <a:path extrusionOk="0" h="2708" w="6083">
                  <a:moveTo>
                    <a:pt x="5775" y="280"/>
                  </a:moveTo>
                  <a:lnTo>
                    <a:pt x="5775" y="2400"/>
                  </a:lnTo>
                  <a:lnTo>
                    <a:pt x="279" y="2400"/>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8"/>
            <p:cNvSpPr/>
            <p:nvPr/>
          </p:nvSpPr>
          <p:spPr>
            <a:xfrm>
              <a:off x="8230904" y="2225996"/>
              <a:ext cx="269510" cy="119385"/>
            </a:xfrm>
            <a:custGeom>
              <a:rect b="b" l="l" r="r" t="t"/>
              <a:pathLst>
                <a:path extrusionOk="0" h="2707" w="6111">
                  <a:moveTo>
                    <a:pt x="5804" y="307"/>
                  </a:moveTo>
                  <a:lnTo>
                    <a:pt x="5804" y="2428"/>
                  </a:lnTo>
                  <a:lnTo>
                    <a:pt x="308" y="2428"/>
                  </a:lnTo>
                  <a:lnTo>
                    <a:pt x="308" y="307"/>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8"/>
            <p:cNvSpPr/>
            <p:nvPr/>
          </p:nvSpPr>
          <p:spPr>
            <a:xfrm>
              <a:off x="7968847" y="2225996"/>
              <a:ext cx="268276" cy="119385"/>
            </a:xfrm>
            <a:custGeom>
              <a:rect b="b" l="l" r="r" t="t"/>
              <a:pathLst>
                <a:path extrusionOk="0" h="2707" w="6083">
                  <a:moveTo>
                    <a:pt x="5803" y="307"/>
                  </a:moveTo>
                  <a:lnTo>
                    <a:pt x="5803" y="2428"/>
                  </a:lnTo>
                  <a:lnTo>
                    <a:pt x="279" y="2428"/>
                  </a:lnTo>
                  <a:lnTo>
                    <a:pt x="279" y="307"/>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8"/>
            <p:cNvSpPr/>
            <p:nvPr/>
          </p:nvSpPr>
          <p:spPr>
            <a:xfrm>
              <a:off x="7705555" y="2225996"/>
              <a:ext cx="268276" cy="119385"/>
            </a:xfrm>
            <a:custGeom>
              <a:rect b="b" l="l" r="r" t="t"/>
              <a:pathLst>
                <a:path extrusionOk="0" h="2707" w="6083">
                  <a:moveTo>
                    <a:pt x="5803" y="307"/>
                  </a:moveTo>
                  <a:lnTo>
                    <a:pt x="5803" y="2428"/>
                  </a:lnTo>
                  <a:lnTo>
                    <a:pt x="279" y="2428"/>
                  </a:lnTo>
                  <a:lnTo>
                    <a:pt x="279" y="307"/>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8"/>
            <p:cNvSpPr/>
            <p:nvPr/>
          </p:nvSpPr>
          <p:spPr>
            <a:xfrm>
              <a:off x="8337985" y="234044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8"/>
            <p:cNvSpPr/>
            <p:nvPr/>
          </p:nvSpPr>
          <p:spPr>
            <a:xfrm>
              <a:off x="8074649" y="2340442"/>
              <a:ext cx="269510" cy="119385"/>
            </a:xfrm>
            <a:custGeom>
              <a:rect b="b" l="l" r="r" t="t"/>
              <a:pathLst>
                <a:path extrusionOk="0" h="2707" w="6111">
                  <a:moveTo>
                    <a:pt x="5804" y="279"/>
                  </a:moveTo>
                  <a:lnTo>
                    <a:pt x="5804" y="2399"/>
                  </a:lnTo>
                  <a:lnTo>
                    <a:pt x="308" y="2399"/>
                  </a:lnTo>
                  <a:lnTo>
                    <a:pt x="308" y="279"/>
                  </a:lnTo>
                  <a:close/>
                  <a:moveTo>
                    <a:pt x="1" y="0"/>
                  </a:moveTo>
                  <a:lnTo>
                    <a:pt x="1" y="2706"/>
                  </a:lnTo>
                  <a:lnTo>
                    <a:pt x="6111" y="2706"/>
                  </a:lnTo>
                  <a:lnTo>
                    <a:pt x="6111" y="2539"/>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8"/>
            <p:cNvSpPr/>
            <p:nvPr/>
          </p:nvSpPr>
          <p:spPr>
            <a:xfrm>
              <a:off x="7812592" y="234044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8"/>
            <p:cNvSpPr/>
            <p:nvPr/>
          </p:nvSpPr>
          <p:spPr>
            <a:xfrm>
              <a:off x="8206295" y="2446244"/>
              <a:ext cx="268276" cy="119385"/>
            </a:xfrm>
            <a:custGeom>
              <a:rect b="b" l="l" r="r" t="t"/>
              <a:pathLst>
                <a:path extrusionOk="0" h="2707" w="6083">
                  <a:moveTo>
                    <a:pt x="5804" y="307"/>
                  </a:moveTo>
                  <a:lnTo>
                    <a:pt x="5804" y="2428"/>
                  </a:lnTo>
                  <a:lnTo>
                    <a:pt x="308" y="2428"/>
                  </a:lnTo>
                  <a:lnTo>
                    <a:pt x="308"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8"/>
            <p:cNvSpPr/>
            <p:nvPr/>
          </p:nvSpPr>
          <p:spPr>
            <a:xfrm>
              <a:off x="7943003" y="2446244"/>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8"/>
            <p:cNvSpPr/>
            <p:nvPr/>
          </p:nvSpPr>
          <p:spPr>
            <a:xfrm>
              <a:off x="7680946" y="2446244"/>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8"/>
            <p:cNvSpPr/>
            <p:nvPr/>
          </p:nvSpPr>
          <p:spPr>
            <a:xfrm>
              <a:off x="8211235" y="2667726"/>
              <a:ext cx="269510" cy="119385"/>
            </a:xfrm>
            <a:custGeom>
              <a:rect b="b" l="l" r="r" t="t"/>
              <a:pathLst>
                <a:path extrusionOk="0" h="2707" w="6111">
                  <a:moveTo>
                    <a:pt x="5804" y="279"/>
                  </a:moveTo>
                  <a:lnTo>
                    <a:pt x="5804" y="2400"/>
                  </a:lnTo>
                  <a:lnTo>
                    <a:pt x="307" y="2400"/>
                  </a:lnTo>
                  <a:lnTo>
                    <a:pt x="307" y="279"/>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8"/>
            <p:cNvSpPr/>
            <p:nvPr/>
          </p:nvSpPr>
          <p:spPr>
            <a:xfrm>
              <a:off x="8298602" y="2780938"/>
              <a:ext cx="268276" cy="119385"/>
            </a:xfrm>
            <a:custGeom>
              <a:rect b="b" l="l" r="r" t="t"/>
              <a:pathLst>
                <a:path extrusionOk="0" h="2707" w="6083">
                  <a:moveTo>
                    <a:pt x="5803" y="307"/>
                  </a:moveTo>
                  <a:lnTo>
                    <a:pt x="5803" y="2427"/>
                  </a:lnTo>
                  <a:lnTo>
                    <a:pt x="307" y="2427"/>
                  </a:lnTo>
                  <a:lnTo>
                    <a:pt x="307"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8"/>
            <p:cNvSpPr/>
            <p:nvPr/>
          </p:nvSpPr>
          <p:spPr>
            <a:xfrm>
              <a:off x="8036501" y="2780938"/>
              <a:ext cx="268276" cy="119385"/>
            </a:xfrm>
            <a:custGeom>
              <a:rect b="b" l="l" r="r" t="t"/>
              <a:pathLst>
                <a:path extrusionOk="0" h="2707" w="6083">
                  <a:moveTo>
                    <a:pt x="5776" y="307"/>
                  </a:moveTo>
                  <a:lnTo>
                    <a:pt x="5776"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8"/>
            <p:cNvSpPr/>
            <p:nvPr/>
          </p:nvSpPr>
          <p:spPr>
            <a:xfrm>
              <a:off x="7773209" y="2780938"/>
              <a:ext cx="268276" cy="119385"/>
            </a:xfrm>
            <a:custGeom>
              <a:rect b="b" l="l" r="r" t="t"/>
              <a:pathLst>
                <a:path extrusionOk="0" h="2707" w="6083">
                  <a:moveTo>
                    <a:pt x="5803" y="307"/>
                  </a:moveTo>
                  <a:lnTo>
                    <a:pt x="5803" y="2427"/>
                  </a:lnTo>
                  <a:lnTo>
                    <a:pt x="279" y="2427"/>
                  </a:lnTo>
                  <a:lnTo>
                    <a:pt x="279"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8"/>
            <p:cNvSpPr/>
            <p:nvPr/>
          </p:nvSpPr>
          <p:spPr>
            <a:xfrm>
              <a:off x="8405639" y="2895339"/>
              <a:ext cx="212927" cy="119385"/>
            </a:xfrm>
            <a:custGeom>
              <a:rect b="b" l="l" r="r" t="t"/>
              <a:pathLst>
                <a:path extrusionOk="0" h="2707" w="4828">
                  <a:moveTo>
                    <a:pt x="4520" y="280"/>
                  </a:moveTo>
                  <a:lnTo>
                    <a:pt x="4520" y="2400"/>
                  </a:lnTo>
                  <a:lnTo>
                    <a:pt x="280" y="2400"/>
                  </a:lnTo>
                  <a:lnTo>
                    <a:pt x="280" y="280"/>
                  </a:lnTo>
                  <a:close/>
                  <a:moveTo>
                    <a:pt x="1" y="1"/>
                  </a:moveTo>
                  <a:lnTo>
                    <a:pt x="1" y="2707"/>
                  </a:lnTo>
                  <a:lnTo>
                    <a:pt x="4827" y="2707"/>
                  </a:lnTo>
                  <a:lnTo>
                    <a:pt x="4827" y="2539"/>
                  </a:lnTo>
                  <a:lnTo>
                    <a:pt x="48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8"/>
            <p:cNvSpPr/>
            <p:nvPr/>
          </p:nvSpPr>
          <p:spPr>
            <a:xfrm>
              <a:off x="8142347" y="2895339"/>
              <a:ext cx="268276" cy="119385"/>
            </a:xfrm>
            <a:custGeom>
              <a:rect b="b" l="l" r="r" t="t"/>
              <a:pathLst>
                <a:path extrusionOk="0" h="2707" w="6083">
                  <a:moveTo>
                    <a:pt x="5803" y="280"/>
                  </a:moveTo>
                  <a:lnTo>
                    <a:pt x="5803" y="2400"/>
                  </a:lnTo>
                  <a:lnTo>
                    <a:pt x="307" y="2400"/>
                  </a:lnTo>
                  <a:lnTo>
                    <a:pt x="307" y="280"/>
                  </a:lnTo>
                  <a:close/>
                  <a:moveTo>
                    <a:pt x="0" y="1"/>
                  </a:moveTo>
                  <a:lnTo>
                    <a:pt x="0" y="2707"/>
                  </a:lnTo>
                  <a:lnTo>
                    <a:pt x="6082" y="2707"/>
                  </a:lnTo>
                  <a:lnTo>
                    <a:pt x="6082" y="2539"/>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8"/>
            <p:cNvSpPr/>
            <p:nvPr/>
          </p:nvSpPr>
          <p:spPr>
            <a:xfrm>
              <a:off x="7879011" y="2895339"/>
              <a:ext cx="269510" cy="119385"/>
            </a:xfrm>
            <a:custGeom>
              <a:rect b="b" l="l" r="r" t="t"/>
              <a:pathLst>
                <a:path extrusionOk="0" h="2707" w="6111">
                  <a:moveTo>
                    <a:pt x="5804" y="280"/>
                  </a:moveTo>
                  <a:lnTo>
                    <a:pt x="5804" y="2400"/>
                  </a:lnTo>
                  <a:lnTo>
                    <a:pt x="308" y="2400"/>
                  </a:lnTo>
                  <a:lnTo>
                    <a:pt x="308" y="280"/>
                  </a:lnTo>
                  <a:close/>
                  <a:moveTo>
                    <a:pt x="1" y="1"/>
                  </a:moveTo>
                  <a:lnTo>
                    <a:pt x="1" y="2707"/>
                  </a:lnTo>
                  <a:lnTo>
                    <a:pt x="6111" y="2707"/>
                  </a:lnTo>
                  <a:lnTo>
                    <a:pt x="6111" y="2539"/>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8"/>
            <p:cNvSpPr/>
            <p:nvPr/>
          </p:nvSpPr>
          <p:spPr>
            <a:xfrm>
              <a:off x="8273993" y="3001141"/>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8"/>
            <p:cNvSpPr/>
            <p:nvPr/>
          </p:nvSpPr>
          <p:spPr>
            <a:xfrm>
              <a:off x="8010657" y="3001141"/>
              <a:ext cx="269510" cy="119430"/>
            </a:xfrm>
            <a:custGeom>
              <a:rect b="b" l="l" r="r" t="t"/>
              <a:pathLst>
                <a:path extrusionOk="0" h="2708" w="6111">
                  <a:moveTo>
                    <a:pt x="5804" y="308"/>
                  </a:moveTo>
                  <a:lnTo>
                    <a:pt x="5804" y="2428"/>
                  </a:lnTo>
                  <a:lnTo>
                    <a:pt x="308" y="2428"/>
                  </a:lnTo>
                  <a:lnTo>
                    <a:pt x="308" y="308"/>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8"/>
            <p:cNvSpPr/>
            <p:nvPr/>
          </p:nvSpPr>
          <p:spPr>
            <a:xfrm>
              <a:off x="7748599" y="3001141"/>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8"/>
            <p:cNvSpPr/>
            <p:nvPr/>
          </p:nvSpPr>
          <p:spPr>
            <a:xfrm>
              <a:off x="7621849" y="3115587"/>
              <a:ext cx="268276" cy="119385"/>
            </a:xfrm>
            <a:custGeom>
              <a:rect b="b" l="l" r="r" t="t"/>
              <a:pathLst>
                <a:path extrusionOk="0" h="2707" w="6083">
                  <a:moveTo>
                    <a:pt x="5804" y="280"/>
                  </a:moveTo>
                  <a:lnTo>
                    <a:pt x="5804" y="2400"/>
                  </a:lnTo>
                  <a:lnTo>
                    <a:pt x="308" y="2400"/>
                  </a:lnTo>
                  <a:lnTo>
                    <a:pt x="308"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8"/>
            <p:cNvSpPr/>
            <p:nvPr/>
          </p:nvSpPr>
          <p:spPr>
            <a:xfrm>
              <a:off x="7673537" y="2667726"/>
              <a:ext cx="268276" cy="119385"/>
            </a:xfrm>
            <a:custGeom>
              <a:rect b="b" l="l" r="r" t="t"/>
              <a:pathLst>
                <a:path extrusionOk="0" h="2707" w="6083">
                  <a:moveTo>
                    <a:pt x="5804" y="279"/>
                  </a:moveTo>
                  <a:lnTo>
                    <a:pt x="5804" y="2400"/>
                  </a:lnTo>
                  <a:lnTo>
                    <a:pt x="280" y="2400"/>
                  </a:lnTo>
                  <a:lnTo>
                    <a:pt x="280" y="279"/>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8"/>
            <p:cNvSpPr/>
            <p:nvPr/>
          </p:nvSpPr>
          <p:spPr>
            <a:xfrm>
              <a:off x="8042675" y="2558220"/>
              <a:ext cx="269510" cy="119385"/>
            </a:xfrm>
            <a:custGeom>
              <a:rect b="b" l="l" r="r" t="t"/>
              <a:pathLst>
                <a:path extrusionOk="0" h="2707" w="6111">
                  <a:moveTo>
                    <a:pt x="5803" y="279"/>
                  </a:moveTo>
                  <a:lnTo>
                    <a:pt x="5803" y="2428"/>
                  </a:lnTo>
                  <a:lnTo>
                    <a:pt x="307" y="2428"/>
                  </a:lnTo>
                  <a:lnTo>
                    <a:pt x="307" y="279"/>
                  </a:lnTo>
                  <a:close/>
                  <a:moveTo>
                    <a:pt x="0" y="0"/>
                  </a:moveTo>
                  <a:lnTo>
                    <a:pt x="0"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8"/>
            <p:cNvSpPr/>
            <p:nvPr/>
          </p:nvSpPr>
          <p:spPr>
            <a:xfrm>
              <a:off x="7879011" y="3115587"/>
              <a:ext cx="269510" cy="119385"/>
            </a:xfrm>
            <a:custGeom>
              <a:rect b="b" l="l" r="r" t="t"/>
              <a:pathLst>
                <a:path extrusionOk="0" h="2707" w="6111">
                  <a:moveTo>
                    <a:pt x="5804" y="280"/>
                  </a:moveTo>
                  <a:lnTo>
                    <a:pt x="5804" y="2400"/>
                  </a:lnTo>
                  <a:lnTo>
                    <a:pt x="308" y="2400"/>
                  </a:lnTo>
                  <a:lnTo>
                    <a:pt x="308" y="280"/>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8"/>
            <p:cNvSpPr/>
            <p:nvPr/>
          </p:nvSpPr>
          <p:spPr>
            <a:xfrm>
              <a:off x="8010657" y="3228798"/>
              <a:ext cx="269510" cy="119385"/>
            </a:xfrm>
            <a:custGeom>
              <a:rect b="b" l="l" r="r" t="t"/>
              <a:pathLst>
                <a:path extrusionOk="0" h="2707" w="6111">
                  <a:moveTo>
                    <a:pt x="5804" y="279"/>
                  </a:moveTo>
                  <a:lnTo>
                    <a:pt x="5804" y="2428"/>
                  </a:lnTo>
                  <a:lnTo>
                    <a:pt x="308" y="2428"/>
                  </a:lnTo>
                  <a:lnTo>
                    <a:pt x="308" y="279"/>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8"/>
            <p:cNvSpPr/>
            <p:nvPr/>
          </p:nvSpPr>
          <p:spPr>
            <a:xfrm>
              <a:off x="7748599" y="3228798"/>
              <a:ext cx="268276" cy="119385"/>
            </a:xfrm>
            <a:custGeom>
              <a:rect b="b" l="l" r="r" t="t"/>
              <a:pathLst>
                <a:path extrusionOk="0" h="2707" w="6083">
                  <a:moveTo>
                    <a:pt x="5803" y="279"/>
                  </a:moveTo>
                  <a:lnTo>
                    <a:pt x="5803" y="2428"/>
                  </a:lnTo>
                  <a:lnTo>
                    <a:pt x="279" y="2428"/>
                  </a:lnTo>
                  <a:lnTo>
                    <a:pt x="279" y="279"/>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8"/>
            <p:cNvSpPr/>
            <p:nvPr/>
          </p:nvSpPr>
          <p:spPr>
            <a:xfrm>
              <a:off x="7485308" y="3228798"/>
              <a:ext cx="268276" cy="119385"/>
            </a:xfrm>
            <a:custGeom>
              <a:rect b="b" l="l" r="r" t="t"/>
              <a:pathLst>
                <a:path extrusionOk="0" h="2707" w="6083">
                  <a:moveTo>
                    <a:pt x="5803" y="279"/>
                  </a:moveTo>
                  <a:lnTo>
                    <a:pt x="5803" y="2428"/>
                  </a:lnTo>
                  <a:lnTo>
                    <a:pt x="279" y="2428"/>
                  </a:lnTo>
                  <a:lnTo>
                    <a:pt x="279" y="279"/>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8"/>
            <p:cNvSpPr/>
            <p:nvPr/>
          </p:nvSpPr>
          <p:spPr>
            <a:xfrm>
              <a:off x="8291193" y="3342010"/>
              <a:ext cx="269510" cy="119385"/>
            </a:xfrm>
            <a:custGeom>
              <a:rect b="b" l="l" r="r" t="t"/>
              <a:pathLst>
                <a:path extrusionOk="0" h="2707" w="6111">
                  <a:moveTo>
                    <a:pt x="5804" y="307"/>
                  </a:moveTo>
                  <a:lnTo>
                    <a:pt x="5804" y="2427"/>
                  </a:lnTo>
                  <a:lnTo>
                    <a:pt x="308" y="2427"/>
                  </a:lnTo>
                  <a:lnTo>
                    <a:pt x="308" y="307"/>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8"/>
            <p:cNvSpPr/>
            <p:nvPr/>
          </p:nvSpPr>
          <p:spPr>
            <a:xfrm>
              <a:off x="8029135" y="3342010"/>
              <a:ext cx="268276" cy="119385"/>
            </a:xfrm>
            <a:custGeom>
              <a:rect b="b" l="l" r="r" t="t"/>
              <a:pathLst>
                <a:path extrusionOk="0" h="2707" w="6083">
                  <a:moveTo>
                    <a:pt x="5803" y="307"/>
                  </a:moveTo>
                  <a:lnTo>
                    <a:pt x="5803" y="2427"/>
                  </a:lnTo>
                  <a:lnTo>
                    <a:pt x="279" y="2427"/>
                  </a:lnTo>
                  <a:lnTo>
                    <a:pt x="279"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8"/>
            <p:cNvSpPr/>
            <p:nvPr/>
          </p:nvSpPr>
          <p:spPr>
            <a:xfrm>
              <a:off x="7765844" y="3342010"/>
              <a:ext cx="268276" cy="119385"/>
            </a:xfrm>
            <a:custGeom>
              <a:rect b="b" l="l" r="r" t="t"/>
              <a:pathLst>
                <a:path extrusionOk="0" h="2707" w="6083">
                  <a:moveTo>
                    <a:pt x="5803" y="307"/>
                  </a:moveTo>
                  <a:lnTo>
                    <a:pt x="5803" y="2427"/>
                  </a:lnTo>
                  <a:lnTo>
                    <a:pt x="307" y="2427"/>
                  </a:lnTo>
                  <a:lnTo>
                    <a:pt x="307"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8"/>
            <p:cNvSpPr/>
            <p:nvPr/>
          </p:nvSpPr>
          <p:spPr>
            <a:xfrm>
              <a:off x="8160781" y="3449046"/>
              <a:ext cx="268276" cy="119385"/>
            </a:xfrm>
            <a:custGeom>
              <a:rect b="b" l="l" r="r" t="t"/>
              <a:pathLst>
                <a:path extrusionOk="0" h="2707" w="6083">
                  <a:moveTo>
                    <a:pt x="5776" y="279"/>
                  </a:moveTo>
                  <a:lnTo>
                    <a:pt x="5776" y="2427"/>
                  </a:lnTo>
                  <a:lnTo>
                    <a:pt x="280" y="2427"/>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8"/>
            <p:cNvSpPr/>
            <p:nvPr/>
          </p:nvSpPr>
          <p:spPr>
            <a:xfrm>
              <a:off x="7897489" y="3449046"/>
              <a:ext cx="268276" cy="119385"/>
            </a:xfrm>
            <a:custGeom>
              <a:rect b="b" l="l" r="r" t="t"/>
              <a:pathLst>
                <a:path extrusionOk="0" h="2707" w="6083">
                  <a:moveTo>
                    <a:pt x="5803" y="279"/>
                  </a:moveTo>
                  <a:lnTo>
                    <a:pt x="5803" y="2427"/>
                  </a:lnTo>
                  <a:lnTo>
                    <a:pt x="279" y="2427"/>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8"/>
            <p:cNvSpPr/>
            <p:nvPr/>
          </p:nvSpPr>
          <p:spPr>
            <a:xfrm>
              <a:off x="7634153" y="3449046"/>
              <a:ext cx="269510" cy="119385"/>
            </a:xfrm>
            <a:custGeom>
              <a:rect b="b" l="l" r="r" t="t"/>
              <a:pathLst>
                <a:path extrusionOk="0" h="2707" w="6111">
                  <a:moveTo>
                    <a:pt x="5804" y="279"/>
                  </a:moveTo>
                  <a:lnTo>
                    <a:pt x="5804" y="2427"/>
                  </a:lnTo>
                  <a:lnTo>
                    <a:pt x="308" y="2427"/>
                  </a:lnTo>
                  <a:lnTo>
                    <a:pt x="308" y="279"/>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8"/>
            <p:cNvSpPr/>
            <p:nvPr/>
          </p:nvSpPr>
          <p:spPr>
            <a:xfrm>
              <a:off x="8210000" y="3668059"/>
              <a:ext cx="268276" cy="119385"/>
            </a:xfrm>
            <a:custGeom>
              <a:rect b="b" l="l" r="r" t="t"/>
              <a:pathLst>
                <a:path extrusionOk="0" h="2707" w="6083">
                  <a:moveTo>
                    <a:pt x="5804" y="279"/>
                  </a:moveTo>
                  <a:lnTo>
                    <a:pt x="5804" y="2400"/>
                  </a:lnTo>
                  <a:lnTo>
                    <a:pt x="280" y="2400"/>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8"/>
            <p:cNvSpPr/>
            <p:nvPr/>
          </p:nvSpPr>
          <p:spPr>
            <a:xfrm>
              <a:off x="8297367" y="3781226"/>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8"/>
            <p:cNvSpPr/>
            <p:nvPr/>
          </p:nvSpPr>
          <p:spPr>
            <a:xfrm>
              <a:off x="8034075" y="3781226"/>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8"/>
            <p:cNvSpPr/>
            <p:nvPr/>
          </p:nvSpPr>
          <p:spPr>
            <a:xfrm>
              <a:off x="7770739" y="3781226"/>
              <a:ext cx="269510" cy="119430"/>
            </a:xfrm>
            <a:custGeom>
              <a:rect b="b" l="l" r="r" t="t"/>
              <a:pathLst>
                <a:path extrusionOk="0" h="2708" w="6111">
                  <a:moveTo>
                    <a:pt x="5804" y="280"/>
                  </a:moveTo>
                  <a:lnTo>
                    <a:pt x="5804" y="2428"/>
                  </a:lnTo>
                  <a:lnTo>
                    <a:pt x="308" y="2428"/>
                  </a:lnTo>
                  <a:lnTo>
                    <a:pt x="308" y="280"/>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8"/>
            <p:cNvSpPr/>
            <p:nvPr/>
          </p:nvSpPr>
          <p:spPr>
            <a:xfrm>
              <a:off x="8403169" y="3894437"/>
              <a:ext cx="212927" cy="119385"/>
            </a:xfrm>
            <a:custGeom>
              <a:rect b="b" l="l" r="r" t="t"/>
              <a:pathLst>
                <a:path extrusionOk="0" h="2707" w="4828">
                  <a:moveTo>
                    <a:pt x="4548" y="308"/>
                  </a:moveTo>
                  <a:lnTo>
                    <a:pt x="4548" y="2428"/>
                  </a:lnTo>
                  <a:lnTo>
                    <a:pt x="308" y="2428"/>
                  </a:lnTo>
                  <a:lnTo>
                    <a:pt x="308" y="308"/>
                  </a:lnTo>
                  <a:close/>
                  <a:moveTo>
                    <a:pt x="1" y="1"/>
                  </a:moveTo>
                  <a:lnTo>
                    <a:pt x="1" y="2707"/>
                  </a:lnTo>
                  <a:lnTo>
                    <a:pt x="4827" y="2707"/>
                  </a:lnTo>
                  <a:lnTo>
                    <a:pt x="4827" y="2567"/>
                  </a:lnTo>
                  <a:lnTo>
                    <a:pt x="48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8"/>
            <p:cNvSpPr/>
            <p:nvPr/>
          </p:nvSpPr>
          <p:spPr>
            <a:xfrm>
              <a:off x="8141112" y="3894437"/>
              <a:ext cx="268276" cy="119385"/>
            </a:xfrm>
            <a:custGeom>
              <a:rect b="b" l="l" r="r" t="t"/>
              <a:pathLst>
                <a:path extrusionOk="0" h="2707" w="6083">
                  <a:moveTo>
                    <a:pt x="5803" y="308"/>
                  </a:moveTo>
                  <a:lnTo>
                    <a:pt x="5803" y="2428"/>
                  </a:lnTo>
                  <a:lnTo>
                    <a:pt x="279" y="2428"/>
                  </a:lnTo>
                  <a:lnTo>
                    <a:pt x="279" y="308"/>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8"/>
            <p:cNvSpPr/>
            <p:nvPr/>
          </p:nvSpPr>
          <p:spPr>
            <a:xfrm>
              <a:off x="7877776" y="3894437"/>
              <a:ext cx="268276" cy="119385"/>
            </a:xfrm>
            <a:custGeom>
              <a:rect b="b" l="l" r="r" t="t"/>
              <a:pathLst>
                <a:path extrusionOk="0" h="2707" w="6083">
                  <a:moveTo>
                    <a:pt x="5804" y="308"/>
                  </a:moveTo>
                  <a:lnTo>
                    <a:pt x="5804" y="2428"/>
                  </a:lnTo>
                  <a:lnTo>
                    <a:pt x="280" y="2428"/>
                  </a:lnTo>
                  <a:lnTo>
                    <a:pt x="280" y="308"/>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8"/>
            <p:cNvSpPr/>
            <p:nvPr/>
          </p:nvSpPr>
          <p:spPr>
            <a:xfrm>
              <a:off x="8272758" y="4001474"/>
              <a:ext cx="268276" cy="119430"/>
            </a:xfrm>
            <a:custGeom>
              <a:rect b="b" l="l" r="r" t="t"/>
              <a:pathLst>
                <a:path extrusionOk="0" h="2708" w="6083">
                  <a:moveTo>
                    <a:pt x="5776" y="280"/>
                  </a:moveTo>
                  <a:lnTo>
                    <a:pt x="5776"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8"/>
            <p:cNvSpPr/>
            <p:nvPr/>
          </p:nvSpPr>
          <p:spPr>
            <a:xfrm>
              <a:off x="8009466" y="4001474"/>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8"/>
            <p:cNvSpPr/>
            <p:nvPr/>
          </p:nvSpPr>
          <p:spPr>
            <a:xfrm>
              <a:off x="7746130" y="4001474"/>
              <a:ext cx="269510" cy="119430"/>
            </a:xfrm>
            <a:custGeom>
              <a:rect b="b" l="l" r="r" t="t"/>
              <a:pathLst>
                <a:path extrusionOk="0" h="2708" w="6111">
                  <a:moveTo>
                    <a:pt x="5804" y="280"/>
                  </a:moveTo>
                  <a:lnTo>
                    <a:pt x="5804" y="2428"/>
                  </a:lnTo>
                  <a:lnTo>
                    <a:pt x="308" y="2428"/>
                  </a:lnTo>
                  <a:lnTo>
                    <a:pt x="308" y="280"/>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8"/>
            <p:cNvSpPr/>
            <p:nvPr/>
          </p:nvSpPr>
          <p:spPr>
            <a:xfrm>
              <a:off x="7620614" y="4114685"/>
              <a:ext cx="268276" cy="120620"/>
            </a:xfrm>
            <a:custGeom>
              <a:rect b="b" l="l" r="r" t="t"/>
              <a:pathLst>
                <a:path extrusionOk="0" h="2735" w="6083">
                  <a:moveTo>
                    <a:pt x="5804" y="308"/>
                  </a:moveTo>
                  <a:lnTo>
                    <a:pt x="5804" y="2428"/>
                  </a:lnTo>
                  <a:lnTo>
                    <a:pt x="280" y="2428"/>
                  </a:lnTo>
                  <a:lnTo>
                    <a:pt x="280" y="308"/>
                  </a:lnTo>
                  <a:close/>
                  <a:moveTo>
                    <a:pt x="1" y="1"/>
                  </a:moveTo>
                  <a:lnTo>
                    <a:pt x="1" y="2735"/>
                  </a:lnTo>
                  <a:lnTo>
                    <a:pt x="6083" y="2735"/>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8"/>
            <p:cNvSpPr/>
            <p:nvPr/>
          </p:nvSpPr>
          <p:spPr>
            <a:xfrm>
              <a:off x="7672302" y="3668059"/>
              <a:ext cx="268276" cy="119385"/>
            </a:xfrm>
            <a:custGeom>
              <a:rect b="b" l="l" r="r" t="t"/>
              <a:pathLst>
                <a:path extrusionOk="0" h="2707" w="6083">
                  <a:moveTo>
                    <a:pt x="5776" y="279"/>
                  </a:moveTo>
                  <a:lnTo>
                    <a:pt x="5776" y="2400"/>
                  </a:lnTo>
                  <a:lnTo>
                    <a:pt x="280" y="2400"/>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8"/>
            <p:cNvSpPr/>
            <p:nvPr/>
          </p:nvSpPr>
          <p:spPr>
            <a:xfrm>
              <a:off x="8041440" y="3558553"/>
              <a:ext cx="268276" cy="119385"/>
            </a:xfrm>
            <a:custGeom>
              <a:rect b="b" l="l" r="r" t="t"/>
              <a:pathLst>
                <a:path extrusionOk="0" h="2707" w="6083">
                  <a:moveTo>
                    <a:pt x="5803" y="279"/>
                  </a:moveTo>
                  <a:lnTo>
                    <a:pt x="5803"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8"/>
            <p:cNvSpPr/>
            <p:nvPr/>
          </p:nvSpPr>
          <p:spPr>
            <a:xfrm>
              <a:off x="7877776" y="4114685"/>
              <a:ext cx="268276" cy="120620"/>
            </a:xfrm>
            <a:custGeom>
              <a:rect b="b" l="l" r="r" t="t"/>
              <a:pathLst>
                <a:path extrusionOk="0" h="2735" w="6083">
                  <a:moveTo>
                    <a:pt x="5804" y="308"/>
                  </a:moveTo>
                  <a:lnTo>
                    <a:pt x="5804" y="2428"/>
                  </a:lnTo>
                  <a:lnTo>
                    <a:pt x="280" y="2428"/>
                  </a:lnTo>
                  <a:lnTo>
                    <a:pt x="280" y="308"/>
                  </a:lnTo>
                  <a:close/>
                  <a:moveTo>
                    <a:pt x="1" y="1"/>
                  </a:moveTo>
                  <a:lnTo>
                    <a:pt x="1" y="2735"/>
                  </a:lnTo>
                  <a:lnTo>
                    <a:pt x="6083" y="2735"/>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8"/>
            <p:cNvSpPr/>
            <p:nvPr/>
          </p:nvSpPr>
          <p:spPr>
            <a:xfrm>
              <a:off x="8009466" y="4229131"/>
              <a:ext cx="268276" cy="119385"/>
            </a:xfrm>
            <a:custGeom>
              <a:rect b="b" l="l" r="r" t="t"/>
              <a:pathLst>
                <a:path extrusionOk="0" h="2707" w="6083">
                  <a:moveTo>
                    <a:pt x="5803" y="279"/>
                  </a:moveTo>
                  <a:lnTo>
                    <a:pt x="5803"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8"/>
            <p:cNvSpPr/>
            <p:nvPr/>
          </p:nvSpPr>
          <p:spPr>
            <a:xfrm>
              <a:off x="7746130" y="4229131"/>
              <a:ext cx="269510" cy="119385"/>
            </a:xfrm>
            <a:custGeom>
              <a:rect b="b" l="l" r="r" t="t"/>
              <a:pathLst>
                <a:path extrusionOk="0" h="2707" w="6111">
                  <a:moveTo>
                    <a:pt x="5804" y="279"/>
                  </a:moveTo>
                  <a:lnTo>
                    <a:pt x="5804" y="2400"/>
                  </a:lnTo>
                  <a:lnTo>
                    <a:pt x="308" y="2400"/>
                  </a:lnTo>
                  <a:lnTo>
                    <a:pt x="308" y="279"/>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8"/>
            <p:cNvSpPr/>
            <p:nvPr/>
          </p:nvSpPr>
          <p:spPr>
            <a:xfrm>
              <a:off x="7484073" y="4229131"/>
              <a:ext cx="268276" cy="119385"/>
            </a:xfrm>
            <a:custGeom>
              <a:rect b="b" l="l" r="r" t="t"/>
              <a:pathLst>
                <a:path extrusionOk="0" h="2707" w="6083">
                  <a:moveTo>
                    <a:pt x="5775" y="279"/>
                  </a:moveTo>
                  <a:lnTo>
                    <a:pt x="5775"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8"/>
            <p:cNvSpPr/>
            <p:nvPr/>
          </p:nvSpPr>
          <p:spPr>
            <a:xfrm>
              <a:off x="8290002" y="4342298"/>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8"/>
            <p:cNvSpPr/>
            <p:nvPr/>
          </p:nvSpPr>
          <p:spPr>
            <a:xfrm>
              <a:off x="8026666" y="4342298"/>
              <a:ext cx="269510" cy="119430"/>
            </a:xfrm>
            <a:custGeom>
              <a:rect b="b" l="l" r="r" t="t"/>
              <a:pathLst>
                <a:path extrusionOk="0" h="2708" w="6111">
                  <a:moveTo>
                    <a:pt x="5804" y="308"/>
                  </a:moveTo>
                  <a:lnTo>
                    <a:pt x="5804" y="2428"/>
                  </a:lnTo>
                  <a:lnTo>
                    <a:pt x="308" y="2428"/>
                  </a:lnTo>
                  <a:lnTo>
                    <a:pt x="308" y="308"/>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8"/>
            <p:cNvSpPr/>
            <p:nvPr/>
          </p:nvSpPr>
          <p:spPr>
            <a:xfrm>
              <a:off x="7764609" y="4342298"/>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8"/>
            <p:cNvSpPr/>
            <p:nvPr/>
          </p:nvSpPr>
          <p:spPr>
            <a:xfrm>
              <a:off x="8158312" y="4449379"/>
              <a:ext cx="268276" cy="119385"/>
            </a:xfrm>
            <a:custGeom>
              <a:rect b="b" l="l" r="r" t="t"/>
              <a:pathLst>
                <a:path extrusionOk="0" h="2707" w="6083">
                  <a:moveTo>
                    <a:pt x="5804" y="279"/>
                  </a:moveTo>
                  <a:lnTo>
                    <a:pt x="5804" y="2427"/>
                  </a:lnTo>
                  <a:lnTo>
                    <a:pt x="308" y="2427"/>
                  </a:lnTo>
                  <a:lnTo>
                    <a:pt x="308"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8"/>
            <p:cNvSpPr/>
            <p:nvPr/>
          </p:nvSpPr>
          <p:spPr>
            <a:xfrm>
              <a:off x="7895020" y="4449379"/>
              <a:ext cx="269510" cy="119385"/>
            </a:xfrm>
            <a:custGeom>
              <a:rect b="b" l="l" r="r" t="t"/>
              <a:pathLst>
                <a:path extrusionOk="0" h="2707" w="6111">
                  <a:moveTo>
                    <a:pt x="5803" y="279"/>
                  </a:moveTo>
                  <a:lnTo>
                    <a:pt x="5803" y="2427"/>
                  </a:lnTo>
                  <a:lnTo>
                    <a:pt x="307" y="2427"/>
                  </a:lnTo>
                  <a:lnTo>
                    <a:pt x="307" y="279"/>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8"/>
            <p:cNvSpPr/>
            <p:nvPr/>
          </p:nvSpPr>
          <p:spPr>
            <a:xfrm>
              <a:off x="7632919" y="4449379"/>
              <a:ext cx="268276" cy="119385"/>
            </a:xfrm>
            <a:custGeom>
              <a:rect b="b" l="l" r="r" t="t"/>
              <a:pathLst>
                <a:path extrusionOk="0" h="2707" w="6083">
                  <a:moveTo>
                    <a:pt x="5804" y="279"/>
                  </a:moveTo>
                  <a:lnTo>
                    <a:pt x="5804" y="2427"/>
                  </a:lnTo>
                  <a:lnTo>
                    <a:pt x="280" y="2427"/>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8"/>
            <p:cNvSpPr/>
            <p:nvPr/>
          </p:nvSpPr>
          <p:spPr>
            <a:xfrm>
              <a:off x="7177693" y="3426907"/>
              <a:ext cx="180908" cy="270878"/>
            </a:xfrm>
            <a:custGeom>
              <a:rect b="b" l="l" r="r" t="t"/>
              <a:pathLst>
                <a:path extrusionOk="0" h="6142" w="4102">
                  <a:moveTo>
                    <a:pt x="1284" y="0"/>
                  </a:moveTo>
                  <a:cubicBezTo>
                    <a:pt x="1535" y="251"/>
                    <a:pt x="2176" y="1786"/>
                    <a:pt x="2093" y="2009"/>
                  </a:cubicBezTo>
                  <a:cubicBezTo>
                    <a:pt x="1943" y="1284"/>
                    <a:pt x="1076" y="380"/>
                    <a:pt x="276" y="380"/>
                  </a:cubicBezTo>
                  <a:cubicBezTo>
                    <a:pt x="183" y="380"/>
                    <a:pt x="90" y="392"/>
                    <a:pt x="0" y="419"/>
                  </a:cubicBezTo>
                  <a:cubicBezTo>
                    <a:pt x="726" y="558"/>
                    <a:pt x="1591" y="1618"/>
                    <a:pt x="1367" y="3069"/>
                  </a:cubicBezTo>
                  <a:cubicBezTo>
                    <a:pt x="1116" y="4520"/>
                    <a:pt x="1758" y="6054"/>
                    <a:pt x="2734" y="6138"/>
                  </a:cubicBezTo>
                  <a:cubicBezTo>
                    <a:pt x="2734" y="6138"/>
                    <a:pt x="2764" y="6142"/>
                    <a:pt x="2814" y="6142"/>
                  </a:cubicBezTo>
                  <a:cubicBezTo>
                    <a:pt x="3059" y="6142"/>
                    <a:pt x="3795" y="6046"/>
                    <a:pt x="3934" y="4910"/>
                  </a:cubicBezTo>
                  <a:cubicBezTo>
                    <a:pt x="4101" y="3543"/>
                    <a:pt x="1925" y="167"/>
                    <a:pt x="1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8"/>
            <p:cNvSpPr/>
            <p:nvPr/>
          </p:nvSpPr>
          <p:spPr>
            <a:xfrm>
              <a:off x="7229381" y="2959332"/>
              <a:ext cx="71402" cy="188274"/>
            </a:xfrm>
            <a:custGeom>
              <a:rect b="b" l="l" r="r" t="t"/>
              <a:pathLst>
                <a:path extrusionOk="0" h="4269" w="1619">
                  <a:moveTo>
                    <a:pt x="0" y="0"/>
                  </a:moveTo>
                  <a:lnTo>
                    <a:pt x="0" y="0"/>
                  </a:lnTo>
                  <a:cubicBezTo>
                    <a:pt x="865" y="1619"/>
                    <a:pt x="56" y="2400"/>
                    <a:pt x="642" y="4269"/>
                  </a:cubicBezTo>
                  <a:cubicBezTo>
                    <a:pt x="642" y="4269"/>
                    <a:pt x="642" y="3237"/>
                    <a:pt x="1144" y="2428"/>
                  </a:cubicBezTo>
                  <a:cubicBezTo>
                    <a:pt x="1618" y="1619"/>
                    <a:pt x="1507" y="16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9" name="Shape 4619"/>
        <p:cNvGrpSpPr/>
        <p:nvPr/>
      </p:nvGrpSpPr>
      <p:grpSpPr>
        <a:xfrm>
          <a:off x="0" y="0"/>
          <a:ext cx="0" cy="0"/>
          <a:chOff x="0" y="0"/>
          <a:chExt cx="0" cy="0"/>
        </a:xfrm>
      </p:grpSpPr>
      <p:sp>
        <p:nvSpPr>
          <p:cNvPr id="4620" name="Google Shape;4620;p89"/>
          <p:cNvSpPr txBox="1"/>
          <p:nvPr>
            <p:ph type="title"/>
          </p:nvPr>
        </p:nvSpPr>
        <p:spPr>
          <a:xfrm>
            <a:off x="2897800" y="795250"/>
            <a:ext cx="5532900" cy="233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lt2"/>
                </a:solidFill>
              </a:rPr>
              <a:t>words</a:t>
            </a:r>
            <a:endParaRPr>
              <a:solidFill>
                <a:schemeClr val="lt2"/>
              </a:solidFill>
            </a:endParaRPr>
          </a:p>
        </p:txBody>
      </p:sp>
      <p:grpSp>
        <p:nvGrpSpPr>
          <p:cNvPr id="4621" name="Google Shape;4621;p89"/>
          <p:cNvGrpSpPr/>
          <p:nvPr/>
        </p:nvGrpSpPr>
        <p:grpSpPr>
          <a:xfrm>
            <a:off x="-2698383" y="2234331"/>
            <a:ext cx="6746967" cy="2520665"/>
            <a:chOff x="2803175" y="449425"/>
            <a:chExt cx="2805275" cy="1048050"/>
          </a:xfrm>
        </p:grpSpPr>
        <p:sp>
          <p:nvSpPr>
            <p:cNvPr id="4622" name="Google Shape;4622;p89"/>
            <p:cNvSpPr/>
            <p:nvPr/>
          </p:nvSpPr>
          <p:spPr>
            <a:xfrm>
              <a:off x="5192725" y="464100"/>
              <a:ext cx="415725" cy="422000"/>
            </a:xfrm>
            <a:custGeom>
              <a:rect b="b" l="l" r="r" t="t"/>
              <a:pathLst>
                <a:path extrusionOk="0" h="16880" w="16629">
                  <a:moveTo>
                    <a:pt x="13197" y="0"/>
                  </a:moveTo>
                  <a:lnTo>
                    <a:pt x="1" y="9653"/>
                  </a:lnTo>
                  <a:lnTo>
                    <a:pt x="364" y="11662"/>
                  </a:lnTo>
                  <a:cubicBezTo>
                    <a:pt x="364" y="11662"/>
                    <a:pt x="3767" y="13197"/>
                    <a:pt x="15373" y="16879"/>
                  </a:cubicBezTo>
                  <a:cubicBezTo>
                    <a:pt x="16629" y="7394"/>
                    <a:pt x="13197" y="0"/>
                    <a:pt x="13197"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9"/>
            <p:cNvSpPr/>
            <p:nvPr/>
          </p:nvSpPr>
          <p:spPr>
            <a:xfrm>
              <a:off x="5168325" y="521975"/>
              <a:ext cx="403875" cy="304825"/>
            </a:xfrm>
            <a:custGeom>
              <a:rect b="b" l="l" r="r" t="t"/>
              <a:pathLst>
                <a:path extrusionOk="0" h="12193" w="16155">
                  <a:moveTo>
                    <a:pt x="14173" y="1"/>
                  </a:moveTo>
                  <a:lnTo>
                    <a:pt x="921" y="7785"/>
                  </a:lnTo>
                  <a:lnTo>
                    <a:pt x="0" y="8315"/>
                  </a:lnTo>
                  <a:lnTo>
                    <a:pt x="1061" y="9096"/>
                  </a:lnTo>
                  <a:lnTo>
                    <a:pt x="16154" y="12193"/>
                  </a:lnTo>
                  <a:lnTo>
                    <a:pt x="16154" y="11607"/>
                  </a:lnTo>
                  <a:lnTo>
                    <a:pt x="1228" y="8845"/>
                  </a:lnTo>
                  <a:lnTo>
                    <a:pt x="16042" y="8566"/>
                  </a:lnTo>
                  <a:lnTo>
                    <a:pt x="2567" y="8566"/>
                  </a:lnTo>
                  <a:lnTo>
                    <a:pt x="16015" y="5776"/>
                  </a:lnTo>
                  <a:lnTo>
                    <a:pt x="16098" y="5469"/>
                  </a:lnTo>
                  <a:lnTo>
                    <a:pt x="837" y="8454"/>
                  </a:lnTo>
                  <a:lnTo>
                    <a:pt x="14982" y="3293"/>
                  </a:lnTo>
                  <a:lnTo>
                    <a:pt x="14982" y="2875"/>
                  </a:lnTo>
                  <a:lnTo>
                    <a:pt x="1005" y="8036"/>
                  </a:lnTo>
                  <a:lnTo>
                    <a:pt x="14899" y="726"/>
                  </a:lnTo>
                  <a:lnTo>
                    <a:pt x="14173"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9"/>
            <p:cNvSpPr/>
            <p:nvPr/>
          </p:nvSpPr>
          <p:spPr>
            <a:xfrm>
              <a:off x="5192725" y="692175"/>
              <a:ext cx="376675" cy="49550"/>
            </a:xfrm>
            <a:custGeom>
              <a:rect b="b" l="l" r="r" t="t"/>
              <a:pathLst>
                <a:path extrusionOk="0" h="1982" w="15067">
                  <a:moveTo>
                    <a:pt x="15039" y="0"/>
                  </a:moveTo>
                  <a:lnTo>
                    <a:pt x="1" y="1786"/>
                  </a:lnTo>
                  <a:lnTo>
                    <a:pt x="29" y="1981"/>
                  </a:lnTo>
                  <a:lnTo>
                    <a:pt x="15066" y="196"/>
                  </a:lnTo>
                  <a:lnTo>
                    <a:pt x="15039"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9"/>
            <p:cNvSpPr/>
            <p:nvPr/>
          </p:nvSpPr>
          <p:spPr>
            <a:xfrm>
              <a:off x="5210175" y="741700"/>
              <a:ext cx="359925" cy="36975"/>
            </a:xfrm>
            <a:custGeom>
              <a:rect b="b" l="l" r="r" t="t"/>
              <a:pathLst>
                <a:path extrusionOk="0" h="1479" w="14397">
                  <a:moveTo>
                    <a:pt x="28" y="0"/>
                  </a:moveTo>
                  <a:lnTo>
                    <a:pt x="0" y="195"/>
                  </a:lnTo>
                  <a:lnTo>
                    <a:pt x="14396" y="1479"/>
                  </a:lnTo>
                  <a:lnTo>
                    <a:pt x="14396" y="1283"/>
                  </a:lnTo>
                  <a:lnTo>
                    <a:pt x="28"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9"/>
            <p:cNvSpPr/>
            <p:nvPr/>
          </p:nvSpPr>
          <p:spPr>
            <a:xfrm>
              <a:off x="5183675" y="552675"/>
              <a:ext cx="357825" cy="179275"/>
            </a:xfrm>
            <a:custGeom>
              <a:rect b="b" l="l" r="r" t="t"/>
              <a:pathLst>
                <a:path extrusionOk="0" h="7171" w="14313">
                  <a:moveTo>
                    <a:pt x="14229" y="0"/>
                  </a:moveTo>
                  <a:lnTo>
                    <a:pt x="0" y="6975"/>
                  </a:lnTo>
                  <a:lnTo>
                    <a:pt x="84" y="7171"/>
                  </a:lnTo>
                  <a:lnTo>
                    <a:pt x="14312" y="196"/>
                  </a:lnTo>
                  <a:lnTo>
                    <a:pt x="14229"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9"/>
            <p:cNvSpPr/>
            <p:nvPr/>
          </p:nvSpPr>
          <p:spPr>
            <a:xfrm>
              <a:off x="5198325" y="740300"/>
              <a:ext cx="376650" cy="137425"/>
            </a:xfrm>
            <a:custGeom>
              <a:rect b="b" l="l" r="r" t="t"/>
              <a:pathLst>
                <a:path extrusionOk="0" h="5497" w="15066">
                  <a:moveTo>
                    <a:pt x="56" y="0"/>
                  </a:moveTo>
                  <a:lnTo>
                    <a:pt x="0" y="196"/>
                  </a:lnTo>
                  <a:lnTo>
                    <a:pt x="14982" y="5496"/>
                  </a:lnTo>
                  <a:lnTo>
                    <a:pt x="15066" y="5301"/>
                  </a:lnTo>
                  <a:lnTo>
                    <a:pt x="56"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9"/>
            <p:cNvSpPr/>
            <p:nvPr/>
          </p:nvSpPr>
          <p:spPr>
            <a:xfrm>
              <a:off x="5184375" y="486425"/>
              <a:ext cx="340375" cy="235075"/>
            </a:xfrm>
            <a:custGeom>
              <a:rect b="b" l="l" r="r" t="t"/>
              <a:pathLst>
                <a:path extrusionOk="0" h="9403" w="13615">
                  <a:moveTo>
                    <a:pt x="13503" y="0"/>
                  </a:moveTo>
                  <a:lnTo>
                    <a:pt x="0" y="9235"/>
                  </a:lnTo>
                  <a:lnTo>
                    <a:pt x="112" y="9402"/>
                  </a:lnTo>
                  <a:lnTo>
                    <a:pt x="13615" y="167"/>
                  </a:lnTo>
                  <a:lnTo>
                    <a:pt x="13503"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9"/>
            <p:cNvSpPr/>
            <p:nvPr/>
          </p:nvSpPr>
          <p:spPr>
            <a:xfrm>
              <a:off x="5188550" y="632875"/>
              <a:ext cx="369000" cy="103250"/>
            </a:xfrm>
            <a:custGeom>
              <a:rect b="b" l="l" r="r" t="t"/>
              <a:pathLst>
                <a:path extrusionOk="0" h="4130" w="14760">
                  <a:moveTo>
                    <a:pt x="14703" y="1"/>
                  </a:moveTo>
                  <a:lnTo>
                    <a:pt x="1" y="3907"/>
                  </a:lnTo>
                  <a:lnTo>
                    <a:pt x="56" y="4130"/>
                  </a:lnTo>
                  <a:lnTo>
                    <a:pt x="14759" y="224"/>
                  </a:lnTo>
                  <a:lnTo>
                    <a:pt x="14703" y="1"/>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9"/>
            <p:cNvSpPr/>
            <p:nvPr/>
          </p:nvSpPr>
          <p:spPr>
            <a:xfrm>
              <a:off x="3332575" y="644025"/>
              <a:ext cx="173675" cy="196675"/>
            </a:xfrm>
            <a:custGeom>
              <a:rect b="b" l="l" r="r" t="t"/>
              <a:pathLst>
                <a:path extrusionOk="0" h="7867" w="6947">
                  <a:moveTo>
                    <a:pt x="6007" y="1"/>
                  </a:moveTo>
                  <a:cubicBezTo>
                    <a:pt x="4555" y="1"/>
                    <a:pt x="1960" y="3461"/>
                    <a:pt x="1004" y="4549"/>
                  </a:cubicBezTo>
                  <a:cubicBezTo>
                    <a:pt x="0" y="5665"/>
                    <a:pt x="809" y="7311"/>
                    <a:pt x="1702" y="7813"/>
                  </a:cubicBezTo>
                  <a:cubicBezTo>
                    <a:pt x="1767" y="7850"/>
                    <a:pt x="1841" y="7867"/>
                    <a:pt x="1922" y="7867"/>
                  </a:cubicBezTo>
                  <a:cubicBezTo>
                    <a:pt x="2959" y="7867"/>
                    <a:pt x="5226" y="5071"/>
                    <a:pt x="6054" y="3907"/>
                  </a:cubicBezTo>
                  <a:cubicBezTo>
                    <a:pt x="6947" y="2652"/>
                    <a:pt x="6222" y="29"/>
                    <a:pt x="6222" y="29"/>
                  </a:cubicBezTo>
                  <a:cubicBezTo>
                    <a:pt x="6153" y="10"/>
                    <a:pt x="6082" y="1"/>
                    <a:pt x="60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9"/>
            <p:cNvSpPr/>
            <p:nvPr/>
          </p:nvSpPr>
          <p:spPr>
            <a:xfrm>
              <a:off x="3400925" y="678225"/>
              <a:ext cx="65575" cy="98375"/>
            </a:xfrm>
            <a:custGeom>
              <a:rect b="b" l="l" r="r" t="t"/>
              <a:pathLst>
                <a:path extrusionOk="0" h="3935" w="2623">
                  <a:moveTo>
                    <a:pt x="1032" y="0"/>
                  </a:moveTo>
                  <a:cubicBezTo>
                    <a:pt x="307" y="698"/>
                    <a:pt x="0" y="1200"/>
                    <a:pt x="0" y="1200"/>
                  </a:cubicBezTo>
                  <a:cubicBezTo>
                    <a:pt x="279" y="1591"/>
                    <a:pt x="1535" y="2567"/>
                    <a:pt x="1814" y="3934"/>
                  </a:cubicBezTo>
                  <a:cubicBezTo>
                    <a:pt x="2427" y="3320"/>
                    <a:pt x="2623" y="2930"/>
                    <a:pt x="2623" y="2930"/>
                  </a:cubicBezTo>
                  <a:cubicBezTo>
                    <a:pt x="2623" y="2930"/>
                    <a:pt x="2427" y="1256"/>
                    <a:pt x="10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9"/>
            <p:cNvSpPr/>
            <p:nvPr/>
          </p:nvSpPr>
          <p:spPr>
            <a:xfrm>
              <a:off x="3407900" y="687300"/>
              <a:ext cx="53725" cy="82325"/>
            </a:xfrm>
            <a:custGeom>
              <a:rect b="b" l="l" r="r" t="t"/>
              <a:pathLst>
                <a:path extrusionOk="0" h="3293" w="2149">
                  <a:moveTo>
                    <a:pt x="419" y="0"/>
                  </a:moveTo>
                  <a:cubicBezTo>
                    <a:pt x="168" y="195"/>
                    <a:pt x="0" y="474"/>
                    <a:pt x="0" y="474"/>
                  </a:cubicBezTo>
                  <a:cubicBezTo>
                    <a:pt x="865" y="1060"/>
                    <a:pt x="1814" y="2455"/>
                    <a:pt x="1814" y="3292"/>
                  </a:cubicBezTo>
                  <a:cubicBezTo>
                    <a:pt x="2037" y="3041"/>
                    <a:pt x="2148" y="2874"/>
                    <a:pt x="2148" y="2874"/>
                  </a:cubicBezTo>
                  <a:cubicBezTo>
                    <a:pt x="2148" y="2874"/>
                    <a:pt x="1925" y="1311"/>
                    <a:pt x="41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9"/>
            <p:cNvSpPr/>
            <p:nvPr/>
          </p:nvSpPr>
          <p:spPr>
            <a:xfrm>
              <a:off x="3201450" y="1379175"/>
              <a:ext cx="140200" cy="89725"/>
            </a:xfrm>
            <a:custGeom>
              <a:rect b="b" l="l" r="r" t="t"/>
              <a:pathLst>
                <a:path extrusionOk="0" h="3589" w="5608">
                  <a:moveTo>
                    <a:pt x="1004" y="1"/>
                  </a:moveTo>
                  <a:cubicBezTo>
                    <a:pt x="642" y="1005"/>
                    <a:pt x="0" y="2707"/>
                    <a:pt x="391" y="3209"/>
                  </a:cubicBezTo>
                  <a:cubicBezTo>
                    <a:pt x="606" y="3507"/>
                    <a:pt x="1164" y="3589"/>
                    <a:pt x="1676" y="3589"/>
                  </a:cubicBezTo>
                  <a:cubicBezTo>
                    <a:pt x="2027" y="3589"/>
                    <a:pt x="2357" y="3550"/>
                    <a:pt x="2539" y="3516"/>
                  </a:cubicBezTo>
                  <a:cubicBezTo>
                    <a:pt x="2957" y="3460"/>
                    <a:pt x="4492" y="2707"/>
                    <a:pt x="5050" y="2512"/>
                  </a:cubicBezTo>
                  <a:cubicBezTo>
                    <a:pt x="5608" y="2317"/>
                    <a:pt x="5552" y="949"/>
                    <a:pt x="4743" y="698"/>
                  </a:cubicBezTo>
                  <a:cubicBezTo>
                    <a:pt x="3906" y="447"/>
                    <a:pt x="2595" y="1"/>
                    <a:pt x="25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9"/>
            <p:cNvSpPr/>
            <p:nvPr/>
          </p:nvSpPr>
          <p:spPr>
            <a:xfrm>
              <a:off x="3578775" y="1372900"/>
              <a:ext cx="175800" cy="104725"/>
            </a:xfrm>
            <a:custGeom>
              <a:rect b="b" l="l" r="r" t="t"/>
              <a:pathLst>
                <a:path extrusionOk="0" h="4189" w="7032">
                  <a:moveTo>
                    <a:pt x="3795" y="1"/>
                  </a:moveTo>
                  <a:lnTo>
                    <a:pt x="1144" y="587"/>
                  </a:lnTo>
                  <a:cubicBezTo>
                    <a:pt x="1144" y="1340"/>
                    <a:pt x="0" y="3070"/>
                    <a:pt x="865" y="3962"/>
                  </a:cubicBezTo>
                  <a:cubicBezTo>
                    <a:pt x="865" y="3962"/>
                    <a:pt x="1190" y="4188"/>
                    <a:pt x="1899" y="4188"/>
                  </a:cubicBezTo>
                  <a:cubicBezTo>
                    <a:pt x="2187" y="4188"/>
                    <a:pt x="2539" y="4151"/>
                    <a:pt x="2958" y="4046"/>
                  </a:cubicBezTo>
                  <a:cubicBezTo>
                    <a:pt x="3153" y="3990"/>
                    <a:pt x="3413" y="3972"/>
                    <a:pt x="3696" y="3972"/>
                  </a:cubicBezTo>
                  <a:cubicBezTo>
                    <a:pt x="4260" y="3972"/>
                    <a:pt x="4911" y="4046"/>
                    <a:pt x="5301" y="4046"/>
                  </a:cubicBezTo>
                  <a:cubicBezTo>
                    <a:pt x="6752" y="3990"/>
                    <a:pt x="7031" y="3349"/>
                    <a:pt x="6529" y="2428"/>
                  </a:cubicBezTo>
                  <a:cubicBezTo>
                    <a:pt x="6278" y="1954"/>
                    <a:pt x="5218" y="2065"/>
                    <a:pt x="4381" y="1731"/>
                  </a:cubicBezTo>
                  <a:cubicBezTo>
                    <a:pt x="3516" y="1396"/>
                    <a:pt x="3795" y="1"/>
                    <a:pt x="3795"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9"/>
            <p:cNvSpPr/>
            <p:nvPr/>
          </p:nvSpPr>
          <p:spPr>
            <a:xfrm>
              <a:off x="3433700" y="855375"/>
              <a:ext cx="273425" cy="569750"/>
            </a:xfrm>
            <a:custGeom>
              <a:rect b="b" l="l" r="r" t="t"/>
              <a:pathLst>
                <a:path extrusionOk="0" h="22790" w="10937">
                  <a:moveTo>
                    <a:pt x="3990" y="1"/>
                  </a:moveTo>
                  <a:lnTo>
                    <a:pt x="1061" y="29"/>
                  </a:lnTo>
                  <a:lnTo>
                    <a:pt x="0" y="5553"/>
                  </a:lnTo>
                  <a:cubicBezTo>
                    <a:pt x="363" y="8426"/>
                    <a:pt x="5692" y="12723"/>
                    <a:pt x="5608" y="14508"/>
                  </a:cubicBezTo>
                  <a:cubicBezTo>
                    <a:pt x="5552" y="16015"/>
                    <a:pt x="5497" y="21985"/>
                    <a:pt x="6250" y="22766"/>
                  </a:cubicBezTo>
                  <a:cubicBezTo>
                    <a:pt x="6263" y="22782"/>
                    <a:pt x="6332" y="22790"/>
                    <a:pt x="6444" y="22790"/>
                  </a:cubicBezTo>
                  <a:cubicBezTo>
                    <a:pt x="7310" y="22790"/>
                    <a:pt x="10738" y="22363"/>
                    <a:pt x="10714" y="22264"/>
                  </a:cubicBezTo>
                  <a:cubicBezTo>
                    <a:pt x="10463" y="19753"/>
                    <a:pt x="10937" y="14787"/>
                    <a:pt x="10658" y="13504"/>
                  </a:cubicBezTo>
                  <a:cubicBezTo>
                    <a:pt x="10044" y="10658"/>
                    <a:pt x="7282" y="4771"/>
                    <a:pt x="7198" y="3516"/>
                  </a:cubicBezTo>
                  <a:cubicBezTo>
                    <a:pt x="7059" y="1703"/>
                    <a:pt x="4269" y="949"/>
                    <a:pt x="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9"/>
            <p:cNvSpPr/>
            <p:nvPr/>
          </p:nvSpPr>
          <p:spPr>
            <a:xfrm>
              <a:off x="3587850" y="976050"/>
              <a:ext cx="119275" cy="442225"/>
            </a:xfrm>
            <a:custGeom>
              <a:rect b="b" l="l" r="r" t="t"/>
              <a:pathLst>
                <a:path extrusionOk="0" h="17689" w="4771">
                  <a:moveTo>
                    <a:pt x="1535" y="0"/>
                  </a:moveTo>
                  <a:lnTo>
                    <a:pt x="0" y="1088"/>
                  </a:lnTo>
                  <a:cubicBezTo>
                    <a:pt x="865" y="2874"/>
                    <a:pt x="3627" y="8175"/>
                    <a:pt x="3543" y="9346"/>
                  </a:cubicBezTo>
                  <a:cubicBezTo>
                    <a:pt x="3460" y="10518"/>
                    <a:pt x="3711" y="14564"/>
                    <a:pt x="3041" y="14898"/>
                  </a:cubicBezTo>
                  <a:cubicBezTo>
                    <a:pt x="2372" y="15233"/>
                    <a:pt x="1953" y="15735"/>
                    <a:pt x="2539" y="15735"/>
                  </a:cubicBezTo>
                  <a:cubicBezTo>
                    <a:pt x="3125" y="15735"/>
                    <a:pt x="3432" y="15875"/>
                    <a:pt x="3432" y="15875"/>
                  </a:cubicBezTo>
                  <a:lnTo>
                    <a:pt x="2623" y="16489"/>
                  </a:lnTo>
                  <a:lnTo>
                    <a:pt x="2539" y="17688"/>
                  </a:lnTo>
                  <a:lnTo>
                    <a:pt x="4548" y="17437"/>
                  </a:lnTo>
                  <a:cubicBezTo>
                    <a:pt x="4548" y="17437"/>
                    <a:pt x="4771" y="11271"/>
                    <a:pt x="4492" y="8677"/>
                  </a:cubicBezTo>
                  <a:cubicBezTo>
                    <a:pt x="4213" y="6054"/>
                    <a:pt x="1702" y="419"/>
                    <a:pt x="1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9"/>
            <p:cNvSpPr/>
            <p:nvPr/>
          </p:nvSpPr>
          <p:spPr>
            <a:xfrm>
              <a:off x="3200050" y="851900"/>
              <a:ext cx="347350" cy="568800"/>
            </a:xfrm>
            <a:custGeom>
              <a:rect b="b" l="l" r="r" t="t"/>
              <a:pathLst>
                <a:path extrusionOk="0" h="22752" w="13894">
                  <a:moveTo>
                    <a:pt x="9012" y="0"/>
                  </a:moveTo>
                  <a:cubicBezTo>
                    <a:pt x="8705" y="949"/>
                    <a:pt x="6529" y="2037"/>
                    <a:pt x="6417" y="3850"/>
                  </a:cubicBezTo>
                  <a:cubicBezTo>
                    <a:pt x="6333" y="5078"/>
                    <a:pt x="4520" y="9430"/>
                    <a:pt x="3906" y="12248"/>
                  </a:cubicBezTo>
                  <a:cubicBezTo>
                    <a:pt x="3627" y="13559"/>
                    <a:pt x="112" y="17437"/>
                    <a:pt x="0" y="21901"/>
                  </a:cubicBezTo>
                  <a:cubicBezTo>
                    <a:pt x="0" y="21991"/>
                    <a:pt x="2210" y="22751"/>
                    <a:pt x="3433" y="22751"/>
                  </a:cubicBezTo>
                  <a:cubicBezTo>
                    <a:pt x="3728" y="22751"/>
                    <a:pt x="3966" y="22707"/>
                    <a:pt x="4101" y="22598"/>
                  </a:cubicBezTo>
                  <a:cubicBezTo>
                    <a:pt x="4883" y="21985"/>
                    <a:pt x="6808" y="16461"/>
                    <a:pt x="8872" y="13978"/>
                  </a:cubicBezTo>
                  <a:cubicBezTo>
                    <a:pt x="10128" y="12471"/>
                    <a:pt x="11774" y="9095"/>
                    <a:pt x="13894" y="6305"/>
                  </a:cubicBezTo>
                  <a:lnTo>
                    <a:pt x="11941" y="56"/>
                  </a:lnTo>
                  <a:lnTo>
                    <a:pt x="9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9"/>
            <p:cNvSpPr/>
            <p:nvPr/>
          </p:nvSpPr>
          <p:spPr>
            <a:xfrm>
              <a:off x="3264900" y="1092525"/>
              <a:ext cx="226725" cy="328150"/>
            </a:xfrm>
            <a:custGeom>
              <a:rect b="b" l="l" r="r" t="t"/>
              <a:pathLst>
                <a:path extrusionOk="0" h="13126" w="9069">
                  <a:moveTo>
                    <a:pt x="9068" y="0"/>
                  </a:moveTo>
                  <a:cubicBezTo>
                    <a:pt x="9068" y="1"/>
                    <a:pt x="5413" y="4464"/>
                    <a:pt x="4409" y="5162"/>
                  </a:cubicBezTo>
                  <a:cubicBezTo>
                    <a:pt x="3405" y="5859"/>
                    <a:pt x="1" y="12890"/>
                    <a:pt x="140" y="13001"/>
                  </a:cubicBezTo>
                  <a:cubicBezTo>
                    <a:pt x="233" y="13083"/>
                    <a:pt x="476" y="13125"/>
                    <a:pt x="745" y="13125"/>
                  </a:cubicBezTo>
                  <a:cubicBezTo>
                    <a:pt x="1124" y="13125"/>
                    <a:pt x="1556" y="13041"/>
                    <a:pt x="1703" y="12862"/>
                  </a:cubicBezTo>
                  <a:cubicBezTo>
                    <a:pt x="1954" y="12527"/>
                    <a:pt x="5051" y="5971"/>
                    <a:pt x="5720" y="5218"/>
                  </a:cubicBezTo>
                  <a:cubicBezTo>
                    <a:pt x="6418" y="4464"/>
                    <a:pt x="8622" y="809"/>
                    <a:pt x="9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9"/>
            <p:cNvSpPr/>
            <p:nvPr/>
          </p:nvSpPr>
          <p:spPr>
            <a:xfrm>
              <a:off x="3571800" y="545700"/>
              <a:ext cx="115025" cy="141875"/>
            </a:xfrm>
            <a:custGeom>
              <a:rect b="b" l="l" r="r" t="t"/>
              <a:pathLst>
                <a:path extrusionOk="0" h="5675" w="4601">
                  <a:moveTo>
                    <a:pt x="2535" y="0"/>
                  </a:moveTo>
                  <a:cubicBezTo>
                    <a:pt x="495" y="0"/>
                    <a:pt x="84" y="1409"/>
                    <a:pt x="56" y="2790"/>
                  </a:cubicBezTo>
                  <a:cubicBezTo>
                    <a:pt x="0" y="4213"/>
                    <a:pt x="1423" y="5552"/>
                    <a:pt x="2456" y="5664"/>
                  </a:cubicBezTo>
                  <a:cubicBezTo>
                    <a:pt x="2528" y="5671"/>
                    <a:pt x="2600" y="5675"/>
                    <a:pt x="2669" y="5675"/>
                  </a:cubicBezTo>
                  <a:cubicBezTo>
                    <a:pt x="3927" y="5675"/>
                    <a:pt x="4601" y="4480"/>
                    <a:pt x="4548" y="2232"/>
                  </a:cubicBezTo>
                  <a:cubicBezTo>
                    <a:pt x="4548" y="1061"/>
                    <a:pt x="4241" y="28"/>
                    <a:pt x="2595" y="0"/>
                  </a:cubicBezTo>
                  <a:cubicBezTo>
                    <a:pt x="2575" y="0"/>
                    <a:pt x="2555" y="0"/>
                    <a:pt x="2535" y="0"/>
                  </a:cubicBezTo>
                  <a:close/>
                </a:path>
              </a:pathLst>
            </a:custGeom>
            <a:solidFill>
              <a:srgbClr val="BE9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9"/>
            <p:cNvSpPr/>
            <p:nvPr/>
          </p:nvSpPr>
          <p:spPr>
            <a:xfrm>
              <a:off x="3335350" y="628650"/>
              <a:ext cx="356450" cy="410900"/>
            </a:xfrm>
            <a:custGeom>
              <a:rect b="b" l="l" r="r" t="t"/>
              <a:pathLst>
                <a:path extrusionOk="0" h="16436" w="14258">
                  <a:moveTo>
                    <a:pt x="9137" y="1"/>
                  </a:moveTo>
                  <a:cubicBezTo>
                    <a:pt x="8912" y="1"/>
                    <a:pt x="8129" y="39"/>
                    <a:pt x="6585" y="477"/>
                  </a:cubicBezTo>
                  <a:cubicBezTo>
                    <a:pt x="4995" y="923"/>
                    <a:pt x="5050" y="2095"/>
                    <a:pt x="4744" y="2513"/>
                  </a:cubicBezTo>
                  <a:cubicBezTo>
                    <a:pt x="3042" y="4857"/>
                    <a:pt x="2679" y="6196"/>
                    <a:pt x="2009" y="7954"/>
                  </a:cubicBezTo>
                  <a:cubicBezTo>
                    <a:pt x="1563" y="8707"/>
                    <a:pt x="1591" y="9349"/>
                    <a:pt x="1535" y="9432"/>
                  </a:cubicBezTo>
                  <a:cubicBezTo>
                    <a:pt x="1396" y="9823"/>
                    <a:pt x="1451" y="10130"/>
                    <a:pt x="1368" y="10465"/>
                  </a:cubicBezTo>
                  <a:cubicBezTo>
                    <a:pt x="363" y="11915"/>
                    <a:pt x="1" y="13506"/>
                    <a:pt x="1" y="13506"/>
                  </a:cubicBezTo>
                  <a:cubicBezTo>
                    <a:pt x="531" y="14036"/>
                    <a:pt x="6585" y="16435"/>
                    <a:pt x="9793" y="16435"/>
                  </a:cubicBezTo>
                  <a:cubicBezTo>
                    <a:pt x="10574" y="14482"/>
                    <a:pt x="12193" y="6336"/>
                    <a:pt x="13002" y="5527"/>
                  </a:cubicBezTo>
                  <a:cubicBezTo>
                    <a:pt x="14118" y="4466"/>
                    <a:pt x="14257" y="1258"/>
                    <a:pt x="12834" y="1063"/>
                  </a:cubicBezTo>
                  <a:cubicBezTo>
                    <a:pt x="12695" y="1063"/>
                    <a:pt x="9207" y="2"/>
                    <a:pt x="9207" y="2"/>
                  </a:cubicBezTo>
                  <a:cubicBezTo>
                    <a:pt x="9207" y="2"/>
                    <a:pt x="9185" y="1"/>
                    <a:pt x="9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9"/>
            <p:cNvSpPr/>
            <p:nvPr/>
          </p:nvSpPr>
          <p:spPr>
            <a:xfrm>
              <a:off x="3566225" y="668450"/>
              <a:ext cx="169500" cy="384250"/>
            </a:xfrm>
            <a:custGeom>
              <a:rect b="b" l="l" r="r" t="t"/>
              <a:pathLst>
                <a:path extrusionOk="0" h="15370" w="6780">
                  <a:moveTo>
                    <a:pt x="4297" y="1"/>
                  </a:moveTo>
                  <a:cubicBezTo>
                    <a:pt x="3822" y="391"/>
                    <a:pt x="1423" y="4437"/>
                    <a:pt x="0" y="14955"/>
                  </a:cubicBezTo>
                  <a:cubicBezTo>
                    <a:pt x="741" y="15253"/>
                    <a:pt x="1489" y="15369"/>
                    <a:pt x="2131" y="15369"/>
                  </a:cubicBezTo>
                  <a:cubicBezTo>
                    <a:pt x="3232" y="15369"/>
                    <a:pt x="4022" y="15028"/>
                    <a:pt x="3934" y="14676"/>
                  </a:cubicBezTo>
                  <a:cubicBezTo>
                    <a:pt x="3767" y="13894"/>
                    <a:pt x="3292" y="12332"/>
                    <a:pt x="3488" y="10881"/>
                  </a:cubicBezTo>
                  <a:cubicBezTo>
                    <a:pt x="3543" y="10351"/>
                    <a:pt x="3376" y="9961"/>
                    <a:pt x="3627" y="9542"/>
                  </a:cubicBezTo>
                  <a:cubicBezTo>
                    <a:pt x="4074" y="8649"/>
                    <a:pt x="4353" y="6864"/>
                    <a:pt x="4492" y="6641"/>
                  </a:cubicBezTo>
                  <a:cubicBezTo>
                    <a:pt x="4799" y="6166"/>
                    <a:pt x="5943" y="2735"/>
                    <a:pt x="6082" y="2233"/>
                  </a:cubicBezTo>
                  <a:cubicBezTo>
                    <a:pt x="6222" y="1758"/>
                    <a:pt x="6780" y="1200"/>
                    <a:pt x="5887" y="670"/>
                  </a:cubicBezTo>
                  <a:cubicBezTo>
                    <a:pt x="4883" y="57"/>
                    <a:pt x="4297" y="1"/>
                    <a:pt x="4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9"/>
            <p:cNvSpPr/>
            <p:nvPr/>
          </p:nvSpPr>
          <p:spPr>
            <a:xfrm>
              <a:off x="3578075" y="1364425"/>
              <a:ext cx="124875" cy="46175"/>
            </a:xfrm>
            <a:custGeom>
              <a:rect b="b" l="l" r="r" t="t"/>
              <a:pathLst>
                <a:path extrusionOk="0" h="1847" w="4995">
                  <a:moveTo>
                    <a:pt x="3132" y="1"/>
                  </a:moveTo>
                  <a:cubicBezTo>
                    <a:pt x="1427" y="1"/>
                    <a:pt x="1" y="507"/>
                    <a:pt x="1" y="507"/>
                  </a:cubicBezTo>
                  <a:cubicBezTo>
                    <a:pt x="1" y="507"/>
                    <a:pt x="56" y="1065"/>
                    <a:pt x="196" y="1846"/>
                  </a:cubicBezTo>
                  <a:cubicBezTo>
                    <a:pt x="1240" y="1469"/>
                    <a:pt x="2285" y="1379"/>
                    <a:pt x="3153" y="1379"/>
                  </a:cubicBezTo>
                  <a:cubicBezTo>
                    <a:pt x="3954" y="1379"/>
                    <a:pt x="4605" y="1456"/>
                    <a:pt x="4967" y="1456"/>
                  </a:cubicBezTo>
                  <a:cubicBezTo>
                    <a:pt x="4967" y="1456"/>
                    <a:pt x="4994" y="786"/>
                    <a:pt x="4967" y="228"/>
                  </a:cubicBezTo>
                  <a:cubicBezTo>
                    <a:pt x="4354" y="62"/>
                    <a:pt x="3726" y="1"/>
                    <a:pt x="3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9"/>
            <p:cNvSpPr/>
            <p:nvPr/>
          </p:nvSpPr>
          <p:spPr>
            <a:xfrm>
              <a:off x="3578075" y="1373400"/>
              <a:ext cx="124875" cy="28125"/>
            </a:xfrm>
            <a:custGeom>
              <a:rect b="b" l="l" r="r" t="t"/>
              <a:pathLst>
                <a:path extrusionOk="0" h="1125" w="4995">
                  <a:moveTo>
                    <a:pt x="3283" y="0"/>
                  </a:moveTo>
                  <a:cubicBezTo>
                    <a:pt x="1541" y="0"/>
                    <a:pt x="28" y="483"/>
                    <a:pt x="28" y="483"/>
                  </a:cubicBezTo>
                  <a:cubicBezTo>
                    <a:pt x="28" y="483"/>
                    <a:pt x="1" y="595"/>
                    <a:pt x="112" y="1125"/>
                  </a:cubicBezTo>
                  <a:cubicBezTo>
                    <a:pt x="1061" y="705"/>
                    <a:pt x="2174" y="587"/>
                    <a:pt x="3096" y="587"/>
                  </a:cubicBezTo>
                  <a:cubicBezTo>
                    <a:pt x="4074" y="587"/>
                    <a:pt x="4837" y="719"/>
                    <a:pt x="4967" y="762"/>
                  </a:cubicBezTo>
                  <a:cubicBezTo>
                    <a:pt x="4967" y="762"/>
                    <a:pt x="4994" y="232"/>
                    <a:pt x="4967" y="176"/>
                  </a:cubicBezTo>
                  <a:cubicBezTo>
                    <a:pt x="4410" y="49"/>
                    <a:pt x="3835" y="0"/>
                    <a:pt x="328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9"/>
            <p:cNvSpPr/>
            <p:nvPr/>
          </p:nvSpPr>
          <p:spPr>
            <a:xfrm>
              <a:off x="3204225" y="1337325"/>
              <a:ext cx="124875" cy="61075"/>
            </a:xfrm>
            <a:custGeom>
              <a:rect b="b" l="l" r="r" t="t"/>
              <a:pathLst>
                <a:path extrusionOk="0" h="2443" w="4995">
                  <a:moveTo>
                    <a:pt x="280" y="1"/>
                  </a:moveTo>
                  <a:cubicBezTo>
                    <a:pt x="84" y="698"/>
                    <a:pt x="1" y="1229"/>
                    <a:pt x="1" y="1229"/>
                  </a:cubicBezTo>
                  <a:cubicBezTo>
                    <a:pt x="1" y="1229"/>
                    <a:pt x="2007" y="2442"/>
                    <a:pt x="4106" y="2442"/>
                  </a:cubicBezTo>
                  <a:cubicBezTo>
                    <a:pt x="4235" y="2442"/>
                    <a:pt x="4364" y="2438"/>
                    <a:pt x="4492" y="2428"/>
                  </a:cubicBezTo>
                  <a:cubicBezTo>
                    <a:pt x="4716" y="2010"/>
                    <a:pt x="4995" y="1368"/>
                    <a:pt x="4995" y="1368"/>
                  </a:cubicBezTo>
                  <a:cubicBezTo>
                    <a:pt x="4269" y="1256"/>
                    <a:pt x="1954" y="1005"/>
                    <a:pt x="2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9"/>
            <p:cNvSpPr/>
            <p:nvPr/>
          </p:nvSpPr>
          <p:spPr>
            <a:xfrm>
              <a:off x="3205625" y="1345000"/>
              <a:ext cx="120675" cy="46175"/>
            </a:xfrm>
            <a:custGeom>
              <a:rect b="b" l="l" r="r" t="t"/>
              <a:pathLst>
                <a:path extrusionOk="0" h="1847" w="4827">
                  <a:moveTo>
                    <a:pt x="112" y="1"/>
                  </a:moveTo>
                  <a:cubicBezTo>
                    <a:pt x="0" y="503"/>
                    <a:pt x="0" y="615"/>
                    <a:pt x="0" y="615"/>
                  </a:cubicBezTo>
                  <a:cubicBezTo>
                    <a:pt x="0" y="615"/>
                    <a:pt x="2227" y="1846"/>
                    <a:pt x="4371" y="1846"/>
                  </a:cubicBezTo>
                  <a:cubicBezTo>
                    <a:pt x="4439" y="1846"/>
                    <a:pt x="4508" y="1845"/>
                    <a:pt x="4576" y="1842"/>
                  </a:cubicBezTo>
                  <a:cubicBezTo>
                    <a:pt x="4604" y="1786"/>
                    <a:pt x="4827" y="1340"/>
                    <a:pt x="4827" y="1340"/>
                  </a:cubicBezTo>
                  <a:lnTo>
                    <a:pt x="4827" y="1340"/>
                  </a:lnTo>
                  <a:cubicBezTo>
                    <a:pt x="4804" y="1345"/>
                    <a:pt x="4761" y="1348"/>
                    <a:pt x="4699" y="1348"/>
                  </a:cubicBezTo>
                  <a:cubicBezTo>
                    <a:pt x="4077" y="1348"/>
                    <a:pt x="1610" y="1067"/>
                    <a:pt x="112"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9"/>
            <p:cNvSpPr/>
            <p:nvPr/>
          </p:nvSpPr>
          <p:spPr>
            <a:xfrm>
              <a:off x="3558550" y="520175"/>
              <a:ext cx="137425" cy="88500"/>
            </a:xfrm>
            <a:custGeom>
              <a:rect b="b" l="l" r="r" t="t"/>
              <a:pathLst>
                <a:path extrusionOk="0" h="3540" w="5497">
                  <a:moveTo>
                    <a:pt x="2662" y="0"/>
                  </a:moveTo>
                  <a:cubicBezTo>
                    <a:pt x="1301" y="0"/>
                    <a:pt x="105" y="1080"/>
                    <a:pt x="0" y="3058"/>
                  </a:cubicBezTo>
                  <a:cubicBezTo>
                    <a:pt x="0" y="3365"/>
                    <a:pt x="1507" y="3365"/>
                    <a:pt x="3069" y="3505"/>
                  </a:cubicBezTo>
                  <a:cubicBezTo>
                    <a:pt x="3304" y="3529"/>
                    <a:pt x="3515" y="3540"/>
                    <a:pt x="3704" y="3540"/>
                  </a:cubicBezTo>
                  <a:cubicBezTo>
                    <a:pt x="4797" y="3540"/>
                    <a:pt x="5166" y="3181"/>
                    <a:pt x="5190" y="3086"/>
                  </a:cubicBezTo>
                  <a:cubicBezTo>
                    <a:pt x="5497" y="1384"/>
                    <a:pt x="4269" y="157"/>
                    <a:pt x="2958" y="17"/>
                  </a:cubicBezTo>
                  <a:cubicBezTo>
                    <a:pt x="2859" y="6"/>
                    <a:pt x="2760" y="0"/>
                    <a:pt x="26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9"/>
            <p:cNvSpPr/>
            <p:nvPr/>
          </p:nvSpPr>
          <p:spPr>
            <a:xfrm>
              <a:off x="3630375" y="520600"/>
              <a:ext cx="82350" cy="85900"/>
            </a:xfrm>
            <a:custGeom>
              <a:rect b="b" l="l" r="r" t="t"/>
              <a:pathLst>
                <a:path extrusionOk="0" h="3436" w="3294">
                  <a:moveTo>
                    <a:pt x="1" y="0"/>
                  </a:moveTo>
                  <a:cubicBezTo>
                    <a:pt x="419" y="195"/>
                    <a:pt x="1033" y="363"/>
                    <a:pt x="1284" y="865"/>
                  </a:cubicBezTo>
                  <a:cubicBezTo>
                    <a:pt x="1619" y="1535"/>
                    <a:pt x="1452" y="2567"/>
                    <a:pt x="1340" y="3320"/>
                  </a:cubicBezTo>
                  <a:cubicBezTo>
                    <a:pt x="2019" y="3400"/>
                    <a:pt x="2425" y="3435"/>
                    <a:pt x="2664" y="3435"/>
                  </a:cubicBezTo>
                  <a:cubicBezTo>
                    <a:pt x="2925" y="3435"/>
                    <a:pt x="2986" y="3393"/>
                    <a:pt x="2986" y="3320"/>
                  </a:cubicBezTo>
                  <a:cubicBezTo>
                    <a:pt x="3293" y="977"/>
                    <a:pt x="2066" y="168"/>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9"/>
            <p:cNvSpPr/>
            <p:nvPr/>
          </p:nvSpPr>
          <p:spPr>
            <a:xfrm>
              <a:off x="3511125" y="592125"/>
              <a:ext cx="223200" cy="38000"/>
            </a:xfrm>
            <a:custGeom>
              <a:rect b="b" l="l" r="r" t="t"/>
              <a:pathLst>
                <a:path extrusionOk="0" h="1520" w="8928">
                  <a:moveTo>
                    <a:pt x="2031" y="1"/>
                  </a:moveTo>
                  <a:cubicBezTo>
                    <a:pt x="1973" y="1"/>
                    <a:pt x="1927" y="5"/>
                    <a:pt x="1897" y="13"/>
                  </a:cubicBezTo>
                  <a:cubicBezTo>
                    <a:pt x="1479" y="124"/>
                    <a:pt x="0" y="794"/>
                    <a:pt x="0" y="794"/>
                  </a:cubicBezTo>
                  <a:cubicBezTo>
                    <a:pt x="45" y="776"/>
                    <a:pt x="115" y="767"/>
                    <a:pt x="207" y="767"/>
                  </a:cubicBezTo>
                  <a:cubicBezTo>
                    <a:pt x="1083" y="767"/>
                    <a:pt x="3912" y="1520"/>
                    <a:pt x="4653" y="1520"/>
                  </a:cubicBezTo>
                  <a:cubicBezTo>
                    <a:pt x="4665" y="1520"/>
                    <a:pt x="4676" y="1520"/>
                    <a:pt x="4687" y="1519"/>
                  </a:cubicBezTo>
                  <a:cubicBezTo>
                    <a:pt x="5262" y="1519"/>
                    <a:pt x="6802" y="748"/>
                    <a:pt x="7846" y="748"/>
                  </a:cubicBezTo>
                  <a:cubicBezTo>
                    <a:pt x="8119" y="748"/>
                    <a:pt x="8358" y="800"/>
                    <a:pt x="8537" y="933"/>
                  </a:cubicBezTo>
                  <a:cubicBezTo>
                    <a:pt x="8928" y="794"/>
                    <a:pt x="8398" y="403"/>
                    <a:pt x="7756" y="208"/>
                  </a:cubicBezTo>
                  <a:cubicBezTo>
                    <a:pt x="7604" y="157"/>
                    <a:pt x="7443" y="139"/>
                    <a:pt x="7267" y="139"/>
                  </a:cubicBezTo>
                  <a:cubicBezTo>
                    <a:pt x="6764" y="139"/>
                    <a:pt x="6141" y="292"/>
                    <a:pt x="5273" y="292"/>
                  </a:cubicBezTo>
                  <a:cubicBezTo>
                    <a:pt x="5235" y="293"/>
                    <a:pt x="5195" y="293"/>
                    <a:pt x="5154" y="293"/>
                  </a:cubicBezTo>
                  <a:cubicBezTo>
                    <a:pt x="4138" y="293"/>
                    <a:pt x="2555" y="1"/>
                    <a:pt x="20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9"/>
            <p:cNvSpPr/>
            <p:nvPr/>
          </p:nvSpPr>
          <p:spPr>
            <a:xfrm>
              <a:off x="3542500" y="611100"/>
              <a:ext cx="135100" cy="61950"/>
            </a:xfrm>
            <a:custGeom>
              <a:rect b="b" l="l" r="r" t="t"/>
              <a:pathLst>
                <a:path extrusionOk="0" h="2478" w="5404">
                  <a:moveTo>
                    <a:pt x="1301" y="1"/>
                  </a:moveTo>
                  <a:cubicBezTo>
                    <a:pt x="1221" y="1"/>
                    <a:pt x="1141" y="3"/>
                    <a:pt x="1061" y="7"/>
                  </a:cubicBezTo>
                  <a:cubicBezTo>
                    <a:pt x="642" y="35"/>
                    <a:pt x="1" y="1067"/>
                    <a:pt x="1" y="1067"/>
                  </a:cubicBezTo>
                  <a:cubicBezTo>
                    <a:pt x="1" y="1067"/>
                    <a:pt x="3014" y="1402"/>
                    <a:pt x="4716" y="2406"/>
                  </a:cubicBezTo>
                  <a:cubicBezTo>
                    <a:pt x="4801" y="2456"/>
                    <a:pt x="4875" y="2478"/>
                    <a:pt x="4937" y="2478"/>
                  </a:cubicBezTo>
                  <a:cubicBezTo>
                    <a:pt x="5404" y="2478"/>
                    <a:pt x="5274" y="1262"/>
                    <a:pt x="5274" y="1262"/>
                  </a:cubicBezTo>
                  <a:cubicBezTo>
                    <a:pt x="5274" y="1262"/>
                    <a:pt x="3265" y="1"/>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9"/>
            <p:cNvSpPr/>
            <p:nvPr/>
          </p:nvSpPr>
          <p:spPr>
            <a:xfrm>
              <a:off x="3500650" y="597325"/>
              <a:ext cx="228800" cy="40475"/>
            </a:xfrm>
            <a:custGeom>
              <a:rect b="b" l="l" r="r" t="t"/>
              <a:pathLst>
                <a:path extrusionOk="0" h="1619" w="9152">
                  <a:moveTo>
                    <a:pt x="2540" y="0"/>
                  </a:moveTo>
                  <a:cubicBezTo>
                    <a:pt x="1340" y="307"/>
                    <a:pt x="1" y="446"/>
                    <a:pt x="447" y="753"/>
                  </a:cubicBezTo>
                  <a:cubicBezTo>
                    <a:pt x="1258" y="1362"/>
                    <a:pt x="3129" y="1619"/>
                    <a:pt x="4930" y="1619"/>
                  </a:cubicBezTo>
                  <a:cubicBezTo>
                    <a:pt x="7092" y="1619"/>
                    <a:pt x="9152" y="1248"/>
                    <a:pt x="9152" y="670"/>
                  </a:cubicBezTo>
                  <a:cubicBezTo>
                    <a:pt x="9152" y="229"/>
                    <a:pt x="7511" y="53"/>
                    <a:pt x="5890" y="53"/>
                  </a:cubicBezTo>
                  <a:cubicBezTo>
                    <a:pt x="5768" y="53"/>
                    <a:pt x="5646" y="54"/>
                    <a:pt x="5525" y="56"/>
                  </a:cubicBezTo>
                  <a:cubicBezTo>
                    <a:pt x="5179" y="67"/>
                    <a:pt x="4852" y="71"/>
                    <a:pt x="4550" y="71"/>
                  </a:cubicBezTo>
                  <a:cubicBezTo>
                    <a:pt x="3343" y="71"/>
                    <a:pt x="2540" y="0"/>
                    <a:pt x="25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9"/>
            <p:cNvSpPr/>
            <p:nvPr/>
          </p:nvSpPr>
          <p:spPr>
            <a:xfrm>
              <a:off x="4232300" y="504825"/>
              <a:ext cx="125575" cy="142275"/>
            </a:xfrm>
            <a:custGeom>
              <a:rect b="b" l="l" r="r" t="t"/>
              <a:pathLst>
                <a:path extrusionOk="0" h="5691" w="5023">
                  <a:moveTo>
                    <a:pt x="2667" y="0"/>
                  </a:moveTo>
                  <a:cubicBezTo>
                    <a:pt x="2457" y="0"/>
                    <a:pt x="2238" y="24"/>
                    <a:pt x="2010" y="73"/>
                  </a:cubicBezTo>
                  <a:cubicBezTo>
                    <a:pt x="475" y="408"/>
                    <a:pt x="1" y="1998"/>
                    <a:pt x="587" y="3533"/>
                  </a:cubicBezTo>
                  <a:cubicBezTo>
                    <a:pt x="1085" y="4871"/>
                    <a:pt x="2596" y="5691"/>
                    <a:pt x="3470" y="5691"/>
                  </a:cubicBezTo>
                  <a:cubicBezTo>
                    <a:pt x="3525" y="5691"/>
                    <a:pt x="3578" y="5688"/>
                    <a:pt x="3628" y="5681"/>
                  </a:cubicBezTo>
                  <a:cubicBezTo>
                    <a:pt x="3628" y="5681"/>
                    <a:pt x="3634" y="5682"/>
                    <a:pt x="3648" y="5682"/>
                  </a:cubicBezTo>
                  <a:cubicBezTo>
                    <a:pt x="3700" y="5682"/>
                    <a:pt x="3857" y="5664"/>
                    <a:pt x="4102" y="5486"/>
                  </a:cubicBezTo>
                  <a:cubicBezTo>
                    <a:pt x="4269" y="5346"/>
                    <a:pt x="4409" y="5123"/>
                    <a:pt x="4548" y="4844"/>
                  </a:cubicBezTo>
                  <a:cubicBezTo>
                    <a:pt x="4548" y="4844"/>
                    <a:pt x="4548" y="4816"/>
                    <a:pt x="4548" y="4816"/>
                  </a:cubicBezTo>
                  <a:cubicBezTo>
                    <a:pt x="4548" y="4788"/>
                    <a:pt x="4576" y="4788"/>
                    <a:pt x="4576" y="4760"/>
                  </a:cubicBezTo>
                  <a:cubicBezTo>
                    <a:pt x="4688" y="4481"/>
                    <a:pt x="4772" y="4146"/>
                    <a:pt x="4855" y="3784"/>
                  </a:cubicBezTo>
                  <a:cubicBezTo>
                    <a:pt x="4911" y="3421"/>
                    <a:pt x="4967" y="3086"/>
                    <a:pt x="4967" y="2919"/>
                  </a:cubicBezTo>
                  <a:cubicBezTo>
                    <a:pt x="5023" y="2389"/>
                    <a:pt x="4800" y="1273"/>
                    <a:pt x="4772" y="826"/>
                  </a:cubicBezTo>
                  <a:cubicBezTo>
                    <a:pt x="4772" y="826"/>
                    <a:pt x="4604" y="799"/>
                    <a:pt x="4409" y="771"/>
                  </a:cubicBezTo>
                  <a:cubicBezTo>
                    <a:pt x="4018" y="292"/>
                    <a:pt x="3406" y="0"/>
                    <a:pt x="2667"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9"/>
            <p:cNvSpPr/>
            <p:nvPr/>
          </p:nvSpPr>
          <p:spPr>
            <a:xfrm>
              <a:off x="4258825" y="644050"/>
              <a:ext cx="198100" cy="393400"/>
            </a:xfrm>
            <a:custGeom>
              <a:rect b="b" l="l" r="r" t="t"/>
              <a:pathLst>
                <a:path extrusionOk="0" h="15736" w="7924">
                  <a:moveTo>
                    <a:pt x="0" y="0"/>
                  </a:moveTo>
                  <a:cubicBezTo>
                    <a:pt x="0" y="0"/>
                    <a:pt x="809" y="391"/>
                    <a:pt x="1144" y="865"/>
                  </a:cubicBezTo>
                  <a:cubicBezTo>
                    <a:pt x="2818" y="3125"/>
                    <a:pt x="3069" y="6138"/>
                    <a:pt x="3822" y="8314"/>
                  </a:cubicBezTo>
                  <a:cubicBezTo>
                    <a:pt x="4520" y="10267"/>
                    <a:pt x="4743" y="15735"/>
                    <a:pt x="4743" y="15735"/>
                  </a:cubicBezTo>
                  <a:cubicBezTo>
                    <a:pt x="4743" y="15735"/>
                    <a:pt x="7923" y="14870"/>
                    <a:pt x="7812" y="14452"/>
                  </a:cubicBezTo>
                  <a:cubicBezTo>
                    <a:pt x="7086" y="11802"/>
                    <a:pt x="6166" y="7673"/>
                    <a:pt x="4799" y="4018"/>
                  </a:cubicBezTo>
                  <a:cubicBezTo>
                    <a:pt x="4603" y="3460"/>
                    <a:pt x="3376" y="2037"/>
                    <a:pt x="2762" y="1339"/>
                  </a:cubicBezTo>
                  <a:cubicBezTo>
                    <a:pt x="2037" y="698"/>
                    <a:pt x="921" y="22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9"/>
            <p:cNvSpPr/>
            <p:nvPr/>
          </p:nvSpPr>
          <p:spPr>
            <a:xfrm>
              <a:off x="4200925" y="623125"/>
              <a:ext cx="133250" cy="57525"/>
            </a:xfrm>
            <a:custGeom>
              <a:rect b="b" l="l" r="r" t="t"/>
              <a:pathLst>
                <a:path extrusionOk="0" h="2301" w="5330">
                  <a:moveTo>
                    <a:pt x="558" y="0"/>
                  </a:moveTo>
                  <a:lnTo>
                    <a:pt x="0" y="1535"/>
                  </a:lnTo>
                  <a:cubicBezTo>
                    <a:pt x="0" y="1535"/>
                    <a:pt x="2329" y="2301"/>
                    <a:pt x="3866" y="2301"/>
                  </a:cubicBezTo>
                  <a:cubicBezTo>
                    <a:pt x="4424" y="2301"/>
                    <a:pt x="4878" y="2200"/>
                    <a:pt x="5078" y="1925"/>
                  </a:cubicBezTo>
                  <a:cubicBezTo>
                    <a:pt x="5329" y="1591"/>
                    <a:pt x="4939" y="586"/>
                    <a:pt x="4939" y="586"/>
                  </a:cubicBezTo>
                  <a:cubicBezTo>
                    <a:pt x="4939" y="586"/>
                    <a:pt x="3209" y="502"/>
                    <a:pt x="1200" y="279"/>
                  </a:cubicBezTo>
                  <a:cubicBezTo>
                    <a:pt x="782" y="223"/>
                    <a:pt x="558" y="0"/>
                    <a:pt x="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9"/>
            <p:cNvSpPr/>
            <p:nvPr/>
          </p:nvSpPr>
          <p:spPr>
            <a:xfrm>
              <a:off x="4212075" y="550575"/>
              <a:ext cx="129775" cy="102100"/>
            </a:xfrm>
            <a:custGeom>
              <a:rect b="b" l="l" r="r" t="t"/>
              <a:pathLst>
                <a:path extrusionOk="0" h="4084" w="5191">
                  <a:moveTo>
                    <a:pt x="4772" y="1"/>
                  </a:moveTo>
                  <a:cubicBezTo>
                    <a:pt x="4771" y="1"/>
                    <a:pt x="587" y="838"/>
                    <a:pt x="308" y="1200"/>
                  </a:cubicBezTo>
                  <a:cubicBezTo>
                    <a:pt x="1" y="1591"/>
                    <a:pt x="168" y="3460"/>
                    <a:pt x="224" y="3656"/>
                  </a:cubicBezTo>
                  <a:cubicBezTo>
                    <a:pt x="336" y="4018"/>
                    <a:pt x="2763" y="3907"/>
                    <a:pt x="3321" y="4074"/>
                  </a:cubicBezTo>
                  <a:cubicBezTo>
                    <a:pt x="3344" y="4081"/>
                    <a:pt x="3365" y="4084"/>
                    <a:pt x="3386" y="4084"/>
                  </a:cubicBezTo>
                  <a:cubicBezTo>
                    <a:pt x="3889" y="4084"/>
                    <a:pt x="3686" y="2179"/>
                    <a:pt x="4437" y="1535"/>
                  </a:cubicBezTo>
                  <a:cubicBezTo>
                    <a:pt x="5190" y="894"/>
                    <a:pt x="4660" y="280"/>
                    <a:pt x="47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9"/>
            <p:cNvSpPr/>
            <p:nvPr/>
          </p:nvSpPr>
          <p:spPr>
            <a:xfrm>
              <a:off x="4287400" y="536850"/>
              <a:ext cx="117200" cy="114200"/>
            </a:xfrm>
            <a:custGeom>
              <a:rect b="b" l="l" r="r" t="t"/>
              <a:pathLst>
                <a:path extrusionOk="0" h="4568" w="4688">
                  <a:moveTo>
                    <a:pt x="3011" y="1"/>
                  </a:moveTo>
                  <a:cubicBezTo>
                    <a:pt x="2923" y="1"/>
                    <a:pt x="2821" y="20"/>
                    <a:pt x="2707" y="20"/>
                  </a:cubicBezTo>
                  <a:cubicBezTo>
                    <a:pt x="2400" y="20"/>
                    <a:pt x="922" y="1164"/>
                    <a:pt x="447" y="1470"/>
                  </a:cubicBezTo>
                  <a:cubicBezTo>
                    <a:pt x="1" y="1749"/>
                    <a:pt x="949" y="3117"/>
                    <a:pt x="1228" y="3619"/>
                  </a:cubicBezTo>
                  <a:cubicBezTo>
                    <a:pt x="1480" y="4093"/>
                    <a:pt x="3321" y="4567"/>
                    <a:pt x="3321" y="4567"/>
                  </a:cubicBezTo>
                  <a:lnTo>
                    <a:pt x="4688" y="3089"/>
                  </a:lnTo>
                  <a:lnTo>
                    <a:pt x="3321" y="354"/>
                  </a:lnTo>
                  <a:cubicBezTo>
                    <a:pt x="3268" y="56"/>
                    <a:pt x="3160" y="1"/>
                    <a:pt x="3011" y="1"/>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9"/>
            <p:cNvSpPr/>
            <p:nvPr/>
          </p:nvSpPr>
          <p:spPr>
            <a:xfrm>
              <a:off x="4366225" y="613675"/>
              <a:ext cx="48150" cy="46425"/>
            </a:xfrm>
            <a:custGeom>
              <a:rect b="b" l="l" r="r" t="t"/>
              <a:pathLst>
                <a:path extrusionOk="0" h="1857" w="1926">
                  <a:moveTo>
                    <a:pt x="1492" y="1"/>
                  </a:moveTo>
                  <a:cubicBezTo>
                    <a:pt x="1357" y="1"/>
                    <a:pt x="1014" y="258"/>
                    <a:pt x="670" y="601"/>
                  </a:cubicBezTo>
                  <a:cubicBezTo>
                    <a:pt x="280" y="992"/>
                    <a:pt x="1" y="1355"/>
                    <a:pt x="84" y="1438"/>
                  </a:cubicBezTo>
                  <a:lnTo>
                    <a:pt x="754" y="1857"/>
                  </a:lnTo>
                  <a:lnTo>
                    <a:pt x="1926" y="685"/>
                  </a:lnTo>
                  <a:lnTo>
                    <a:pt x="1535" y="16"/>
                  </a:lnTo>
                  <a:cubicBezTo>
                    <a:pt x="1525" y="6"/>
                    <a:pt x="1510" y="1"/>
                    <a:pt x="14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9"/>
            <p:cNvSpPr/>
            <p:nvPr/>
          </p:nvSpPr>
          <p:spPr>
            <a:xfrm>
              <a:off x="4371800" y="619425"/>
              <a:ext cx="37000" cy="35100"/>
            </a:xfrm>
            <a:custGeom>
              <a:rect b="b" l="l" r="r" t="t"/>
              <a:pathLst>
                <a:path extrusionOk="0" h="1404" w="1480">
                  <a:moveTo>
                    <a:pt x="1417" y="0"/>
                  </a:moveTo>
                  <a:cubicBezTo>
                    <a:pt x="1294" y="0"/>
                    <a:pt x="968" y="216"/>
                    <a:pt x="642" y="567"/>
                  </a:cubicBezTo>
                  <a:cubicBezTo>
                    <a:pt x="252" y="929"/>
                    <a:pt x="1" y="1292"/>
                    <a:pt x="84" y="1348"/>
                  </a:cubicBezTo>
                  <a:lnTo>
                    <a:pt x="168" y="1404"/>
                  </a:lnTo>
                  <a:cubicBezTo>
                    <a:pt x="168" y="1292"/>
                    <a:pt x="391" y="957"/>
                    <a:pt x="726" y="650"/>
                  </a:cubicBezTo>
                  <a:cubicBezTo>
                    <a:pt x="1033" y="316"/>
                    <a:pt x="1368" y="92"/>
                    <a:pt x="1479" y="92"/>
                  </a:cubicBezTo>
                  <a:lnTo>
                    <a:pt x="1451" y="9"/>
                  </a:lnTo>
                  <a:cubicBezTo>
                    <a:pt x="1443" y="3"/>
                    <a:pt x="1431" y="0"/>
                    <a:pt x="141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9"/>
            <p:cNvSpPr/>
            <p:nvPr/>
          </p:nvSpPr>
          <p:spPr>
            <a:xfrm>
              <a:off x="4378075" y="625000"/>
              <a:ext cx="34200" cy="33025"/>
            </a:xfrm>
            <a:custGeom>
              <a:rect b="b" l="l" r="r" t="t"/>
              <a:pathLst>
                <a:path extrusionOk="0" h="1321" w="1368">
                  <a:moveTo>
                    <a:pt x="1286" y="0"/>
                  </a:moveTo>
                  <a:cubicBezTo>
                    <a:pt x="1187" y="0"/>
                    <a:pt x="884" y="211"/>
                    <a:pt x="559" y="511"/>
                  </a:cubicBezTo>
                  <a:cubicBezTo>
                    <a:pt x="224" y="874"/>
                    <a:pt x="1" y="1209"/>
                    <a:pt x="57" y="1264"/>
                  </a:cubicBezTo>
                  <a:lnTo>
                    <a:pt x="112" y="1320"/>
                  </a:lnTo>
                  <a:cubicBezTo>
                    <a:pt x="140" y="1209"/>
                    <a:pt x="336" y="902"/>
                    <a:pt x="642" y="595"/>
                  </a:cubicBezTo>
                  <a:cubicBezTo>
                    <a:pt x="949" y="288"/>
                    <a:pt x="1256" y="93"/>
                    <a:pt x="1368" y="93"/>
                  </a:cubicBezTo>
                  <a:lnTo>
                    <a:pt x="1312" y="9"/>
                  </a:lnTo>
                  <a:cubicBezTo>
                    <a:pt x="1306" y="3"/>
                    <a:pt x="1298" y="0"/>
                    <a:pt x="128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9"/>
            <p:cNvSpPr/>
            <p:nvPr/>
          </p:nvSpPr>
          <p:spPr>
            <a:xfrm>
              <a:off x="4383675" y="630575"/>
              <a:ext cx="32800" cy="29975"/>
            </a:xfrm>
            <a:custGeom>
              <a:rect b="b" l="l" r="r" t="t"/>
              <a:pathLst>
                <a:path extrusionOk="0" h="1199" w="1312">
                  <a:moveTo>
                    <a:pt x="1202" y="1"/>
                  </a:moveTo>
                  <a:cubicBezTo>
                    <a:pt x="1108" y="1"/>
                    <a:pt x="830" y="208"/>
                    <a:pt x="530" y="483"/>
                  </a:cubicBezTo>
                  <a:cubicBezTo>
                    <a:pt x="223" y="818"/>
                    <a:pt x="0" y="1125"/>
                    <a:pt x="56" y="1181"/>
                  </a:cubicBezTo>
                  <a:cubicBezTo>
                    <a:pt x="64" y="1193"/>
                    <a:pt x="77" y="1199"/>
                    <a:pt x="96" y="1199"/>
                  </a:cubicBezTo>
                  <a:cubicBezTo>
                    <a:pt x="207" y="1199"/>
                    <a:pt x="490" y="994"/>
                    <a:pt x="753" y="707"/>
                  </a:cubicBezTo>
                  <a:cubicBezTo>
                    <a:pt x="1088" y="400"/>
                    <a:pt x="1311" y="93"/>
                    <a:pt x="1228" y="9"/>
                  </a:cubicBezTo>
                  <a:cubicBezTo>
                    <a:pt x="1222" y="3"/>
                    <a:pt x="1213" y="1"/>
                    <a:pt x="1202"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9"/>
            <p:cNvSpPr/>
            <p:nvPr/>
          </p:nvSpPr>
          <p:spPr>
            <a:xfrm>
              <a:off x="4277650" y="532375"/>
              <a:ext cx="96975" cy="118675"/>
            </a:xfrm>
            <a:custGeom>
              <a:rect b="b" l="l" r="r" t="t"/>
              <a:pathLst>
                <a:path extrusionOk="0" h="4747" w="3879">
                  <a:moveTo>
                    <a:pt x="3427" y="1"/>
                  </a:moveTo>
                  <a:cubicBezTo>
                    <a:pt x="3345" y="1"/>
                    <a:pt x="3238" y="11"/>
                    <a:pt x="3097" y="31"/>
                  </a:cubicBezTo>
                  <a:cubicBezTo>
                    <a:pt x="2483" y="478"/>
                    <a:pt x="2176" y="478"/>
                    <a:pt x="754" y="1231"/>
                  </a:cubicBezTo>
                  <a:cubicBezTo>
                    <a:pt x="0" y="1594"/>
                    <a:pt x="1228" y="3351"/>
                    <a:pt x="1535" y="3853"/>
                  </a:cubicBezTo>
                  <a:cubicBezTo>
                    <a:pt x="1842" y="4384"/>
                    <a:pt x="3348" y="4718"/>
                    <a:pt x="3711" y="4746"/>
                  </a:cubicBezTo>
                  <a:lnTo>
                    <a:pt x="3878" y="4607"/>
                  </a:lnTo>
                  <a:cubicBezTo>
                    <a:pt x="3878" y="4607"/>
                    <a:pt x="2623" y="4272"/>
                    <a:pt x="2093" y="3853"/>
                  </a:cubicBezTo>
                  <a:cubicBezTo>
                    <a:pt x="1842" y="3658"/>
                    <a:pt x="1451" y="3156"/>
                    <a:pt x="1256" y="2654"/>
                  </a:cubicBezTo>
                  <a:cubicBezTo>
                    <a:pt x="1061" y="2152"/>
                    <a:pt x="837" y="1817"/>
                    <a:pt x="1033" y="1566"/>
                  </a:cubicBezTo>
                  <a:cubicBezTo>
                    <a:pt x="3181" y="924"/>
                    <a:pt x="3237" y="701"/>
                    <a:pt x="3488" y="561"/>
                  </a:cubicBezTo>
                  <a:cubicBezTo>
                    <a:pt x="3878" y="366"/>
                    <a:pt x="3711" y="338"/>
                    <a:pt x="3711" y="338"/>
                  </a:cubicBezTo>
                  <a:cubicBezTo>
                    <a:pt x="3690" y="105"/>
                    <a:pt x="3685" y="1"/>
                    <a:pt x="34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9"/>
            <p:cNvSpPr/>
            <p:nvPr/>
          </p:nvSpPr>
          <p:spPr>
            <a:xfrm>
              <a:off x="4319500" y="565925"/>
              <a:ext cx="63500" cy="61400"/>
            </a:xfrm>
            <a:custGeom>
              <a:rect b="b" l="l" r="r" t="t"/>
              <a:pathLst>
                <a:path extrusionOk="0" h="2456" w="2540">
                  <a:moveTo>
                    <a:pt x="502" y="1"/>
                  </a:moveTo>
                  <a:cubicBezTo>
                    <a:pt x="419" y="56"/>
                    <a:pt x="0" y="140"/>
                    <a:pt x="0" y="140"/>
                  </a:cubicBezTo>
                  <a:lnTo>
                    <a:pt x="2511" y="2456"/>
                  </a:lnTo>
                  <a:lnTo>
                    <a:pt x="2539" y="2344"/>
                  </a:lnTo>
                  <a:cubicBezTo>
                    <a:pt x="2539" y="2344"/>
                    <a:pt x="1451" y="1535"/>
                    <a:pt x="502"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9"/>
            <p:cNvSpPr/>
            <p:nvPr/>
          </p:nvSpPr>
          <p:spPr>
            <a:xfrm>
              <a:off x="4314600" y="575700"/>
              <a:ext cx="67700" cy="51625"/>
            </a:xfrm>
            <a:custGeom>
              <a:rect b="b" l="l" r="r" t="t"/>
              <a:pathLst>
                <a:path extrusionOk="0" h="2065" w="2708">
                  <a:moveTo>
                    <a:pt x="85" y="0"/>
                  </a:moveTo>
                  <a:cubicBezTo>
                    <a:pt x="85" y="0"/>
                    <a:pt x="1" y="391"/>
                    <a:pt x="85" y="558"/>
                  </a:cubicBezTo>
                  <a:cubicBezTo>
                    <a:pt x="168" y="753"/>
                    <a:pt x="2707" y="2065"/>
                    <a:pt x="2707" y="2065"/>
                  </a:cubicBezTo>
                  <a:lnTo>
                    <a:pt x="85"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9"/>
            <p:cNvSpPr/>
            <p:nvPr/>
          </p:nvSpPr>
          <p:spPr>
            <a:xfrm>
              <a:off x="4183475" y="520600"/>
              <a:ext cx="198825" cy="78275"/>
            </a:xfrm>
            <a:custGeom>
              <a:rect b="b" l="l" r="r" t="t"/>
              <a:pathLst>
                <a:path extrusionOk="0" h="3131" w="7953">
                  <a:moveTo>
                    <a:pt x="7283" y="0"/>
                  </a:moveTo>
                  <a:cubicBezTo>
                    <a:pt x="7059" y="28"/>
                    <a:pt x="559" y="2288"/>
                    <a:pt x="559" y="2288"/>
                  </a:cubicBezTo>
                  <a:cubicBezTo>
                    <a:pt x="280" y="2427"/>
                    <a:pt x="1" y="2734"/>
                    <a:pt x="140" y="2985"/>
                  </a:cubicBezTo>
                  <a:cubicBezTo>
                    <a:pt x="190" y="3084"/>
                    <a:pt x="460" y="3130"/>
                    <a:pt x="819" y="3130"/>
                  </a:cubicBezTo>
                  <a:cubicBezTo>
                    <a:pt x="1474" y="3130"/>
                    <a:pt x="2424" y="2977"/>
                    <a:pt x="2875" y="2706"/>
                  </a:cubicBezTo>
                  <a:cubicBezTo>
                    <a:pt x="3600" y="2260"/>
                    <a:pt x="5720" y="1451"/>
                    <a:pt x="6446" y="1256"/>
                  </a:cubicBezTo>
                  <a:cubicBezTo>
                    <a:pt x="7171" y="1088"/>
                    <a:pt x="7896" y="893"/>
                    <a:pt x="7924" y="530"/>
                  </a:cubicBezTo>
                  <a:cubicBezTo>
                    <a:pt x="7952" y="168"/>
                    <a:pt x="7506" y="0"/>
                    <a:pt x="7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9"/>
            <p:cNvSpPr/>
            <p:nvPr/>
          </p:nvSpPr>
          <p:spPr>
            <a:xfrm>
              <a:off x="4187525" y="518500"/>
              <a:ext cx="190575" cy="72150"/>
            </a:xfrm>
            <a:custGeom>
              <a:rect b="b" l="l" r="r" t="t"/>
              <a:pathLst>
                <a:path extrusionOk="0" h="2886" w="7623">
                  <a:moveTo>
                    <a:pt x="6367" y="0"/>
                  </a:moveTo>
                  <a:cubicBezTo>
                    <a:pt x="5726" y="0"/>
                    <a:pt x="1178" y="1730"/>
                    <a:pt x="1178" y="1730"/>
                  </a:cubicBezTo>
                  <a:cubicBezTo>
                    <a:pt x="1178" y="1730"/>
                    <a:pt x="257" y="2456"/>
                    <a:pt x="90" y="2679"/>
                  </a:cubicBezTo>
                  <a:cubicBezTo>
                    <a:pt x="1" y="2798"/>
                    <a:pt x="422" y="2886"/>
                    <a:pt x="957" y="2886"/>
                  </a:cubicBezTo>
                  <a:cubicBezTo>
                    <a:pt x="1422" y="2886"/>
                    <a:pt x="1974" y="2820"/>
                    <a:pt x="2350" y="2651"/>
                  </a:cubicBezTo>
                  <a:cubicBezTo>
                    <a:pt x="3131" y="2260"/>
                    <a:pt x="4805" y="1591"/>
                    <a:pt x="5586" y="1312"/>
                  </a:cubicBezTo>
                  <a:cubicBezTo>
                    <a:pt x="6395" y="1033"/>
                    <a:pt x="7623" y="837"/>
                    <a:pt x="7595" y="447"/>
                  </a:cubicBezTo>
                  <a:cubicBezTo>
                    <a:pt x="7567" y="56"/>
                    <a:pt x="7009" y="0"/>
                    <a:pt x="63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9"/>
            <p:cNvSpPr/>
            <p:nvPr/>
          </p:nvSpPr>
          <p:spPr>
            <a:xfrm>
              <a:off x="4213475" y="472725"/>
              <a:ext cx="149975" cy="103000"/>
            </a:xfrm>
            <a:custGeom>
              <a:rect b="b" l="l" r="r" t="t"/>
              <a:pathLst>
                <a:path extrusionOk="0" h="4120" w="5999">
                  <a:moveTo>
                    <a:pt x="3213" y="0"/>
                  </a:moveTo>
                  <a:cubicBezTo>
                    <a:pt x="3014" y="0"/>
                    <a:pt x="2807" y="22"/>
                    <a:pt x="2595" y="74"/>
                  </a:cubicBezTo>
                  <a:cubicBezTo>
                    <a:pt x="1926" y="241"/>
                    <a:pt x="335" y="743"/>
                    <a:pt x="168" y="2110"/>
                  </a:cubicBezTo>
                  <a:cubicBezTo>
                    <a:pt x="1" y="3450"/>
                    <a:pt x="280" y="4119"/>
                    <a:pt x="280" y="4119"/>
                  </a:cubicBezTo>
                  <a:cubicBezTo>
                    <a:pt x="280" y="4119"/>
                    <a:pt x="4409" y="2445"/>
                    <a:pt x="5720" y="2222"/>
                  </a:cubicBezTo>
                  <a:cubicBezTo>
                    <a:pt x="5999" y="2166"/>
                    <a:pt x="5301" y="827"/>
                    <a:pt x="4939" y="576"/>
                  </a:cubicBezTo>
                  <a:cubicBezTo>
                    <a:pt x="4628" y="332"/>
                    <a:pt x="3983" y="0"/>
                    <a:pt x="3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9"/>
            <p:cNvSpPr/>
            <p:nvPr/>
          </p:nvSpPr>
          <p:spPr>
            <a:xfrm>
              <a:off x="4214175" y="475250"/>
              <a:ext cx="70475" cy="100475"/>
            </a:xfrm>
            <a:custGeom>
              <a:rect b="b" l="l" r="r" t="t"/>
              <a:pathLst>
                <a:path extrusionOk="0" h="4019" w="2819">
                  <a:moveTo>
                    <a:pt x="2484" y="1"/>
                  </a:moveTo>
                  <a:lnTo>
                    <a:pt x="2484" y="1"/>
                  </a:lnTo>
                  <a:cubicBezTo>
                    <a:pt x="1758" y="196"/>
                    <a:pt x="307" y="726"/>
                    <a:pt x="168" y="2009"/>
                  </a:cubicBezTo>
                  <a:cubicBezTo>
                    <a:pt x="1" y="3349"/>
                    <a:pt x="280" y="4018"/>
                    <a:pt x="280" y="4018"/>
                  </a:cubicBezTo>
                  <a:cubicBezTo>
                    <a:pt x="280" y="4018"/>
                    <a:pt x="1507" y="3544"/>
                    <a:pt x="2818" y="3042"/>
                  </a:cubicBezTo>
                  <a:cubicBezTo>
                    <a:pt x="2316" y="2093"/>
                    <a:pt x="1981" y="726"/>
                    <a:pt x="2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9"/>
            <p:cNvSpPr/>
            <p:nvPr/>
          </p:nvSpPr>
          <p:spPr>
            <a:xfrm>
              <a:off x="4102300" y="1399400"/>
              <a:ext cx="167000" cy="82125"/>
            </a:xfrm>
            <a:custGeom>
              <a:rect b="b" l="l" r="r" t="t"/>
              <a:pathLst>
                <a:path extrusionOk="0" h="3285" w="6680">
                  <a:moveTo>
                    <a:pt x="2941" y="1"/>
                  </a:moveTo>
                  <a:lnTo>
                    <a:pt x="430" y="698"/>
                  </a:lnTo>
                  <a:cubicBezTo>
                    <a:pt x="295" y="2054"/>
                    <a:pt x="1" y="2989"/>
                    <a:pt x="651" y="2989"/>
                  </a:cubicBezTo>
                  <a:cubicBezTo>
                    <a:pt x="669" y="2989"/>
                    <a:pt x="689" y="2988"/>
                    <a:pt x="709" y="2986"/>
                  </a:cubicBezTo>
                  <a:cubicBezTo>
                    <a:pt x="862" y="2971"/>
                    <a:pt x="1106" y="2947"/>
                    <a:pt x="1369" y="2947"/>
                  </a:cubicBezTo>
                  <a:cubicBezTo>
                    <a:pt x="1587" y="2947"/>
                    <a:pt x="1818" y="2964"/>
                    <a:pt x="2020" y="3014"/>
                  </a:cubicBezTo>
                  <a:cubicBezTo>
                    <a:pt x="2748" y="3231"/>
                    <a:pt x="3363" y="3284"/>
                    <a:pt x="3824" y="3284"/>
                  </a:cubicBezTo>
                  <a:cubicBezTo>
                    <a:pt x="4195" y="3284"/>
                    <a:pt x="4466" y="3250"/>
                    <a:pt x="4615" y="3237"/>
                  </a:cubicBezTo>
                  <a:cubicBezTo>
                    <a:pt x="5898" y="3154"/>
                    <a:pt x="6680" y="1703"/>
                    <a:pt x="5117" y="1452"/>
                  </a:cubicBezTo>
                  <a:cubicBezTo>
                    <a:pt x="4113" y="1284"/>
                    <a:pt x="2941" y="1"/>
                    <a:pt x="2941"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9"/>
            <p:cNvSpPr/>
            <p:nvPr/>
          </p:nvSpPr>
          <p:spPr>
            <a:xfrm>
              <a:off x="4105375" y="988275"/>
              <a:ext cx="300625" cy="450225"/>
            </a:xfrm>
            <a:custGeom>
              <a:rect b="b" l="l" r="r" t="t"/>
              <a:pathLst>
                <a:path extrusionOk="0" h="18009" w="12025">
                  <a:moveTo>
                    <a:pt x="7471" y="0"/>
                  </a:moveTo>
                  <a:cubicBezTo>
                    <a:pt x="6938" y="0"/>
                    <a:pt x="6532" y="203"/>
                    <a:pt x="6389" y="739"/>
                  </a:cubicBezTo>
                  <a:cubicBezTo>
                    <a:pt x="5831" y="2803"/>
                    <a:pt x="4966" y="5956"/>
                    <a:pt x="4687" y="6988"/>
                  </a:cubicBezTo>
                  <a:cubicBezTo>
                    <a:pt x="1479" y="11954"/>
                    <a:pt x="475" y="15246"/>
                    <a:pt x="0" y="17478"/>
                  </a:cubicBezTo>
                  <a:lnTo>
                    <a:pt x="4771" y="18008"/>
                  </a:lnTo>
                  <a:cubicBezTo>
                    <a:pt x="4771" y="18008"/>
                    <a:pt x="6278" y="14019"/>
                    <a:pt x="7728" y="11313"/>
                  </a:cubicBezTo>
                  <a:cubicBezTo>
                    <a:pt x="7896" y="11173"/>
                    <a:pt x="8203" y="10727"/>
                    <a:pt x="8816" y="9945"/>
                  </a:cubicBezTo>
                  <a:cubicBezTo>
                    <a:pt x="9291" y="9304"/>
                    <a:pt x="12025" y="1966"/>
                    <a:pt x="12025" y="1966"/>
                  </a:cubicBezTo>
                  <a:cubicBezTo>
                    <a:pt x="12025" y="1966"/>
                    <a:pt x="9132" y="0"/>
                    <a:pt x="7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9"/>
            <p:cNvSpPr/>
            <p:nvPr/>
          </p:nvSpPr>
          <p:spPr>
            <a:xfrm>
              <a:off x="4114425" y="1335250"/>
              <a:ext cx="133250" cy="85800"/>
            </a:xfrm>
            <a:custGeom>
              <a:rect b="b" l="l" r="r" t="t"/>
              <a:pathLst>
                <a:path extrusionOk="0" h="3432" w="5330">
                  <a:moveTo>
                    <a:pt x="782" y="0"/>
                  </a:moveTo>
                  <a:cubicBezTo>
                    <a:pt x="782" y="0"/>
                    <a:pt x="29" y="1869"/>
                    <a:pt x="1" y="1981"/>
                  </a:cubicBezTo>
                  <a:lnTo>
                    <a:pt x="4744" y="3432"/>
                  </a:lnTo>
                  <a:lnTo>
                    <a:pt x="5330" y="1730"/>
                  </a:lnTo>
                  <a:lnTo>
                    <a:pt x="7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9"/>
            <p:cNvSpPr/>
            <p:nvPr/>
          </p:nvSpPr>
          <p:spPr>
            <a:xfrm>
              <a:off x="4118625" y="1345000"/>
              <a:ext cx="124175" cy="62100"/>
            </a:xfrm>
            <a:custGeom>
              <a:rect b="b" l="l" r="r" t="t"/>
              <a:pathLst>
                <a:path extrusionOk="0" h="2484" w="4967">
                  <a:moveTo>
                    <a:pt x="447" y="1"/>
                  </a:moveTo>
                  <a:lnTo>
                    <a:pt x="0" y="1033"/>
                  </a:lnTo>
                  <a:lnTo>
                    <a:pt x="4743" y="2484"/>
                  </a:lnTo>
                  <a:lnTo>
                    <a:pt x="4966" y="1842"/>
                  </a:lnTo>
                  <a:lnTo>
                    <a:pt x="447"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9"/>
            <p:cNvSpPr/>
            <p:nvPr/>
          </p:nvSpPr>
          <p:spPr>
            <a:xfrm>
              <a:off x="4437675" y="1411275"/>
              <a:ext cx="156650" cy="86200"/>
            </a:xfrm>
            <a:custGeom>
              <a:rect b="b" l="l" r="r" t="t"/>
              <a:pathLst>
                <a:path extrusionOk="0" h="3448" w="6266">
                  <a:moveTo>
                    <a:pt x="2192" y="0"/>
                  </a:moveTo>
                  <a:lnTo>
                    <a:pt x="184" y="586"/>
                  </a:lnTo>
                  <a:cubicBezTo>
                    <a:pt x="1" y="2125"/>
                    <a:pt x="160" y="3225"/>
                    <a:pt x="774" y="3225"/>
                  </a:cubicBezTo>
                  <a:cubicBezTo>
                    <a:pt x="817" y="3225"/>
                    <a:pt x="862" y="3220"/>
                    <a:pt x="909" y="3209"/>
                  </a:cubicBezTo>
                  <a:cubicBezTo>
                    <a:pt x="1074" y="3154"/>
                    <a:pt x="1433" y="3074"/>
                    <a:pt x="1770" y="3074"/>
                  </a:cubicBezTo>
                  <a:cubicBezTo>
                    <a:pt x="1945" y="3074"/>
                    <a:pt x="2115" y="3096"/>
                    <a:pt x="2248" y="3153"/>
                  </a:cubicBezTo>
                  <a:cubicBezTo>
                    <a:pt x="2760" y="3379"/>
                    <a:pt x="3247" y="3448"/>
                    <a:pt x="3663" y="3448"/>
                  </a:cubicBezTo>
                  <a:cubicBezTo>
                    <a:pt x="4221" y="3448"/>
                    <a:pt x="4651" y="3324"/>
                    <a:pt x="4843" y="3292"/>
                  </a:cubicBezTo>
                  <a:cubicBezTo>
                    <a:pt x="6098" y="3041"/>
                    <a:pt x="6266" y="1563"/>
                    <a:pt x="5373" y="1451"/>
                  </a:cubicBezTo>
                  <a:cubicBezTo>
                    <a:pt x="3922" y="1284"/>
                    <a:pt x="2192"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9"/>
            <p:cNvSpPr/>
            <p:nvPr/>
          </p:nvSpPr>
          <p:spPr>
            <a:xfrm>
              <a:off x="4240675" y="932050"/>
              <a:ext cx="283900" cy="534350"/>
            </a:xfrm>
            <a:custGeom>
              <a:rect b="b" l="l" r="r" t="t"/>
              <a:pathLst>
                <a:path extrusionOk="0" h="21374" w="11356">
                  <a:moveTo>
                    <a:pt x="5106" y="0"/>
                  </a:moveTo>
                  <a:cubicBezTo>
                    <a:pt x="3232" y="0"/>
                    <a:pt x="56" y="309"/>
                    <a:pt x="56" y="309"/>
                  </a:cubicBezTo>
                  <a:cubicBezTo>
                    <a:pt x="1" y="2011"/>
                    <a:pt x="84" y="2681"/>
                    <a:pt x="391" y="3769"/>
                  </a:cubicBezTo>
                  <a:cubicBezTo>
                    <a:pt x="1507" y="7424"/>
                    <a:pt x="3544" y="12250"/>
                    <a:pt x="3711" y="12864"/>
                  </a:cubicBezTo>
                  <a:cubicBezTo>
                    <a:pt x="5218" y="17691"/>
                    <a:pt x="6222" y="20508"/>
                    <a:pt x="6864" y="21373"/>
                  </a:cubicBezTo>
                  <a:cubicBezTo>
                    <a:pt x="9068" y="21206"/>
                    <a:pt x="11356" y="19867"/>
                    <a:pt x="11356" y="19867"/>
                  </a:cubicBezTo>
                  <a:cubicBezTo>
                    <a:pt x="11356" y="19867"/>
                    <a:pt x="8343" y="12222"/>
                    <a:pt x="8538" y="10939"/>
                  </a:cubicBezTo>
                  <a:cubicBezTo>
                    <a:pt x="8845" y="8847"/>
                    <a:pt x="7171" y="4494"/>
                    <a:pt x="6445" y="198"/>
                  </a:cubicBezTo>
                  <a:cubicBezTo>
                    <a:pt x="6421" y="52"/>
                    <a:pt x="5872" y="0"/>
                    <a:pt x="5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9"/>
            <p:cNvSpPr/>
            <p:nvPr/>
          </p:nvSpPr>
          <p:spPr>
            <a:xfrm>
              <a:off x="4383675" y="1360350"/>
              <a:ext cx="129050" cy="80925"/>
            </a:xfrm>
            <a:custGeom>
              <a:rect b="b" l="l" r="r" t="t"/>
              <a:pathLst>
                <a:path extrusionOk="0" h="3237" w="5162">
                  <a:moveTo>
                    <a:pt x="4631" y="1"/>
                  </a:moveTo>
                  <a:cubicBezTo>
                    <a:pt x="4520" y="56"/>
                    <a:pt x="4408" y="224"/>
                    <a:pt x="3013" y="865"/>
                  </a:cubicBezTo>
                  <a:cubicBezTo>
                    <a:pt x="809" y="1758"/>
                    <a:pt x="139" y="1898"/>
                    <a:pt x="0" y="1898"/>
                  </a:cubicBezTo>
                  <a:cubicBezTo>
                    <a:pt x="418" y="2902"/>
                    <a:pt x="586" y="3237"/>
                    <a:pt x="586" y="3237"/>
                  </a:cubicBezTo>
                  <a:cubicBezTo>
                    <a:pt x="586" y="3237"/>
                    <a:pt x="1925" y="3209"/>
                    <a:pt x="3850" y="2233"/>
                  </a:cubicBezTo>
                  <a:cubicBezTo>
                    <a:pt x="5022" y="1702"/>
                    <a:pt x="5161" y="1423"/>
                    <a:pt x="5161" y="1340"/>
                  </a:cubicBezTo>
                  <a:cubicBezTo>
                    <a:pt x="4799" y="252"/>
                    <a:pt x="4631" y="1"/>
                    <a:pt x="4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9"/>
            <p:cNvSpPr/>
            <p:nvPr/>
          </p:nvSpPr>
          <p:spPr>
            <a:xfrm>
              <a:off x="4387850" y="1370825"/>
              <a:ext cx="120675" cy="62100"/>
            </a:xfrm>
            <a:custGeom>
              <a:rect b="b" l="l" r="r" t="t"/>
              <a:pathLst>
                <a:path extrusionOk="0" h="2484" w="4827">
                  <a:moveTo>
                    <a:pt x="4660" y="0"/>
                  </a:moveTo>
                  <a:cubicBezTo>
                    <a:pt x="2790" y="1256"/>
                    <a:pt x="28" y="1953"/>
                    <a:pt x="28" y="1953"/>
                  </a:cubicBezTo>
                  <a:cubicBezTo>
                    <a:pt x="28" y="1953"/>
                    <a:pt x="0" y="2009"/>
                    <a:pt x="251" y="2483"/>
                  </a:cubicBezTo>
                  <a:cubicBezTo>
                    <a:pt x="2428" y="2093"/>
                    <a:pt x="4157" y="1116"/>
                    <a:pt x="4827" y="502"/>
                  </a:cubicBezTo>
                  <a:cubicBezTo>
                    <a:pt x="4827" y="502"/>
                    <a:pt x="4743" y="168"/>
                    <a:pt x="466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9"/>
            <p:cNvSpPr/>
            <p:nvPr/>
          </p:nvSpPr>
          <p:spPr>
            <a:xfrm>
              <a:off x="4153500" y="648925"/>
              <a:ext cx="281800" cy="412125"/>
            </a:xfrm>
            <a:custGeom>
              <a:rect b="b" l="l" r="r" t="t"/>
              <a:pathLst>
                <a:path extrusionOk="0" h="16485" w="11272">
                  <a:moveTo>
                    <a:pt x="2232" y="1"/>
                  </a:moveTo>
                  <a:cubicBezTo>
                    <a:pt x="140" y="1898"/>
                    <a:pt x="0" y="3293"/>
                    <a:pt x="0" y="3293"/>
                  </a:cubicBezTo>
                  <a:cubicBezTo>
                    <a:pt x="0" y="3293"/>
                    <a:pt x="112" y="4102"/>
                    <a:pt x="781" y="5078"/>
                  </a:cubicBezTo>
                  <a:cubicBezTo>
                    <a:pt x="1088" y="5552"/>
                    <a:pt x="1814" y="7812"/>
                    <a:pt x="2316" y="9458"/>
                  </a:cubicBezTo>
                  <a:cubicBezTo>
                    <a:pt x="2874" y="11328"/>
                    <a:pt x="1786" y="10546"/>
                    <a:pt x="2455" y="16294"/>
                  </a:cubicBezTo>
                  <a:cubicBezTo>
                    <a:pt x="2474" y="16427"/>
                    <a:pt x="2717" y="16484"/>
                    <a:pt x="3111" y="16484"/>
                  </a:cubicBezTo>
                  <a:cubicBezTo>
                    <a:pt x="5100" y="16484"/>
                    <a:pt x="10946" y="15039"/>
                    <a:pt x="11272" y="14759"/>
                  </a:cubicBezTo>
                  <a:cubicBezTo>
                    <a:pt x="11272" y="14759"/>
                    <a:pt x="10100" y="7980"/>
                    <a:pt x="8872" y="4827"/>
                  </a:cubicBezTo>
                  <a:cubicBezTo>
                    <a:pt x="8431" y="3670"/>
                    <a:pt x="6438" y="334"/>
                    <a:pt x="6094" y="334"/>
                  </a:cubicBezTo>
                  <a:cubicBezTo>
                    <a:pt x="6090" y="334"/>
                    <a:pt x="6086" y="334"/>
                    <a:pt x="6082" y="335"/>
                  </a:cubicBezTo>
                  <a:cubicBezTo>
                    <a:pt x="5907" y="387"/>
                    <a:pt x="5664" y="408"/>
                    <a:pt x="5385" y="408"/>
                  </a:cubicBezTo>
                  <a:cubicBezTo>
                    <a:pt x="4159" y="408"/>
                    <a:pt x="2232" y="1"/>
                    <a:pt x="2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9"/>
            <p:cNvSpPr/>
            <p:nvPr/>
          </p:nvSpPr>
          <p:spPr>
            <a:xfrm>
              <a:off x="4085150" y="695400"/>
              <a:ext cx="143700" cy="278825"/>
            </a:xfrm>
            <a:custGeom>
              <a:rect b="b" l="l" r="r" t="t"/>
              <a:pathLst>
                <a:path extrusionOk="0" h="11153" w="5748">
                  <a:moveTo>
                    <a:pt x="2259" y="1"/>
                  </a:moveTo>
                  <a:cubicBezTo>
                    <a:pt x="2079" y="1"/>
                    <a:pt x="1892" y="22"/>
                    <a:pt x="1702" y="67"/>
                  </a:cubicBezTo>
                  <a:lnTo>
                    <a:pt x="1590" y="94"/>
                  </a:lnTo>
                  <a:cubicBezTo>
                    <a:pt x="642" y="290"/>
                    <a:pt x="0" y="987"/>
                    <a:pt x="140" y="1657"/>
                  </a:cubicBezTo>
                  <a:lnTo>
                    <a:pt x="2037" y="10278"/>
                  </a:lnTo>
                  <a:cubicBezTo>
                    <a:pt x="2171" y="10813"/>
                    <a:pt x="2769" y="11153"/>
                    <a:pt x="3488" y="11153"/>
                  </a:cubicBezTo>
                  <a:cubicBezTo>
                    <a:pt x="3668" y="11153"/>
                    <a:pt x="3856" y="11131"/>
                    <a:pt x="4046" y="11087"/>
                  </a:cubicBezTo>
                  <a:lnTo>
                    <a:pt x="4157" y="11059"/>
                  </a:lnTo>
                  <a:cubicBezTo>
                    <a:pt x="5106" y="10864"/>
                    <a:pt x="5747" y="10166"/>
                    <a:pt x="5608" y="9496"/>
                  </a:cubicBezTo>
                  <a:lnTo>
                    <a:pt x="3683" y="876"/>
                  </a:lnTo>
                  <a:cubicBezTo>
                    <a:pt x="3571" y="340"/>
                    <a:pt x="2978" y="1"/>
                    <a:pt x="2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9"/>
            <p:cNvSpPr/>
            <p:nvPr/>
          </p:nvSpPr>
          <p:spPr>
            <a:xfrm>
              <a:off x="4095600" y="754250"/>
              <a:ext cx="96975" cy="50250"/>
            </a:xfrm>
            <a:custGeom>
              <a:rect b="b" l="l" r="r" t="t"/>
              <a:pathLst>
                <a:path extrusionOk="0" h="2010" w="3879">
                  <a:moveTo>
                    <a:pt x="3628" y="0"/>
                  </a:moveTo>
                  <a:cubicBezTo>
                    <a:pt x="3628" y="0"/>
                    <a:pt x="965" y="1159"/>
                    <a:pt x="136" y="1159"/>
                  </a:cubicBezTo>
                  <a:cubicBezTo>
                    <a:pt x="83" y="1159"/>
                    <a:pt x="38" y="1154"/>
                    <a:pt x="1" y="1144"/>
                  </a:cubicBezTo>
                  <a:lnTo>
                    <a:pt x="1" y="1144"/>
                  </a:lnTo>
                  <a:cubicBezTo>
                    <a:pt x="1" y="1144"/>
                    <a:pt x="1" y="2009"/>
                    <a:pt x="196" y="2009"/>
                  </a:cubicBezTo>
                  <a:cubicBezTo>
                    <a:pt x="1703" y="1981"/>
                    <a:pt x="3879" y="1088"/>
                    <a:pt x="3879" y="1088"/>
                  </a:cubicBezTo>
                  <a:lnTo>
                    <a:pt x="362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9"/>
            <p:cNvSpPr/>
            <p:nvPr/>
          </p:nvSpPr>
          <p:spPr>
            <a:xfrm>
              <a:off x="4167000" y="658525"/>
              <a:ext cx="141275" cy="256925"/>
            </a:xfrm>
            <a:custGeom>
              <a:rect b="b" l="l" r="r" t="t"/>
              <a:pathLst>
                <a:path extrusionOk="0" h="10277" w="5651">
                  <a:moveTo>
                    <a:pt x="3109" y="0"/>
                  </a:moveTo>
                  <a:cubicBezTo>
                    <a:pt x="2244" y="0"/>
                    <a:pt x="1245" y="652"/>
                    <a:pt x="269" y="2323"/>
                  </a:cubicBezTo>
                  <a:cubicBezTo>
                    <a:pt x="1" y="2787"/>
                    <a:pt x="438" y="4171"/>
                    <a:pt x="644" y="4171"/>
                  </a:cubicBezTo>
                  <a:cubicBezTo>
                    <a:pt x="674" y="4171"/>
                    <a:pt x="698" y="4143"/>
                    <a:pt x="716" y="4080"/>
                  </a:cubicBezTo>
                  <a:cubicBezTo>
                    <a:pt x="1382" y="1812"/>
                    <a:pt x="2148" y="977"/>
                    <a:pt x="2838" y="977"/>
                  </a:cubicBezTo>
                  <a:cubicBezTo>
                    <a:pt x="3362" y="977"/>
                    <a:pt x="3842" y="1457"/>
                    <a:pt x="4203" y="2155"/>
                  </a:cubicBezTo>
                  <a:cubicBezTo>
                    <a:pt x="5375" y="4471"/>
                    <a:pt x="2446" y="9353"/>
                    <a:pt x="2055" y="9437"/>
                  </a:cubicBezTo>
                  <a:cubicBezTo>
                    <a:pt x="1678" y="9545"/>
                    <a:pt x="1483" y="10277"/>
                    <a:pt x="2123" y="10277"/>
                  </a:cubicBezTo>
                  <a:cubicBezTo>
                    <a:pt x="2146" y="10277"/>
                    <a:pt x="2169" y="10276"/>
                    <a:pt x="2194" y="10274"/>
                  </a:cubicBezTo>
                  <a:cubicBezTo>
                    <a:pt x="3813" y="10162"/>
                    <a:pt x="5542" y="5615"/>
                    <a:pt x="5598" y="3801"/>
                  </a:cubicBezTo>
                  <a:cubicBezTo>
                    <a:pt x="5651" y="1857"/>
                    <a:pt x="4570" y="0"/>
                    <a:pt x="310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9"/>
            <p:cNvSpPr/>
            <p:nvPr/>
          </p:nvSpPr>
          <p:spPr>
            <a:xfrm>
              <a:off x="4124900" y="891650"/>
              <a:ext cx="96975" cy="42175"/>
            </a:xfrm>
            <a:custGeom>
              <a:rect b="b" l="l" r="r" t="t"/>
              <a:pathLst>
                <a:path extrusionOk="0" h="1687" w="3879">
                  <a:moveTo>
                    <a:pt x="3683" y="0"/>
                  </a:moveTo>
                  <a:cubicBezTo>
                    <a:pt x="3435" y="517"/>
                    <a:pt x="1644" y="758"/>
                    <a:pt x="673" y="758"/>
                  </a:cubicBezTo>
                  <a:cubicBezTo>
                    <a:pt x="332" y="758"/>
                    <a:pt x="92" y="728"/>
                    <a:pt x="56" y="670"/>
                  </a:cubicBezTo>
                  <a:lnTo>
                    <a:pt x="56" y="670"/>
                  </a:lnTo>
                  <a:cubicBezTo>
                    <a:pt x="56" y="670"/>
                    <a:pt x="0" y="1535"/>
                    <a:pt x="279" y="1619"/>
                  </a:cubicBezTo>
                  <a:cubicBezTo>
                    <a:pt x="455" y="1666"/>
                    <a:pt x="654" y="1687"/>
                    <a:pt x="865" y="1687"/>
                  </a:cubicBezTo>
                  <a:cubicBezTo>
                    <a:pt x="2136" y="1687"/>
                    <a:pt x="3878" y="949"/>
                    <a:pt x="3878" y="949"/>
                  </a:cubicBezTo>
                  <a:cubicBezTo>
                    <a:pt x="3878" y="949"/>
                    <a:pt x="3851" y="754"/>
                    <a:pt x="36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9"/>
            <p:cNvSpPr/>
            <p:nvPr/>
          </p:nvSpPr>
          <p:spPr>
            <a:xfrm>
              <a:off x="5030225" y="697750"/>
              <a:ext cx="90000" cy="81625"/>
            </a:xfrm>
            <a:custGeom>
              <a:rect b="b" l="l" r="r" t="t"/>
              <a:pathLst>
                <a:path extrusionOk="0" h="3265" w="3600">
                  <a:moveTo>
                    <a:pt x="2232" y="0"/>
                  </a:moveTo>
                  <a:cubicBezTo>
                    <a:pt x="1646" y="0"/>
                    <a:pt x="1116" y="726"/>
                    <a:pt x="224" y="977"/>
                  </a:cubicBezTo>
                  <a:lnTo>
                    <a:pt x="0" y="3265"/>
                  </a:lnTo>
                  <a:cubicBezTo>
                    <a:pt x="0" y="3265"/>
                    <a:pt x="503" y="3069"/>
                    <a:pt x="949" y="3069"/>
                  </a:cubicBezTo>
                  <a:cubicBezTo>
                    <a:pt x="1423" y="3069"/>
                    <a:pt x="3014" y="2177"/>
                    <a:pt x="3014" y="2177"/>
                  </a:cubicBezTo>
                  <a:cubicBezTo>
                    <a:pt x="3460" y="1926"/>
                    <a:pt x="3599" y="810"/>
                    <a:pt x="3599" y="810"/>
                  </a:cubicBezTo>
                  <a:cubicBezTo>
                    <a:pt x="3404" y="335"/>
                    <a:pt x="2818" y="0"/>
                    <a:pt x="2232"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9"/>
            <p:cNvSpPr/>
            <p:nvPr/>
          </p:nvSpPr>
          <p:spPr>
            <a:xfrm>
              <a:off x="5085125" y="717975"/>
              <a:ext cx="35800" cy="42175"/>
            </a:xfrm>
            <a:custGeom>
              <a:rect b="b" l="l" r="r" t="t"/>
              <a:pathLst>
                <a:path extrusionOk="0" h="1687" w="1432">
                  <a:moveTo>
                    <a:pt x="1403" y="1"/>
                  </a:moveTo>
                  <a:lnTo>
                    <a:pt x="762" y="84"/>
                  </a:lnTo>
                  <a:cubicBezTo>
                    <a:pt x="762" y="84"/>
                    <a:pt x="232" y="893"/>
                    <a:pt x="120" y="1256"/>
                  </a:cubicBezTo>
                  <a:cubicBezTo>
                    <a:pt x="1" y="1543"/>
                    <a:pt x="147" y="1686"/>
                    <a:pt x="385" y="1686"/>
                  </a:cubicBezTo>
                  <a:cubicBezTo>
                    <a:pt x="425" y="1686"/>
                    <a:pt x="467" y="1682"/>
                    <a:pt x="511" y="1675"/>
                  </a:cubicBezTo>
                  <a:cubicBezTo>
                    <a:pt x="818" y="1647"/>
                    <a:pt x="1431" y="670"/>
                    <a:pt x="1403"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9"/>
            <p:cNvSpPr/>
            <p:nvPr/>
          </p:nvSpPr>
          <p:spPr>
            <a:xfrm>
              <a:off x="5026050" y="705025"/>
              <a:ext cx="85800" cy="37350"/>
            </a:xfrm>
            <a:custGeom>
              <a:rect b="b" l="l" r="r" t="t"/>
              <a:pathLst>
                <a:path extrusionOk="0" h="1494" w="3432">
                  <a:moveTo>
                    <a:pt x="1818" y="0"/>
                  </a:moveTo>
                  <a:cubicBezTo>
                    <a:pt x="1557" y="0"/>
                    <a:pt x="1142" y="429"/>
                    <a:pt x="614" y="630"/>
                  </a:cubicBezTo>
                  <a:cubicBezTo>
                    <a:pt x="0" y="853"/>
                    <a:pt x="307" y="1411"/>
                    <a:pt x="307" y="1411"/>
                  </a:cubicBezTo>
                  <a:cubicBezTo>
                    <a:pt x="436" y="1411"/>
                    <a:pt x="1192" y="1494"/>
                    <a:pt x="1788" y="1494"/>
                  </a:cubicBezTo>
                  <a:cubicBezTo>
                    <a:pt x="1967" y="1494"/>
                    <a:pt x="2131" y="1486"/>
                    <a:pt x="2260" y="1467"/>
                  </a:cubicBezTo>
                  <a:cubicBezTo>
                    <a:pt x="2818" y="1383"/>
                    <a:pt x="3432" y="1077"/>
                    <a:pt x="3432" y="1077"/>
                  </a:cubicBezTo>
                  <a:cubicBezTo>
                    <a:pt x="3432" y="1077"/>
                    <a:pt x="3432" y="686"/>
                    <a:pt x="2874" y="602"/>
                  </a:cubicBezTo>
                  <a:cubicBezTo>
                    <a:pt x="2288" y="491"/>
                    <a:pt x="2176" y="156"/>
                    <a:pt x="1897" y="16"/>
                  </a:cubicBezTo>
                  <a:cubicBezTo>
                    <a:pt x="1873" y="5"/>
                    <a:pt x="1846" y="0"/>
                    <a:pt x="1818"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9"/>
            <p:cNvSpPr/>
            <p:nvPr/>
          </p:nvSpPr>
          <p:spPr>
            <a:xfrm>
              <a:off x="4809825" y="633400"/>
              <a:ext cx="246225" cy="176225"/>
            </a:xfrm>
            <a:custGeom>
              <a:rect b="b" l="l" r="r" t="t"/>
              <a:pathLst>
                <a:path extrusionOk="0" h="7049" w="9849">
                  <a:moveTo>
                    <a:pt x="2508" y="0"/>
                  </a:moveTo>
                  <a:cubicBezTo>
                    <a:pt x="2047" y="0"/>
                    <a:pt x="1594" y="175"/>
                    <a:pt x="1451" y="287"/>
                  </a:cubicBezTo>
                  <a:cubicBezTo>
                    <a:pt x="1033" y="649"/>
                    <a:pt x="0" y="1542"/>
                    <a:pt x="1925" y="4248"/>
                  </a:cubicBezTo>
                  <a:cubicBezTo>
                    <a:pt x="1925" y="4248"/>
                    <a:pt x="3041" y="6034"/>
                    <a:pt x="4520" y="6787"/>
                  </a:cubicBezTo>
                  <a:cubicBezTo>
                    <a:pt x="5007" y="6969"/>
                    <a:pt x="5550" y="7049"/>
                    <a:pt x="6134" y="7049"/>
                  </a:cubicBezTo>
                  <a:cubicBezTo>
                    <a:pt x="7255" y="7049"/>
                    <a:pt x="8528" y="6753"/>
                    <a:pt x="9849" y="6313"/>
                  </a:cubicBezTo>
                  <a:cubicBezTo>
                    <a:pt x="9347" y="5364"/>
                    <a:pt x="9095" y="4276"/>
                    <a:pt x="9179" y="3467"/>
                  </a:cubicBezTo>
                  <a:lnTo>
                    <a:pt x="9179" y="3467"/>
                  </a:lnTo>
                  <a:cubicBezTo>
                    <a:pt x="8424" y="3641"/>
                    <a:pt x="7938" y="3715"/>
                    <a:pt x="7571" y="3715"/>
                  </a:cubicBezTo>
                  <a:cubicBezTo>
                    <a:pt x="7109" y="3715"/>
                    <a:pt x="6833" y="3598"/>
                    <a:pt x="6445" y="3411"/>
                  </a:cubicBezTo>
                  <a:cubicBezTo>
                    <a:pt x="5608" y="3021"/>
                    <a:pt x="5106" y="2184"/>
                    <a:pt x="3432" y="398"/>
                  </a:cubicBezTo>
                  <a:cubicBezTo>
                    <a:pt x="3204" y="99"/>
                    <a:pt x="2854" y="0"/>
                    <a:pt x="2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9"/>
            <p:cNvSpPr/>
            <p:nvPr/>
          </p:nvSpPr>
          <p:spPr>
            <a:xfrm>
              <a:off x="4860050" y="674725"/>
              <a:ext cx="82325" cy="95575"/>
            </a:xfrm>
            <a:custGeom>
              <a:rect b="b" l="l" r="r" t="t"/>
              <a:pathLst>
                <a:path extrusionOk="0" h="3823" w="3293">
                  <a:moveTo>
                    <a:pt x="2567" y="1"/>
                  </a:moveTo>
                  <a:cubicBezTo>
                    <a:pt x="2567" y="1"/>
                    <a:pt x="1814" y="364"/>
                    <a:pt x="1172" y="1061"/>
                  </a:cubicBezTo>
                  <a:cubicBezTo>
                    <a:pt x="502" y="1758"/>
                    <a:pt x="0" y="2707"/>
                    <a:pt x="84" y="2819"/>
                  </a:cubicBezTo>
                  <a:cubicBezTo>
                    <a:pt x="558" y="3516"/>
                    <a:pt x="893" y="3823"/>
                    <a:pt x="893" y="3823"/>
                  </a:cubicBezTo>
                  <a:cubicBezTo>
                    <a:pt x="1228" y="3181"/>
                    <a:pt x="1395" y="2568"/>
                    <a:pt x="1869" y="1954"/>
                  </a:cubicBezTo>
                  <a:cubicBezTo>
                    <a:pt x="2455" y="1200"/>
                    <a:pt x="2846" y="977"/>
                    <a:pt x="3292" y="810"/>
                  </a:cubicBezTo>
                  <a:cubicBezTo>
                    <a:pt x="2957" y="419"/>
                    <a:pt x="2567" y="1"/>
                    <a:pt x="2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9"/>
            <p:cNvSpPr/>
            <p:nvPr/>
          </p:nvSpPr>
          <p:spPr>
            <a:xfrm>
              <a:off x="4866325" y="679625"/>
              <a:ext cx="69775" cy="82325"/>
            </a:xfrm>
            <a:custGeom>
              <a:rect b="b" l="l" r="r" t="t"/>
              <a:pathLst>
                <a:path extrusionOk="0" h="3293" w="2791">
                  <a:moveTo>
                    <a:pt x="2483" y="0"/>
                  </a:moveTo>
                  <a:cubicBezTo>
                    <a:pt x="2148" y="195"/>
                    <a:pt x="1618" y="558"/>
                    <a:pt x="1200" y="1004"/>
                  </a:cubicBezTo>
                  <a:cubicBezTo>
                    <a:pt x="391" y="1869"/>
                    <a:pt x="0" y="2930"/>
                    <a:pt x="0" y="2930"/>
                  </a:cubicBezTo>
                  <a:cubicBezTo>
                    <a:pt x="0" y="2930"/>
                    <a:pt x="56" y="2930"/>
                    <a:pt x="307" y="3292"/>
                  </a:cubicBezTo>
                  <a:cubicBezTo>
                    <a:pt x="391" y="3125"/>
                    <a:pt x="865" y="2148"/>
                    <a:pt x="1395" y="1479"/>
                  </a:cubicBezTo>
                  <a:cubicBezTo>
                    <a:pt x="2204" y="530"/>
                    <a:pt x="2651" y="447"/>
                    <a:pt x="2790" y="363"/>
                  </a:cubicBezTo>
                  <a:cubicBezTo>
                    <a:pt x="2790" y="363"/>
                    <a:pt x="2623" y="168"/>
                    <a:pt x="248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9"/>
            <p:cNvSpPr/>
            <p:nvPr/>
          </p:nvSpPr>
          <p:spPr>
            <a:xfrm>
              <a:off x="4998150" y="722850"/>
              <a:ext cx="42550" cy="80950"/>
            </a:xfrm>
            <a:custGeom>
              <a:rect b="b" l="l" r="r" t="t"/>
              <a:pathLst>
                <a:path extrusionOk="0" h="3238" w="1702">
                  <a:moveTo>
                    <a:pt x="1172" y="1"/>
                  </a:moveTo>
                  <a:cubicBezTo>
                    <a:pt x="614" y="29"/>
                    <a:pt x="279" y="112"/>
                    <a:pt x="279" y="112"/>
                  </a:cubicBezTo>
                  <a:cubicBezTo>
                    <a:pt x="279" y="112"/>
                    <a:pt x="0" y="838"/>
                    <a:pt x="167" y="1731"/>
                  </a:cubicBezTo>
                  <a:cubicBezTo>
                    <a:pt x="251" y="2568"/>
                    <a:pt x="530" y="3237"/>
                    <a:pt x="670" y="3237"/>
                  </a:cubicBezTo>
                  <a:cubicBezTo>
                    <a:pt x="1311" y="3070"/>
                    <a:pt x="1702" y="2958"/>
                    <a:pt x="1702" y="2958"/>
                  </a:cubicBezTo>
                  <a:cubicBezTo>
                    <a:pt x="1562" y="2819"/>
                    <a:pt x="1200" y="2121"/>
                    <a:pt x="1116" y="1535"/>
                  </a:cubicBezTo>
                  <a:cubicBezTo>
                    <a:pt x="1004" y="503"/>
                    <a:pt x="1144" y="280"/>
                    <a:pt x="1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9"/>
            <p:cNvSpPr/>
            <p:nvPr/>
          </p:nvSpPr>
          <p:spPr>
            <a:xfrm>
              <a:off x="5003025" y="722700"/>
              <a:ext cx="28625" cy="78650"/>
            </a:xfrm>
            <a:custGeom>
              <a:rect b="b" l="l" r="r" t="t"/>
              <a:pathLst>
                <a:path extrusionOk="0" h="3146" w="1145">
                  <a:moveTo>
                    <a:pt x="640" y="1"/>
                  </a:moveTo>
                  <a:cubicBezTo>
                    <a:pt x="586" y="1"/>
                    <a:pt x="493" y="16"/>
                    <a:pt x="335" y="63"/>
                  </a:cubicBezTo>
                  <a:cubicBezTo>
                    <a:pt x="0" y="1207"/>
                    <a:pt x="251" y="2462"/>
                    <a:pt x="698" y="3132"/>
                  </a:cubicBezTo>
                  <a:cubicBezTo>
                    <a:pt x="698" y="3132"/>
                    <a:pt x="733" y="3146"/>
                    <a:pt x="806" y="3146"/>
                  </a:cubicBezTo>
                  <a:cubicBezTo>
                    <a:pt x="879" y="3146"/>
                    <a:pt x="991" y="3132"/>
                    <a:pt x="1144" y="3076"/>
                  </a:cubicBezTo>
                  <a:cubicBezTo>
                    <a:pt x="279" y="1820"/>
                    <a:pt x="698" y="63"/>
                    <a:pt x="698" y="63"/>
                  </a:cubicBezTo>
                  <a:cubicBezTo>
                    <a:pt x="698" y="63"/>
                    <a:pt x="747" y="1"/>
                    <a:pt x="640"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9"/>
            <p:cNvSpPr/>
            <p:nvPr/>
          </p:nvSpPr>
          <p:spPr>
            <a:xfrm>
              <a:off x="4635450" y="652500"/>
              <a:ext cx="139525" cy="280875"/>
            </a:xfrm>
            <a:custGeom>
              <a:rect b="b" l="l" r="r" t="t"/>
              <a:pathLst>
                <a:path extrusionOk="0" h="11235" w="5581">
                  <a:moveTo>
                    <a:pt x="2252" y="0"/>
                  </a:moveTo>
                  <a:cubicBezTo>
                    <a:pt x="2084" y="0"/>
                    <a:pt x="1909" y="17"/>
                    <a:pt x="1730" y="53"/>
                  </a:cubicBezTo>
                  <a:lnTo>
                    <a:pt x="1619" y="53"/>
                  </a:lnTo>
                  <a:cubicBezTo>
                    <a:pt x="670" y="248"/>
                    <a:pt x="1" y="946"/>
                    <a:pt x="140" y="1615"/>
                  </a:cubicBezTo>
                  <a:lnTo>
                    <a:pt x="1870" y="10320"/>
                  </a:lnTo>
                  <a:cubicBezTo>
                    <a:pt x="1985" y="10872"/>
                    <a:pt x="2613" y="11235"/>
                    <a:pt x="3362" y="11235"/>
                  </a:cubicBezTo>
                  <a:cubicBezTo>
                    <a:pt x="3521" y="11235"/>
                    <a:pt x="3685" y="11219"/>
                    <a:pt x="3851" y="11185"/>
                  </a:cubicBezTo>
                  <a:lnTo>
                    <a:pt x="3962" y="11157"/>
                  </a:lnTo>
                  <a:cubicBezTo>
                    <a:pt x="4911" y="10961"/>
                    <a:pt x="5580" y="10264"/>
                    <a:pt x="5469" y="9622"/>
                  </a:cubicBezTo>
                  <a:lnTo>
                    <a:pt x="3711" y="890"/>
                  </a:lnTo>
                  <a:cubicBezTo>
                    <a:pt x="3620" y="342"/>
                    <a:pt x="3007" y="0"/>
                    <a:pt x="22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9"/>
            <p:cNvSpPr/>
            <p:nvPr/>
          </p:nvSpPr>
          <p:spPr>
            <a:xfrm>
              <a:off x="4644525" y="713800"/>
              <a:ext cx="104650" cy="52325"/>
            </a:xfrm>
            <a:custGeom>
              <a:rect b="b" l="l" r="r" t="t"/>
              <a:pathLst>
                <a:path extrusionOk="0" h="2093" w="4186">
                  <a:moveTo>
                    <a:pt x="3934" y="0"/>
                  </a:moveTo>
                  <a:cubicBezTo>
                    <a:pt x="3934" y="0"/>
                    <a:pt x="1033" y="1048"/>
                    <a:pt x="153" y="1048"/>
                  </a:cubicBezTo>
                  <a:cubicBezTo>
                    <a:pt x="92" y="1048"/>
                    <a:pt x="40" y="1043"/>
                    <a:pt x="0" y="1032"/>
                  </a:cubicBezTo>
                  <a:lnTo>
                    <a:pt x="0" y="1032"/>
                  </a:lnTo>
                  <a:cubicBezTo>
                    <a:pt x="0" y="1033"/>
                    <a:pt x="28" y="2065"/>
                    <a:pt x="223" y="2093"/>
                  </a:cubicBezTo>
                  <a:cubicBezTo>
                    <a:pt x="1758" y="2093"/>
                    <a:pt x="4185" y="977"/>
                    <a:pt x="4185" y="977"/>
                  </a:cubicBezTo>
                  <a:lnTo>
                    <a:pt x="39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9"/>
            <p:cNvSpPr/>
            <p:nvPr/>
          </p:nvSpPr>
          <p:spPr>
            <a:xfrm>
              <a:off x="4668225" y="827475"/>
              <a:ext cx="104650" cy="50275"/>
            </a:xfrm>
            <a:custGeom>
              <a:rect b="b" l="l" r="r" t="t"/>
              <a:pathLst>
                <a:path extrusionOk="0" h="2011" w="4186">
                  <a:moveTo>
                    <a:pt x="3935" y="1"/>
                  </a:moveTo>
                  <a:cubicBezTo>
                    <a:pt x="3935" y="1"/>
                    <a:pt x="1452" y="949"/>
                    <a:pt x="1" y="1033"/>
                  </a:cubicBezTo>
                  <a:cubicBezTo>
                    <a:pt x="1" y="1033"/>
                    <a:pt x="85" y="2009"/>
                    <a:pt x="252" y="2009"/>
                  </a:cubicBezTo>
                  <a:cubicBezTo>
                    <a:pt x="272" y="2010"/>
                    <a:pt x="293" y="2010"/>
                    <a:pt x="314" y="2010"/>
                  </a:cubicBezTo>
                  <a:cubicBezTo>
                    <a:pt x="1850" y="2010"/>
                    <a:pt x="4186" y="1005"/>
                    <a:pt x="4186" y="1005"/>
                  </a:cubicBezTo>
                  <a:lnTo>
                    <a:pt x="39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9"/>
            <p:cNvSpPr/>
            <p:nvPr/>
          </p:nvSpPr>
          <p:spPr>
            <a:xfrm>
              <a:off x="4743550" y="481025"/>
              <a:ext cx="126975" cy="141425"/>
            </a:xfrm>
            <a:custGeom>
              <a:rect b="b" l="l" r="r" t="t"/>
              <a:pathLst>
                <a:path extrusionOk="0" h="5657" w="5079">
                  <a:moveTo>
                    <a:pt x="2746" y="1"/>
                  </a:moveTo>
                  <a:cubicBezTo>
                    <a:pt x="2473" y="1"/>
                    <a:pt x="2180" y="43"/>
                    <a:pt x="1870" y="132"/>
                  </a:cubicBezTo>
                  <a:cubicBezTo>
                    <a:pt x="392" y="579"/>
                    <a:pt x="1" y="2225"/>
                    <a:pt x="698" y="3703"/>
                  </a:cubicBezTo>
                  <a:cubicBezTo>
                    <a:pt x="1277" y="4962"/>
                    <a:pt x="2742" y="5653"/>
                    <a:pt x="3638" y="5653"/>
                  </a:cubicBezTo>
                  <a:cubicBezTo>
                    <a:pt x="3735" y="5653"/>
                    <a:pt x="3825" y="5645"/>
                    <a:pt x="3907" y="5628"/>
                  </a:cubicBezTo>
                  <a:cubicBezTo>
                    <a:pt x="3907" y="5628"/>
                    <a:pt x="3907" y="5656"/>
                    <a:pt x="3907" y="5656"/>
                  </a:cubicBezTo>
                  <a:cubicBezTo>
                    <a:pt x="3907" y="5656"/>
                    <a:pt x="4074" y="5656"/>
                    <a:pt x="4381" y="5405"/>
                  </a:cubicBezTo>
                  <a:cubicBezTo>
                    <a:pt x="4548" y="5266"/>
                    <a:pt x="4660" y="5015"/>
                    <a:pt x="4772" y="4736"/>
                  </a:cubicBezTo>
                  <a:cubicBezTo>
                    <a:pt x="4772" y="4736"/>
                    <a:pt x="4772" y="4736"/>
                    <a:pt x="4772" y="4708"/>
                  </a:cubicBezTo>
                  <a:cubicBezTo>
                    <a:pt x="4772" y="4680"/>
                    <a:pt x="4800" y="4680"/>
                    <a:pt x="4800" y="4652"/>
                  </a:cubicBezTo>
                  <a:cubicBezTo>
                    <a:pt x="4883" y="4345"/>
                    <a:pt x="4967" y="4010"/>
                    <a:pt x="4995" y="3648"/>
                  </a:cubicBezTo>
                  <a:cubicBezTo>
                    <a:pt x="5051" y="3285"/>
                    <a:pt x="5079" y="2950"/>
                    <a:pt x="5079" y="2755"/>
                  </a:cubicBezTo>
                  <a:cubicBezTo>
                    <a:pt x="5079" y="2225"/>
                    <a:pt x="4800" y="1137"/>
                    <a:pt x="4716" y="690"/>
                  </a:cubicBezTo>
                  <a:cubicBezTo>
                    <a:pt x="4716" y="690"/>
                    <a:pt x="4548" y="662"/>
                    <a:pt x="4353" y="662"/>
                  </a:cubicBezTo>
                  <a:cubicBezTo>
                    <a:pt x="3958" y="248"/>
                    <a:pt x="3409" y="1"/>
                    <a:pt x="2746"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9"/>
            <p:cNvSpPr/>
            <p:nvPr/>
          </p:nvSpPr>
          <p:spPr>
            <a:xfrm>
              <a:off x="3430900" y="700550"/>
              <a:ext cx="265775" cy="121375"/>
            </a:xfrm>
            <a:custGeom>
              <a:rect b="b" l="l" r="r" t="t"/>
              <a:pathLst>
                <a:path extrusionOk="0" h="4855" w="10631">
                  <a:moveTo>
                    <a:pt x="531" y="0"/>
                  </a:moveTo>
                  <a:cubicBezTo>
                    <a:pt x="57" y="1004"/>
                    <a:pt x="1" y="1200"/>
                    <a:pt x="1" y="1200"/>
                  </a:cubicBezTo>
                  <a:cubicBezTo>
                    <a:pt x="587" y="1200"/>
                    <a:pt x="7450" y="2818"/>
                    <a:pt x="10184" y="4855"/>
                  </a:cubicBezTo>
                  <a:cubicBezTo>
                    <a:pt x="10491" y="4073"/>
                    <a:pt x="10630" y="3627"/>
                    <a:pt x="10630" y="3627"/>
                  </a:cubicBezTo>
                  <a:cubicBezTo>
                    <a:pt x="10630" y="3627"/>
                    <a:pt x="6222" y="977"/>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9"/>
            <p:cNvSpPr/>
            <p:nvPr/>
          </p:nvSpPr>
          <p:spPr>
            <a:xfrm>
              <a:off x="3432850" y="709600"/>
              <a:ext cx="261025" cy="102550"/>
            </a:xfrm>
            <a:custGeom>
              <a:rect b="b" l="l" r="r" t="t"/>
              <a:pathLst>
                <a:path extrusionOk="0" h="4102" w="10441">
                  <a:moveTo>
                    <a:pt x="62" y="447"/>
                  </a:moveTo>
                  <a:cubicBezTo>
                    <a:pt x="62" y="447"/>
                    <a:pt x="1" y="602"/>
                    <a:pt x="11" y="602"/>
                  </a:cubicBezTo>
                  <a:cubicBezTo>
                    <a:pt x="16" y="602"/>
                    <a:pt x="40" y="563"/>
                    <a:pt x="97" y="449"/>
                  </a:cubicBezTo>
                  <a:lnTo>
                    <a:pt x="97" y="449"/>
                  </a:lnTo>
                  <a:cubicBezTo>
                    <a:pt x="84" y="448"/>
                    <a:pt x="72" y="447"/>
                    <a:pt x="62" y="447"/>
                  </a:cubicBezTo>
                  <a:close/>
                  <a:moveTo>
                    <a:pt x="313" y="1"/>
                  </a:moveTo>
                  <a:cubicBezTo>
                    <a:pt x="213" y="213"/>
                    <a:pt x="144" y="356"/>
                    <a:pt x="97" y="449"/>
                  </a:cubicBezTo>
                  <a:lnTo>
                    <a:pt x="97" y="449"/>
                  </a:lnTo>
                  <a:cubicBezTo>
                    <a:pt x="859" y="504"/>
                    <a:pt x="7532" y="2101"/>
                    <a:pt x="10246" y="4102"/>
                  </a:cubicBezTo>
                  <a:cubicBezTo>
                    <a:pt x="10357" y="3795"/>
                    <a:pt x="10441" y="3572"/>
                    <a:pt x="10441" y="3572"/>
                  </a:cubicBezTo>
                  <a:cubicBezTo>
                    <a:pt x="10441" y="3572"/>
                    <a:pt x="6005" y="977"/>
                    <a:pt x="313"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9"/>
            <p:cNvSpPr/>
            <p:nvPr/>
          </p:nvSpPr>
          <p:spPr>
            <a:xfrm>
              <a:off x="4934025" y="1372200"/>
              <a:ext cx="141225" cy="79300"/>
            </a:xfrm>
            <a:custGeom>
              <a:rect b="b" l="l" r="r" t="t"/>
              <a:pathLst>
                <a:path extrusionOk="0" h="3172" w="5649">
                  <a:moveTo>
                    <a:pt x="2453" y="1"/>
                  </a:moveTo>
                  <a:lnTo>
                    <a:pt x="26" y="922"/>
                  </a:lnTo>
                  <a:cubicBezTo>
                    <a:pt x="0" y="2215"/>
                    <a:pt x="262" y="3029"/>
                    <a:pt x="902" y="3029"/>
                  </a:cubicBezTo>
                  <a:cubicBezTo>
                    <a:pt x="952" y="3029"/>
                    <a:pt x="1004" y="3024"/>
                    <a:pt x="1059" y="3014"/>
                  </a:cubicBezTo>
                  <a:cubicBezTo>
                    <a:pt x="1232" y="2997"/>
                    <a:pt x="1460" y="2958"/>
                    <a:pt x="1708" y="2958"/>
                  </a:cubicBezTo>
                  <a:cubicBezTo>
                    <a:pt x="1859" y="2958"/>
                    <a:pt x="2017" y="2972"/>
                    <a:pt x="2175" y="3014"/>
                  </a:cubicBezTo>
                  <a:cubicBezTo>
                    <a:pt x="2828" y="3134"/>
                    <a:pt x="3258" y="3171"/>
                    <a:pt x="3563" y="3171"/>
                  </a:cubicBezTo>
                  <a:cubicBezTo>
                    <a:pt x="3896" y="3171"/>
                    <a:pt x="4079" y="3127"/>
                    <a:pt x="4239" y="3098"/>
                  </a:cubicBezTo>
                  <a:cubicBezTo>
                    <a:pt x="5489" y="2912"/>
                    <a:pt x="5649" y="1356"/>
                    <a:pt x="4815" y="1356"/>
                  </a:cubicBezTo>
                  <a:cubicBezTo>
                    <a:pt x="4774" y="1356"/>
                    <a:pt x="4731" y="1360"/>
                    <a:pt x="4685" y="1368"/>
                  </a:cubicBezTo>
                  <a:cubicBezTo>
                    <a:pt x="4641" y="1374"/>
                    <a:pt x="4596" y="1377"/>
                    <a:pt x="4551" y="1377"/>
                  </a:cubicBezTo>
                  <a:cubicBezTo>
                    <a:pt x="3575" y="1377"/>
                    <a:pt x="2453" y="1"/>
                    <a:pt x="2453"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9"/>
            <p:cNvSpPr/>
            <p:nvPr/>
          </p:nvSpPr>
          <p:spPr>
            <a:xfrm>
              <a:off x="4850975" y="916750"/>
              <a:ext cx="179975" cy="514300"/>
            </a:xfrm>
            <a:custGeom>
              <a:rect b="b" l="l" r="r" t="t"/>
              <a:pathLst>
                <a:path extrusionOk="0" h="20572" w="7199">
                  <a:moveTo>
                    <a:pt x="4436" y="1"/>
                  </a:moveTo>
                  <a:lnTo>
                    <a:pt x="251" y="503"/>
                  </a:lnTo>
                  <a:cubicBezTo>
                    <a:pt x="251" y="503"/>
                    <a:pt x="0" y="2289"/>
                    <a:pt x="251" y="4576"/>
                  </a:cubicBezTo>
                  <a:cubicBezTo>
                    <a:pt x="503" y="6864"/>
                    <a:pt x="1507" y="11160"/>
                    <a:pt x="1646" y="12165"/>
                  </a:cubicBezTo>
                  <a:cubicBezTo>
                    <a:pt x="1754" y="13157"/>
                    <a:pt x="2841" y="20571"/>
                    <a:pt x="3297" y="20571"/>
                  </a:cubicBezTo>
                  <a:cubicBezTo>
                    <a:pt x="3315" y="20571"/>
                    <a:pt x="3332" y="20559"/>
                    <a:pt x="3348" y="20535"/>
                  </a:cubicBezTo>
                  <a:cubicBezTo>
                    <a:pt x="4024" y="19482"/>
                    <a:pt x="5159" y="19252"/>
                    <a:pt x="6022" y="19252"/>
                  </a:cubicBezTo>
                  <a:cubicBezTo>
                    <a:pt x="6692" y="19252"/>
                    <a:pt x="7198" y="19391"/>
                    <a:pt x="7198" y="19391"/>
                  </a:cubicBezTo>
                  <a:cubicBezTo>
                    <a:pt x="7198" y="19391"/>
                    <a:pt x="5831" y="11914"/>
                    <a:pt x="5831" y="10770"/>
                  </a:cubicBezTo>
                  <a:cubicBezTo>
                    <a:pt x="5831" y="9654"/>
                    <a:pt x="4687" y="2540"/>
                    <a:pt x="4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9"/>
            <p:cNvSpPr/>
            <p:nvPr/>
          </p:nvSpPr>
          <p:spPr>
            <a:xfrm>
              <a:off x="4874675" y="998250"/>
              <a:ext cx="124175" cy="431875"/>
            </a:xfrm>
            <a:custGeom>
              <a:rect b="b" l="l" r="r" t="t"/>
              <a:pathLst>
                <a:path extrusionOk="0" h="17275" w="4967">
                  <a:moveTo>
                    <a:pt x="641" y="0"/>
                  </a:moveTo>
                  <a:cubicBezTo>
                    <a:pt x="525" y="0"/>
                    <a:pt x="453" y="26"/>
                    <a:pt x="447" y="89"/>
                  </a:cubicBezTo>
                  <a:cubicBezTo>
                    <a:pt x="392" y="423"/>
                    <a:pt x="1" y="3855"/>
                    <a:pt x="57" y="5250"/>
                  </a:cubicBezTo>
                  <a:cubicBezTo>
                    <a:pt x="85" y="6645"/>
                    <a:pt x="1312" y="13397"/>
                    <a:pt x="1396" y="14457"/>
                  </a:cubicBezTo>
                  <a:cubicBezTo>
                    <a:pt x="1480" y="15517"/>
                    <a:pt x="2038" y="17107"/>
                    <a:pt x="2400" y="17275"/>
                  </a:cubicBezTo>
                  <a:cubicBezTo>
                    <a:pt x="2289" y="16856"/>
                    <a:pt x="4967" y="15963"/>
                    <a:pt x="4967" y="15963"/>
                  </a:cubicBezTo>
                  <a:cubicBezTo>
                    <a:pt x="4967" y="15963"/>
                    <a:pt x="4576" y="14485"/>
                    <a:pt x="4660" y="14234"/>
                  </a:cubicBezTo>
                  <a:cubicBezTo>
                    <a:pt x="4744" y="13982"/>
                    <a:pt x="4409" y="13564"/>
                    <a:pt x="4018" y="12504"/>
                  </a:cubicBezTo>
                  <a:cubicBezTo>
                    <a:pt x="3656" y="11444"/>
                    <a:pt x="3572" y="9770"/>
                    <a:pt x="3684" y="8961"/>
                  </a:cubicBezTo>
                  <a:cubicBezTo>
                    <a:pt x="3823" y="8152"/>
                    <a:pt x="3935" y="8291"/>
                    <a:pt x="3907" y="7705"/>
                  </a:cubicBezTo>
                  <a:cubicBezTo>
                    <a:pt x="3851" y="7091"/>
                    <a:pt x="2623" y="2237"/>
                    <a:pt x="2428" y="479"/>
                  </a:cubicBezTo>
                  <a:cubicBezTo>
                    <a:pt x="2428" y="479"/>
                    <a:pt x="1139"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9"/>
            <p:cNvSpPr/>
            <p:nvPr/>
          </p:nvSpPr>
          <p:spPr>
            <a:xfrm>
              <a:off x="4913750" y="1356000"/>
              <a:ext cx="113700" cy="57375"/>
            </a:xfrm>
            <a:custGeom>
              <a:rect b="b" l="l" r="r" t="t"/>
              <a:pathLst>
                <a:path extrusionOk="0" h="2295" w="4548">
                  <a:moveTo>
                    <a:pt x="3896" y="0"/>
                  </a:moveTo>
                  <a:cubicBezTo>
                    <a:pt x="3669" y="0"/>
                    <a:pt x="3376" y="21"/>
                    <a:pt x="3013" y="63"/>
                  </a:cubicBezTo>
                  <a:cubicBezTo>
                    <a:pt x="1228" y="398"/>
                    <a:pt x="196" y="984"/>
                    <a:pt x="0" y="1067"/>
                  </a:cubicBezTo>
                  <a:cubicBezTo>
                    <a:pt x="196" y="1793"/>
                    <a:pt x="363" y="2295"/>
                    <a:pt x="363" y="2295"/>
                  </a:cubicBezTo>
                  <a:cubicBezTo>
                    <a:pt x="363" y="2295"/>
                    <a:pt x="1842" y="1179"/>
                    <a:pt x="3292" y="1012"/>
                  </a:cubicBezTo>
                  <a:cubicBezTo>
                    <a:pt x="3470" y="972"/>
                    <a:pt x="3635" y="957"/>
                    <a:pt x="3781" y="957"/>
                  </a:cubicBezTo>
                  <a:cubicBezTo>
                    <a:pt x="4197" y="957"/>
                    <a:pt x="4473" y="1075"/>
                    <a:pt x="4535" y="1075"/>
                  </a:cubicBezTo>
                  <a:cubicBezTo>
                    <a:pt x="4543" y="1075"/>
                    <a:pt x="4548" y="1073"/>
                    <a:pt x="4548" y="1067"/>
                  </a:cubicBezTo>
                  <a:cubicBezTo>
                    <a:pt x="4492" y="649"/>
                    <a:pt x="4380" y="63"/>
                    <a:pt x="4380" y="63"/>
                  </a:cubicBezTo>
                  <a:cubicBezTo>
                    <a:pt x="4283" y="21"/>
                    <a:pt x="4122" y="0"/>
                    <a:pt x="3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9"/>
            <p:cNvSpPr/>
            <p:nvPr/>
          </p:nvSpPr>
          <p:spPr>
            <a:xfrm>
              <a:off x="4915150" y="1364625"/>
              <a:ext cx="110925" cy="39000"/>
            </a:xfrm>
            <a:custGeom>
              <a:rect b="b" l="l" r="r" t="t"/>
              <a:pathLst>
                <a:path extrusionOk="0" h="1560" w="4437">
                  <a:moveTo>
                    <a:pt x="3778" y="1"/>
                  </a:moveTo>
                  <a:cubicBezTo>
                    <a:pt x="2063" y="1"/>
                    <a:pt x="84" y="1113"/>
                    <a:pt x="84" y="1113"/>
                  </a:cubicBezTo>
                  <a:cubicBezTo>
                    <a:pt x="84" y="1113"/>
                    <a:pt x="0" y="1225"/>
                    <a:pt x="167" y="1559"/>
                  </a:cubicBezTo>
                  <a:cubicBezTo>
                    <a:pt x="1799" y="516"/>
                    <a:pt x="3005" y="363"/>
                    <a:pt x="3733" y="363"/>
                  </a:cubicBezTo>
                  <a:cubicBezTo>
                    <a:pt x="4035" y="363"/>
                    <a:pt x="4255" y="389"/>
                    <a:pt x="4388" y="389"/>
                  </a:cubicBezTo>
                  <a:cubicBezTo>
                    <a:pt x="4405" y="389"/>
                    <a:pt x="4422" y="389"/>
                    <a:pt x="4436" y="388"/>
                  </a:cubicBezTo>
                  <a:cubicBezTo>
                    <a:pt x="4436" y="388"/>
                    <a:pt x="4408" y="164"/>
                    <a:pt x="4380" y="53"/>
                  </a:cubicBezTo>
                  <a:cubicBezTo>
                    <a:pt x="4186" y="17"/>
                    <a:pt x="3984" y="1"/>
                    <a:pt x="3778"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9"/>
            <p:cNvSpPr/>
            <p:nvPr/>
          </p:nvSpPr>
          <p:spPr>
            <a:xfrm>
              <a:off x="4694725" y="624525"/>
              <a:ext cx="251825" cy="404050"/>
            </a:xfrm>
            <a:custGeom>
              <a:rect b="b" l="l" r="r" t="t"/>
              <a:pathLst>
                <a:path extrusionOk="0" h="16162" w="10073">
                  <a:moveTo>
                    <a:pt x="2456" y="0"/>
                  </a:moveTo>
                  <a:cubicBezTo>
                    <a:pt x="85" y="1590"/>
                    <a:pt x="1" y="2902"/>
                    <a:pt x="1" y="2902"/>
                  </a:cubicBezTo>
                  <a:cubicBezTo>
                    <a:pt x="1" y="2902"/>
                    <a:pt x="1" y="3711"/>
                    <a:pt x="531" y="4799"/>
                  </a:cubicBezTo>
                  <a:cubicBezTo>
                    <a:pt x="782" y="5301"/>
                    <a:pt x="1982" y="7310"/>
                    <a:pt x="2261" y="9011"/>
                  </a:cubicBezTo>
                  <a:cubicBezTo>
                    <a:pt x="2540" y="10964"/>
                    <a:pt x="1563" y="10016"/>
                    <a:pt x="1424" y="15819"/>
                  </a:cubicBezTo>
                  <a:cubicBezTo>
                    <a:pt x="1424" y="16068"/>
                    <a:pt x="2155" y="16162"/>
                    <a:pt x="3192" y="16162"/>
                  </a:cubicBezTo>
                  <a:cubicBezTo>
                    <a:pt x="5635" y="16162"/>
                    <a:pt x="9779" y="15644"/>
                    <a:pt x="10073" y="15428"/>
                  </a:cubicBezTo>
                  <a:cubicBezTo>
                    <a:pt x="10073" y="15428"/>
                    <a:pt x="9096" y="6305"/>
                    <a:pt x="8817" y="5078"/>
                  </a:cubicBezTo>
                  <a:cubicBezTo>
                    <a:pt x="8512" y="3832"/>
                    <a:pt x="6092" y="167"/>
                    <a:pt x="5783" y="167"/>
                  </a:cubicBezTo>
                  <a:cubicBezTo>
                    <a:pt x="5780" y="167"/>
                    <a:pt x="5778" y="167"/>
                    <a:pt x="5776" y="167"/>
                  </a:cubicBezTo>
                  <a:cubicBezTo>
                    <a:pt x="5590" y="193"/>
                    <a:pt x="5359" y="204"/>
                    <a:pt x="5106" y="204"/>
                  </a:cubicBezTo>
                  <a:cubicBezTo>
                    <a:pt x="3994" y="204"/>
                    <a:pt x="2456" y="0"/>
                    <a:pt x="2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9"/>
            <p:cNvSpPr/>
            <p:nvPr/>
          </p:nvSpPr>
          <p:spPr>
            <a:xfrm>
              <a:off x="4828650" y="616850"/>
              <a:ext cx="174400" cy="387125"/>
            </a:xfrm>
            <a:custGeom>
              <a:rect b="b" l="l" r="r" t="t"/>
              <a:pathLst>
                <a:path extrusionOk="0" h="15485" w="6976">
                  <a:moveTo>
                    <a:pt x="168" y="0"/>
                  </a:moveTo>
                  <a:cubicBezTo>
                    <a:pt x="168" y="0"/>
                    <a:pt x="1" y="363"/>
                    <a:pt x="363" y="809"/>
                  </a:cubicBezTo>
                  <a:cubicBezTo>
                    <a:pt x="2484" y="3376"/>
                    <a:pt x="2846" y="5329"/>
                    <a:pt x="3321" y="7617"/>
                  </a:cubicBezTo>
                  <a:cubicBezTo>
                    <a:pt x="3739" y="9653"/>
                    <a:pt x="4967" y="15484"/>
                    <a:pt x="4967" y="15484"/>
                  </a:cubicBezTo>
                  <a:cubicBezTo>
                    <a:pt x="4967" y="15484"/>
                    <a:pt x="6975" y="14731"/>
                    <a:pt x="6892" y="14312"/>
                  </a:cubicBezTo>
                  <a:cubicBezTo>
                    <a:pt x="6724" y="13503"/>
                    <a:pt x="6362" y="12108"/>
                    <a:pt x="5608" y="10295"/>
                  </a:cubicBezTo>
                  <a:cubicBezTo>
                    <a:pt x="5553" y="10100"/>
                    <a:pt x="5274" y="9737"/>
                    <a:pt x="5218" y="9570"/>
                  </a:cubicBezTo>
                  <a:cubicBezTo>
                    <a:pt x="4688" y="7533"/>
                    <a:pt x="4158" y="5831"/>
                    <a:pt x="4046" y="5385"/>
                  </a:cubicBezTo>
                  <a:cubicBezTo>
                    <a:pt x="3906" y="4799"/>
                    <a:pt x="2512" y="753"/>
                    <a:pt x="2093" y="670"/>
                  </a:cubicBezTo>
                  <a:cubicBezTo>
                    <a:pt x="1591" y="363"/>
                    <a:pt x="1033" y="335"/>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9"/>
            <p:cNvSpPr/>
            <p:nvPr/>
          </p:nvSpPr>
          <p:spPr>
            <a:xfrm>
              <a:off x="4747750" y="591725"/>
              <a:ext cx="115800" cy="56250"/>
            </a:xfrm>
            <a:custGeom>
              <a:rect b="b" l="l" r="r" t="t"/>
              <a:pathLst>
                <a:path extrusionOk="0" h="2250" w="4632">
                  <a:moveTo>
                    <a:pt x="251" y="1"/>
                  </a:moveTo>
                  <a:lnTo>
                    <a:pt x="0" y="1507"/>
                  </a:lnTo>
                  <a:cubicBezTo>
                    <a:pt x="0" y="1507"/>
                    <a:pt x="1916" y="2249"/>
                    <a:pt x="3264" y="2249"/>
                  </a:cubicBezTo>
                  <a:cubicBezTo>
                    <a:pt x="3728" y="2249"/>
                    <a:pt x="4124" y="2161"/>
                    <a:pt x="4353" y="1926"/>
                  </a:cubicBezTo>
                  <a:cubicBezTo>
                    <a:pt x="4632" y="1619"/>
                    <a:pt x="4353" y="726"/>
                    <a:pt x="4353" y="726"/>
                  </a:cubicBezTo>
                  <a:cubicBezTo>
                    <a:pt x="4353" y="726"/>
                    <a:pt x="4236" y="737"/>
                    <a:pt x="4019" y="737"/>
                  </a:cubicBezTo>
                  <a:cubicBezTo>
                    <a:pt x="3528" y="737"/>
                    <a:pt x="2524" y="683"/>
                    <a:pt x="1172" y="336"/>
                  </a:cubicBezTo>
                  <a:cubicBezTo>
                    <a:pt x="754" y="224"/>
                    <a:pt x="251" y="1"/>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9"/>
            <p:cNvSpPr/>
            <p:nvPr/>
          </p:nvSpPr>
          <p:spPr>
            <a:xfrm>
              <a:off x="4726125" y="524775"/>
              <a:ext cx="122775" cy="88600"/>
            </a:xfrm>
            <a:custGeom>
              <a:rect b="b" l="l" r="r" t="t"/>
              <a:pathLst>
                <a:path extrusionOk="0" h="3544" w="4911">
                  <a:moveTo>
                    <a:pt x="4660" y="1"/>
                  </a:moveTo>
                  <a:cubicBezTo>
                    <a:pt x="4659" y="1"/>
                    <a:pt x="531" y="1144"/>
                    <a:pt x="279" y="1535"/>
                  </a:cubicBezTo>
                  <a:cubicBezTo>
                    <a:pt x="0" y="1926"/>
                    <a:pt x="670" y="2986"/>
                    <a:pt x="726" y="3181"/>
                  </a:cubicBezTo>
                  <a:cubicBezTo>
                    <a:pt x="865" y="3544"/>
                    <a:pt x="1981" y="3376"/>
                    <a:pt x="2567" y="3488"/>
                  </a:cubicBezTo>
                  <a:cubicBezTo>
                    <a:pt x="2593" y="3494"/>
                    <a:pt x="2618" y="3497"/>
                    <a:pt x="2643" y="3497"/>
                  </a:cubicBezTo>
                  <a:cubicBezTo>
                    <a:pt x="3183" y="3497"/>
                    <a:pt x="3518" y="2090"/>
                    <a:pt x="4185" y="1423"/>
                  </a:cubicBezTo>
                  <a:cubicBezTo>
                    <a:pt x="4911" y="698"/>
                    <a:pt x="4576" y="307"/>
                    <a:pt x="46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9"/>
            <p:cNvSpPr/>
            <p:nvPr/>
          </p:nvSpPr>
          <p:spPr>
            <a:xfrm>
              <a:off x="4908175" y="570525"/>
              <a:ext cx="34900" cy="33525"/>
            </a:xfrm>
            <a:custGeom>
              <a:rect b="b" l="l" r="r" t="t"/>
              <a:pathLst>
                <a:path extrusionOk="0" h="1341" w="1396">
                  <a:moveTo>
                    <a:pt x="735" y="0"/>
                  </a:moveTo>
                  <a:cubicBezTo>
                    <a:pt x="691" y="0"/>
                    <a:pt x="650" y="13"/>
                    <a:pt x="614" y="40"/>
                  </a:cubicBezTo>
                  <a:lnTo>
                    <a:pt x="112" y="430"/>
                  </a:lnTo>
                  <a:cubicBezTo>
                    <a:pt x="0" y="514"/>
                    <a:pt x="0" y="681"/>
                    <a:pt x="112" y="821"/>
                  </a:cubicBezTo>
                  <a:lnTo>
                    <a:pt x="391" y="1184"/>
                  </a:lnTo>
                  <a:cubicBezTo>
                    <a:pt x="462" y="1291"/>
                    <a:pt x="557" y="1341"/>
                    <a:pt x="645" y="1341"/>
                  </a:cubicBezTo>
                  <a:cubicBezTo>
                    <a:pt x="694" y="1341"/>
                    <a:pt x="741" y="1325"/>
                    <a:pt x="781" y="1295"/>
                  </a:cubicBezTo>
                  <a:lnTo>
                    <a:pt x="1283" y="933"/>
                  </a:lnTo>
                  <a:cubicBezTo>
                    <a:pt x="1395" y="849"/>
                    <a:pt x="1395" y="654"/>
                    <a:pt x="1283" y="514"/>
                  </a:cubicBezTo>
                  <a:lnTo>
                    <a:pt x="1004" y="151"/>
                  </a:lnTo>
                  <a:cubicBezTo>
                    <a:pt x="929" y="57"/>
                    <a:pt x="827" y="0"/>
                    <a:pt x="735"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9"/>
            <p:cNvSpPr/>
            <p:nvPr/>
          </p:nvSpPr>
          <p:spPr>
            <a:xfrm>
              <a:off x="4908175" y="571025"/>
              <a:ext cx="30000" cy="26325"/>
            </a:xfrm>
            <a:custGeom>
              <a:rect b="b" l="l" r="r" t="t"/>
              <a:pathLst>
                <a:path extrusionOk="0" h="1053" w="1200">
                  <a:moveTo>
                    <a:pt x="757" y="1"/>
                  </a:moveTo>
                  <a:cubicBezTo>
                    <a:pt x="705" y="1"/>
                    <a:pt x="656" y="16"/>
                    <a:pt x="614" y="48"/>
                  </a:cubicBezTo>
                  <a:lnTo>
                    <a:pt x="112" y="410"/>
                  </a:lnTo>
                  <a:cubicBezTo>
                    <a:pt x="0" y="494"/>
                    <a:pt x="0" y="689"/>
                    <a:pt x="112" y="829"/>
                  </a:cubicBezTo>
                  <a:lnTo>
                    <a:pt x="307" y="1052"/>
                  </a:lnTo>
                  <a:lnTo>
                    <a:pt x="1200" y="382"/>
                  </a:lnTo>
                  <a:lnTo>
                    <a:pt x="1004" y="131"/>
                  </a:lnTo>
                  <a:cubicBezTo>
                    <a:pt x="935" y="44"/>
                    <a:pt x="843" y="1"/>
                    <a:pt x="7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9"/>
            <p:cNvSpPr/>
            <p:nvPr/>
          </p:nvSpPr>
          <p:spPr>
            <a:xfrm>
              <a:off x="4800750" y="509075"/>
              <a:ext cx="120000" cy="114075"/>
            </a:xfrm>
            <a:custGeom>
              <a:rect b="b" l="l" r="r" t="t"/>
              <a:pathLst>
                <a:path extrusionOk="0" h="4563" w="4800">
                  <a:moveTo>
                    <a:pt x="2945" y="0"/>
                  </a:moveTo>
                  <a:cubicBezTo>
                    <a:pt x="2850" y="0"/>
                    <a:pt x="2735" y="31"/>
                    <a:pt x="2595" y="43"/>
                  </a:cubicBezTo>
                  <a:cubicBezTo>
                    <a:pt x="2288" y="43"/>
                    <a:pt x="893" y="1326"/>
                    <a:pt x="447" y="1661"/>
                  </a:cubicBezTo>
                  <a:cubicBezTo>
                    <a:pt x="1" y="1968"/>
                    <a:pt x="893" y="3335"/>
                    <a:pt x="1200" y="3809"/>
                  </a:cubicBezTo>
                  <a:cubicBezTo>
                    <a:pt x="1507" y="4283"/>
                    <a:pt x="3544" y="4562"/>
                    <a:pt x="3544" y="4562"/>
                  </a:cubicBezTo>
                  <a:lnTo>
                    <a:pt x="4799" y="2972"/>
                  </a:lnTo>
                  <a:lnTo>
                    <a:pt x="3237" y="322"/>
                  </a:lnTo>
                  <a:cubicBezTo>
                    <a:pt x="3172" y="61"/>
                    <a:pt x="3078" y="0"/>
                    <a:pt x="2945" y="0"/>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9"/>
            <p:cNvSpPr/>
            <p:nvPr/>
          </p:nvSpPr>
          <p:spPr>
            <a:xfrm>
              <a:off x="4885150" y="583175"/>
              <a:ext cx="46750" cy="48350"/>
            </a:xfrm>
            <a:custGeom>
              <a:rect b="b" l="l" r="r" t="t"/>
              <a:pathLst>
                <a:path extrusionOk="0" h="1934" w="1870">
                  <a:moveTo>
                    <a:pt x="1396" y="1"/>
                  </a:moveTo>
                  <a:cubicBezTo>
                    <a:pt x="1277" y="1"/>
                    <a:pt x="944" y="267"/>
                    <a:pt x="586" y="650"/>
                  </a:cubicBezTo>
                  <a:cubicBezTo>
                    <a:pt x="224" y="1068"/>
                    <a:pt x="0" y="1459"/>
                    <a:pt x="84" y="1542"/>
                  </a:cubicBezTo>
                  <a:lnTo>
                    <a:pt x="782" y="1933"/>
                  </a:lnTo>
                  <a:lnTo>
                    <a:pt x="1870" y="678"/>
                  </a:lnTo>
                  <a:lnTo>
                    <a:pt x="1423" y="8"/>
                  </a:lnTo>
                  <a:cubicBezTo>
                    <a:pt x="1416" y="3"/>
                    <a:pt x="1407" y="1"/>
                    <a:pt x="13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9"/>
            <p:cNvSpPr/>
            <p:nvPr/>
          </p:nvSpPr>
          <p:spPr>
            <a:xfrm>
              <a:off x="4890725" y="588575"/>
              <a:ext cx="34900" cy="37350"/>
            </a:xfrm>
            <a:custGeom>
              <a:rect b="b" l="l" r="r" t="t"/>
              <a:pathLst>
                <a:path extrusionOk="0" h="1494" w="1396">
                  <a:moveTo>
                    <a:pt x="1307" y="0"/>
                  </a:moveTo>
                  <a:cubicBezTo>
                    <a:pt x="1197" y="0"/>
                    <a:pt x="881" y="258"/>
                    <a:pt x="587" y="601"/>
                  </a:cubicBezTo>
                  <a:cubicBezTo>
                    <a:pt x="224" y="1020"/>
                    <a:pt x="1" y="1382"/>
                    <a:pt x="84" y="1466"/>
                  </a:cubicBezTo>
                  <a:lnTo>
                    <a:pt x="168" y="1494"/>
                  </a:lnTo>
                  <a:cubicBezTo>
                    <a:pt x="168" y="1382"/>
                    <a:pt x="363" y="1048"/>
                    <a:pt x="670" y="685"/>
                  </a:cubicBezTo>
                  <a:cubicBezTo>
                    <a:pt x="977" y="350"/>
                    <a:pt x="1284" y="99"/>
                    <a:pt x="1396" y="71"/>
                  </a:cubicBezTo>
                  <a:lnTo>
                    <a:pt x="1340" y="15"/>
                  </a:lnTo>
                  <a:cubicBezTo>
                    <a:pt x="1333" y="5"/>
                    <a:pt x="1322" y="0"/>
                    <a:pt x="130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9"/>
            <p:cNvSpPr/>
            <p:nvPr/>
          </p:nvSpPr>
          <p:spPr>
            <a:xfrm>
              <a:off x="4897000" y="594125"/>
              <a:ext cx="32800" cy="34600"/>
            </a:xfrm>
            <a:custGeom>
              <a:rect b="b" l="l" r="r" t="t"/>
              <a:pathLst>
                <a:path extrusionOk="0" h="1384" w="1312">
                  <a:moveTo>
                    <a:pt x="1213" y="0"/>
                  </a:moveTo>
                  <a:cubicBezTo>
                    <a:pt x="1092" y="0"/>
                    <a:pt x="822" y="235"/>
                    <a:pt x="531" y="574"/>
                  </a:cubicBezTo>
                  <a:cubicBezTo>
                    <a:pt x="196" y="937"/>
                    <a:pt x="1" y="1300"/>
                    <a:pt x="57" y="1356"/>
                  </a:cubicBezTo>
                  <a:lnTo>
                    <a:pt x="140" y="1383"/>
                  </a:lnTo>
                  <a:cubicBezTo>
                    <a:pt x="140" y="1272"/>
                    <a:pt x="336" y="965"/>
                    <a:pt x="615" y="630"/>
                  </a:cubicBezTo>
                  <a:cubicBezTo>
                    <a:pt x="893" y="323"/>
                    <a:pt x="1172" y="72"/>
                    <a:pt x="1312" y="72"/>
                  </a:cubicBezTo>
                  <a:lnTo>
                    <a:pt x="1256" y="16"/>
                  </a:lnTo>
                  <a:cubicBezTo>
                    <a:pt x="1245" y="6"/>
                    <a:pt x="1231" y="0"/>
                    <a:pt x="1213"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9"/>
            <p:cNvSpPr/>
            <p:nvPr/>
          </p:nvSpPr>
          <p:spPr>
            <a:xfrm>
              <a:off x="4903275" y="599700"/>
              <a:ext cx="30725" cy="32000"/>
            </a:xfrm>
            <a:custGeom>
              <a:rect b="b" l="l" r="r" t="t"/>
              <a:pathLst>
                <a:path extrusionOk="0" h="1280" w="1229">
                  <a:moveTo>
                    <a:pt x="1110" y="0"/>
                  </a:moveTo>
                  <a:cubicBezTo>
                    <a:pt x="1008" y="0"/>
                    <a:pt x="742" y="228"/>
                    <a:pt x="475" y="519"/>
                  </a:cubicBezTo>
                  <a:cubicBezTo>
                    <a:pt x="168" y="881"/>
                    <a:pt x="1" y="1188"/>
                    <a:pt x="57" y="1272"/>
                  </a:cubicBezTo>
                  <a:cubicBezTo>
                    <a:pt x="62" y="1277"/>
                    <a:pt x="69" y="1280"/>
                    <a:pt x="79" y="1280"/>
                  </a:cubicBezTo>
                  <a:cubicBezTo>
                    <a:pt x="170" y="1280"/>
                    <a:pt x="448" y="1045"/>
                    <a:pt x="726" y="742"/>
                  </a:cubicBezTo>
                  <a:cubicBezTo>
                    <a:pt x="1033" y="379"/>
                    <a:pt x="1228" y="72"/>
                    <a:pt x="1145" y="17"/>
                  </a:cubicBezTo>
                  <a:cubicBezTo>
                    <a:pt x="1137" y="6"/>
                    <a:pt x="1126" y="0"/>
                    <a:pt x="1110"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9"/>
            <p:cNvSpPr/>
            <p:nvPr/>
          </p:nvSpPr>
          <p:spPr>
            <a:xfrm>
              <a:off x="4791000" y="505475"/>
              <a:ext cx="101850" cy="117675"/>
            </a:xfrm>
            <a:custGeom>
              <a:rect b="b" l="l" r="r" t="t"/>
              <a:pathLst>
                <a:path extrusionOk="0" h="4707" w="4074">
                  <a:moveTo>
                    <a:pt x="3137" y="0"/>
                  </a:moveTo>
                  <a:cubicBezTo>
                    <a:pt x="3090" y="0"/>
                    <a:pt x="3039" y="6"/>
                    <a:pt x="2985" y="19"/>
                  </a:cubicBezTo>
                  <a:cubicBezTo>
                    <a:pt x="2399" y="521"/>
                    <a:pt x="2065" y="521"/>
                    <a:pt x="698" y="1386"/>
                  </a:cubicBezTo>
                  <a:cubicBezTo>
                    <a:pt x="0" y="1805"/>
                    <a:pt x="1339" y="3479"/>
                    <a:pt x="1674" y="3981"/>
                  </a:cubicBezTo>
                  <a:cubicBezTo>
                    <a:pt x="2009" y="4455"/>
                    <a:pt x="3543" y="4678"/>
                    <a:pt x="3934" y="4706"/>
                  </a:cubicBezTo>
                  <a:lnTo>
                    <a:pt x="4073" y="4539"/>
                  </a:lnTo>
                  <a:cubicBezTo>
                    <a:pt x="4073" y="4539"/>
                    <a:pt x="2678" y="4372"/>
                    <a:pt x="2120" y="3981"/>
                  </a:cubicBezTo>
                  <a:cubicBezTo>
                    <a:pt x="1869" y="3814"/>
                    <a:pt x="1423" y="3311"/>
                    <a:pt x="1200" y="2837"/>
                  </a:cubicBezTo>
                  <a:cubicBezTo>
                    <a:pt x="977" y="2363"/>
                    <a:pt x="865" y="2084"/>
                    <a:pt x="1032" y="1833"/>
                  </a:cubicBezTo>
                  <a:cubicBezTo>
                    <a:pt x="2790" y="968"/>
                    <a:pt x="2957" y="577"/>
                    <a:pt x="3208" y="438"/>
                  </a:cubicBezTo>
                  <a:cubicBezTo>
                    <a:pt x="3262" y="405"/>
                    <a:pt x="3313" y="391"/>
                    <a:pt x="3360" y="391"/>
                  </a:cubicBezTo>
                  <a:cubicBezTo>
                    <a:pt x="3632" y="391"/>
                    <a:pt x="3794" y="856"/>
                    <a:pt x="3794" y="856"/>
                  </a:cubicBezTo>
                  <a:cubicBezTo>
                    <a:pt x="3744" y="578"/>
                    <a:pt x="3601" y="0"/>
                    <a:pt x="31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9"/>
            <p:cNvSpPr/>
            <p:nvPr/>
          </p:nvSpPr>
          <p:spPr>
            <a:xfrm>
              <a:off x="4825175" y="547800"/>
              <a:ext cx="71850" cy="54425"/>
            </a:xfrm>
            <a:custGeom>
              <a:rect b="b" l="l" r="r" t="t"/>
              <a:pathLst>
                <a:path extrusionOk="0" h="2177" w="2874">
                  <a:moveTo>
                    <a:pt x="502" y="0"/>
                  </a:moveTo>
                  <a:cubicBezTo>
                    <a:pt x="419" y="112"/>
                    <a:pt x="0" y="223"/>
                    <a:pt x="0" y="223"/>
                  </a:cubicBezTo>
                  <a:lnTo>
                    <a:pt x="2874" y="2176"/>
                  </a:lnTo>
                  <a:lnTo>
                    <a:pt x="2874" y="2037"/>
                  </a:lnTo>
                  <a:cubicBezTo>
                    <a:pt x="2874" y="2037"/>
                    <a:pt x="1674" y="1395"/>
                    <a:pt x="502"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9"/>
            <p:cNvSpPr/>
            <p:nvPr/>
          </p:nvSpPr>
          <p:spPr>
            <a:xfrm>
              <a:off x="4823075" y="561050"/>
              <a:ext cx="73950" cy="41175"/>
            </a:xfrm>
            <a:custGeom>
              <a:rect b="b" l="l" r="r" t="t"/>
              <a:pathLst>
                <a:path extrusionOk="0" h="1647" w="2958">
                  <a:moveTo>
                    <a:pt x="28" y="0"/>
                  </a:moveTo>
                  <a:cubicBezTo>
                    <a:pt x="28" y="0"/>
                    <a:pt x="0" y="363"/>
                    <a:pt x="112" y="530"/>
                  </a:cubicBezTo>
                  <a:cubicBezTo>
                    <a:pt x="224" y="698"/>
                    <a:pt x="2958" y="1646"/>
                    <a:pt x="2958" y="1646"/>
                  </a:cubicBezTo>
                  <a:lnTo>
                    <a:pt x="2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9"/>
            <p:cNvSpPr/>
            <p:nvPr/>
          </p:nvSpPr>
          <p:spPr>
            <a:xfrm>
              <a:off x="4848175" y="595025"/>
              <a:ext cx="25850" cy="20450"/>
            </a:xfrm>
            <a:custGeom>
              <a:rect b="b" l="l" r="r" t="t"/>
              <a:pathLst>
                <a:path extrusionOk="0" h="818" w="1034">
                  <a:moveTo>
                    <a:pt x="386" y="0"/>
                  </a:moveTo>
                  <a:cubicBezTo>
                    <a:pt x="263" y="0"/>
                    <a:pt x="158" y="43"/>
                    <a:pt x="112" y="120"/>
                  </a:cubicBezTo>
                  <a:lnTo>
                    <a:pt x="1" y="371"/>
                  </a:lnTo>
                  <a:lnTo>
                    <a:pt x="112" y="427"/>
                  </a:lnTo>
                  <a:cubicBezTo>
                    <a:pt x="140" y="511"/>
                    <a:pt x="252" y="622"/>
                    <a:pt x="363" y="678"/>
                  </a:cubicBezTo>
                  <a:cubicBezTo>
                    <a:pt x="468" y="741"/>
                    <a:pt x="588" y="772"/>
                    <a:pt x="689" y="772"/>
                  </a:cubicBezTo>
                  <a:cubicBezTo>
                    <a:pt x="723" y="772"/>
                    <a:pt x="754" y="769"/>
                    <a:pt x="782" y="762"/>
                  </a:cubicBezTo>
                  <a:lnTo>
                    <a:pt x="894" y="817"/>
                  </a:lnTo>
                  <a:lnTo>
                    <a:pt x="977" y="594"/>
                  </a:lnTo>
                  <a:cubicBezTo>
                    <a:pt x="1033" y="427"/>
                    <a:pt x="921" y="204"/>
                    <a:pt x="698" y="92"/>
                  </a:cubicBezTo>
                  <a:cubicBezTo>
                    <a:pt x="598" y="29"/>
                    <a:pt x="486" y="0"/>
                    <a:pt x="3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9"/>
            <p:cNvSpPr/>
            <p:nvPr/>
          </p:nvSpPr>
          <p:spPr>
            <a:xfrm>
              <a:off x="4846100" y="599275"/>
              <a:ext cx="26525" cy="19825"/>
            </a:xfrm>
            <a:custGeom>
              <a:rect b="b" l="l" r="r" t="t"/>
              <a:pathLst>
                <a:path extrusionOk="0" h="793" w="1061">
                  <a:moveTo>
                    <a:pt x="397" y="0"/>
                  </a:moveTo>
                  <a:cubicBezTo>
                    <a:pt x="270" y="0"/>
                    <a:pt x="159" y="50"/>
                    <a:pt x="112" y="145"/>
                  </a:cubicBezTo>
                  <a:cubicBezTo>
                    <a:pt x="0" y="313"/>
                    <a:pt x="112" y="564"/>
                    <a:pt x="363" y="703"/>
                  </a:cubicBezTo>
                  <a:cubicBezTo>
                    <a:pt x="459" y="763"/>
                    <a:pt x="566" y="793"/>
                    <a:pt x="665" y="793"/>
                  </a:cubicBezTo>
                  <a:cubicBezTo>
                    <a:pt x="796" y="793"/>
                    <a:pt x="913" y="742"/>
                    <a:pt x="977" y="647"/>
                  </a:cubicBezTo>
                  <a:cubicBezTo>
                    <a:pt x="1060" y="452"/>
                    <a:pt x="949" y="229"/>
                    <a:pt x="698" y="89"/>
                  </a:cubicBezTo>
                  <a:cubicBezTo>
                    <a:pt x="601" y="29"/>
                    <a:pt x="494" y="0"/>
                    <a:pt x="39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9"/>
            <p:cNvSpPr/>
            <p:nvPr/>
          </p:nvSpPr>
          <p:spPr>
            <a:xfrm>
              <a:off x="4811225" y="502450"/>
              <a:ext cx="94875" cy="67400"/>
            </a:xfrm>
            <a:custGeom>
              <a:rect b="b" l="l" r="r" t="t"/>
              <a:pathLst>
                <a:path extrusionOk="0" h="2696" w="3795">
                  <a:moveTo>
                    <a:pt x="3209" y="1"/>
                  </a:moveTo>
                  <a:lnTo>
                    <a:pt x="0" y="1284"/>
                  </a:lnTo>
                  <a:cubicBezTo>
                    <a:pt x="0" y="1284"/>
                    <a:pt x="558" y="2372"/>
                    <a:pt x="1535" y="2651"/>
                  </a:cubicBezTo>
                  <a:cubicBezTo>
                    <a:pt x="1655" y="2682"/>
                    <a:pt x="1780" y="2696"/>
                    <a:pt x="1907" y="2696"/>
                  </a:cubicBezTo>
                  <a:cubicBezTo>
                    <a:pt x="2808" y="2696"/>
                    <a:pt x="3794" y="2009"/>
                    <a:pt x="3794" y="2009"/>
                  </a:cubicBezTo>
                  <a:lnTo>
                    <a:pt x="320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9"/>
            <p:cNvSpPr/>
            <p:nvPr/>
          </p:nvSpPr>
          <p:spPr>
            <a:xfrm>
              <a:off x="4696825" y="492600"/>
              <a:ext cx="195325" cy="90075"/>
            </a:xfrm>
            <a:custGeom>
              <a:rect b="b" l="l" r="r" t="t"/>
              <a:pathLst>
                <a:path extrusionOk="0" h="3603" w="7813">
                  <a:moveTo>
                    <a:pt x="7202" y="1"/>
                  </a:moveTo>
                  <a:cubicBezTo>
                    <a:pt x="7181" y="1"/>
                    <a:pt x="7161" y="2"/>
                    <a:pt x="7143" y="4"/>
                  </a:cubicBezTo>
                  <a:cubicBezTo>
                    <a:pt x="6892" y="32"/>
                    <a:pt x="559" y="2766"/>
                    <a:pt x="559" y="2766"/>
                  </a:cubicBezTo>
                  <a:cubicBezTo>
                    <a:pt x="280" y="2934"/>
                    <a:pt x="1" y="3240"/>
                    <a:pt x="168" y="3492"/>
                  </a:cubicBezTo>
                  <a:cubicBezTo>
                    <a:pt x="214" y="3568"/>
                    <a:pt x="390" y="3603"/>
                    <a:pt x="636" y="3603"/>
                  </a:cubicBezTo>
                  <a:cubicBezTo>
                    <a:pt x="1284" y="3603"/>
                    <a:pt x="2416" y="3361"/>
                    <a:pt x="2902" y="3017"/>
                  </a:cubicBezTo>
                  <a:cubicBezTo>
                    <a:pt x="3600" y="2515"/>
                    <a:pt x="5664" y="1567"/>
                    <a:pt x="6390" y="1315"/>
                  </a:cubicBezTo>
                  <a:cubicBezTo>
                    <a:pt x="7087" y="1092"/>
                    <a:pt x="7812" y="841"/>
                    <a:pt x="7812" y="478"/>
                  </a:cubicBezTo>
                  <a:cubicBezTo>
                    <a:pt x="7812" y="146"/>
                    <a:pt x="7436" y="1"/>
                    <a:pt x="72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9"/>
            <p:cNvSpPr/>
            <p:nvPr/>
          </p:nvSpPr>
          <p:spPr>
            <a:xfrm>
              <a:off x="4702300" y="491325"/>
              <a:ext cx="186350" cy="83050"/>
            </a:xfrm>
            <a:custGeom>
              <a:rect b="b" l="l" r="r" t="t"/>
              <a:pathLst>
                <a:path extrusionOk="0" h="3322" w="7454">
                  <a:moveTo>
                    <a:pt x="6648" y="1"/>
                  </a:moveTo>
                  <a:cubicBezTo>
                    <a:pt x="6490" y="1"/>
                    <a:pt x="6319" y="12"/>
                    <a:pt x="6143" y="27"/>
                  </a:cubicBezTo>
                  <a:cubicBezTo>
                    <a:pt x="5529" y="83"/>
                    <a:pt x="1093" y="2120"/>
                    <a:pt x="1093" y="2120"/>
                  </a:cubicBezTo>
                  <a:cubicBezTo>
                    <a:pt x="1093" y="2120"/>
                    <a:pt x="200" y="2901"/>
                    <a:pt x="61" y="3152"/>
                  </a:cubicBezTo>
                  <a:cubicBezTo>
                    <a:pt x="1" y="3260"/>
                    <a:pt x="259" y="3321"/>
                    <a:pt x="635" y="3321"/>
                  </a:cubicBezTo>
                  <a:cubicBezTo>
                    <a:pt x="1136" y="3321"/>
                    <a:pt x="1846" y="3212"/>
                    <a:pt x="2293" y="2957"/>
                  </a:cubicBezTo>
                  <a:cubicBezTo>
                    <a:pt x="3074" y="2510"/>
                    <a:pt x="4692" y="1729"/>
                    <a:pt x="5473" y="1394"/>
                  </a:cubicBezTo>
                  <a:cubicBezTo>
                    <a:pt x="6254" y="1060"/>
                    <a:pt x="7454" y="753"/>
                    <a:pt x="7426" y="362"/>
                  </a:cubicBezTo>
                  <a:cubicBezTo>
                    <a:pt x="7386" y="79"/>
                    <a:pt x="7066" y="1"/>
                    <a:pt x="66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9"/>
            <p:cNvSpPr/>
            <p:nvPr/>
          </p:nvSpPr>
          <p:spPr>
            <a:xfrm>
              <a:off x="4725425" y="449425"/>
              <a:ext cx="147900" cy="108850"/>
            </a:xfrm>
            <a:custGeom>
              <a:rect b="b" l="l" r="r" t="t"/>
              <a:pathLst>
                <a:path extrusionOk="0" h="4354" w="5916">
                  <a:moveTo>
                    <a:pt x="3127" y="0"/>
                  </a:moveTo>
                  <a:cubicBezTo>
                    <a:pt x="2877" y="0"/>
                    <a:pt x="2613" y="33"/>
                    <a:pt x="2344" y="113"/>
                  </a:cubicBezTo>
                  <a:cubicBezTo>
                    <a:pt x="1702" y="336"/>
                    <a:pt x="140" y="978"/>
                    <a:pt x="84" y="2345"/>
                  </a:cubicBezTo>
                  <a:cubicBezTo>
                    <a:pt x="1" y="3712"/>
                    <a:pt x="335" y="4354"/>
                    <a:pt x="335" y="4354"/>
                  </a:cubicBezTo>
                  <a:cubicBezTo>
                    <a:pt x="335" y="4354"/>
                    <a:pt x="4353" y="2373"/>
                    <a:pt x="5636" y="2066"/>
                  </a:cubicBezTo>
                  <a:cubicBezTo>
                    <a:pt x="5915" y="1982"/>
                    <a:pt x="5134" y="671"/>
                    <a:pt x="4743" y="448"/>
                  </a:cubicBezTo>
                  <a:cubicBezTo>
                    <a:pt x="4434" y="262"/>
                    <a:pt x="3835" y="0"/>
                    <a:pt x="3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9"/>
            <p:cNvSpPr/>
            <p:nvPr/>
          </p:nvSpPr>
          <p:spPr>
            <a:xfrm>
              <a:off x="4726125" y="453625"/>
              <a:ext cx="69775" cy="104650"/>
            </a:xfrm>
            <a:custGeom>
              <a:rect b="b" l="l" r="r" t="t"/>
              <a:pathLst>
                <a:path extrusionOk="0" h="4186" w="2791">
                  <a:moveTo>
                    <a:pt x="2232" y="1"/>
                  </a:moveTo>
                  <a:lnTo>
                    <a:pt x="2232" y="1"/>
                  </a:lnTo>
                  <a:cubicBezTo>
                    <a:pt x="1535" y="224"/>
                    <a:pt x="140" y="866"/>
                    <a:pt x="56" y="2177"/>
                  </a:cubicBezTo>
                  <a:cubicBezTo>
                    <a:pt x="0" y="3544"/>
                    <a:pt x="335" y="4186"/>
                    <a:pt x="335" y="4186"/>
                  </a:cubicBezTo>
                  <a:cubicBezTo>
                    <a:pt x="335" y="4186"/>
                    <a:pt x="1507" y="3600"/>
                    <a:pt x="2790" y="3014"/>
                  </a:cubicBezTo>
                  <a:cubicBezTo>
                    <a:pt x="2232" y="2093"/>
                    <a:pt x="1814" y="754"/>
                    <a:pt x="22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9"/>
            <p:cNvSpPr/>
            <p:nvPr/>
          </p:nvSpPr>
          <p:spPr>
            <a:xfrm>
              <a:off x="4694725" y="1394525"/>
              <a:ext cx="140025" cy="88875"/>
            </a:xfrm>
            <a:custGeom>
              <a:rect b="b" l="l" r="r" t="t"/>
              <a:pathLst>
                <a:path extrusionOk="0" h="3555" w="5601">
                  <a:moveTo>
                    <a:pt x="2735" y="1"/>
                  </a:moveTo>
                  <a:lnTo>
                    <a:pt x="224" y="503"/>
                  </a:lnTo>
                  <a:cubicBezTo>
                    <a:pt x="1" y="1870"/>
                    <a:pt x="113" y="2651"/>
                    <a:pt x="838" y="2651"/>
                  </a:cubicBezTo>
                  <a:cubicBezTo>
                    <a:pt x="1117" y="2651"/>
                    <a:pt x="1229" y="2651"/>
                    <a:pt x="1591" y="2930"/>
                  </a:cubicBezTo>
                  <a:cubicBezTo>
                    <a:pt x="2365" y="3480"/>
                    <a:pt x="2916" y="3554"/>
                    <a:pt x="3287" y="3554"/>
                  </a:cubicBezTo>
                  <a:cubicBezTo>
                    <a:pt x="3424" y="3554"/>
                    <a:pt x="3537" y="3544"/>
                    <a:pt x="3628" y="3544"/>
                  </a:cubicBezTo>
                  <a:cubicBezTo>
                    <a:pt x="3640" y="3544"/>
                    <a:pt x="3652" y="3544"/>
                    <a:pt x="3664" y="3544"/>
                  </a:cubicBezTo>
                  <a:cubicBezTo>
                    <a:pt x="4924" y="3544"/>
                    <a:pt x="5601" y="2090"/>
                    <a:pt x="4772" y="1730"/>
                  </a:cubicBezTo>
                  <a:cubicBezTo>
                    <a:pt x="3851" y="1340"/>
                    <a:pt x="2735" y="1"/>
                    <a:pt x="27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9"/>
            <p:cNvSpPr/>
            <p:nvPr/>
          </p:nvSpPr>
          <p:spPr>
            <a:xfrm>
              <a:off x="4673825" y="883975"/>
              <a:ext cx="267150" cy="557300"/>
            </a:xfrm>
            <a:custGeom>
              <a:rect b="b" l="l" r="r" t="t"/>
              <a:pathLst>
                <a:path extrusionOk="0" h="22292" w="10686">
                  <a:moveTo>
                    <a:pt x="4548" y="1"/>
                  </a:moveTo>
                  <a:cubicBezTo>
                    <a:pt x="4045" y="1647"/>
                    <a:pt x="3292" y="4632"/>
                    <a:pt x="3292" y="5776"/>
                  </a:cubicBezTo>
                  <a:cubicBezTo>
                    <a:pt x="3292" y="6892"/>
                    <a:pt x="2539" y="11160"/>
                    <a:pt x="2539" y="11774"/>
                  </a:cubicBezTo>
                  <a:cubicBezTo>
                    <a:pt x="1283" y="14173"/>
                    <a:pt x="0" y="21455"/>
                    <a:pt x="753" y="22292"/>
                  </a:cubicBezTo>
                  <a:cubicBezTo>
                    <a:pt x="1825" y="21438"/>
                    <a:pt x="3037" y="21267"/>
                    <a:pt x="3835" y="21267"/>
                  </a:cubicBezTo>
                  <a:cubicBezTo>
                    <a:pt x="4367" y="21267"/>
                    <a:pt x="4715" y="21343"/>
                    <a:pt x="4715" y="21343"/>
                  </a:cubicBezTo>
                  <a:cubicBezTo>
                    <a:pt x="4715" y="21343"/>
                    <a:pt x="6863" y="14229"/>
                    <a:pt x="7226" y="12974"/>
                  </a:cubicBezTo>
                  <a:cubicBezTo>
                    <a:pt x="7616" y="11718"/>
                    <a:pt x="10434" y="2009"/>
                    <a:pt x="10546" y="1507"/>
                  </a:cubicBezTo>
                  <a:cubicBezTo>
                    <a:pt x="10685" y="1005"/>
                    <a:pt x="4548" y="1"/>
                    <a:pt x="4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9"/>
            <p:cNvSpPr/>
            <p:nvPr/>
          </p:nvSpPr>
          <p:spPr>
            <a:xfrm>
              <a:off x="4733100" y="1047175"/>
              <a:ext cx="162525" cy="373325"/>
            </a:xfrm>
            <a:custGeom>
              <a:rect b="b" l="l" r="r" t="t"/>
              <a:pathLst>
                <a:path extrusionOk="0" h="14933" w="6501">
                  <a:moveTo>
                    <a:pt x="6501" y="1"/>
                  </a:moveTo>
                  <a:cubicBezTo>
                    <a:pt x="6501" y="2"/>
                    <a:pt x="4185" y="5665"/>
                    <a:pt x="3962" y="6557"/>
                  </a:cubicBezTo>
                  <a:cubicBezTo>
                    <a:pt x="3683" y="7729"/>
                    <a:pt x="2707" y="9208"/>
                    <a:pt x="2539" y="9710"/>
                  </a:cubicBezTo>
                  <a:cubicBezTo>
                    <a:pt x="2121" y="11049"/>
                    <a:pt x="1089" y="12025"/>
                    <a:pt x="1089" y="12025"/>
                  </a:cubicBezTo>
                  <a:cubicBezTo>
                    <a:pt x="1089" y="12025"/>
                    <a:pt x="1591" y="12277"/>
                    <a:pt x="1953" y="12444"/>
                  </a:cubicBezTo>
                  <a:cubicBezTo>
                    <a:pt x="1619" y="12444"/>
                    <a:pt x="168" y="13811"/>
                    <a:pt x="84" y="13923"/>
                  </a:cubicBezTo>
                  <a:cubicBezTo>
                    <a:pt x="0" y="14062"/>
                    <a:pt x="1340" y="14062"/>
                    <a:pt x="1702" y="14090"/>
                  </a:cubicBezTo>
                  <a:cubicBezTo>
                    <a:pt x="1451" y="14090"/>
                    <a:pt x="224" y="14341"/>
                    <a:pt x="84" y="14899"/>
                  </a:cubicBezTo>
                  <a:cubicBezTo>
                    <a:pt x="255" y="14801"/>
                    <a:pt x="518" y="14768"/>
                    <a:pt x="808" y="14768"/>
                  </a:cubicBezTo>
                  <a:cubicBezTo>
                    <a:pt x="1449" y="14768"/>
                    <a:pt x="2221" y="14932"/>
                    <a:pt x="2415" y="14932"/>
                  </a:cubicBezTo>
                  <a:cubicBezTo>
                    <a:pt x="2435" y="14932"/>
                    <a:pt x="2448" y="14931"/>
                    <a:pt x="2456" y="14927"/>
                  </a:cubicBezTo>
                  <a:cubicBezTo>
                    <a:pt x="2595" y="14899"/>
                    <a:pt x="2930" y="13755"/>
                    <a:pt x="2930" y="13281"/>
                  </a:cubicBezTo>
                  <a:cubicBezTo>
                    <a:pt x="2930" y="12779"/>
                    <a:pt x="4102" y="9291"/>
                    <a:pt x="4269" y="8957"/>
                  </a:cubicBezTo>
                  <a:cubicBezTo>
                    <a:pt x="4436" y="8622"/>
                    <a:pt x="4715" y="7841"/>
                    <a:pt x="4883" y="7087"/>
                  </a:cubicBezTo>
                  <a:cubicBezTo>
                    <a:pt x="5050" y="6334"/>
                    <a:pt x="6389" y="1005"/>
                    <a:pt x="6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9"/>
            <p:cNvSpPr/>
            <p:nvPr/>
          </p:nvSpPr>
          <p:spPr>
            <a:xfrm>
              <a:off x="4683575" y="1370775"/>
              <a:ext cx="122775" cy="45400"/>
            </a:xfrm>
            <a:custGeom>
              <a:rect b="b" l="l" r="r" t="t"/>
              <a:pathLst>
                <a:path extrusionOk="0" h="1816" w="4911">
                  <a:moveTo>
                    <a:pt x="2598" y="1"/>
                  </a:moveTo>
                  <a:cubicBezTo>
                    <a:pt x="1320" y="1"/>
                    <a:pt x="422" y="237"/>
                    <a:pt x="224" y="281"/>
                  </a:cubicBezTo>
                  <a:cubicBezTo>
                    <a:pt x="1" y="1425"/>
                    <a:pt x="140" y="1816"/>
                    <a:pt x="140" y="1816"/>
                  </a:cubicBezTo>
                  <a:cubicBezTo>
                    <a:pt x="140" y="1816"/>
                    <a:pt x="1784" y="1117"/>
                    <a:pt x="3171" y="1117"/>
                  </a:cubicBezTo>
                  <a:cubicBezTo>
                    <a:pt x="3327" y="1117"/>
                    <a:pt x="3480" y="1126"/>
                    <a:pt x="3627" y="1146"/>
                  </a:cubicBezTo>
                  <a:cubicBezTo>
                    <a:pt x="4305" y="1172"/>
                    <a:pt x="4593" y="1514"/>
                    <a:pt x="4651" y="1514"/>
                  </a:cubicBezTo>
                  <a:cubicBezTo>
                    <a:pt x="4655" y="1514"/>
                    <a:pt x="4658" y="1512"/>
                    <a:pt x="4660" y="1509"/>
                  </a:cubicBezTo>
                  <a:cubicBezTo>
                    <a:pt x="4911" y="727"/>
                    <a:pt x="4883" y="476"/>
                    <a:pt x="4883" y="476"/>
                  </a:cubicBezTo>
                  <a:cubicBezTo>
                    <a:pt x="4743" y="337"/>
                    <a:pt x="4353" y="170"/>
                    <a:pt x="3683" y="58"/>
                  </a:cubicBezTo>
                  <a:cubicBezTo>
                    <a:pt x="3299" y="17"/>
                    <a:pt x="2935" y="1"/>
                    <a:pt x="25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9"/>
            <p:cNvSpPr/>
            <p:nvPr/>
          </p:nvSpPr>
          <p:spPr>
            <a:xfrm>
              <a:off x="4684975" y="1381050"/>
              <a:ext cx="119300" cy="23975"/>
            </a:xfrm>
            <a:custGeom>
              <a:rect b="b" l="l" r="r" t="t"/>
              <a:pathLst>
                <a:path extrusionOk="0" h="959" w="4772">
                  <a:moveTo>
                    <a:pt x="2805" y="1"/>
                  </a:moveTo>
                  <a:cubicBezTo>
                    <a:pt x="1447" y="1"/>
                    <a:pt x="84" y="344"/>
                    <a:pt x="84" y="344"/>
                  </a:cubicBezTo>
                  <a:cubicBezTo>
                    <a:pt x="84" y="344"/>
                    <a:pt x="0" y="512"/>
                    <a:pt x="56" y="958"/>
                  </a:cubicBezTo>
                  <a:cubicBezTo>
                    <a:pt x="1255" y="544"/>
                    <a:pt x="2173" y="415"/>
                    <a:pt x="2866" y="415"/>
                  </a:cubicBezTo>
                  <a:cubicBezTo>
                    <a:pt x="3948" y="415"/>
                    <a:pt x="4483" y="729"/>
                    <a:pt x="4687" y="763"/>
                  </a:cubicBezTo>
                  <a:cubicBezTo>
                    <a:pt x="4687" y="763"/>
                    <a:pt x="4743" y="512"/>
                    <a:pt x="4771" y="400"/>
                  </a:cubicBezTo>
                  <a:cubicBezTo>
                    <a:pt x="4256" y="99"/>
                    <a:pt x="3531" y="1"/>
                    <a:pt x="280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9"/>
            <p:cNvSpPr/>
            <p:nvPr/>
          </p:nvSpPr>
          <p:spPr>
            <a:xfrm>
              <a:off x="4708000" y="638375"/>
              <a:ext cx="115100" cy="226800"/>
            </a:xfrm>
            <a:custGeom>
              <a:rect b="b" l="l" r="r" t="t"/>
              <a:pathLst>
                <a:path extrusionOk="0" h="9072" w="4604">
                  <a:moveTo>
                    <a:pt x="1056" y="0"/>
                  </a:moveTo>
                  <a:cubicBezTo>
                    <a:pt x="1029" y="0"/>
                    <a:pt x="1002" y="1"/>
                    <a:pt x="977" y="4"/>
                  </a:cubicBezTo>
                  <a:cubicBezTo>
                    <a:pt x="532" y="53"/>
                    <a:pt x="1" y="976"/>
                    <a:pt x="116" y="976"/>
                  </a:cubicBezTo>
                  <a:cubicBezTo>
                    <a:pt x="131" y="976"/>
                    <a:pt x="157" y="960"/>
                    <a:pt x="195" y="925"/>
                  </a:cubicBezTo>
                  <a:cubicBezTo>
                    <a:pt x="368" y="764"/>
                    <a:pt x="587" y="690"/>
                    <a:pt x="828" y="690"/>
                  </a:cubicBezTo>
                  <a:cubicBezTo>
                    <a:pt x="1674" y="690"/>
                    <a:pt x="2802" y="1609"/>
                    <a:pt x="3236" y="2933"/>
                  </a:cubicBezTo>
                  <a:cubicBezTo>
                    <a:pt x="4018" y="5361"/>
                    <a:pt x="1479" y="8151"/>
                    <a:pt x="1144" y="8234"/>
                  </a:cubicBezTo>
                  <a:cubicBezTo>
                    <a:pt x="837" y="8290"/>
                    <a:pt x="753" y="9071"/>
                    <a:pt x="1367" y="9071"/>
                  </a:cubicBezTo>
                  <a:cubicBezTo>
                    <a:pt x="1373" y="9071"/>
                    <a:pt x="1378" y="9071"/>
                    <a:pt x="1384" y="9071"/>
                  </a:cubicBezTo>
                  <a:cubicBezTo>
                    <a:pt x="2694" y="9071"/>
                    <a:pt x="4603" y="5772"/>
                    <a:pt x="4520" y="3966"/>
                  </a:cubicBezTo>
                  <a:cubicBezTo>
                    <a:pt x="4465" y="2169"/>
                    <a:pt x="2153" y="0"/>
                    <a:pt x="1056"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9"/>
            <p:cNvSpPr/>
            <p:nvPr/>
          </p:nvSpPr>
          <p:spPr>
            <a:xfrm>
              <a:off x="5079050" y="707525"/>
              <a:ext cx="58600" cy="27225"/>
            </a:xfrm>
            <a:custGeom>
              <a:rect b="b" l="l" r="r" t="t"/>
              <a:pathLst>
                <a:path extrusionOk="0" h="1089" w="2344">
                  <a:moveTo>
                    <a:pt x="670" y="0"/>
                  </a:moveTo>
                  <a:lnTo>
                    <a:pt x="0" y="112"/>
                  </a:lnTo>
                  <a:lnTo>
                    <a:pt x="1702" y="1088"/>
                  </a:lnTo>
                  <a:lnTo>
                    <a:pt x="2344" y="893"/>
                  </a:lnTo>
                  <a:lnTo>
                    <a:pt x="67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9"/>
            <p:cNvSpPr/>
            <p:nvPr/>
          </p:nvSpPr>
          <p:spPr>
            <a:xfrm>
              <a:off x="4814000" y="697175"/>
              <a:ext cx="110225" cy="64075"/>
            </a:xfrm>
            <a:custGeom>
              <a:rect b="b" l="l" r="r" t="t"/>
              <a:pathLst>
                <a:path extrusionOk="0" h="2563" w="4409">
                  <a:moveTo>
                    <a:pt x="3478" y="0"/>
                  </a:moveTo>
                  <a:cubicBezTo>
                    <a:pt x="2257" y="0"/>
                    <a:pt x="170" y="1061"/>
                    <a:pt x="1" y="1279"/>
                  </a:cubicBezTo>
                  <a:lnTo>
                    <a:pt x="726" y="2562"/>
                  </a:lnTo>
                  <a:cubicBezTo>
                    <a:pt x="1507" y="1642"/>
                    <a:pt x="4409" y="1279"/>
                    <a:pt x="4409" y="1279"/>
                  </a:cubicBezTo>
                  <a:cubicBezTo>
                    <a:pt x="4409" y="1279"/>
                    <a:pt x="4102" y="470"/>
                    <a:pt x="3962" y="79"/>
                  </a:cubicBezTo>
                  <a:cubicBezTo>
                    <a:pt x="3827" y="24"/>
                    <a:pt x="3662" y="0"/>
                    <a:pt x="34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9"/>
            <p:cNvSpPr/>
            <p:nvPr/>
          </p:nvSpPr>
          <p:spPr>
            <a:xfrm>
              <a:off x="4820975" y="706825"/>
              <a:ext cx="100475" cy="44650"/>
            </a:xfrm>
            <a:custGeom>
              <a:rect b="b" l="l" r="r" t="t"/>
              <a:pathLst>
                <a:path extrusionOk="0" h="1786" w="4019">
                  <a:moveTo>
                    <a:pt x="3795" y="0"/>
                  </a:moveTo>
                  <a:cubicBezTo>
                    <a:pt x="3795" y="0"/>
                    <a:pt x="1284" y="223"/>
                    <a:pt x="1" y="1367"/>
                  </a:cubicBezTo>
                  <a:cubicBezTo>
                    <a:pt x="84" y="1590"/>
                    <a:pt x="224" y="1786"/>
                    <a:pt x="224" y="1786"/>
                  </a:cubicBezTo>
                  <a:cubicBezTo>
                    <a:pt x="389" y="1675"/>
                    <a:pt x="2161" y="558"/>
                    <a:pt x="3953" y="558"/>
                  </a:cubicBezTo>
                  <a:cubicBezTo>
                    <a:pt x="3975" y="558"/>
                    <a:pt x="3996" y="558"/>
                    <a:pt x="4018" y="558"/>
                  </a:cubicBezTo>
                  <a:cubicBezTo>
                    <a:pt x="3851" y="140"/>
                    <a:pt x="3795" y="0"/>
                    <a:pt x="3795"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9"/>
            <p:cNvSpPr/>
            <p:nvPr/>
          </p:nvSpPr>
          <p:spPr>
            <a:xfrm>
              <a:off x="4720550" y="841425"/>
              <a:ext cx="241350" cy="52500"/>
            </a:xfrm>
            <a:custGeom>
              <a:rect b="b" l="l" r="r" t="t"/>
              <a:pathLst>
                <a:path extrusionOk="0" h="2100" w="9654">
                  <a:moveTo>
                    <a:pt x="9458" y="1"/>
                  </a:moveTo>
                  <a:cubicBezTo>
                    <a:pt x="8678" y="580"/>
                    <a:pt x="3312" y="1340"/>
                    <a:pt x="1879" y="1340"/>
                  </a:cubicBezTo>
                  <a:cubicBezTo>
                    <a:pt x="1724" y="1340"/>
                    <a:pt x="1615" y="1331"/>
                    <a:pt x="1563" y="1312"/>
                  </a:cubicBezTo>
                  <a:cubicBezTo>
                    <a:pt x="1563" y="1312"/>
                    <a:pt x="0" y="2065"/>
                    <a:pt x="1228" y="2093"/>
                  </a:cubicBezTo>
                  <a:cubicBezTo>
                    <a:pt x="1431" y="2097"/>
                    <a:pt x="1631" y="2099"/>
                    <a:pt x="1826" y="2099"/>
                  </a:cubicBezTo>
                  <a:cubicBezTo>
                    <a:pt x="7111" y="2099"/>
                    <a:pt x="9653" y="698"/>
                    <a:pt x="9653" y="698"/>
                  </a:cubicBezTo>
                  <a:lnTo>
                    <a:pt x="9458"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9"/>
            <p:cNvSpPr/>
            <p:nvPr/>
          </p:nvSpPr>
          <p:spPr>
            <a:xfrm>
              <a:off x="3363950" y="853275"/>
              <a:ext cx="168125" cy="63500"/>
            </a:xfrm>
            <a:custGeom>
              <a:rect b="b" l="l" r="r" t="t"/>
              <a:pathLst>
                <a:path extrusionOk="0" h="2540" w="6725">
                  <a:moveTo>
                    <a:pt x="3237" y="1"/>
                  </a:moveTo>
                  <a:cubicBezTo>
                    <a:pt x="2930" y="1"/>
                    <a:pt x="307" y="364"/>
                    <a:pt x="307" y="364"/>
                  </a:cubicBezTo>
                  <a:cubicBezTo>
                    <a:pt x="307" y="364"/>
                    <a:pt x="224" y="838"/>
                    <a:pt x="1" y="1647"/>
                  </a:cubicBezTo>
                  <a:cubicBezTo>
                    <a:pt x="559" y="1647"/>
                    <a:pt x="5692" y="2177"/>
                    <a:pt x="6724" y="2540"/>
                  </a:cubicBezTo>
                  <a:lnTo>
                    <a:pt x="6557" y="1033"/>
                  </a:lnTo>
                  <a:cubicBezTo>
                    <a:pt x="6557" y="1033"/>
                    <a:pt x="3572" y="1"/>
                    <a:pt x="32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9"/>
            <p:cNvSpPr/>
            <p:nvPr/>
          </p:nvSpPr>
          <p:spPr>
            <a:xfrm>
              <a:off x="3495775" y="656600"/>
              <a:ext cx="196025" cy="290175"/>
            </a:xfrm>
            <a:custGeom>
              <a:rect b="b" l="l" r="r" t="t"/>
              <a:pathLst>
                <a:path extrusionOk="0" h="11607" w="7841">
                  <a:moveTo>
                    <a:pt x="6892" y="0"/>
                  </a:moveTo>
                  <a:cubicBezTo>
                    <a:pt x="6892" y="0"/>
                    <a:pt x="5218" y="949"/>
                    <a:pt x="3990" y="2344"/>
                  </a:cubicBezTo>
                  <a:cubicBezTo>
                    <a:pt x="2790" y="3739"/>
                    <a:pt x="0" y="8175"/>
                    <a:pt x="279" y="8677"/>
                  </a:cubicBezTo>
                  <a:cubicBezTo>
                    <a:pt x="586" y="9151"/>
                    <a:pt x="391" y="10100"/>
                    <a:pt x="391" y="10100"/>
                  </a:cubicBezTo>
                  <a:lnTo>
                    <a:pt x="6334" y="11606"/>
                  </a:lnTo>
                  <a:lnTo>
                    <a:pt x="6445" y="9905"/>
                  </a:lnTo>
                  <a:cubicBezTo>
                    <a:pt x="5692" y="9905"/>
                    <a:pt x="2316" y="9737"/>
                    <a:pt x="2595" y="7952"/>
                  </a:cubicBezTo>
                  <a:cubicBezTo>
                    <a:pt x="2874" y="6166"/>
                    <a:pt x="6864" y="503"/>
                    <a:pt x="7840" y="475"/>
                  </a:cubicBezTo>
                  <a:lnTo>
                    <a:pt x="6892"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9"/>
            <p:cNvSpPr/>
            <p:nvPr/>
          </p:nvSpPr>
          <p:spPr>
            <a:xfrm>
              <a:off x="3419050" y="650000"/>
              <a:ext cx="179975" cy="241075"/>
            </a:xfrm>
            <a:custGeom>
              <a:rect b="b" l="l" r="r" t="t"/>
              <a:pathLst>
                <a:path extrusionOk="0" h="9643" w="7199">
                  <a:moveTo>
                    <a:pt x="4090" y="1"/>
                  </a:moveTo>
                  <a:cubicBezTo>
                    <a:pt x="3570" y="1"/>
                    <a:pt x="3171" y="165"/>
                    <a:pt x="3042" y="488"/>
                  </a:cubicBezTo>
                  <a:lnTo>
                    <a:pt x="224" y="7602"/>
                  </a:lnTo>
                  <a:cubicBezTo>
                    <a:pt x="1" y="8132"/>
                    <a:pt x="670" y="8913"/>
                    <a:pt x="1730" y="9332"/>
                  </a:cubicBezTo>
                  <a:lnTo>
                    <a:pt x="1870" y="9387"/>
                  </a:lnTo>
                  <a:cubicBezTo>
                    <a:pt x="2296" y="9560"/>
                    <a:pt x="2722" y="9643"/>
                    <a:pt x="3091" y="9643"/>
                  </a:cubicBezTo>
                  <a:cubicBezTo>
                    <a:pt x="3616" y="9643"/>
                    <a:pt x="4026" y="9476"/>
                    <a:pt x="4158" y="9164"/>
                  </a:cubicBezTo>
                  <a:lnTo>
                    <a:pt x="7003" y="2050"/>
                  </a:lnTo>
                  <a:cubicBezTo>
                    <a:pt x="7199" y="1492"/>
                    <a:pt x="6529" y="739"/>
                    <a:pt x="5469" y="320"/>
                  </a:cubicBezTo>
                  <a:lnTo>
                    <a:pt x="5357" y="264"/>
                  </a:lnTo>
                  <a:cubicBezTo>
                    <a:pt x="4910" y="88"/>
                    <a:pt x="4468" y="1"/>
                    <a:pt x="40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9"/>
            <p:cNvSpPr/>
            <p:nvPr/>
          </p:nvSpPr>
          <p:spPr>
            <a:xfrm>
              <a:off x="3417650" y="835475"/>
              <a:ext cx="107450" cy="56575"/>
            </a:xfrm>
            <a:custGeom>
              <a:rect b="b" l="l" r="r" t="t"/>
              <a:pathLst>
                <a:path extrusionOk="0" h="2263" w="4298">
                  <a:moveTo>
                    <a:pt x="1046" y="0"/>
                  </a:moveTo>
                  <a:cubicBezTo>
                    <a:pt x="590" y="0"/>
                    <a:pt x="257" y="126"/>
                    <a:pt x="168" y="378"/>
                  </a:cubicBezTo>
                  <a:cubicBezTo>
                    <a:pt x="1" y="852"/>
                    <a:pt x="726" y="1578"/>
                    <a:pt x="1814" y="1968"/>
                  </a:cubicBezTo>
                  <a:cubicBezTo>
                    <a:pt x="2337" y="2165"/>
                    <a:pt x="2842" y="2263"/>
                    <a:pt x="3248" y="2263"/>
                  </a:cubicBezTo>
                  <a:cubicBezTo>
                    <a:pt x="3708" y="2263"/>
                    <a:pt x="4041" y="2137"/>
                    <a:pt x="4130" y="1885"/>
                  </a:cubicBezTo>
                  <a:cubicBezTo>
                    <a:pt x="4297" y="1410"/>
                    <a:pt x="3572" y="713"/>
                    <a:pt x="2456" y="295"/>
                  </a:cubicBezTo>
                  <a:cubicBezTo>
                    <a:pt x="1946" y="98"/>
                    <a:pt x="1448" y="0"/>
                    <a:pt x="10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9"/>
            <p:cNvSpPr/>
            <p:nvPr/>
          </p:nvSpPr>
          <p:spPr>
            <a:xfrm>
              <a:off x="3421150" y="649800"/>
              <a:ext cx="108825" cy="212575"/>
            </a:xfrm>
            <a:custGeom>
              <a:rect b="b" l="l" r="r" t="t"/>
              <a:pathLst>
                <a:path extrusionOk="0" h="8503" w="4353">
                  <a:moveTo>
                    <a:pt x="4023" y="0"/>
                  </a:moveTo>
                  <a:cubicBezTo>
                    <a:pt x="3498" y="0"/>
                    <a:pt x="3074" y="171"/>
                    <a:pt x="2958" y="496"/>
                  </a:cubicBezTo>
                  <a:lnTo>
                    <a:pt x="112" y="7610"/>
                  </a:lnTo>
                  <a:cubicBezTo>
                    <a:pt x="0" y="7861"/>
                    <a:pt x="112" y="8196"/>
                    <a:pt x="391" y="8503"/>
                  </a:cubicBezTo>
                  <a:lnTo>
                    <a:pt x="781" y="8335"/>
                  </a:lnTo>
                  <a:lnTo>
                    <a:pt x="4353" y="21"/>
                  </a:lnTo>
                  <a:cubicBezTo>
                    <a:pt x="4240" y="7"/>
                    <a:pt x="4130" y="0"/>
                    <a:pt x="40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9"/>
            <p:cNvSpPr/>
            <p:nvPr/>
          </p:nvSpPr>
          <p:spPr>
            <a:xfrm>
              <a:off x="3444850" y="857050"/>
              <a:ext cx="45375" cy="33500"/>
            </a:xfrm>
            <a:custGeom>
              <a:rect b="b" l="l" r="r" t="t"/>
              <a:pathLst>
                <a:path extrusionOk="0" h="1340" w="1815">
                  <a:moveTo>
                    <a:pt x="421" y="1"/>
                  </a:moveTo>
                  <a:cubicBezTo>
                    <a:pt x="360" y="1"/>
                    <a:pt x="304" y="6"/>
                    <a:pt x="252" y="17"/>
                  </a:cubicBezTo>
                  <a:cubicBezTo>
                    <a:pt x="252" y="17"/>
                    <a:pt x="1" y="296"/>
                    <a:pt x="196" y="492"/>
                  </a:cubicBezTo>
                  <a:cubicBezTo>
                    <a:pt x="336" y="575"/>
                    <a:pt x="280" y="994"/>
                    <a:pt x="308" y="1105"/>
                  </a:cubicBezTo>
                  <a:cubicBezTo>
                    <a:pt x="356" y="1202"/>
                    <a:pt x="674" y="1340"/>
                    <a:pt x="922" y="1340"/>
                  </a:cubicBezTo>
                  <a:cubicBezTo>
                    <a:pt x="961" y="1340"/>
                    <a:pt x="999" y="1336"/>
                    <a:pt x="1033" y="1329"/>
                  </a:cubicBezTo>
                  <a:cubicBezTo>
                    <a:pt x="1089" y="1217"/>
                    <a:pt x="1507" y="966"/>
                    <a:pt x="1591" y="966"/>
                  </a:cubicBezTo>
                  <a:cubicBezTo>
                    <a:pt x="1703" y="938"/>
                    <a:pt x="1814" y="799"/>
                    <a:pt x="1786" y="603"/>
                  </a:cubicBezTo>
                  <a:cubicBezTo>
                    <a:pt x="1761" y="403"/>
                    <a:pt x="950" y="1"/>
                    <a:pt x="4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9"/>
            <p:cNvSpPr/>
            <p:nvPr/>
          </p:nvSpPr>
          <p:spPr>
            <a:xfrm>
              <a:off x="3451825" y="883750"/>
              <a:ext cx="18175" cy="10050"/>
            </a:xfrm>
            <a:custGeom>
              <a:rect b="b" l="l" r="r" t="t"/>
              <a:pathLst>
                <a:path extrusionOk="0" h="402" w="727">
                  <a:moveTo>
                    <a:pt x="211" y="1"/>
                  </a:moveTo>
                  <a:cubicBezTo>
                    <a:pt x="119" y="1"/>
                    <a:pt x="45" y="28"/>
                    <a:pt x="29" y="93"/>
                  </a:cubicBezTo>
                  <a:cubicBezTo>
                    <a:pt x="1" y="177"/>
                    <a:pt x="140" y="316"/>
                    <a:pt x="308" y="372"/>
                  </a:cubicBezTo>
                  <a:cubicBezTo>
                    <a:pt x="377" y="392"/>
                    <a:pt x="443" y="401"/>
                    <a:pt x="500" y="401"/>
                  </a:cubicBezTo>
                  <a:cubicBezTo>
                    <a:pt x="604" y="401"/>
                    <a:pt x="680" y="370"/>
                    <a:pt x="698" y="316"/>
                  </a:cubicBezTo>
                  <a:cubicBezTo>
                    <a:pt x="726" y="233"/>
                    <a:pt x="615" y="93"/>
                    <a:pt x="419" y="37"/>
                  </a:cubicBezTo>
                  <a:cubicBezTo>
                    <a:pt x="350" y="14"/>
                    <a:pt x="276" y="1"/>
                    <a:pt x="2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9"/>
            <p:cNvSpPr/>
            <p:nvPr/>
          </p:nvSpPr>
          <p:spPr>
            <a:xfrm>
              <a:off x="2803175" y="619625"/>
              <a:ext cx="2294725" cy="803525"/>
            </a:xfrm>
            <a:custGeom>
              <a:rect b="b" l="l" r="r" t="t"/>
              <a:pathLst>
                <a:path extrusionOk="0" h="32141" w="91789">
                  <a:moveTo>
                    <a:pt x="30913" y="1"/>
                  </a:moveTo>
                  <a:cubicBezTo>
                    <a:pt x="29351" y="1"/>
                    <a:pt x="27649" y="252"/>
                    <a:pt x="25779" y="838"/>
                  </a:cubicBezTo>
                  <a:cubicBezTo>
                    <a:pt x="24050" y="1396"/>
                    <a:pt x="19949" y="3544"/>
                    <a:pt x="16852" y="13309"/>
                  </a:cubicBezTo>
                  <a:cubicBezTo>
                    <a:pt x="16238" y="15206"/>
                    <a:pt x="14425" y="19558"/>
                    <a:pt x="11635" y="23408"/>
                  </a:cubicBezTo>
                  <a:cubicBezTo>
                    <a:pt x="8845" y="27258"/>
                    <a:pt x="5106" y="30522"/>
                    <a:pt x="726" y="30634"/>
                  </a:cubicBezTo>
                  <a:cubicBezTo>
                    <a:pt x="308" y="30662"/>
                    <a:pt x="1" y="30997"/>
                    <a:pt x="1" y="31415"/>
                  </a:cubicBezTo>
                  <a:cubicBezTo>
                    <a:pt x="29" y="31834"/>
                    <a:pt x="363" y="32141"/>
                    <a:pt x="754" y="32141"/>
                  </a:cubicBezTo>
                  <a:lnTo>
                    <a:pt x="782" y="32141"/>
                  </a:lnTo>
                  <a:cubicBezTo>
                    <a:pt x="5915" y="31973"/>
                    <a:pt x="9933" y="28290"/>
                    <a:pt x="12834" y="24273"/>
                  </a:cubicBezTo>
                  <a:cubicBezTo>
                    <a:pt x="15764" y="20256"/>
                    <a:pt x="17605" y="15820"/>
                    <a:pt x="18275" y="13755"/>
                  </a:cubicBezTo>
                  <a:cubicBezTo>
                    <a:pt x="21343" y="4269"/>
                    <a:pt x="24998" y="2707"/>
                    <a:pt x="26254" y="2261"/>
                  </a:cubicBezTo>
                  <a:cubicBezTo>
                    <a:pt x="27956" y="1703"/>
                    <a:pt x="29490" y="1479"/>
                    <a:pt x="30913" y="1479"/>
                  </a:cubicBezTo>
                  <a:cubicBezTo>
                    <a:pt x="33870" y="1479"/>
                    <a:pt x="36297" y="2484"/>
                    <a:pt x="38474" y="3516"/>
                  </a:cubicBezTo>
                  <a:cubicBezTo>
                    <a:pt x="40678" y="4548"/>
                    <a:pt x="42575" y="5692"/>
                    <a:pt x="44667" y="5720"/>
                  </a:cubicBezTo>
                  <a:cubicBezTo>
                    <a:pt x="44946" y="5720"/>
                    <a:pt x="45197" y="5692"/>
                    <a:pt x="45476" y="5636"/>
                  </a:cubicBezTo>
                  <a:cubicBezTo>
                    <a:pt x="48461" y="5162"/>
                    <a:pt x="51168" y="4297"/>
                    <a:pt x="53260" y="3544"/>
                  </a:cubicBezTo>
                  <a:cubicBezTo>
                    <a:pt x="55352" y="2791"/>
                    <a:pt x="56971" y="2177"/>
                    <a:pt x="57333" y="2177"/>
                  </a:cubicBezTo>
                  <a:cubicBezTo>
                    <a:pt x="57891" y="2121"/>
                    <a:pt x="58449" y="2093"/>
                    <a:pt x="59007" y="2093"/>
                  </a:cubicBezTo>
                  <a:cubicBezTo>
                    <a:pt x="63806" y="2093"/>
                    <a:pt x="67628" y="3711"/>
                    <a:pt x="71032" y="5385"/>
                  </a:cubicBezTo>
                  <a:cubicBezTo>
                    <a:pt x="74435" y="7059"/>
                    <a:pt x="77421" y="8817"/>
                    <a:pt x="80657" y="8845"/>
                  </a:cubicBezTo>
                  <a:cubicBezTo>
                    <a:pt x="80769" y="8845"/>
                    <a:pt x="80880" y="8845"/>
                    <a:pt x="81020" y="8817"/>
                  </a:cubicBezTo>
                  <a:cubicBezTo>
                    <a:pt x="82945" y="8733"/>
                    <a:pt x="85093" y="8092"/>
                    <a:pt x="86962" y="7450"/>
                  </a:cubicBezTo>
                  <a:cubicBezTo>
                    <a:pt x="88803" y="6808"/>
                    <a:pt x="90450" y="6166"/>
                    <a:pt x="91091" y="6111"/>
                  </a:cubicBezTo>
                  <a:cubicBezTo>
                    <a:pt x="91482" y="6055"/>
                    <a:pt x="91789" y="5664"/>
                    <a:pt x="91705" y="5246"/>
                  </a:cubicBezTo>
                  <a:cubicBezTo>
                    <a:pt x="91654" y="4886"/>
                    <a:pt x="91342" y="4598"/>
                    <a:pt x="90966" y="4598"/>
                  </a:cubicBezTo>
                  <a:cubicBezTo>
                    <a:pt x="90934" y="4598"/>
                    <a:pt x="90901" y="4600"/>
                    <a:pt x="90868" y="4604"/>
                  </a:cubicBezTo>
                  <a:cubicBezTo>
                    <a:pt x="89864" y="4772"/>
                    <a:pt x="88301" y="5413"/>
                    <a:pt x="86460" y="6027"/>
                  </a:cubicBezTo>
                  <a:cubicBezTo>
                    <a:pt x="84646" y="6669"/>
                    <a:pt x="82610" y="7255"/>
                    <a:pt x="80936" y="7338"/>
                  </a:cubicBezTo>
                  <a:lnTo>
                    <a:pt x="80657" y="7338"/>
                  </a:lnTo>
                  <a:cubicBezTo>
                    <a:pt x="80635" y="7338"/>
                    <a:pt x="80612" y="7339"/>
                    <a:pt x="80590" y="7339"/>
                  </a:cubicBezTo>
                  <a:cubicBezTo>
                    <a:pt x="77985" y="7339"/>
                    <a:pt x="75131" y="5734"/>
                    <a:pt x="71701" y="4046"/>
                  </a:cubicBezTo>
                  <a:cubicBezTo>
                    <a:pt x="68242" y="2344"/>
                    <a:pt x="64141" y="587"/>
                    <a:pt x="59007" y="587"/>
                  </a:cubicBezTo>
                  <a:cubicBezTo>
                    <a:pt x="58421" y="587"/>
                    <a:pt x="57835" y="615"/>
                    <a:pt x="57194" y="670"/>
                  </a:cubicBezTo>
                  <a:cubicBezTo>
                    <a:pt x="56273" y="782"/>
                    <a:pt x="54878" y="1396"/>
                    <a:pt x="52758" y="2121"/>
                  </a:cubicBezTo>
                  <a:cubicBezTo>
                    <a:pt x="50693" y="2874"/>
                    <a:pt x="48099" y="3683"/>
                    <a:pt x="45253" y="4158"/>
                  </a:cubicBezTo>
                  <a:cubicBezTo>
                    <a:pt x="45058" y="4214"/>
                    <a:pt x="44862" y="4214"/>
                    <a:pt x="44667" y="4214"/>
                  </a:cubicBezTo>
                  <a:cubicBezTo>
                    <a:pt x="44646" y="4214"/>
                    <a:pt x="44626" y="4214"/>
                    <a:pt x="44605" y="4214"/>
                  </a:cubicBezTo>
                  <a:cubicBezTo>
                    <a:pt x="43137" y="4214"/>
                    <a:pt x="41316" y="3250"/>
                    <a:pt x="39143" y="2177"/>
                  </a:cubicBezTo>
                  <a:cubicBezTo>
                    <a:pt x="36911" y="1117"/>
                    <a:pt x="34233" y="1"/>
                    <a:pt x="30913" y="1"/>
                  </a:cubicBezTo>
                  <a:close/>
                </a:path>
              </a:pathLst>
            </a:custGeom>
            <a:solidFill>
              <a:srgbClr val="D1A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9"/>
            <p:cNvSpPr/>
            <p:nvPr/>
          </p:nvSpPr>
          <p:spPr>
            <a:xfrm>
              <a:off x="5172500" y="705975"/>
              <a:ext cx="33525" cy="54875"/>
            </a:xfrm>
            <a:custGeom>
              <a:rect b="b" l="l" r="r" t="t"/>
              <a:pathLst>
                <a:path extrusionOk="0" h="2195" w="1341">
                  <a:moveTo>
                    <a:pt x="588" y="0"/>
                  </a:moveTo>
                  <a:cubicBezTo>
                    <a:pt x="569" y="0"/>
                    <a:pt x="550" y="2"/>
                    <a:pt x="531" y="6"/>
                  </a:cubicBezTo>
                  <a:lnTo>
                    <a:pt x="447" y="6"/>
                  </a:lnTo>
                  <a:cubicBezTo>
                    <a:pt x="168" y="62"/>
                    <a:pt x="1" y="257"/>
                    <a:pt x="29" y="453"/>
                  </a:cubicBezTo>
                  <a:lnTo>
                    <a:pt x="280" y="1903"/>
                  </a:lnTo>
                  <a:cubicBezTo>
                    <a:pt x="304" y="2069"/>
                    <a:pt x="488" y="2195"/>
                    <a:pt x="697" y="2195"/>
                  </a:cubicBezTo>
                  <a:cubicBezTo>
                    <a:pt x="734" y="2195"/>
                    <a:pt x="772" y="2191"/>
                    <a:pt x="810" y="2182"/>
                  </a:cubicBezTo>
                  <a:lnTo>
                    <a:pt x="894" y="2182"/>
                  </a:lnTo>
                  <a:cubicBezTo>
                    <a:pt x="1145" y="2127"/>
                    <a:pt x="1340" y="2155"/>
                    <a:pt x="1312" y="1931"/>
                  </a:cubicBezTo>
                  <a:lnTo>
                    <a:pt x="1061" y="481"/>
                  </a:lnTo>
                  <a:cubicBezTo>
                    <a:pt x="1035" y="300"/>
                    <a:pt x="819" y="0"/>
                    <a:pt x="5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9"/>
            <p:cNvSpPr/>
            <p:nvPr/>
          </p:nvSpPr>
          <p:spPr>
            <a:xfrm>
              <a:off x="5080450" y="732500"/>
              <a:ext cx="21650" cy="35850"/>
            </a:xfrm>
            <a:custGeom>
              <a:rect b="b" l="l" r="r" t="t"/>
              <a:pathLst>
                <a:path extrusionOk="0" h="1434" w="866">
                  <a:moveTo>
                    <a:pt x="398" y="0"/>
                  </a:moveTo>
                  <a:cubicBezTo>
                    <a:pt x="378" y="0"/>
                    <a:pt x="357" y="2"/>
                    <a:pt x="335" y="5"/>
                  </a:cubicBezTo>
                  <a:lnTo>
                    <a:pt x="279" y="5"/>
                  </a:lnTo>
                  <a:cubicBezTo>
                    <a:pt x="112" y="33"/>
                    <a:pt x="0" y="173"/>
                    <a:pt x="0" y="312"/>
                  </a:cubicBezTo>
                  <a:lnTo>
                    <a:pt x="168" y="1233"/>
                  </a:lnTo>
                  <a:cubicBezTo>
                    <a:pt x="192" y="1354"/>
                    <a:pt x="301" y="1434"/>
                    <a:pt x="458" y="1434"/>
                  </a:cubicBezTo>
                  <a:cubicBezTo>
                    <a:pt x="481" y="1434"/>
                    <a:pt x="505" y="1432"/>
                    <a:pt x="530" y="1428"/>
                  </a:cubicBezTo>
                  <a:lnTo>
                    <a:pt x="558" y="1428"/>
                  </a:lnTo>
                  <a:cubicBezTo>
                    <a:pt x="726" y="1400"/>
                    <a:pt x="865" y="1261"/>
                    <a:pt x="837" y="1121"/>
                  </a:cubicBezTo>
                  <a:lnTo>
                    <a:pt x="670" y="201"/>
                  </a:lnTo>
                  <a:cubicBezTo>
                    <a:pt x="645" y="79"/>
                    <a:pt x="537" y="0"/>
                    <a:pt x="3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9"/>
            <p:cNvSpPr/>
            <p:nvPr/>
          </p:nvSpPr>
          <p:spPr>
            <a:xfrm>
              <a:off x="5146800" y="713800"/>
              <a:ext cx="41075" cy="43600"/>
            </a:xfrm>
            <a:custGeom>
              <a:rect b="b" l="l" r="r" t="t"/>
              <a:pathLst>
                <a:path extrusionOk="0" h="1744" w="1643">
                  <a:moveTo>
                    <a:pt x="1113" y="0"/>
                  </a:moveTo>
                  <a:cubicBezTo>
                    <a:pt x="861" y="28"/>
                    <a:pt x="248" y="251"/>
                    <a:pt x="52" y="530"/>
                  </a:cubicBezTo>
                  <a:cubicBezTo>
                    <a:pt x="164" y="1256"/>
                    <a:pt x="220" y="1507"/>
                    <a:pt x="220" y="1507"/>
                  </a:cubicBezTo>
                  <a:cubicBezTo>
                    <a:pt x="220" y="1507"/>
                    <a:pt x="0" y="1743"/>
                    <a:pt x="717" y="1743"/>
                  </a:cubicBezTo>
                  <a:cubicBezTo>
                    <a:pt x="921" y="1743"/>
                    <a:pt x="1202" y="1724"/>
                    <a:pt x="1587" y="1674"/>
                  </a:cubicBezTo>
                  <a:cubicBezTo>
                    <a:pt x="1643" y="1674"/>
                    <a:pt x="1113" y="0"/>
                    <a:pt x="11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9"/>
            <p:cNvSpPr/>
            <p:nvPr/>
          </p:nvSpPr>
          <p:spPr>
            <a:xfrm>
              <a:off x="5090900" y="722850"/>
              <a:ext cx="76050" cy="41175"/>
            </a:xfrm>
            <a:custGeom>
              <a:rect b="b" l="l" r="r" t="t"/>
              <a:pathLst>
                <a:path extrusionOk="0" h="1647" w="3042">
                  <a:moveTo>
                    <a:pt x="3042" y="1"/>
                  </a:moveTo>
                  <a:lnTo>
                    <a:pt x="1" y="503"/>
                  </a:lnTo>
                  <a:lnTo>
                    <a:pt x="84" y="1647"/>
                  </a:lnTo>
                  <a:lnTo>
                    <a:pt x="2902" y="1145"/>
                  </a:lnTo>
                  <a:lnTo>
                    <a:pt x="304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9"/>
            <p:cNvSpPr/>
            <p:nvPr/>
          </p:nvSpPr>
          <p:spPr>
            <a:xfrm>
              <a:off x="5079750" y="703600"/>
              <a:ext cx="120675" cy="45800"/>
            </a:xfrm>
            <a:custGeom>
              <a:rect b="b" l="l" r="r" t="t"/>
              <a:pathLst>
                <a:path extrusionOk="0" h="1832" w="4827">
                  <a:moveTo>
                    <a:pt x="4578" y="1"/>
                  </a:moveTo>
                  <a:cubicBezTo>
                    <a:pt x="4508" y="1"/>
                    <a:pt x="4396" y="67"/>
                    <a:pt x="4241" y="101"/>
                  </a:cubicBezTo>
                  <a:lnTo>
                    <a:pt x="4157" y="101"/>
                  </a:lnTo>
                  <a:cubicBezTo>
                    <a:pt x="3962" y="129"/>
                    <a:pt x="3795" y="269"/>
                    <a:pt x="3767" y="408"/>
                  </a:cubicBezTo>
                  <a:cubicBezTo>
                    <a:pt x="3488" y="464"/>
                    <a:pt x="2985" y="631"/>
                    <a:pt x="2762" y="882"/>
                  </a:cubicBezTo>
                  <a:lnTo>
                    <a:pt x="670" y="1273"/>
                  </a:lnTo>
                  <a:cubicBezTo>
                    <a:pt x="624" y="1204"/>
                    <a:pt x="540" y="1154"/>
                    <a:pt x="434" y="1154"/>
                  </a:cubicBezTo>
                  <a:cubicBezTo>
                    <a:pt x="412" y="1154"/>
                    <a:pt x="388" y="1157"/>
                    <a:pt x="363" y="1161"/>
                  </a:cubicBezTo>
                  <a:lnTo>
                    <a:pt x="307" y="1161"/>
                  </a:lnTo>
                  <a:cubicBezTo>
                    <a:pt x="140" y="1189"/>
                    <a:pt x="0" y="1329"/>
                    <a:pt x="28" y="1468"/>
                  </a:cubicBezTo>
                  <a:lnTo>
                    <a:pt x="84" y="1831"/>
                  </a:lnTo>
                  <a:lnTo>
                    <a:pt x="4827" y="994"/>
                  </a:lnTo>
                  <a:lnTo>
                    <a:pt x="4659" y="101"/>
                  </a:lnTo>
                  <a:cubicBezTo>
                    <a:pt x="4649" y="26"/>
                    <a:pt x="4622" y="1"/>
                    <a:pt x="4578"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9"/>
            <p:cNvSpPr/>
            <p:nvPr/>
          </p:nvSpPr>
          <p:spPr>
            <a:xfrm>
              <a:off x="4899100" y="748925"/>
              <a:ext cx="108125" cy="80075"/>
            </a:xfrm>
            <a:custGeom>
              <a:rect b="b" l="l" r="r" t="t"/>
              <a:pathLst>
                <a:path extrusionOk="0" h="3203" w="4325">
                  <a:moveTo>
                    <a:pt x="3193" y="0"/>
                  </a:moveTo>
                  <a:cubicBezTo>
                    <a:pt x="3124" y="0"/>
                    <a:pt x="3016" y="72"/>
                    <a:pt x="2930" y="130"/>
                  </a:cubicBezTo>
                  <a:cubicBezTo>
                    <a:pt x="2735" y="269"/>
                    <a:pt x="2344" y="297"/>
                    <a:pt x="2093" y="381"/>
                  </a:cubicBezTo>
                  <a:cubicBezTo>
                    <a:pt x="1842" y="437"/>
                    <a:pt x="1312" y="576"/>
                    <a:pt x="977" y="604"/>
                  </a:cubicBezTo>
                  <a:lnTo>
                    <a:pt x="531" y="492"/>
                  </a:lnTo>
                  <a:lnTo>
                    <a:pt x="531" y="492"/>
                  </a:lnTo>
                  <a:cubicBezTo>
                    <a:pt x="530" y="492"/>
                    <a:pt x="0" y="2947"/>
                    <a:pt x="558" y="3087"/>
                  </a:cubicBezTo>
                  <a:cubicBezTo>
                    <a:pt x="574" y="3089"/>
                    <a:pt x="589" y="3091"/>
                    <a:pt x="604" y="3091"/>
                  </a:cubicBezTo>
                  <a:cubicBezTo>
                    <a:pt x="737" y="3091"/>
                    <a:pt x="854" y="3000"/>
                    <a:pt x="987" y="3000"/>
                  </a:cubicBezTo>
                  <a:cubicBezTo>
                    <a:pt x="1002" y="3000"/>
                    <a:pt x="1017" y="3001"/>
                    <a:pt x="1033" y="3003"/>
                  </a:cubicBezTo>
                  <a:cubicBezTo>
                    <a:pt x="1432" y="3103"/>
                    <a:pt x="1987" y="3203"/>
                    <a:pt x="2340" y="3203"/>
                  </a:cubicBezTo>
                  <a:cubicBezTo>
                    <a:pt x="2381" y="3203"/>
                    <a:pt x="2420" y="3201"/>
                    <a:pt x="2456" y="3199"/>
                  </a:cubicBezTo>
                  <a:cubicBezTo>
                    <a:pt x="3711" y="3087"/>
                    <a:pt x="4325" y="1776"/>
                    <a:pt x="4129" y="1776"/>
                  </a:cubicBezTo>
                  <a:cubicBezTo>
                    <a:pt x="3850" y="1748"/>
                    <a:pt x="3683" y="1776"/>
                    <a:pt x="3265" y="1580"/>
                  </a:cubicBezTo>
                  <a:cubicBezTo>
                    <a:pt x="2762" y="1357"/>
                    <a:pt x="2483" y="939"/>
                    <a:pt x="2483" y="939"/>
                  </a:cubicBezTo>
                  <a:cubicBezTo>
                    <a:pt x="2483" y="939"/>
                    <a:pt x="3097" y="716"/>
                    <a:pt x="3237" y="269"/>
                  </a:cubicBezTo>
                  <a:cubicBezTo>
                    <a:pt x="3291" y="65"/>
                    <a:pt x="3259" y="0"/>
                    <a:pt x="3193"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9"/>
            <p:cNvSpPr/>
            <p:nvPr/>
          </p:nvSpPr>
          <p:spPr>
            <a:xfrm>
              <a:off x="4675900" y="657925"/>
              <a:ext cx="251125" cy="191675"/>
            </a:xfrm>
            <a:custGeom>
              <a:rect b="b" l="l" r="r" t="t"/>
              <a:pathLst>
                <a:path extrusionOk="0" h="7667" w="10045">
                  <a:moveTo>
                    <a:pt x="2098" y="1"/>
                  </a:moveTo>
                  <a:cubicBezTo>
                    <a:pt x="1885" y="1"/>
                    <a:pt x="1717" y="44"/>
                    <a:pt x="1619" y="115"/>
                  </a:cubicBezTo>
                  <a:cubicBezTo>
                    <a:pt x="1172" y="450"/>
                    <a:pt x="1" y="1342"/>
                    <a:pt x="1898" y="4356"/>
                  </a:cubicBezTo>
                  <a:cubicBezTo>
                    <a:pt x="1898" y="4356"/>
                    <a:pt x="2958" y="6336"/>
                    <a:pt x="4492" y="7229"/>
                  </a:cubicBezTo>
                  <a:cubicBezTo>
                    <a:pt x="5189" y="7531"/>
                    <a:pt x="5979" y="7667"/>
                    <a:pt x="6847" y="7667"/>
                  </a:cubicBezTo>
                  <a:cubicBezTo>
                    <a:pt x="7821" y="7667"/>
                    <a:pt x="8894" y="7496"/>
                    <a:pt x="10044" y="7201"/>
                  </a:cubicBezTo>
                  <a:cubicBezTo>
                    <a:pt x="9570" y="6169"/>
                    <a:pt x="9486" y="4997"/>
                    <a:pt x="9626" y="4132"/>
                  </a:cubicBezTo>
                  <a:cubicBezTo>
                    <a:pt x="8175" y="3965"/>
                    <a:pt x="7478" y="4132"/>
                    <a:pt x="6780" y="3742"/>
                  </a:cubicBezTo>
                  <a:cubicBezTo>
                    <a:pt x="6055" y="3351"/>
                    <a:pt x="5636" y="2207"/>
                    <a:pt x="3795" y="729"/>
                  </a:cubicBezTo>
                  <a:cubicBezTo>
                    <a:pt x="3206" y="196"/>
                    <a:pt x="2552" y="1"/>
                    <a:pt x="2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9"/>
            <p:cNvSpPr/>
            <p:nvPr/>
          </p:nvSpPr>
          <p:spPr>
            <a:xfrm>
              <a:off x="4721250" y="699150"/>
              <a:ext cx="98350" cy="101150"/>
            </a:xfrm>
            <a:custGeom>
              <a:rect b="b" l="l" r="r" t="t"/>
              <a:pathLst>
                <a:path extrusionOk="0" h="4046" w="3934">
                  <a:moveTo>
                    <a:pt x="3013" y="0"/>
                  </a:moveTo>
                  <a:cubicBezTo>
                    <a:pt x="3013" y="0"/>
                    <a:pt x="2148" y="251"/>
                    <a:pt x="1395" y="977"/>
                  </a:cubicBezTo>
                  <a:cubicBezTo>
                    <a:pt x="642" y="1674"/>
                    <a:pt x="0" y="2567"/>
                    <a:pt x="84" y="2707"/>
                  </a:cubicBezTo>
                  <a:cubicBezTo>
                    <a:pt x="530" y="3488"/>
                    <a:pt x="1032" y="4046"/>
                    <a:pt x="1032" y="4046"/>
                  </a:cubicBezTo>
                  <a:cubicBezTo>
                    <a:pt x="1423" y="3404"/>
                    <a:pt x="1646" y="2762"/>
                    <a:pt x="2204" y="2121"/>
                  </a:cubicBezTo>
                  <a:cubicBezTo>
                    <a:pt x="2874" y="1367"/>
                    <a:pt x="3488" y="1200"/>
                    <a:pt x="3934" y="1060"/>
                  </a:cubicBezTo>
                  <a:cubicBezTo>
                    <a:pt x="3543" y="502"/>
                    <a:pt x="3013" y="0"/>
                    <a:pt x="3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9"/>
            <p:cNvSpPr/>
            <p:nvPr/>
          </p:nvSpPr>
          <p:spPr>
            <a:xfrm>
              <a:off x="4731700" y="707525"/>
              <a:ext cx="81625" cy="83700"/>
            </a:xfrm>
            <a:custGeom>
              <a:rect b="b" l="l" r="r" t="t"/>
              <a:pathLst>
                <a:path extrusionOk="0" h="3348" w="3265">
                  <a:moveTo>
                    <a:pt x="2902" y="0"/>
                  </a:moveTo>
                  <a:cubicBezTo>
                    <a:pt x="2484" y="140"/>
                    <a:pt x="1786" y="474"/>
                    <a:pt x="1340" y="921"/>
                  </a:cubicBezTo>
                  <a:cubicBezTo>
                    <a:pt x="419" y="1814"/>
                    <a:pt x="1" y="2929"/>
                    <a:pt x="1" y="2929"/>
                  </a:cubicBezTo>
                  <a:cubicBezTo>
                    <a:pt x="1" y="2929"/>
                    <a:pt x="29" y="2957"/>
                    <a:pt x="308" y="3348"/>
                  </a:cubicBezTo>
                  <a:cubicBezTo>
                    <a:pt x="391" y="3013"/>
                    <a:pt x="977" y="2065"/>
                    <a:pt x="1591" y="1395"/>
                  </a:cubicBezTo>
                  <a:cubicBezTo>
                    <a:pt x="2484" y="530"/>
                    <a:pt x="3097" y="446"/>
                    <a:pt x="3265" y="363"/>
                  </a:cubicBezTo>
                  <a:cubicBezTo>
                    <a:pt x="3265" y="363"/>
                    <a:pt x="3125" y="140"/>
                    <a:pt x="290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9"/>
            <p:cNvSpPr/>
            <p:nvPr/>
          </p:nvSpPr>
          <p:spPr>
            <a:xfrm>
              <a:off x="4870500" y="759025"/>
              <a:ext cx="43975" cy="88000"/>
            </a:xfrm>
            <a:custGeom>
              <a:rect b="b" l="l" r="r" t="t"/>
              <a:pathLst>
                <a:path extrusionOk="0" h="3520" w="1759">
                  <a:moveTo>
                    <a:pt x="643" y="0"/>
                  </a:moveTo>
                  <a:cubicBezTo>
                    <a:pt x="489" y="0"/>
                    <a:pt x="391" y="5"/>
                    <a:pt x="391" y="5"/>
                  </a:cubicBezTo>
                  <a:cubicBezTo>
                    <a:pt x="391" y="5"/>
                    <a:pt x="1" y="786"/>
                    <a:pt x="84" y="1762"/>
                  </a:cubicBezTo>
                  <a:cubicBezTo>
                    <a:pt x="112" y="2739"/>
                    <a:pt x="280" y="3520"/>
                    <a:pt x="447" y="3520"/>
                  </a:cubicBezTo>
                  <a:cubicBezTo>
                    <a:pt x="1117" y="3408"/>
                    <a:pt x="1758" y="3269"/>
                    <a:pt x="1758" y="3269"/>
                  </a:cubicBezTo>
                  <a:cubicBezTo>
                    <a:pt x="1591" y="3129"/>
                    <a:pt x="1284" y="2320"/>
                    <a:pt x="1256" y="1679"/>
                  </a:cubicBezTo>
                  <a:cubicBezTo>
                    <a:pt x="1228" y="563"/>
                    <a:pt x="1535" y="339"/>
                    <a:pt x="1563" y="60"/>
                  </a:cubicBezTo>
                  <a:cubicBezTo>
                    <a:pt x="1228" y="10"/>
                    <a:pt x="873" y="0"/>
                    <a:pt x="6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9"/>
            <p:cNvSpPr/>
            <p:nvPr/>
          </p:nvSpPr>
          <p:spPr>
            <a:xfrm>
              <a:off x="4876075" y="759025"/>
              <a:ext cx="27225" cy="86625"/>
            </a:xfrm>
            <a:custGeom>
              <a:rect b="b" l="l" r="r" t="t"/>
              <a:pathLst>
                <a:path extrusionOk="0" h="3465" w="1089">
                  <a:moveTo>
                    <a:pt x="623" y="0"/>
                  </a:moveTo>
                  <a:cubicBezTo>
                    <a:pt x="580" y="0"/>
                    <a:pt x="531" y="2"/>
                    <a:pt x="475" y="5"/>
                  </a:cubicBezTo>
                  <a:cubicBezTo>
                    <a:pt x="1" y="1204"/>
                    <a:pt x="140" y="2683"/>
                    <a:pt x="559" y="3464"/>
                  </a:cubicBezTo>
                  <a:cubicBezTo>
                    <a:pt x="559" y="3464"/>
                    <a:pt x="670" y="3408"/>
                    <a:pt x="1089" y="3353"/>
                  </a:cubicBezTo>
                  <a:cubicBezTo>
                    <a:pt x="280" y="1902"/>
                    <a:pt x="921" y="88"/>
                    <a:pt x="921" y="88"/>
                  </a:cubicBezTo>
                  <a:cubicBezTo>
                    <a:pt x="921" y="88"/>
                    <a:pt x="966" y="0"/>
                    <a:pt x="62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9"/>
            <p:cNvSpPr/>
            <p:nvPr/>
          </p:nvSpPr>
          <p:spPr>
            <a:xfrm>
              <a:off x="4438075" y="653100"/>
              <a:ext cx="92075" cy="94900"/>
            </a:xfrm>
            <a:custGeom>
              <a:rect b="b" l="l" r="r" t="t"/>
              <a:pathLst>
                <a:path extrusionOk="0" h="3796" w="3683">
                  <a:moveTo>
                    <a:pt x="1758" y="1"/>
                  </a:moveTo>
                  <a:cubicBezTo>
                    <a:pt x="1646" y="1"/>
                    <a:pt x="1507" y="57"/>
                    <a:pt x="1395" y="140"/>
                  </a:cubicBezTo>
                  <a:cubicBezTo>
                    <a:pt x="1172" y="224"/>
                    <a:pt x="1032" y="475"/>
                    <a:pt x="949" y="671"/>
                  </a:cubicBezTo>
                  <a:cubicBezTo>
                    <a:pt x="837" y="950"/>
                    <a:pt x="447" y="1675"/>
                    <a:pt x="0" y="1982"/>
                  </a:cubicBezTo>
                  <a:lnTo>
                    <a:pt x="1479" y="3795"/>
                  </a:lnTo>
                  <a:cubicBezTo>
                    <a:pt x="1479" y="3795"/>
                    <a:pt x="1702" y="3433"/>
                    <a:pt x="2176" y="3014"/>
                  </a:cubicBezTo>
                  <a:cubicBezTo>
                    <a:pt x="2623" y="2651"/>
                    <a:pt x="3320" y="1898"/>
                    <a:pt x="3376" y="1452"/>
                  </a:cubicBezTo>
                  <a:cubicBezTo>
                    <a:pt x="3515" y="1229"/>
                    <a:pt x="3683" y="1089"/>
                    <a:pt x="3683" y="1089"/>
                  </a:cubicBezTo>
                  <a:cubicBezTo>
                    <a:pt x="3683" y="1089"/>
                    <a:pt x="3683" y="836"/>
                    <a:pt x="3418" y="836"/>
                  </a:cubicBezTo>
                  <a:cubicBezTo>
                    <a:pt x="3404" y="836"/>
                    <a:pt x="3391" y="837"/>
                    <a:pt x="3376" y="838"/>
                  </a:cubicBezTo>
                  <a:cubicBezTo>
                    <a:pt x="3348" y="838"/>
                    <a:pt x="3320" y="838"/>
                    <a:pt x="3320" y="866"/>
                  </a:cubicBezTo>
                  <a:cubicBezTo>
                    <a:pt x="3320" y="782"/>
                    <a:pt x="3320" y="671"/>
                    <a:pt x="3181" y="587"/>
                  </a:cubicBezTo>
                  <a:cubicBezTo>
                    <a:pt x="3069" y="517"/>
                    <a:pt x="2978" y="496"/>
                    <a:pt x="2912" y="496"/>
                  </a:cubicBezTo>
                  <a:cubicBezTo>
                    <a:pt x="2846" y="496"/>
                    <a:pt x="2804" y="517"/>
                    <a:pt x="2790" y="531"/>
                  </a:cubicBezTo>
                  <a:lnTo>
                    <a:pt x="2762" y="531"/>
                  </a:lnTo>
                  <a:cubicBezTo>
                    <a:pt x="2762" y="447"/>
                    <a:pt x="2762" y="224"/>
                    <a:pt x="2483" y="168"/>
                  </a:cubicBezTo>
                  <a:cubicBezTo>
                    <a:pt x="2418" y="150"/>
                    <a:pt x="2353" y="144"/>
                    <a:pt x="2295" y="144"/>
                  </a:cubicBezTo>
                  <a:cubicBezTo>
                    <a:pt x="2179" y="144"/>
                    <a:pt x="2093" y="168"/>
                    <a:pt x="2093" y="168"/>
                  </a:cubicBezTo>
                  <a:cubicBezTo>
                    <a:pt x="2093" y="168"/>
                    <a:pt x="2120" y="29"/>
                    <a:pt x="1758"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9"/>
            <p:cNvSpPr/>
            <p:nvPr/>
          </p:nvSpPr>
          <p:spPr>
            <a:xfrm>
              <a:off x="4187675" y="670875"/>
              <a:ext cx="305525" cy="137100"/>
            </a:xfrm>
            <a:custGeom>
              <a:rect b="b" l="l" r="r" t="t"/>
              <a:pathLst>
                <a:path extrusionOk="0" h="5484" w="12221">
                  <a:moveTo>
                    <a:pt x="2954" y="0"/>
                  </a:moveTo>
                  <a:cubicBezTo>
                    <a:pt x="2071" y="0"/>
                    <a:pt x="1366" y="465"/>
                    <a:pt x="1228" y="741"/>
                  </a:cubicBezTo>
                  <a:cubicBezTo>
                    <a:pt x="977" y="1243"/>
                    <a:pt x="0" y="3586"/>
                    <a:pt x="3376" y="4674"/>
                  </a:cubicBezTo>
                  <a:cubicBezTo>
                    <a:pt x="3376" y="4674"/>
                    <a:pt x="5413" y="5400"/>
                    <a:pt x="7170" y="5484"/>
                  </a:cubicBezTo>
                  <a:cubicBezTo>
                    <a:pt x="8789" y="5344"/>
                    <a:pt x="10463" y="4312"/>
                    <a:pt x="12220" y="2526"/>
                  </a:cubicBezTo>
                  <a:cubicBezTo>
                    <a:pt x="12136" y="964"/>
                    <a:pt x="11132" y="378"/>
                    <a:pt x="10379" y="211"/>
                  </a:cubicBezTo>
                  <a:cubicBezTo>
                    <a:pt x="9291" y="629"/>
                    <a:pt x="8370" y="1354"/>
                    <a:pt x="7561" y="1354"/>
                  </a:cubicBezTo>
                  <a:cubicBezTo>
                    <a:pt x="6752" y="1354"/>
                    <a:pt x="5831" y="545"/>
                    <a:pt x="3544" y="71"/>
                  </a:cubicBezTo>
                  <a:cubicBezTo>
                    <a:pt x="3341" y="22"/>
                    <a:pt x="3144" y="0"/>
                    <a:pt x="2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9"/>
            <p:cNvSpPr/>
            <p:nvPr/>
          </p:nvSpPr>
          <p:spPr>
            <a:xfrm>
              <a:off x="4408775" y="680925"/>
              <a:ext cx="78150" cy="78925"/>
            </a:xfrm>
            <a:custGeom>
              <a:rect b="b" l="l" r="r" t="t"/>
              <a:pathLst>
                <a:path extrusionOk="0" h="3157" w="3126">
                  <a:moveTo>
                    <a:pt x="1130" y="1"/>
                  </a:moveTo>
                  <a:cubicBezTo>
                    <a:pt x="1113" y="1"/>
                    <a:pt x="1099" y="2"/>
                    <a:pt x="1088" y="4"/>
                  </a:cubicBezTo>
                  <a:cubicBezTo>
                    <a:pt x="586" y="227"/>
                    <a:pt x="0" y="562"/>
                    <a:pt x="0" y="562"/>
                  </a:cubicBezTo>
                  <a:cubicBezTo>
                    <a:pt x="307" y="646"/>
                    <a:pt x="949" y="646"/>
                    <a:pt x="1423" y="1371"/>
                  </a:cubicBezTo>
                  <a:cubicBezTo>
                    <a:pt x="2288" y="2515"/>
                    <a:pt x="2121" y="2822"/>
                    <a:pt x="2288" y="3157"/>
                  </a:cubicBezTo>
                  <a:cubicBezTo>
                    <a:pt x="2790" y="2682"/>
                    <a:pt x="3125" y="2375"/>
                    <a:pt x="3125" y="2375"/>
                  </a:cubicBezTo>
                  <a:cubicBezTo>
                    <a:pt x="3125" y="2375"/>
                    <a:pt x="2902" y="1287"/>
                    <a:pt x="2344" y="701"/>
                  </a:cubicBezTo>
                  <a:cubicBezTo>
                    <a:pt x="1907" y="161"/>
                    <a:pt x="1327" y="1"/>
                    <a:pt x="11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9"/>
            <p:cNvSpPr/>
            <p:nvPr/>
          </p:nvSpPr>
          <p:spPr>
            <a:xfrm>
              <a:off x="4416450" y="685200"/>
              <a:ext cx="65575" cy="66300"/>
            </a:xfrm>
            <a:custGeom>
              <a:rect b="b" l="l" r="r" t="t"/>
              <a:pathLst>
                <a:path extrusionOk="0" h="2652" w="2623">
                  <a:moveTo>
                    <a:pt x="419" y="0"/>
                  </a:moveTo>
                  <a:cubicBezTo>
                    <a:pt x="419" y="0"/>
                    <a:pt x="335" y="84"/>
                    <a:pt x="0" y="224"/>
                  </a:cubicBezTo>
                  <a:cubicBezTo>
                    <a:pt x="1842" y="558"/>
                    <a:pt x="2288" y="2651"/>
                    <a:pt x="2288" y="2651"/>
                  </a:cubicBezTo>
                  <a:cubicBezTo>
                    <a:pt x="2288" y="2651"/>
                    <a:pt x="2289" y="2651"/>
                    <a:pt x="2291" y="2651"/>
                  </a:cubicBezTo>
                  <a:cubicBezTo>
                    <a:pt x="2303" y="2651"/>
                    <a:pt x="2363" y="2631"/>
                    <a:pt x="2623" y="2372"/>
                  </a:cubicBezTo>
                  <a:cubicBezTo>
                    <a:pt x="2232" y="1256"/>
                    <a:pt x="1674" y="279"/>
                    <a:pt x="41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9"/>
            <p:cNvSpPr/>
            <p:nvPr/>
          </p:nvSpPr>
          <p:spPr>
            <a:xfrm>
              <a:off x="4295775" y="690075"/>
              <a:ext cx="64900" cy="113025"/>
            </a:xfrm>
            <a:custGeom>
              <a:rect b="b" l="l" r="r" t="t"/>
              <a:pathLst>
                <a:path extrusionOk="0" h="4521" w="2596">
                  <a:moveTo>
                    <a:pt x="1396" y="1"/>
                  </a:moveTo>
                  <a:cubicBezTo>
                    <a:pt x="1396" y="1"/>
                    <a:pt x="754" y="168"/>
                    <a:pt x="363" y="1396"/>
                  </a:cubicBezTo>
                  <a:cubicBezTo>
                    <a:pt x="29" y="2344"/>
                    <a:pt x="1" y="4158"/>
                    <a:pt x="112" y="4241"/>
                  </a:cubicBezTo>
                  <a:cubicBezTo>
                    <a:pt x="797" y="4501"/>
                    <a:pt x="1342" y="4521"/>
                    <a:pt x="1493" y="4521"/>
                  </a:cubicBezTo>
                  <a:cubicBezTo>
                    <a:pt x="1521" y="4521"/>
                    <a:pt x="1535" y="4520"/>
                    <a:pt x="1535" y="4520"/>
                  </a:cubicBezTo>
                  <a:cubicBezTo>
                    <a:pt x="1563" y="3795"/>
                    <a:pt x="1396" y="3042"/>
                    <a:pt x="1591" y="2205"/>
                  </a:cubicBezTo>
                  <a:cubicBezTo>
                    <a:pt x="1814" y="1256"/>
                    <a:pt x="2261" y="810"/>
                    <a:pt x="2595" y="447"/>
                  </a:cubicBezTo>
                  <a:cubicBezTo>
                    <a:pt x="1982" y="168"/>
                    <a:pt x="1396" y="1"/>
                    <a:pt x="13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9"/>
            <p:cNvSpPr/>
            <p:nvPr/>
          </p:nvSpPr>
          <p:spPr>
            <a:xfrm>
              <a:off x="4304850" y="693575"/>
              <a:ext cx="46050" cy="109525"/>
            </a:xfrm>
            <a:custGeom>
              <a:rect b="b" l="l" r="r" t="t"/>
              <a:pathLst>
                <a:path extrusionOk="0" h="4381" w="1842">
                  <a:moveTo>
                    <a:pt x="1367" y="0"/>
                  </a:moveTo>
                  <a:cubicBezTo>
                    <a:pt x="1061" y="279"/>
                    <a:pt x="586" y="865"/>
                    <a:pt x="391" y="1479"/>
                  </a:cubicBezTo>
                  <a:cubicBezTo>
                    <a:pt x="0" y="2678"/>
                    <a:pt x="28" y="4185"/>
                    <a:pt x="28" y="4185"/>
                  </a:cubicBezTo>
                  <a:cubicBezTo>
                    <a:pt x="28" y="4185"/>
                    <a:pt x="419" y="4297"/>
                    <a:pt x="809" y="4380"/>
                  </a:cubicBezTo>
                  <a:cubicBezTo>
                    <a:pt x="809" y="4185"/>
                    <a:pt x="642" y="2678"/>
                    <a:pt x="865" y="1814"/>
                  </a:cubicBezTo>
                  <a:cubicBezTo>
                    <a:pt x="1256" y="642"/>
                    <a:pt x="1730" y="279"/>
                    <a:pt x="1842" y="140"/>
                  </a:cubicBezTo>
                  <a:cubicBezTo>
                    <a:pt x="1842" y="140"/>
                    <a:pt x="1619" y="0"/>
                    <a:pt x="136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9"/>
            <p:cNvSpPr/>
            <p:nvPr/>
          </p:nvSpPr>
          <p:spPr>
            <a:xfrm>
              <a:off x="3845200" y="698250"/>
              <a:ext cx="84425" cy="86000"/>
            </a:xfrm>
            <a:custGeom>
              <a:rect b="b" l="l" r="r" t="t"/>
              <a:pathLst>
                <a:path extrusionOk="0" h="3440" w="3377">
                  <a:moveTo>
                    <a:pt x="1682" y="1"/>
                  </a:moveTo>
                  <a:cubicBezTo>
                    <a:pt x="1606" y="1"/>
                    <a:pt x="1515" y="47"/>
                    <a:pt x="1424" y="92"/>
                  </a:cubicBezTo>
                  <a:cubicBezTo>
                    <a:pt x="1228" y="176"/>
                    <a:pt x="1033" y="455"/>
                    <a:pt x="949" y="622"/>
                  </a:cubicBezTo>
                  <a:cubicBezTo>
                    <a:pt x="810" y="873"/>
                    <a:pt x="447" y="1375"/>
                    <a:pt x="1" y="2240"/>
                  </a:cubicBezTo>
                  <a:lnTo>
                    <a:pt x="1145" y="3440"/>
                  </a:lnTo>
                  <a:cubicBezTo>
                    <a:pt x="1145" y="3440"/>
                    <a:pt x="1563" y="2938"/>
                    <a:pt x="1982" y="2631"/>
                  </a:cubicBezTo>
                  <a:cubicBezTo>
                    <a:pt x="2372" y="2324"/>
                    <a:pt x="3014" y="1710"/>
                    <a:pt x="3098" y="1320"/>
                  </a:cubicBezTo>
                  <a:cubicBezTo>
                    <a:pt x="3237" y="1124"/>
                    <a:pt x="3377" y="1013"/>
                    <a:pt x="3377" y="1013"/>
                  </a:cubicBezTo>
                  <a:cubicBezTo>
                    <a:pt x="3377" y="1013"/>
                    <a:pt x="3377" y="790"/>
                    <a:pt x="3126" y="790"/>
                  </a:cubicBezTo>
                  <a:lnTo>
                    <a:pt x="3070" y="790"/>
                  </a:lnTo>
                  <a:cubicBezTo>
                    <a:pt x="3070" y="734"/>
                    <a:pt x="3070" y="622"/>
                    <a:pt x="2958" y="566"/>
                  </a:cubicBezTo>
                  <a:cubicBezTo>
                    <a:pt x="2875" y="497"/>
                    <a:pt x="2798" y="476"/>
                    <a:pt x="2739" y="476"/>
                  </a:cubicBezTo>
                  <a:cubicBezTo>
                    <a:pt x="2679" y="476"/>
                    <a:pt x="2637" y="497"/>
                    <a:pt x="2623" y="511"/>
                  </a:cubicBezTo>
                  <a:cubicBezTo>
                    <a:pt x="2596" y="483"/>
                    <a:pt x="2596" y="483"/>
                    <a:pt x="2596" y="483"/>
                  </a:cubicBezTo>
                  <a:cubicBezTo>
                    <a:pt x="2596" y="427"/>
                    <a:pt x="2596" y="232"/>
                    <a:pt x="2372" y="148"/>
                  </a:cubicBezTo>
                  <a:cubicBezTo>
                    <a:pt x="2330" y="134"/>
                    <a:pt x="2287" y="129"/>
                    <a:pt x="2245" y="129"/>
                  </a:cubicBezTo>
                  <a:cubicBezTo>
                    <a:pt x="2119" y="129"/>
                    <a:pt x="2010" y="176"/>
                    <a:pt x="2010" y="176"/>
                  </a:cubicBezTo>
                  <a:cubicBezTo>
                    <a:pt x="2010" y="176"/>
                    <a:pt x="2065" y="36"/>
                    <a:pt x="1731" y="8"/>
                  </a:cubicBezTo>
                  <a:cubicBezTo>
                    <a:pt x="1715" y="3"/>
                    <a:pt x="1699" y="1"/>
                    <a:pt x="1682"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9"/>
            <p:cNvSpPr/>
            <p:nvPr/>
          </p:nvSpPr>
          <p:spPr>
            <a:xfrm>
              <a:off x="3670150" y="690775"/>
              <a:ext cx="211350" cy="169075"/>
            </a:xfrm>
            <a:custGeom>
              <a:rect b="b" l="l" r="r" t="t"/>
              <a:pathLst>
                <a:path extrusionOk="0" h="6763" w="8454">
                  <a:moveTo>
                    <a:pt x="1702" y="1"/>
                  </a:moveTo>
                  <a:cubicBezTo>
                    <a:pt x="1702" y="1"/>
                    <a:pt x="0" y="1563"/>
                    <a:pt x="223" y="4381"/>
                  </a:cubicBezTo>
                  <a:cubicBezTo>
                    <a:pt x="303" y="5597"/>
                    <a:pt x="3038" y="6763"/>
                    <a:pt x="4369" y="6763"/>
                  </a:cubicBezTo>
                  <a:cubicBezTo>
                    <a:pt x="4442" y="6763"/>
                    <a:pt x="4511" y="6759"/>
                    <a:pt x="4576" y="6752"/>
                  </a:cubicBezTo>
                  <a:cubicBezTo>
                    <a:pt x="5468" y="6668"/>
                    <a:pt x="8454" y="4464"/>
                    <a:pt x="8426" y="4046"/>
                  </a:cubicBezTo>
                  <a:cubicBezTo>
                    <a:pt x="8342" y="2456"/>
                    <a:pt x="7003" y="2009"/>
                    <a:pt x="7003" y="2009"/>
                  </a:cubicBezTo>
                  <a:lnTo>
                    <a:pt x="4548" y="3069"/>
                  </a:lnTo>
                  <a:cubicBezTo>
                    <a:pt x="3795" y="2567"/>
                    <a:pt x="2567" y="140"/>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9"/>
            <p:cNvSpPr/>
            <p:nvPr/>
          </p:nvSpPr>
          <p:spPr>
            <a:xfrm>
              <a:off x="3686175" y="724950"/>
              <a:ext cx="81650" cy="115200"/>
            </a:xfrm>
            <a:custGeom>
              <a:rect b="b" l="l" r="r" t="t"/>
              <a:pathLst>
                <a:path extrusionOk="0" h="4608" w="3266">
                  <a:moveTo>
                    <a:pt x="2512" y="1"/>
                  </a:moveTo>
                  <a:cubicBezTo>
                    <a:pt x="2512" y="1"/>
                    <a:pt x="894" y="419"/>
                    <a:pt x="1" y="3739"/>
                  </a:cubicBezTo>
                  <a:cubicBezTo>
                    <a:pt x="591" y="4534"/>
                    <a:pt x="997" y="4608"/>
                    <a:pt x="1127" y="4608"/>
                  </a:cubicBezTo>
                  <a:cubicBezTo>
                    <a:pt x="1157" y="4608"/>
                    <a:pt x="1173" y="4604"/>
                    <a:pt x="1173" y="4604"/>
                  </a:cubicBezTo>
                  <a:cubicBezTo>
                    <a:pt x="1480" y="4046"/>
                    <a:pt x="2038" y="1451"/>
                    <a:pt x="3265" y="1005"/>
                  </a:cubicBezTo>
                  <a:cubicBezTo>
                    <a:pt x="2847" y="168"/>
                    <a:pt x="2512" y="1"/>
                    <a:pt x="25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9"/>
            <p:cNvSpPr/>
            <p:nvPr/>
          </p:nvSpPr>
          <p:spPr>
            <a:xfrm>
              <a:off x="3693850" y="730525"/>
              <a:ext cx="68375" cy="105350"/>
            </a:xfrm>
            <a:custGeom>
              <a:rect b="b" l="l" r="r" t="t"/>
              <a:pathLst>
                <a:path extrusionOk="0" h="4214" w="2735">
                  <a:moveTo>
                    <a:pt x="2372" y="1"/>
                  </a:moveTo>
                  <a:cubicBezTo>
                    <a:pt x="2372" y="1"/>
                    <a:pt x="1061" y="587"/>
                    <a:pt x="1" y="3851"/>
                  </a:cubicBezTo>
                  <a:cubicBezTo>
                    <a:pt x="252" y="4102"/>
                    <a:pt x="475" y="4214"/>
                    <a:pt x="475" y="4214"/>
                  </a:cubicBezTo>
                  <a:cubicBezTo>
                    <a:pt x="894" y="2595"/>
                    <a:pt x="1786" y="670"/>
                    <a:pt x="2735" y="447"/>
                  </a:cubicBezTo>
                  <a:cubicBezTo>
                    <a:pt x="2540" y="140"/>
                    <a:pt x="2372" y="1"/>
                    <a:pt x="2372"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9"/>
            <p:cNvSpPr/>
            <p:nvPr/>
          </p:nvSpPr>
          <p:spPr>
            <a:xfrm>
              <a:off x="3808950" y="747200"/>
              <a:ext cx="63475" cy="78900"/>
            </a:xfrm>
            <a:custGeom>
              <a:rect b="b" l="l" r="r" t="t"/>
              <a:pathLst>
                <a:path extrusionOk="0" h="3156" w="2539">
                  <a:moveTo>
                    <a:pt x="879" y="1"/>
                  </a:moveTo>
                  <a:cubicBezTo>
                    <a:pt x="797" y="1"/>
                    <a:pt x="496" y="183"/>
                    <a:pt x="0" y="366"/>
                  </a:cubicBezTo>
                  <a:cubicBezTo>
                    <a:pt x="809" y="701"/>
                    <a:pt x="1451" y="3156"/>
                    <a:pt x="1451" y="3156"/>
                  </a:cubicBezTo>
                  <a:cubicBezTo>
                    <a:pt x="1451" y="3156"/>
                    <a:pt x="2176" y="2654"/>
                    <a:pt x="2539" y="2207"/>
                  </a:cubicBezTo>
                  <a:cubicBezTo>
                    <a:pt x="2148" y="896"/>
                    <a:pt x="921" y="3"/>
                    <a:pt x="893" y="3"/>
                  </a:cubicBezTo>
                  <a:cubicBezTo>
                    <a:pt x="889" y="2"/>
                    <a:pt x="885" y="1"/>
                    <a:pt x="8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9"/>
            <p:cNvSpPr/>
            <p:nvPr/>
          </p:nvSpPr>
          <p:spPr>
            <a:xfrm>
              <a:off x="3815925" y="749375"/>
              <a:ext cx="49525" cy="69075"/>
            </a:xfrm>
            <a:custGeom>
              <a:rect b="b" l="l" r="r" t="t"/>
              <a:pathLst>
                <a:path extrusionOk="0" h="2763" w="1981">
                  <a:moveTo>
                    <a:pt x="363" y="0"/>
                  </a:moveTo>
                  <a:cubicBezTo>
                    <a:pt x="279" y="56"/>
                    <a:pt x="140" y="112"/>
                    <a:pt x="0" y="223"/>
                  </a:cubicBezTo>
                  <a:cubicBezTo>
                    <a:pt x="865" y="530"/>
                    <a:pt x="1535" y="2762"/>
                    <a:pt x="1535" y="2762"/>
                  </a:cubicBezTo>
                  <a:cubicBezTo>
                    <a:pt x="1535" y="2762"/>
                    <a:pt x="1841" y="2539"/>
                    <a:pt x="1981" y="2399"/>
                  </a:cubicBezTo>
                  <a:cubicBezTo>
                    <a:pt x="1646" y="1032"/>
                    <a:pt x="391" y="0"/>
                    <a:pt x="36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9"/>
            <p:cNvSpPr/>
            <p:nvPr/>
          </p:nvSpPr>
          <p:spPr>
            <a:xfrm>
              <a:off x="4218350" y="851200"/>
              <a:ext cx="203700" cy="81250"/>
            </a:xfrm>
            <a:custGeom>
              <a:rect b="b" l="l" r="r" t="t"/>
              <a:pathLst>
                <a:path extrusionOk="0" h="3250" w="8148">
                  <a:moveTo>
                    <a:pt x="7813" y="0"/>
                  </a:moveTo>
                  <a:cubicBezTo>
                    <a:pt x="6418" y="1730"/>
                    <a:pt x="2038" y="1367"/>
                    <a:pt x="1061" y="1535"/>
                  </a:cubicBezTo>
                  <a:lnTo>
                    <a:pt x="1" y="2121"/>
                  </a:lnTo>
                  <a:cubicBezTo>
                    <a:pt x="1" y="2121"/>
                    <a:pt x="1" y="2483"/>
                    <a:pt x="308" y="3125"/>
                  </a:cubicBezTo>
                  <a:cubicBezTo>
                    <a:pt x="344" y="3212"/>
                    <a:pt x="484" y="3250"/>
                    <a:pt x="701" y="3250"/>
                  </a:cubicBezTo>
                  <a:cubicBezTo>
                    <a:pt x="2304" y="3250"/>
                    <a:pt x="8147" y="1172"/>
                    <a:pt x="8147" y="1172"/>
                  </a:cubicBezTo>
                  <a:cubicBezTo>
                    <a:pt x="8147" y="1172"/>
                    <a:pt x="8092" y="921"/>
                    <a:pt x="7813"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5" name="Shape 4765"/>
        <p:cNvGrpSpPr/>
        <p:nvPr/>
      </p:nvGrpSpPr>
      <p:grpSpPr>
        <a:xfrm>
          <a:off x="0" y="0"/>
          <a:ext cx="0" cy="0"/>
          <a:chOff x="0" y="0"/>
          <a:chExt cx="0" cy="0"/>
        </a:xfrm>
      </p:grpSpPr>
      <p:pic>
        <p:nvPicPr>
          <p:cNvPr id="4766" name="Google Shape;4766;p90"/>
          <p:cNvPicPr preferRelativeResize="0"/>
          <p:nvPr>
            <p:ph idx="2" type="pic"/>
          </p:nvPr>
        </p:nvPicPr>
        <p:blipFill rotWithShape="1">
          <a:blip r:embed="rId3">
            <a:alphaModFix/>
          </a:blip>
          <a:srcRect b="0" l="169" r="169" t="0"/>
          <a:stretch/>
        </p:blipFill>
        <p:spPr>
          <a:xfrm>
            <a:off x="-9900" y="-17825"/>
            <a:ext cx="9144003" cy="5161199"/>
          </a:xfrm>
          <a:prstGeom prst="rect">
            <a:avLst/>
          </a:prstGeom>
        </p:spPr>
      </p:pic>
      <p:sp>
        <p:nvSpPr>
          <p:cNvPr id="4767" name="Google Shape;4767;p90"/>
          <p:cNvSpPr txBox="1"/>
          <p:nvPr>
            <p:ph idx="1" type="body"/>
          </p:nvPr>
        </p:nvSpPr>
        <p:spPr>
          <a:xfrm>
            <a:off x="713250" y="3988775"/>
            <a:ext cx="7717500" cy="61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t>
            </a:r>
            <a:r>
              <a:rPr lang="en">
                <a:solidFill>
                  <a:schemeClr val="lt2"/>
                </a:solidFill>
              </a:rPr>
              <a:t>a thousand words</a:t>
            </a:r>
            <a:endParaRPr>
              <a:solidFill>
                <a:schemeClr val="lt2"/>
              </a:solidFill>
            </a:endParaRPr>
          </a:p>
        </p:txBody>
      </p:sp>
      <p:sp>
        <p:nvSpPr>
          <p:cNvPr id="4768" name="Google Shape;4768;p90"/>
          <p:cNvSpPr/>
          <p:nvPr/>
        </p:nvSpPr>
        <p:spPr>
          <a:xfrm>
            <a:off x="-488675" y="12541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0"/>
          <p:cNvSpPr/>
          <p:nvPr/>
        </p:nvSpPr>
        <p:spPr>
          <a:xfrm>
            <a:off x="-488687" y="20870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0"/>
          <p:cNvSpPr/>
          <p:nvPr/>
        </p:nvSpPr>
        <p:spPr>
          <a:xfrm>
            <a:off x="-381762" y="405808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0"/>
          <p:cNvSpPr/>
          <p:nvPr/>
        </p:nvSpPr>
        <p:spPr>
          <a:xfrm>
            <a:off x="8226050" y="41044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0"/>
          <p:cNvSpPr/>
          <p:nvPr/>
        </p:nvSpPr>
        <p:spPr>
          <a:xfrm>
            <a:off x="8430738" y="30908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0"/>
          <p:cNvSpPr/>
          <p:nvPr/>
        </p:nvSpPr>
        <p:spPr>
          <a:xfrm>
            <a:off x="8282963" y="247175"/>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0"/>
          <p:cNvSpPr/>
          <p:nvPr/>
        </p:nvSpPr>
        <p:spPr>
          <a:xfrm>
            <a:off x="7622550" y="-64680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8" name="Shape 4778"/>
        <p:cNvGrpSpPr/>
        <p:nvPr/>
      </p:nvGrpSpPr>
      <p:grpSpPr>
        <a:xfrm>
          <a:off x="0" y="0"/>
          <a:ext cx="0" cy="0"/>
          <a:chOff x="0" y="0"/>
          <a:chExt cx="0" cy="0"/>
        </a:xfrm>
      </p:grpSpPr>
      <p:sp>
        <p:nvSpPr>
          <p:cNvPr id="4779" name="Google Shape;4779;p91"/>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Situation analysis </a:t>
            </a:r>
            <a:r>
              <a:rPr lang="en"/>
              <a:t>exercise</a:t>
            </a:r>
            <a:endParaRPr/>
          </a:p>
        </p:txBody>
      </p:sp>
      <p:sp>
        <p:nvSpPr>
          <p:cNvPr id="4780" name="Google Shape;4780;p91"/>
          <p:cNvSpPr txBox="1"/>
          <p:nvPr>
            <p:ph idx="1" type="body"/>
          </p:nvPr>
        </p:nvSpPr>
        <p:spPr>
          <a:xfrm>
            <a:off x="720025" y="1254600"/>
            <a:ext cx="7717500" cy="20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a:t>
            </a:r>
            <a:endParaRPr/>
          </a:p>
        </p:txBody>
      </p:sp>
      <p:sp>
        <p:nvSpPr>
          <p:cNvPr id="4781" name="Google Shape;4781;p91"/>
          <p:cNvSpPr txBox="1"/>
          <p:nvPr/>
        </p:nvSpPr>
        <p:spPr>
          <a:xfrm>
            <a:off x="713225" y="3775250"/>
            <a:ext cx="3745800" cy="371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200">
                <a:solidFill>
                  <a:schemeClr val="dk1"/>
                </a:solidFill>
                <a:latin typeface="Albert Sans"/>
                <a:ea typeface="Albert Sans"/>
                <a:cs typeface="Albert Sans"/>
                <a:sym typeface="Albert Sans"/>
              </a:rPr>
              <a:t>Damage analysis</a:t>
            </a:r>
            <a:endParaRPr b="1" sz="2200">
              <a:solidFill>
                <a:schemeClr val="dk1"/>
              </a:solidFill>
              <a:latin typeface="Albert Sans"/>
              <a:ea typeface="Albert Sans"/>
              <a:cs typeface="Albert Sans"/>
              <a:sym typeface="Albert Sans"/>
            </a:endParaRPr>
          </a:p>
        </p:txBody>
      </p:sp>
      <p:sp>
        <p:nvSpPr>
          <p:cNvPr id="4782" name="Google Shape;4782;p91"/>
          <p:cNvSpPr txBox="1"/>
          <p:nvPr/>
        </p:nvSpPr>
        <p:spPr>
          <a:xfrm>
            <a:off x="713226" y="4081175"/>
            <a:ext cx="3745800" cy="52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a:t>
            </a:r>
            <a:r>
              <a:rPr lang="en">
                <a:solidFill>
                  <a:schemeClr val="dk1"/>
                </a:solidFill>
                <a:latin typeface="DM Sans"/>
                <a:ea typeface="DM Sans"/>
                <a:cs typeface="DM Sans"/>
                <a:sym typeface="DM Sans"/>
              </a:rPr>
              <a:t>----------</a:t>
            </a:r>
            <a:endParaRPr>
              <a:solidFill>
                <a:schemeClr val="dk1"/>
              </a:solidFill>
              <a:latin typeface="DM Sans"/>
              <a:ea typeface="DM Sans"/>
              <a:cs typeface="DM Sans"/>
              <a:sym typeface="DM Sans"/>
            </a:endParaRPr>
          </a:p>
        </p:txBody>
      </p:sp>
      <p:sp>
        <p:nvSpPr>
          <p:cNvPr id="4783" name="Google Shape;4783;p91"/>
          <p:cNvSpPr txBox="1"/>
          <p:nvPr/>
        </p:nvSpPr>
        <p:spPr>
          <a:xfrm>
            <a:off x="4685025" y="3775250"/>
            <a:ext cx="3745800" cy="371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200">
                <a:solidFill>
                  <a:schemeClr val="dk1"/>
                </a:solidFill>
                <a:latin typeface="Albert Sans"/>
                <a:ea typeface="Albert Sans"/>
                <a:cs typeface="Albert Sans"/>
                <a:sym typeface="Albert Sans"/>
              </a:rPr>
              <a:t>First step to take</a:t>
            </a:r>
            <a:endParaRPr b="1" sz="2200">
              <a:solidFill>
                <a:schemeClr val="dk1"/>
              </a:solidFill>
              <a:latin typeface="Albert Sans"/>
              <a:ea typeface="Albert Sans"/>
              <a:cs typeface="Albert Sans"/>
              <a:sym typeface="Albert Sans"/>
            </a:endParaRPr>
          </a:p>
        </p:txBody>
      </p:sp>
      <p:sp>
        <p:nvSpPr>
          <p:cNvPr id="4784" name="Google Shape;4784;p91"/>
          <p:cNvSpPr txBox="1"/>
          <p:nvPr/>
        </p:nvSpPr>
        <p:spPr>
          <a:xfrm>
            <a:off x="4685025" y="4081175"/>
            <a:ext cx="3745800" cy="52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a:t>
            </a:r>
            <a:r>
              <a:rPr lang="en">
                <a:solidFill>
                  <a:schemeClr val="dk1"/>
                </a:solidFill>
                <a:latin typeface="DM Sans"/>
                <a:ea typeface="DM Sans"/>
                <a:cs typeface="DM Sans"/>
                <a:sym typeface="DM Sans"/>
              </a:rPr>
              <a:t>------------------------</a:t>
            </a:r>
            <a:endParaRPr>
              <a:solidFill>
                <a:schemeClr val="dk1"/>
              </a:solidFill>
              <a:latin typeface="DM Sans"/>
              <a:ea typeface="DM Sans"/>
              <a:cs typeface="DM Sans"/>
              <a:sym typeface="DM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8" name="Shape 4788"/>
        <p:cNvGrpSpPr/>
        <p:nvPr/>
      </p:nvGrpSpPr>
      <p:grpSpPr>
        <a:xfrm>
          <a:off x="0" y="0"/>
          <a:ext cx="0" cy="0"/>
          <a:chOff x="0" y="0"/>
          <a:chExt cx="0" cy="0"/>
        </a:xfrm>
      </p:grpSpPr>
      <p:sp>
        <p:nvSpPr>
          <p:cNvPr id="4789" name="Google Shape;4789;p92"/>
          <p:cNvSpPr/>
          <p:nvPr/>
        </p:nvSpPr>
        <p:spPr>
          <a:xfrm>
            <a:off x="1439775" y="1657675"/>
            <a:ext cx="2432400" cy="2432400"/>
          </a:xfrm>
          <a:prstGeom prst="ellipse">
            <a:avLst/>
          </a:pr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2"/>
          <p:cNvSpPr txBox="1"/>
          <p:nvPr/>
        </p:nvSpPr>
        <p:spPr>
          <a:xfrm flipH="1">
            <a:off x="1838775" y="2375425"/>
            <a:ext cx="1634400" cy="996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Risk and </a:t>
            </a:r>
            <a:r>
              <a:rPr b="1" lang="en">
                <a:solidFill>
                  <a:schemeClr val="dk1"/>
                </a:solidFill>
                <a:latin typeface="Albert Sans"/>
                <a:ea typeface="Albert Sans"/>
                <a:cs typeface="Albert Sans"/>
                <a:sym typeface="Albert Sans"/>
              </a:rPr>
              <a:t>disasters</a:t>
            </a:r>
            <a:r>
              <a:rPr b="1" lang="en">
                <a:solidFill>
                  <a:schemeClr val="dk1"/>
                </a:solidFill>
                <a:latin typeface="Albert Sans"/>
                <a:ea typeface="Albert Sans"/>
                <a:cs typeface="Albert Sans"/>
                <a:sym typeface="Albert Sans"/>
              </a:rPr>
              <a:t> </a:t>
            </a:r>
            <a:r>
              <a:rPr b="1" lang="en">
                <a:solidFill>
                  <a:schemeClr val="dk1"/>
                </a:solidFill>
                <a:latin typeface="Albert Sans"/>
                <a:ea typeface="Albert Sans"/>
                <a:cs typeface="Albert Sans"/>
                <a:sym typeface="Albert Sans"/>
              </a:rPr>
              <a:t>management</a:t>
            </a:r>
            <a:r>
              <a:rPr b="1" lang="en">
                <a:solidFill>
                  <a:schemeClr val="dk1"/>
                </a:solidFill>
                <a:latin typeface="Albert Sans"/>
                <a:ea typeface="Albert Sans"/>
                <a:cs typeface="Albert Sans"/>
                <a:sym typeface="Albert Sans"/>
              </a:rPr>
              <a:t> cycle</a:t>
            </a:r>
            <a:endParaRPr b="1">
              <a:solidFill>
                <a:schemeClr val="dk1"/>
              </a:solidFill>
              <a:latin typeface="Albert Sans"/>
              <a:ea typeface="Albert Sans"/>
              <a:cs typeface="Albert Sans"/>
              <a:sym typeface="Albert Sans"/>
            </a:endParaRPr>
          </a:p>
        </p:txBody>
      </p:sp>
      <p:sp>
        <p:nvSpPr>
          <p:cNvPr id="4791" name="Google Shape;4791;p92"/>
          <p:cNvSpPr/>
          <p:nvPr/>
        </p:nvSpPr>
        <p:spPr>
          <a:xfrm>
            <a:off x="3307725" y="26267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792" name="Google Shape;4792;p92"/>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Write and complete</a:t>
            </a:r>
            <a:endParaRPr/>
          </a:p>
        </p:txBody>
      </p:sp>
      <p:sp>
        <p:nvSpPr>
          <p:cNvPr id="4793" name="Google Shape;4793;p92"/>
          <p:cNvSpPr/>
          <p:nvPr/>
        </p:nvSpPr>
        <p:spPr>
          <a:xfrm>
            <a:off x="1287300" y="1282438"/>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Albert Sans"/>
              <a:ea typeface="Albert Sans"/>
              <a:cs typeface="Albert Sans"/>
              <a:sym typeface="Albert Sans"/>
            </a:endParaRPr>
          </a:p>
        </p:txBody>
      </p:sp>
      <p:sp>
        <p:nvSpPr>
          <p:cNvPr id="4794" name="Google Shape;4794;p92"/>
          <p:cNvSpPr/>
          <p:nvPr/>
        </p:nvSpPr>
        <p:spPr>
          <a:xfrm>
            <a:off x="2837800" y="1282438"/>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Albert Sans"/>
              <a:ea typeface="Albert Sans"/>
              <a:cs typeface="Albert Sans"/>
              <a:sym typeface="Albert Sans"/>
            </a:endParaRPr>
          </a:p>
        </p:txBody>
      </p:sp>
      <p:sp>
        <p:nvSpPr>
          <p:cNvPr id="4795" name="Google Shape;4795;p92"/>
          <p:cNvSpPr/>
          <p:nvPr/>
        </p:nvSpPr>
        <p:spPr>
          <a:xfrm>
            <a:off x="827863" y="27704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Albert Sans"/>
              <a:ea typeface="Albert Sans"/>
              <a:cs typeface="Albert Sans"/>
              <a:sym typeface="Albert Sans"/>
            </a:endParaRPr>
          </a:p>
        </p:txBody>
      </p:sp>
      <p:sp>
        <p:nvSpPr>
          <p:cNvPr id="4796" name="Google Shape;4796;p92"/>
          <p:cNvSpPr/>
          <p:nvPr/>
        </p:nvSpPr>
        <p:spPr>
          <a:xfrm>
            <a:off x="2168063" y="34514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Albert Sans"/>
              <a:ea typeface="Albert Sans"/>
              <a:cs typeface="Albert Sans"/>
              <a:sym typeface="Albert Sans"/>
            </a:endParaRPr>
          </a:p>
        </p:txBody>
      </p:sp>
      <p:sp>
        <p:nvSpPr>
          <p:cNvPr id="4797" name="Google Shape;4797;p92"/>
          <p:cNvSpPr/>
          <p:nvPr/>
        </p:nvSpPr>
        <p:spPr>
          <a:xfrm>
            <a:off x="3451522" y="2770475"/>
            <a:ext cx="899257" cy="89886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Disaster</a:t>
            </a:r>
            <a:endParaRPr/>
          </a:p>
        </p:txBody>
      </p:sp>
      <p:sp>
        <p:nvSpPr>
          <p:cNvPr id="4798" name="Google Shape;4798;p92"/>
          <p:cNvSpPr txBox="1"/>
          <p:nvPr/>
        </p:nvSpPr>
        <p:spPr>
          <a:xfrm flipH="1">
            <a:off x="5998375" y="1532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Disaster</a:t>
            </a:r>
            <a:endParaRPr b="1">
              <a:solidFill>
                <a:schemeClr val="dk1"/>
              </a:solidFill>
              <a:latin typeface="Albert Sans"/>
              <a:ea typeface="Albert Sans"/>
              <a:cs typeface="Albert Sans"/>
              <a:sym typeface="Albert Sans"/>
            </a:endParaRPr>
          </a:p>
        </p:txBody>
      </p:sp>
      <p:sp>
        <p:nvSpPr>
          <p:cNvPr id="4799" name="Google Shape;4799;p92"/>
          <p:cNvSpPr txBox="1"/>
          <p:nvPr/>
        </p:nvSpPr>
        <p:spPr>
          <a:xfrm flipH="1">
            <a:off x="5998375" y="21319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Preparation</a:t>
            </a:r>
            <a:endParaRPr b="1">
              <a:solidFill>
                <a:schemeClr val="dk1"/>
              </a:solidFill>
              <a:latin typeface="Albert Sans"/>
              <a:ea typeface="Albert Sans"/>
              <a:cs typeface="Albert Sans"/>
              <a:sym typeface="Albert Sans"/>
            </a:endParaRPr>
          </a:p>
        </p:txBody>
      </p:sp>
      <p:sp>
        <p:nvSpPr>
          <p:cNvPr id="4800" name="Google Shape;4800;p92"/>
          <p:cNvSpPr txBox="1"/>
          <p:nvPr/>
        </p:nvSpPr>
        <p:spPr>
          <a:xfrm flipH="1">
            <a:off x="5998375" y="2731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Answer</a:t>
            </a:r>
            <a:endParaRPr b="1">
              <a:solidFill>
                <a:schemeClr val="dk1"/>
              </a:solidFill>
              <a:latin typeface="Albert Sans"/>
              <a:ea typeface="Albert Sans"/>
              <a:cs typeface="Albert Sans"/>
              <a:sym typeface="Albert Sans"/>
            </a:endParaRPr>
          </a:p>
        </p:txBody>
      </p:sp>
      <p:sp>
        <p:nvSpPr>
          <p:cNvPr id="4801" name="Google Shape;4801;p92"/>
          <p:cNvSpPr txBox="1"/>
          <p:nvPr/>
        </p:nvSpPr>
        <p:spPr>
          <a:xfrm flipH="1">
            <a:off x="5998375" y="33309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Rehabilitation &amp; recovery</a:t>
            </a:r>
            <a:endParaRPr b="1">
              <a:solidFill>
                <a:schemeClr val="dk1"/>
              </a:solidFill>
              <a:latin typeface="Albert Sans"/>
              <a:ea typeface="Albert Sans"/>
              <a:cs typeface="Albert Sans"/>
              <a:sym typeface="Albert Sans"/>
            </a:endParaRPr>
          </a:p>
        </p:txBody>
      </p:sp>
      <p:sp>
        <p:nvSpPr>
          <p:cNvPr id="4802" name="Google Shape;4802;p92"/>
          <p:cNvSpPr txBox="1"/>
          <p:nvPr/>
        </p:nvSpPr>
        <p:spPr>
          <a:xfrm flipH="1">
            <a:off x="5998375" y="3930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Prevention &amp; mitigation</a:t>
            </a:r>
            <a:endParaRPr b="1">
              <a:solidFill>
                <a:schemeClr val="dk1"/>
              </a:solidFill>
              <a:latin typeface="Albert Sans"/>
              <a:ea typeface="Albert Sans"/>
              <a:cs typeface="Albert Sans"/>
              <a:sym typeface="Albert Sans"/>
            </a:endParaRPr>
          </a:p>
        </p:txBody>
      </p:sp>
      <p:sp>
        <p:nvSpPr>
          <p:cNvPr id="4803" name="Google Shape;4803;p92"/>
          <p:cNvSpPr/>
          <p:nvPr/>
        </p:nvSpPr>
        <p:spPr>
          <a:xfrm>
            <a:off x="5577325" y="1532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1</a:t>
            </a:r>
            <a:endParaRPr b="1" sz="1800">
              <a:solidFill>
                <a:schemeClr val="lt2"/>
              </a:solidFill>
              <a:latin typeface="Albert Sans"/>
              <a:ea typeface="Albert Sans"/>
              <a:cs typeface="Albert Sans"/>
              <a:sym typeface="Albert Sans"/>
            </a:endParaRPr>
          </a:p>
        </p:txBody>
      </p:sp>
      <p:sp>
        <p:nvSpPr>
          <p:cNvPr id="4804" name="Google Shape;4804;p92"/>
          <p:cNvSpPr/>
          <p:nvPr/>
        </p:nvSpPr>
        <p:spPr>
          <a:xfrm>
            <a:off x="5577325" y="21319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2</a:t>
            </a:r>
            <a:endParaRPr b="1" sz="1800">
              <a:solidFill>
                <a:schemeClr val="lt2"/>
              </a:solidFill>
              <a:latin typeface="Albert Sans"/>
              <a:ea typeface="Albert Sans"/>
              <a:cs typeface="Albert Sans"/>
              <a:sym typeface="Albert Sans"/>
            </a:endParaRPr>
          </a:p>
        </p:txBody>
      </p:sp>
      <p:cxnSp>
        <p:nvCxnSpPr>
          <p:cNvPr id="4805" name="Google Shape;4805;p92"/>
          <p:cNvCxnSpPr/>
          <p:nvPr/>
        </p:nvCxnSpPr>
        <p:spPr>
          <a:xfrm flipH="1" rot="10800000">
            <a:off x="1194200" y="2311350"/>
            <a:ext cx="90900" cy="272700"/>
          </a:xfrm>
          <a:prstGeom prst="straightConnector1">
            <a:avLst/>
          </a:prstGeom>
          <a:noFill/>
          <a:ln cap="flat" cmpd="sng" w="9525">
            <a:solidFill>
              <a:schemeClr val="dk1"/>
            </a:solidFill>
            <a:prstDash val="solid"/>
            <a:round/>
            <a:headEnd len="med" w="med" type="none"/>
            <a:tailEnd len="med" w="med" type="triangle"/>
          </a:ln>
        </p:spPr>
      </p:cxnSp>
      <p:cxnSp>
        <p:nvCxnSpPr>
          <p:cNvPr id="4806" name="Google Shape;4806;p92"/>
          <p:cNvCxnSpPr/>
          <p:nvPr/>
        </p:nvCxnSpPr>
        <p:spPr>
          <a:xfrm>
            <a:off x="2535400" y="1417900"/>
            <a:ext cx="302400" cy="1200"/>
          </a:xfrm>
          <a:prstGeom prst="straightConnector1">
            <a:avLst/>
          </a:prstGeom>
          <a:noFill/>
          <a:ln cap="flat" cmpd="sng" w="9525">
            <a:solidFill>
              <a:schemeClr val="dk1"/>
            </a:solidFill>
            <a:prstDash val="solid"/>
            <a:round/>
            <a:headEnd len="med" w="med" type="none"/>
            <a:tailEnd len="med" w="med" type="triangle"/>
          </a:ln>
        </p:spPr>
      </p:cxnSp>
      <p:sp>
        <p:nvSpPr>
          <p:cNvPr id="4807" name="Google Shape;4807;p92"/>
          <p:cNvSpPr/>
          <p:nvPr/>
        </p:nvSpPr>
        <p:spPr>
          <a:xfrm>
            <a:off x="5577325" y="2731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3</a:t>
            </a:r>
            <a:endParaRPr b="1" sz="1800">
              <a:solidFill>
                <a:schemeClr val="lt2"/>
              </a:solidFill>
              <a:latin typeface="Albert Sans"/>
              <a:ea typeface="Albert Sans"/>
              <a:cs typeface="Albert Sans"/>
              <a:sym typeface="Albert Sans"/>
            </a:endParaRPr>
          </a:p>
        </p:txBody>
      </p:sp>
      <p:sp>
        <p:nvSpPr>
          <p:cNvPr id="4808" name="Google Shape;4808;p92"/>
          <p:cNvSpPr/>
          <p:nvPr/>
        </p:nvSpPr>
        <p:spPr>
          <a:xfrm>
            <a:off x="5577325" y="33309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4</a:t>
            </a:r>
            <a:endParaRPr b="1" sz="1800">
              <a:solidFill>
                <a:schemeClr val="lt2"/>
              </a:solidFill>
              <a:latin typeface="Albert Sans"/>
              <a:ea typeface="Albert Sans"/>
              <a:cs typeface="Albert Sans"/>
              <a:sym typeface="Albert Sans"/>
            </a:endParaRPr>
          </a:p>
        </p:txBody>
      </p:sp>
      <p:sp>
        <p:nvSpPr>
          <p:cNvPr id="4809" name="Google Shape;4809;p92"/>
          <p:cNvSpPr/>
          <p:nvPr/>
        </p:nvSpPr>
        <p:spPr>
          <a:xfrm>
            <a:off x="5577325" y="3930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5</a:t>
            </a:r>
            <a:endParaRPr b="1" sz="1800">
              <a:solidFill>
                <a:schemeClr val="lt2"/>
              </a:solidFill>
              <a:latin typeface="Albert Sans"/>
              <a:ea typeface="Albert Sans"/>
              <a:cs typeface="Albert Sans"/>
              <a:sym typeface="Albert Sans"/>
            </a:endParaRPr>
          </a:p>
        </p:txBody>
      </p:sp>
      <p:cxnSp>
        <p:nvCxnSpPr>
          <p:cNvPr id="4810" name="Google Shape;4810;p92"/>
          <p:cNvCxnSpPr/>
          <p:nvPr/>
        </p:nvCxnSpPr>
        <p:spPr>
          <a:xfrm>
            <a:off x="4115550" y="2246625"/>
            <a:ext cx="57900" cy="286200"/>
          </a:xfrm>
          <a:prstGeom prst="straightConnector1">
            <a:avLst/>
          </a:prstGeom>
          <a:noFill/>
          <a:ln cap="flat" cmpd="sng" w="9525">
            <a:solidFill>
              <a:schemeClr val="dk1"/>
            </a:solidFill>
            <a:prstDash val="solid"/>
            <a:round/>
            <a:headEnd len="med" w="med" type="none"/>
            <a:tailEnd len="med" w="med" type="triangle"/>
          </a:ln>
        </p:spPr>
      </p:cxnSp>
      <p:cxnSp>
        <p:nvCxnSpPr>
          <p:cNvPr id="4811" name="Google Shape;4811;p92"/>
          <p:cNvCxnSpPr/>
          <p:nvPr/>
        </p:nvCxnSpPr>
        <p:spPr>
          <a:xfrm flipH="1">
            <a:off x="3593900" y="3996100"/>
            <a:ext cx="223200" cy="145200"/>
          </a:xfrm>
          <a:prstGeom prst="straightConnector1">
            <a:avLst/>
          </a:prstGeom>
          <a:noFill/>
          <a:ln cap="flat" cmpd="sng" w="9525">
            <a:solidFill>
              <a:schemeClr val="dk1"/>
            </a:solidFill>
            <a:prstDash val="solid"/>
            <a:round/>
            <a:headEnd len="med" w="med" type="none"/>
            <a:tailEnd len="med" w="med" type="triangle"/>
          </a:ln>
        </p:spPr>
      </p:cxnSp>
      <p:cxnSp>
        <p:nvCxnSpPr>
          <p:cNvPr id="4812" name="Google Shape;4812;p92"/>
          <p:cNvCxnSpPr/>
          <p:nvPr/>
        </p:nvCxnSpPr>
        <p:spPr>
          <a:xfrm rot="10800000">
            <a:off x="1797913" y="4056025"/>
            <a:ext cx="194400" cy="115200"/>
          </a:xfrm>
          <a:prstGeom prst="straightConnector1">
            <a:avLst/>
          </a:prstGeom>
          <a:noFill/>
          <a:ln cap="flat" cmpd="sng" w="9525">
            <a:solidFill>
              <a:schemeClr val="dk1"/>
            </a:solidFill>
            <a:prstDash val="solid"/>
            <a:round/>
            <a:headEnd len="med" w="med" type="none"/>
            <a:tailEnd len="med" w="med" type="triangle"/>
          </a:ln>
        </p:spPr>
      </p:cxnSp>
      <p:grpSp>
        <p:nvGrpSpPr>
          <p:cNvPr id="4813" name="Google Shape;4813;p92"/>
          <p:cNvGrpSpPr/>
          <p:nvPr/>
        </p:nvGrpSpPr>
        <p:grpSpPr>
          <a:xfrm rot="-523035">
            <a:off x="7830412" y="337817"/>
            <a:ext cx="1040058" cy="1047615"/>
            <a:chOff x="1714425" y="3677375"/>
            <a:chExt cx="1438225" cy="1448675"/>
          </a:xfrm>
        </p:grpSpPr>
        <p:sp>
          <p:nvSpPr>
            <p:cNvPr id="4814" name="Google Shape;4814;p92"/>
            <p:cNvSpPr/>
            <p:nvPr/>
          </p:nvSpPr>
          <p:spPr>
            <a:xfrm>
              <a:off x="2613475" y="3899175"/>
              <a:ext cx="129050" cy="74650"/>
            </a:xfrm>
            <a:custGeom>
              <a:rect b="b" l="l" r="r" t="t"/>
              <a:pathLst>
                <a:path extrusionOk="0" h="2986" w="5162">
                  <a:moveTo>
                    <a:pt x="0" y="0"/>
                  </a:moveTo>
                  <a:lnTo>
                    <a:pt x="0" y="2985"/>
                  </a:lnTo>
                  <a:cubicBezTo>
                    <a:pt x="726" y="2846"/>
                    <a:pt x="1507" y="2790"/>
                    <a:pt x="2316" y="2790"/>
                  </a:cubicBezTo>
                  <a:lnTo>
                    <a:pt x="3376" y="2790"/>
                  </a:lnTo>
                  <a:cubicBezTo>
                    <a:pt x="3990" y="2790"/>
                    <a:pt x="4576" y="2818"/>
                    <a:pt x="5161" y="2902"/>
                  </a:cubicBezTo>
                  <a:lnTo>
                    <a:pt x="5161" y="698"/>
                  </a:lnTo>
                  <a:cubicBezTo>
                    <a:pt x="4743" y="586"/>
                    <a:pt x="4380" y="335"/>
                    <a:pt x="4129"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2"/>
            <p:cNvSpPr/>
            <p:nvPr/>
          </p:nvSpPr>
          <p:spPr>
            <a:xfrm>
              <a:off x="2504650" y="4997700"/>
              <a:ext cx="374575" cy="29325"/>
            </a:xfrm>
            <a:custGeom>
              <a:rect b="b" l="l" r="r" t="t"/>
              <a:pathLst>
                <a:path extrusionOk="0" h="1173" w="14983">
                  <a:moveTo>
                    <a:pt x="1" y="0"/>
                  </a:moveTo>
                  <a:lnTo>
                    <a:pt x="1" y="1172"/>
                  </a:lnTo>
                  <a:lnTo>
                    <a:pt x="14983" y="1172"/>
                  </a:lnTo>
                  <a:lnTo>
                    <a:pt x="14983"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2"/>
            <p:cNvSpPr/>
            <p:nvPr/>
          </p:nvSpPr>
          <p:spPr>
            <a:xfrm>
              <a:off x="2475375" y="5027000"/>
              <a:ext cx="418500" cy="87200"/>
            </a:xfrm>
            <a:custGeom>
              <a:rect b="b" l="l" r="r" t="t"/>
              <a:pathLst>
                <a:path extrusionOk="0" h="3488" w="16740">
                  <a:moveTo>
                    <a:pt x="0" y="0"/>
                  </a:moveTo>
                  <a:lnTo>
                    <a:pt x="0" y="2065"/>
                  </a:lnTo>
                  <a:cubicBezTo>
                    <a:pt x="0" y="2846"/>
                    <a:pt x="3515" y="3487"/>
                    <a:pt x="7840" y="3487"/>
                  </a:cubicBezTo>
                  <a:lnTo>
                    <a:pt x="8900" y="3487"/>
                  </a:lnTo>
                  <a:cubicBezTo>
                    <a:pt x="13224" y="3487"/>
                    <a:pt x="16740" y="2846"/>
                    <a:pt x="16740" y="2065"/>
                  </a:cubicBezTo>
                  <a:lnTo>
                    <a:pt x="167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2"/>
            <p:cNvSpPr/>
            <p:nvPr/>
          </p:nvSpPr>
          <p:spPr>
            <a:xfrm>
              <a:off x="2475375" y="3968925"/>
              <a:ext cx="418500" cy="1028800"/>
            </a:xfrm>
            <a:custGeom>
              <a:rect b="b" l="l" r="r" t="t"/>
              <a:pathLst>
                <a:path extrusionOk="0" h="41152" w="16740">
                  <a:moveTo>
                    <a:pt x="7840" y="0"/>
                  </a:moveTo>
                  <a:cubicBezTo>
                    <a:pt x="7031" y="0"/>
                    <a:pt x="6250" y="56"/>
                    <a:pt x="5524" y="195"/>
                  </a:cubicBezTo>
                  <a:cubicBezTo>
                    <a:pt x="2316" y="753"/>
                    <a:pt x="0" y="2427"/>
                    <a:pt x="0" y="4408"/>
                  </a:cubicBezTo>
                  <a:lnTo>
                    <a:pt x="0" y="41151"/>
                  </a:lnTo>
                  <a:lnTo>
                    <a:pt x="16740" y="41151"/>
                  </a:lnTo>
                  <a:lnTo>
                    <a:pt x="16740" y="4408"/>
                  </a:lnTo>
                  <a:cubicBezTo>
                    <a:pt x="16740" y="2316"/>
                    <a:pt x="14145" y="558"/>
                    <a:pt x="10685" y="112"/>
                  </a:cubicBezTo>
                  <a:cubicBezTo>
                    <a:pt x="10100" y="28"/>
                    <a:pt x="9514" y="0"/>
                    <a:pt x="8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2"/>
            <p:cNvSpPr/>
            <p:nvPr/>
          </p:nvSpPr>
          <p:spPr>
            <a:xfrm>
              <a:off x="1762550" y="3863600"/>
              <a:ext cx="719825" cy="682850"/>
            </a:xfrm>
            <a:custGeom>
              <a:rect b="b" l="l" r="r" t="t"/>
              <a:pathLst>
                <a:path extrusionOk="0" h="27314" w="28793">
                  <a:moveTo>
                    <a:pt x="28792" y="0"/>
                  </a:moveTo>
                  <a:cubicBezTo>
                    <a:pt x="16014" y="84"/>
                    <a:pt x="6222" y="4018"/>
                    <a:pt x="2567" y="10602"/>
                  </a:cubicBezTo>
                  <a:cubicBezTo>
                    <a:pt x="0" y="15205"/>
                    <a:pt x="502" y="20953"/>
                    <a:pt x="4046" y="27314"/>
                  </a:cubicBezTo>
                  <a:cubicBezTo>
                    <a:pt x="4157" y="27258"/>
                    <a:pt x="4269" y="27230"/>
                    <a:pt x="4380" y="27202"/>
                  </a:cubicBezTo>
                  <a:cubicBezTo>
                    <a:pt x="865" y="20925"/>
                    <a:pt x="335" y="15289"/>
                    <a:pt x="2874" y="10769"/>
                  </a:cubicBezTo>
                  <a:cubicBezTo>
                    <a:pt x="6473" y="4269"/>
                    <a:pt x="16126" y="419"/>
                    <a:pt x="28792" y="363"/>
                  </a:cubicBezTo>
                  <a:lnTo>
                    <a:pt x="287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2"/>
            <p:cNvSpPr/>
            <p:nvPr/>
          </p:nvSpPr>
          <p:spPr>
            <a:xfrm>
              <a:off x="1714425" y="3829425"/>
              <a:ext cx="767950" cy="747725"/>
            </a:xfrm>
            <a:custGeom>
              <a:rect b="b" l="l" r="r" t="t"/>
              <a:pathLst>
                <a:path extrusionOk="0" h="29909" w="30718">
                  <a:moveTo>
                    <a:pt x="30717" y="0"/>
                  </a:moveTo>
                  <a:cubicBezTo>
                    <a:pt x="17381" y="84"/>
                    <a:pt x="7226" y="4241"/>
                    <a:pt x="3292" y="11300"/>
                  </a:cubicBezTo>
                  <a:cubicBezTo>
                    <a:pt x="1256" y="14982"/>
                    <a:pt x="0" y="21120"/>
                    <a:pt x="5078" y="29908"/>
                  </a:cubicBezTo>
                  <a:cubicBezTo>
                    <a:pt x="5106" y="29741"/>
                    <a:pt x="5162" y="29573"/>
                    <a:pt x="5217" y="29462"/>
                  </a:cubicBezTo>
                  <a:cubicBezTo>
                    <a:pt x="391" y="20953"/>
                    <a:pt x="1618" y="15010"/>
                    <a:pt x="3599" y="11467"/>
                  </a:cubicBezTo>
                  <a:cubicBezTo>
                    <a:pt x="7421" y="4576"/>
                    <a:pt x="17549" y="419"/>
                    <a:pt x="30717" y="363"/>
                  </a:cubicBezTo>
                  <a:lnTo>
                    <a:pt x="307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2"/>
            <p:cNvSpPr/>
            <p:nvPr/>
          </p:nvSpPr>
          <p:spPr>
            <a:xfrm>
              <a:off x="1724175" y="3838500"/>
              <a:ext cx="758200" cy="727475"/>
            </a:xfrm>
            <a:custGeom>
              <a:rect b="b" l="l" r="r" t="t"/>
              <a:pathLst>
                <a:path extrusionOk="0" h="29099" w="30328">
                  <a:moveTo>
                    <a:pt x="30327" y="0"/>
                  </a:moveTo>
                  <a:cubicBezTo>
                    <a:pt x="17159" y="56"/>
                    <a:pt x="7031" y="4213"/>
                    <a:pt x="3209" y="11104"/>
                  </a:cubicBezTo>
                  <a:cubicBezTo>
                    <a:pt x="1228" y="14647"/>
                    <a:pt x="1" y="20590"/>
                    <a:pt x="4827" y="29099"/>
                  </a:cubicBezTo>
                  <a:cubicBezTo>
                    <a:pt x="4883" y="28959"/>
                    <a:pt x="4939" y="28848"/>
                    <a:pt x="5023" y="28736"/>
                  </a:cubicBezTo>
                  <a:cubicBezTo>
                    <a:pt x="391" y="20478"/>
                    <a:pt x="1591" y="14703"/>
                    <a:pt x="3488" y="11271"/>
                  </a:cubicBezTo>
                  <a:cubicBezTo>
                    <a:pt x="7282" y="4492"/>
                    <a:pt x="17298" y="419"/>
                    <a:pt x="30327" y="335"/>
                  </a:cubicBezTo>
                  <a:lnTo>
                    <a:pt x="30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2"/>
            <p:cNvSpPr/>
            <p:nvPr/>
          </p:nvSpPr>
          <p:spPr>
            <a:xfrm>
              <a:off x="1753475" y="3855225"/>
              <a:ext cx="728900" cy="695425"/>
            </a:xfrm>
            <a:custGeom>
              <a:rect b="b" l="l" r="r" t="t"/>
              <a:pathLst>
                <a:path extrusionOk="0" h="27817" w="29156">
                  <a:moveTo>
                    <a:pt x="29155" y="1"/>
                  </a:moveTo>
                  <a:cubicBezTo>
                    <a:pt x="16266" y="56"/>
                    <a:pt x="6362" y="4074"/>
                    <a:pt x="2623" y="10770"/>
                  </a:cubicBezTo>
                  <a:cubicBezTo>
                    <a:pt x="1" y="15485"/>
                    <a:pt x="531" y="21343"/>
                    <a:pt x="4102" y="27816"/>
                  </a:cubicBezTo>
                  <a:cubicBezTo>
                    <a:pt x="4130" y="27788"/>
                    <a:pt x="4158" y="27760"/>
                    <a:pt x="4185" y="27760"/>
                  </a:cubicBezTo>
                  <a:cubicBezTo>
                    <a:pt x="4269" y="27704"/>
                    <a:pt x="4325" y="27677"/>
                    <a:pt x="4409" y="27649"/>
                  </a:cubicBezTo>
                  <a:cubicBezTo>
                    <a:pt x="865" y="21288"/>
                    <a:pt x="363" y="15540"/>
                    <a:pt x="2930" y="10937"/>
                  </a:cubicBezTo>
                  <a:cubicBezTo>
                    <a:pt x="6585" y="4353"/>
                    <a:pt x="16377" y="419"/>
                    <a:pt x="29155" y="335"/>
                  </a:cubicBezTo>
                  <a:lnTo>
                    <a:pt x="291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2"/>
            <p:cNvSpPr/>
            <p:nvPr/>
          </p:nvSpPr>
          <p:spPr>
            <a:xfrm>
              <a:off x="1733950" y="3846850"/>
              <a:ext cx="748425" cy="710075"/>
            </a:xfrm>
            <a:custGeom>
              <a:rect b="b" l="l" r="r" t="t"/>
              <a:pathLst>
                <a:path extrusionOk="0" h="28403" w="29937">
                  <a:moveTo>
                    <a:pt x="29936" y="1"/>
                  </a:moveTo>
                  <a:cubicBezTo>
                    <a:pt x="16907" y="85"/>
                    <a:pt x="6891" y="4158"/>
                    <a:pt x="3097" y="10937"/>
                  </a:cubicBezTo>
                  <a:cubicBezTo>
                    <a:pt x="1200" y="14369"/>
                    <a:pt x="0" y="20144"/>
                    <a:pt x="4632" y="28402"/>
                  </a:cubicBezTo>
                  <a:cubicBezTo>
                    <a:pt x="4715" y="28318"/>
                    <a:pt x="4799" y="28235"/>
                    <a:pt x="4883" y="28151"/>
                  </a:cubicBezTo>
                  <a:cubicBezTo>
                    <a:pt x="1312" y="21678"/>
                    <a:pt x="782" y="15820"/>
                    <a:pt x="3404" y="11105"/>
                  </a:cubicBezTo>
                  <a:cubicBezTo>
                    <a:pt x="7143" y="4409"/>
                    <a:pt x="17047" y="391"/>
                    <a:pt x="29936" y="336"/>
                  </a:cubicBezTo>
                  <a:lnTo>
                    <a:pt x="299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2"/>
            <p:cNvSpPr/>
            <p:nvPr/>
          </p:nvSpPr>
          <p:spPr>
            <a:xfrm>
              <a:off x="2805975" y="3846850"/>
              <a:ext cx="196700" cy="41875"/>
            </a:xfrm>
            <a:custGeom>
              <a:rect b="b" l="l" r="r" t="t"/>
              <a:pathLst>
                <a:path extrusionOk="0" h="1675" w="7868">
                  <a:moveTo>
                    <a:pt x="7812" y="1"/>
                  </a:moveTo>
                  <a:lnTo>
                    <a:pt x="84" y="29"/>
                  </a:lnTo>
                  <a:cubicBezTo>
                    <a:pt x="168" y="252"/>
                    <a:pt x="196" y="503"/>
                    <a:pt x="196" y="754"/>
                  </a:cubicBezTo>
                  <a:cubicBezTo>
                    <a:pt x="196" y="1089"/>
                    <a:pt x="140" y="1396"/>
                    <a:pt x="0" y="1675"/>
                  </a:cubicBezTo>
                  <a:lnTo>
                    <a:pt x="7868" y="1424"/>
                  </a:lnTo>
                  <a:lnTo>
                    <a:pt x="7812"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2"/>
            <p:cNvSpPr/>
            <p:nvPr/>
          </p:nvSpPr>
          <p:spPr>
            <a:xfrm>
              <a:off x="3001275" y="3846850"/>
              <a:ext cx="93475" cy="103950"/>
            </a:xfrm>
            <a:custGeom>
              <a:rect b="b" l="l" r="r" t="t"/>
              <a:pathLst>
                <a:path extrusionOk="0" h="4158" w="3739">
                  <a:moveTo>
                    <a:pt x="0" y="1"/>
                  </a:moveTo>
                  <a:lnTo>
                    <a:pt x="56" y="1424"/>
                  </a:lnTo>
                  <a:lnTo>
                    <a:pt x="3069" y="4158"/>
                  </a:lnTo>
                  <a:lnTo>
                    <a:pt x="3738" y="3516"/>
                  </a:lnTo>
                  <a:lnTo>
                    <a:pt x="0" y="1"/>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2"/>
            <p:cNvSpPr/>
            <p:nvPr/>
          </p:nvSpPr>
          <p:spPr>
            <a:xfrm>
              <a:off x="2482350" y="3815475"/>
              <a:ext cx="76050" cy="68375"/>
            </a:xfrm>
            <a:custGeom>
              <a:rect b="b" l="l" r="r" t="t"/>
              <a:pathLst>
                <a:path extrusionOk="0" h="2735" w="3042">
                  <a:moveTo>
                    <a:pt x="0" y="0"/>
                  </a:moveTo>
                  <a:lnTo>
                    <a:pt x="0" y="1591"/>
                  </a:lnTo>
                  <a:lnTo>
                    <a:pt x="0" y="1925"/>
                  </a:lnTo>
                  <a:lnTo>
                    <a:pt x="0" y="2288"/>
                  </a:lnTo>
                  <a:lnTo>
                    <a:pt x="0" y="2735"/>
                  </a:lnTo>
                  <a:lnTo>
                    <a:pt x="3041" y="2735"/>
                  </a:lnTo>
                  <a:lnTo>
                    <a:pt x="3041" y="0"/>
                  </a:lnTo>
                  <a:close/>
                </a:path>
              </a:pathLst>
            </a:cu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2"/>
            <p:cNvSpPr/>
            <p:nvPr/>
          </p:nvSpPr>
          <p:spPr>
            <a:xfrm>
              <a:off x="2482350" y="3803625"/>
              <a:ext cx="285975" cy="124175"/>
            </a:xfrm>
            <a:custGeom>
              <a:rect b="b" l="l" r="r" t="t"/>
              <a:pathLst>
                <a:path extrusionOk="0" h="4967" w="11439">
                  <a:moveTo>
                    <a:pt x="3041" y="0"/>
                  </a:moveTo>
                  <a:lnTo>
                    <a:pt x="3041" y="3209"/>
                  </a:lnTo>
                  <a:lnTo>
                    <a:pt x="0" y="3209"/>
                  </a:lnTo>
                  <a:lnTo>
                    <a:pt x="0" y="4966"/>
                  </a:lnTo>
                  <a:lnTo>
                    <a:pt x="3041" y="4966"/>
                  </a:lnTo>
                  <a:lnTo>
                    <a:pt x="3041" y="3822"/>
                  </a:lnTo>
                  <a:lnTo>
                    <a:pt x="9374" y="3822"/>
                  </a:lnTo>
                  <a:cubicBezTo>
                    <a:pt x="9095" y="3460"/>
                    <a:pt x="8900" y="2985"/>
                    <a:pt x="8900" y="2483"/>
                  </a:cubicBezTo>
                  <a:cubicBezTo>
                    <a:pt x="8900" y="1423"/>
                    <a:pt x="9709" y="530"/>
                    <a:pt x="10769" y="391"/>
                  </a:cubicBezTo>
                  <a:lnTo>
                    <a:pt x="11439"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2"/>
            <p:cNvSpPr/>
            <p:nvPr/>
          </p:nvSpPr>
          <p:spPr>
            <a:xfrm>
              <a:off x="2482350" y="3774325"/>
              <a:ext cx="76050" cy="41175"/>
            </a:xfrm>
            <a:custGeom>
              <a:rect b="b" l="l" r="r" t="t"/>
              <a:pathLst>
                <a:path extrusionOk="0" h="1647" w="3042">
                  <a:moveTo>
                    <a:pt x="0" y="0"/>
                  </a:moveTo>
                  <a:lnTo>
                    <a:pt x="0" y="1646"/>
                  </a:lnTo>
                  <a:lnTo>
                    <a:pt x="3041" y="1646"/>
                  </a:lnTo>
                  <a:lnTo>
                    <a:pt x="3041" y="0"/>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2"/>
            <p:cNvSpPr/>
            <p:nvPr/>
          </p:nvSpPr>
          <p:spPr>
            <a:xfrm>
              <a:off x="2751575" y="3677375"/>
              <a:ext cx="257375" cy="161150"/>
            </a:xfrm>
            <a:custGeom>
              <a:rect b="b" l="l" r="r" t="t"/>
              <a:pathLst>
                <a:path extrusionOk="0" h="6446" w="10295">
                  <a:moveTo>
                    <a:pt x="9263" y="0"/>
                  </a:moveTo>
                  <a:lnTo>
                    <a:pt x="670" y="5050"/>
                  </a:lnTo>
                  <a:lnTo>
                    <a:pt x="0" y="5441"/>
                  </a:lnTo>
                  <a:cubicBezTo>
                    <a:pt x="84" y="5441"/>
                    <a:pt x="168" y="5413"/>
                    <a:pt x="251" y="5413"/>
                  </a:cubicBezTo>
                  <a:cubicBezTo>
                    <a:pt x="1032" y="5413"/>
                    <a:pt x="1702" y="5831"/>
                    <a:pt x="2093" y="6445"/>
                  </a:cubicBezTo>
                  <a:lnTo>
                    <a:pt x="2120" y="6445"/>
                  </a:lnTo>
                  <a:lnTo>
                    <a:pt x="10295" y="1395"/>
                  </a:lnTo>
                  <a:lnTo>
                    <a:pt x="9263"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2"/>
            <p:cNvSpPr/>
            <p:nvPr/>
          </p:nvSpPr>
          <p:spPr>
            <a:xfrm>
              <a:off x="2983125" y="3677375"/>
              <a:ext cx="169525" cy="56525"/>
            </a:xfrm>
            <a:custGeom>
              <a:rect b="b" l="l" r="r" t="t"/>
              <a:pathLst>
                <a:path extrusionOk="0" h="2261" w="6781">
                  <a:moveTo>
                    <a:pt x="1" y="0"/>
                  </a:moveTo>
                  <a:lnTo>
                    <a:pt x="1033" y="1395"/>
                  </a:lnTo>
                  <a:lnTo>
                    <a:pt x="6417" y="2260"/>
                  </a:lnTo>
                  <a:lnTo>
                    <a:pt x="6780" y="1172"/>
                  </a:lnTo>
                  <a:lnTo>
                    <a:pt x="1" y="0"/>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2"/>
            <p:cNvSpPr/>
            <p:nvPr/>
          </p:nvSpPr>
          <p:spPr>
            <a:xfrm>
              <a:off x="2704825" y="3812675"/>
              <a:ext cx="106050" cy="106050"/>
            </a:xfrm>
            <a:custGeom>
              <a:rect b="b" l="l" r="r" t="t"/>
              <a:pathLst>
                <a:path extrusionOk="0" h="4242" w="4242">
                  <a:moveTo>
                    <a:pt x="2121" y="1284"/>
                  </a:moveTo>
                  <a:cubicBezTo>
                    <a:pt x="2596" y="1284"/>
                    <a:pt x="2986" y="1647"/>
                    <a:pt x="2986" y="2121"/>
                  </a:cubicBezTo>
                  <a:cubicBezTo>
                    <a:pt x="2986" y="2595"/>
                    <a:pt x="2596" y="2986"/>
                    <a:pt x="2121" y="2986"/>
                  </a:cubicBezTo>
                  <a:cubicBezTo>
                    <a:pt x="1647" y="2986"/>
                    <a:pt x="1284" y="2595"/>
                    <a:pt x="1284" y="2121"/>
                  </a:cubicBezTo>
                  <a:cubicBezTo>
                    <a:pt x="1284" y="1647"/>
                    <a:pt x="1647" y="1284"/>
                    <a:pt x="2121" y="1284"/>
                  </a:cubicBezTo>
                  <a:close/>
                  <a:moveTo>
                    <a:pt x="2121" y="1"/>
                  </a:moveTo>
                  <a:cubicBezTo>
                    <a:pt x="2038" y="1"/>
                    <a:pt x="1954" y="29"/>
                    <a:pt x="1870" y="29"/>
                  </a:cubicBezTo>
                  <a:cubicBezTo>
                    <a:pt x="810" y="168"/>
                    <a:pt x="1" y="1061"/>
                    <a:pt x="1" y="2121"/>
                  </a:cubicBezTo>
                  <a:cubicBezTo>
                    <a:pt x="1" y="2623"/>
                    <a:pt x="196" y="3098"/>
                    <a:pt x="475" y="3460"/>
                  </a:cubicBezTo>
                  <a:cubicBezTo>
                    <a:pt x="726" y="3795"/>
                    <a:pt x="1089" y="4046"/>
                    <a:pt x="1507" y="4158"/>
                  </a:cubicBezTo>
                  <a:cubicBezTo>
                    <a:pt x="1703" y="4214"/>
                    <a:pt x="1926" y="4241"/>
                    <a:pt x="2121" y="4241"/>
                  </a:cubicBezTo>
                  <a:cubicBezTo>
                    <a:pt x="2986" y="4241"/>
                    <a:pt x="3711" y="3767"/>
                    <a:pt x="4046" y="3042"/>
                  </a:cubicBezTo>
                  <a:cubicBezTo>
                    <a:pt x="4186" y="2763"/>
                    <a:pt x="4242" y="2456"/>
                    <a:pt x="4242" y="2121"/>
                  </a:cubicBezTo>
                  <a:cubicBezTo>
                    <a:pt x="4242" y="1870"/>
                    <a:pt x="4214" y="1619"/>
                    <a:pt x="4130" y="1396"/>
                  </a:cubicBezTo>
                  <a:cubicBezTo>
                    <a:pt x="4102" y="1312"/>
                    <a:pt x="4046" y="1228"/>
                    <a:pt x="4018" y="1145"/>
                  </a:cubicBezTo>
                  <a:cubicBezTo>
                    <a:pt x="3990" y="1117"/>
                    <a:pt x="3963" y="1089"/>
                    <a:pt x="3963" y="1033"/>
                  </a:cubicBezTo>
                  <a:cubicBezTo>
                    <a:pt x="3572" y="419"/>
                    <a:pt x="2902" y="1"/>
                    <a:pt x="2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2"/>
            <p:cNvSpPr/>
            <p:nvPr/>
          </p:nvSpPr>
          <p:spPr>
            <a:xfrm>
              <a:off x="1830200" y="4543350"/>
              <a:ext cx="490350" cy="582700"/>
            </a:xfrm>
            <a:custGeom>
              <a:rect b="b" l="l" r="r" t="t"/>
              <a:pathLst>
                <a:path extrusionOk="0" h="23308" w="19614">
                  <a:moveTo>
                    <a:pt x="1846" y="1"/>
                  </a:moveTo>
                  <a:cubicBezTo>
                    <a:pt x="1787" y="1"/>
                    <a:pt x="1730" y="5"/>
                    <a:pt x="1674" y="12"/>
                  </a:cubicBezTo>
                  <a:cubicBezTo>
                    <a:pt x="1563" y="40"/>
                    <a:pt x="1451" y="68"/>
                    <a:pt x="1340" y="124"/>
                  </a:cubicBezTo>
                  <a:cubicBezTo>
                    <a:pt x="1256" y="152"/>
                    <a:pt x="1200" y="179"/>
                    <a:pt x="1116" y="235"/>
                  </a:cubicBezTo>
                  <a:cubicBezTo>
                    <a:pt x="1089" y="235"/>
                    <a:pt x="1061" y="263"/>
                    <a:pt x="1033" y="291"/>
                  </a:cubicBezTo>
                  <a:cubicBezTo>
                    <a:pt x="949" y="375"/>
                    <a:pt x="865" y="458"/>
                    <a:pt x="782" y="542"/>
                  </a:cubicBezTo>
                  <a:cubicBezTo>
                    <a:pt x="698" y="654"/>
                    <a:pt x="642" y="765"/>
                    <a:pt x="586" y="905"/>
                  </a:cubicBezTo>
                  <a:cubicBezTo>
                    <a:pt x="531" y="1016"/>
                    <a:pt x="475" y="1184"/>
                    <a:pt x="447" y="1351"/>
                  </a:cubicBezTo>
                  <a:cubicBezTo>
                    <a:pt x="0" y="3639"/>
                    <a:pt x="1898" y="9386"/>
                    <a:pt x="7422" y="23308"/>
                  </a:cubicBezTo>
                  <a:lnTo>
                    <a:pt x="16628" y="17198"/>
                  </a:lnTo>
                  <a:lnTo>
                    <a:pt x="3209" y="2272"/>
                  </a:lnTo>
                  <a:lnTo>
                    <a:pt x="3209" y="2272"/>
                  </a:lnTo>
                  <a:cubicBezTo>
                    <a:pt x="4939" y="4002"/>
                    <a:pt x="10267" y="8354"/>
                    <a:pt x="17995" y="16277"/>
                  </a:cubicBezTo>
                  <a:lnTo>
                    <a:pt x="19614" y="15189"/>
                  </a:lnTo>
                  <a:cubicBezTo>
                    <a:pt x="7562" y="4085"/>
                    <a:pt x="3791"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2"/>
            <p:cNvSpPr/>
            <p:nvPr/>
          </p:nvSpPr>
          <p:spPr>
            <a:xfrm>
              <a:off x="1910400" y="4600125"/>
              <a:ext cx="369700" cy="373175"/>
            </a:xfrm>
            <a:custGeom>
              <a:rect b="b" l="l" r="r" t="t"/>
              <a:pathLst>
                <a:path extrusionOk="0" h="14927" w="14788">
                  <a:moveTo>
                    <a:pt x="1" y="1"/>
                  </a:moveTo>
                  <a:lnTo>
                    <a:pt x="13420" y="14927"/>
                  </a:lnTo>
                  <a:lnTo>
                    <a:pt x="14787" y="14034"/>
                  </a:lnTo>
                  <a:cubicBezTo>
                    <a:pt x="14787" y="14034"/>
                    <a:pt x="14787" y="14006"/>
                    <a:pt x="14787" y="14006"/>
                  </a:cubicBezTo>
                  <a:cubicBezTo>
                    <a:pt x="7059" y="6083"/>
                    <a:pt x="1731" y="1731"/>
                    <a:pt x="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2"/>
            <p:cNvSpPr/>
            <p:nvPr/>
          </p:nvSpPr>
          <p:spPr>
            <a:xfrm>
              <a:off x="2736925" y="3844775"/>
              <a:ext cx="42575" cy="42550"/>
            </a:xfrm>
            <a:custGeom>
              <a:rect b="b" l="l" r="r" t="t"/>
              <a:pathLst>
                <a:path extrusionOk="0" h="1702" w="1703">
                  <a:moveTo>
                    <a:pt x="837" y="0"/>
                  </a:moveTo>
                  <a:cubicBezTo>
                    <a:pt x="363" y="0"/>
                    <a:pt x="0" y="363"/>
                    <a:pt x="0" y="837"/>
                  </a:cubicBezTo>
                  <a:cubicBezTo>
                    <a:pt x="0" y="1311"/>
                    <a:pt x="363" y="1702"/>
                    <a:pt x="837" y="1702"/>
                  </a:cubicBezTo>
                  <a:cubicBezTo>
                    <a:pt x="1312" y="1702"/>
                    <a:pt x="1702" y="1311"/>
                    <a:pt x="1702" y="837"/>
                  </a:cubicBezTo>
                  <a:cubicBezTo>
                    <a:pt x="1702" y="363"/>
                    <a:pt x="1312" y="0"/>
                    <a:pt x="837" y="0"/>
                  </a:cubicBezTo>
                  <a:close/>
                </a:path>
              </a:pathLst>
            </a:cu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48"/>
          <p:cNvSpPr/>
          <p:nvPr/>
        </p:nvSpPr>
        <p:spPr>
          <a:xfrm>
            <a:off x="7125300" y="1452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8"/>
          <p:cNvSpPr/>
          <p:nvPr/>
        </p:nvSpPr>
        <p:spPr>
          <a:xfrm>
            <a:off x="6143300" y="1212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8"/>
          <p:cNvSpPr/>
          <p:nvPr/>
        </p:nvSpPr>
        <p:spPr>
          <a:xfrm>
            <a:off x="6564750" y="24797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txBox="1"/>
          <p:nvPr>
            <p:ph type="title"/>
          </p:nvPr>
        </p:nvSpPr>
        <p:spPr>
          <a:xfrm>
            <a:off x="1406300" y="1214100"/>
            <a:ext cx="4737000" cy="1437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Objectives</a:t>
            </a:r>
            <a:endParaRPr/>
          </a:p>
        </p:txBody>
      </p:sp>
      <p:sp>
        <p:nvSpPr>
          <p:cNvPr id="667" name="Google Shape;667;p48"/>
          <p:cNvSpPr txBox="1"/>
          <p:nvPr>
            <p:ph idx="1" type="subTitle"/>
          </p:nvPr>
        </p:nvSpPr>
        <p:spPr>
          <a:xfrm>
            <a:off x="1022000" y="3431350"/>
            <a:ext cx="4737000" cy="4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Goals of the system</a:t>
            </a:r>
            <a:endParaRPr/>
          </a:p>
        </p:txBody>
      </p:sp>
      <p:sp>
        <p:nvSpPr>
          <p:cNvPr id="668" name="Google Shape;668;p48"/>
          <p:cNvSpPr txBox="1"/>
          <p:nvPr>
            <p:ph idx="2" type="title"/>
          </p:nvPr>
        </p:nvSpPr>
        <p:spPr>
          <a:xfrm>
            <a:off x="956500" y="1254300"/>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69" name="Google Shape;669;p48"/>
          <p:cNvGrpSpPr/>
          <p:nvPr/>
        </p:nvGrpSpPr>
        <p:grpSpPr>
          <a:xfrm>
            <a:off x="6235735" y="1577575"/>
            <a:ext cx="2501930" cy="3123559"/>
            <a:chOff x="6235735" y="1577575"/>
            <a:chExt cx="2501930" cy="3123559"/>
          </a:xfrm>
        </p:grpSpPr>
        <p:sp>
          <p:nvSpPr>
            <p:cNvPr id="670" name="Google Shape;670;p48"/>
            <p:cNvSpPr/>
            <p:nvPr/>
          </p:nvSpPr>
          <p:spPr>
            <a:xfrm>
              <a:off x="8166036" y="2278115"/>
              <a:ext cx="386352" cy="1061738"/>
            </a:xfrm>
            <a:custGeom>
              <a:rect b="b" l="l" r="r" t="t"/>
              <a:pathLst>
                <a:path extrusionOk="0" h="13845" w="5038">
                  <a:moveTo>
                    <a:pt x="3890" y="13622"/>
                  </a:moveTo>
                  <a:cubicBezTo>
                    <a:pt x="3341" y="13845"/>
                    <a:pt x="2228" y="13810"/>
                    <a:pt x="1953" y="12285"/>
                  </a:cubicBezTo>
                  <a:cubicBezTo>
                    <a:pt x="1679" y="10760"/>
                    <a:pt x="0" y="1525"/>
                    <a:pt x="583" y="823"/>
                  </a:cubicBezTo>
                  <a:cubicBezTo>
                    <a:pt x="1165" y="103"/>
                    <a:pt x="1868" y="0"/>
                    <a:pt x="2228" y="377"/>
                  </a:cubicBezTo>
                  <a:cubicBezTo>
                    <a:pt x="2587" y="771"/>
                    <a:pt x="5038" y="6340"/>
                    <a:pt x="4729" y="8516"/>
                  </a:cubicBezTo>
                  <a:cubicBezTo>
                    <a:pt x="4421" y="10709"/>
                    <a:pt x="3890" y="13622"/>
                    <a:pt x="3890" y="13622"/>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8"/>
            <p:cNvSpPr/>
            <p:nvPr/>
          </p:nvSpPr>
          <p:spPr>
            <a:xfrm>
              <a:off x="8269794" y="2354266"/>
              <a:ext cx="403453" cy="495478"/>
            </a:xfrm>
            <a:custGeom>
              <a:rect b="b" l="l" r="r" t="t"/>
              <a:pathLst>
                <a:path extrusionOk="0" h="6461" w="5261">
                  <a:moveTo>
                    <a:pt x="1200" y="1"/>
                  </a:moveTo>
                  <a:cubicBezTo>
                    <a:pt x="1560" y="464"/>
                    <a:pt x="2040" y="806"/>
                    <a:pt x="3102" y="2674"/>
                  </a:cubicBezTo>
                  <a:cubicBezTo>
                    <a:pt x="3102" y="2674"/>
                    <a:pt x="3805" y="2006"/>
                    <a:pt x="3805" y="2400"/>
                  </a:cubicBezTo>
                  <a:cubicBezTo>
                    <a:pt x="5261" y="3188"/>
                    <a:pt x="4798" y="4404"/>
                    <a:pt x="4593" y="4593"/>
                  </a:cubicBezTo>
                  <a:cubicBezTo>
                    <a:pt x="4164" y="4970"/>
                    <a:pt x="2691" y="6461"/>
                    <a:pt x="2160" y="6221"/>
                  </a:cubicBezTo>
                  <a:cubicBezTo>
                    <a:pt x="1217" y="5809"/>
                    <a:pt x="532" y="4387"/>
                    <a:pt x="343" y="3788"/>
                  </a:cubicBezTo>
                  <a:cubicBezTo>
                    <a:pt x="1" y="2657"/>
                    <a:pt x="1200" y="1"/>
                    <a:pt x="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8"/>
            <p:cNvSpPr/>
            <p:nvPr/>
          </p:nvSpPr>
          <p:spPr>
            <a:xfrm>
              <a:off x="8349933" y="3389700"/>
              <a:ext cx="97316" cy="297087"/>
            </a:xfrm>
            <a:custGeom>
              <a:rect b="b" l="l" r="r" t="t"/>
              <a:pathLst>
                <a:path extrusionOk="0" h="3874" w="1269">
                  <a:moveTo>
                    <a:pt x="669" y="995"/>
                  </a:moveTo>
                  <a:cubicBezTo>
                    <a:pt x="669" y="1406"/>
                    <a:pt x="1269" y="3513"/>
                    <a:pt x="960" y="3685"/>
                  </a:cubicBezTo>
                  <a:cubicBezTo>
                    <a:pt x="669" y="3873"/>
                    <a:pt x="326" y="3873"/>
                    <a:pt x="326" y="3873"/>
                  </a:cubicBezTo>
                  <a:lnTo>
                    <a:pt x="1" y="241"/>
                  </a:lnTo>
                  <a:lnTo>
                    <a:pt x="361" y="1"/>
                  </a:lnTo>
                  <a:lnTo>
                    <a:pt x="960" y="87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8"/>
            <p:cNvSpPr/>
            <p:nvPr/>
          </p:nvSpPr>
          <p:spPr>
            <a:xfrm>
              <a:off x="8267187" y="1925966"/>
              <a:ext cx="22393" cy="34203"/>
            </a:xfrm>
            <a:custGeom>
              <a:rect b="b" l="l" r="r" t="t"/>
              <a:pathLst>
                <a:path extrusionOk="0" h="446" w="292">
                  <a:moveTo>
                    <a:pt x="0" y="240"/>
                  </a:moveTo>
                  <a:cubicBezTo>
                    <a:pt x="0" y="360"/>
                    <a:pt x="69" y="446"/>
                    <a:pt x="155" y="446"/>
                  </a:cubicBezTo>
                  <a:cubicBezTo>
                    <a:pt x="223" y="446"/>
                    <a:pt x="292" y="343"/>
                    <a:pt x="292" y="223"/>
                  </a:cubicBezTo>
                  <a:cubicBezTo>
                    <a:pt x="292" y="86"/>
                    <a:pt x="223" y="0"/>
                    <a:pt x="138" y="0"/>
                  </a:cubicBezTo>
                  <a:cubicBezTo>
                    <a:pt x="69" y="0"/>
                    <a:pt x="0" y="120"/>
                    <a:pt x="0" y="24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8"/>
            <p:cNvSpPr/>
            <p:nvPr/>
          </p:nvSpPr>
          <p:spPr>
            <a:xfrm>
              <a:off x="8264580" y="1925966"/>
              <a:ext cx="22393" cy="34203"/>
            </a:xfrm>
            <a:custGeom>
              <a:rect b="b" l="l" r="r" t="t"/>
              <a:pathLst>
                <a:path extrusionOk="0" h="446" w="292">
                  <a:moveTo>
                    <a:pt x="0" y="240"/>
                  </a:moveTo>
                  <a:cubicBezTo>
                    <a:pt x="0" y="360"/>
                    <a:pt x="69" y="446"/>
                    <a:pt x="137" y="446"/>
                  </a:cubicBezTo>
                  <a:cubicBezTo>
                    <a:pt x="223" y="446"/>
                    <a:pt x="291" y="343"/>
                    <a:pt x="274" y="223"/>
                  </a:cubicBezTo>
                  <a:cubicBezTo>
                    <a:pt x="274" y="86"/>
                    <a:pt x="223" y="0"/>
                    <a:pt x="137" y="0"/>
                  </a:cubicBezTo>
                  <a:cubicBezTo>
                    <a:pt x="52" y="0"/>
                    <a:pt x="0" y="120"/>
                    <a:pt x="0" y="24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8"/>
            <p:cNvSpPr/>
            <p:nvPr/>
          </p:nvSpPr>
          <p:spPr>
            <a:xfrm>
              <a:off x="8226466" y="1912776"/>
              <a:ext cx="56595" cy="50000"/>
            </a:xfrm>
            <a:custGeom>
              <a:rect b="b" l="l" r="r" t="t"/>
              <a:pathLst>
                <a:path extrusionOk="0" h="652" w="738">
                  <a:moveTo>
                    <a:pt x="617" y="224"/>
                  </a:moveTo>
                  <a:cubicBezTo>
                    <a:pt x="412" y="206"/>
                    <a:pt x="0" y="1"/>
                    <a:pt x="0" y="1"/>
                  </a:cubicBezTo>
                  <a:cubicBezTo>
                    <a:pt x="0" y="1"/>
                    <a:pt x="35" y="121"/>
                    <a:pt x="17" y="275"/>
                  </a:cubicBezTo>
                  <a:cubicBezTo>
                    <a:pt x="17" y="463"/>
                    <a:pt x="240" y="635"/>
                    <a:pt x="240" y="635"/>
                  </a:cubicBezTo>
                  <a:cubicBezTo>
                    <a:pt x="309" y="652"/>
                    <a:pt x="634" y="635"/>
                    <a:pt x="651" y="532"/>
                  </a:cubicBezTo>
                  <a:cubicBezTo>
                    <a:pt x="737" y="309"/>
                    <a:pt x="617" y="224"/>
                    <a:pt x="617" y="224"/>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8"/>
            <p:cNvSpPr/>
            <p:nvPr/>
          </p:nvSpPr>
          <p:spPr>
            <a:xfrm>
              <a:off x="8117416" y="1965383"/>
              <a:ext cx="144556" cy="260201"/>
            </a:xfrm>
            <a:custGeom>
              <a:rect b="b" l="l" r="r" t="t"/>
              <a:pathLst>
                <a:path extrusionOk="0" h="3393" w="1885">
                  <a:moveTo>
                    <a:pt x="1885" y="3239"/>
                  </a:moveTo>
                  <a:cubicBezTo>
                    <a:pt x="1457" y="3393"/>
                    <a:pt x="171" y="3393"/>
                    <a:pt x="206" y="2776"/>
                  </a:cubicBezTo>
                  <a:cubicBezTo>
                    <a:pt x="240" y="2159"/>
                    <a:pt x="0" y="291"/>
                    <a:pt x="531" y="137"/>
                  </a:cubicBezTo>
                  <a:cubicBezTo>
                    <a:pt x="1062" y="0"/>
                    <a:pt x="1731" y="291"/>
                    <a:pt x="1662" y="668"/>
                  </a:cubicBezTo>
                  <a:cubicBezTo>
                    <a:pt x="1611" y="1045"/>
                    <a:pt x="1885" y="3239"/>
                    <a:pt x="1885" y="323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a:off x="8112125" y="4289781"/>
              <a:ext cx="378529" cy="331213"/>
            </a:xfrm>
            <a:custGeom>
              <a:rect b="b" l="l" r="r" t="t"/>
              <a:pathLst>
                <a:path extrusionOk="0" h="4319" w="4936">
                  <a:moveTo>
                    <a:pt x="18" y="3051"/>
                  </a:moveTo>
                  <a:cubicBezTo>
                    <a:pt x="35" y="2674"/>
                    <a:pt x="240" y="2143"/>
                    <a:pt x="172" y="241"/>
                  </a:cubicBezTo>
                  <a:cubicBezTo>
                    <a:pt x="172" y="1"/>
                    <a:pt x="1885" y="18"/>
                    <a:pt x="1885" y="18"/>
                  </a:cubicBezTo>
                  <a:cubicBezTo>
                    <a:pt x="1765" y="943"/>
                    <a:pt x="2194" y="2537"/>
                    <a:pt x="4164" y="2725"/>
                  </a:cubicBezTo>
                  <a:cubicBezTo>
                    <a:pt x="4935" y="2811"/>
                    <a:pt x="4833" y="4319"/>
                    <a:pt x="3513" y="4284"/>
                  </a:cubicBezTo>
                  <a:cubicBezTo>
                    <a:pt x="2005" y="4267"/>
                    <a:pt x="1748" y="3462"/>
                    <a:pt x="1406" y="3890"/>
                  </a:cubicBezTo>
                  <a:cubicBezTo>
                    <a:pt x="1234" y="4096"/>
                    <a:pt x="395" y="3993"/>
                    <a:pt x="395" y="3993"/>
                  </a:cubicBezTo>
                  <a:cubicBezTo>
                    <a:pt x="395" y="3993"/>
                    <a:pt x="1" y="3719"/>
                    <a:pt x="18" y="305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8"/>
            <p:cNvSpPr/>
            <p:nvPr/>
          </p:nvSpPr>
          <p:spPr>
            <a:xfrm>
              <a:off x="7946557" y="2940311"/>
              <a:ext cx="407441" cy="1591342"/>
            </a:xfrm>
            <a:custGeom>
              <a:rect b="b" l="l" r="r" t="t"/>
              <a:pathLst>
                <a:path extrusionOk="0" h="20751" w="5313">
                  <a:moveTo>
                    <a:pt x="4644" y="1"/>
                  </a:moveTo>
                  <a:cubicBezTo>
                    <a:pt x="5055" y="1063"/>
                    <a:pt x="5090" y="1303"/>
                    <a:pt x="5090" y="3085"/>
                  </a:cubicBezTo>
                  <a:cubicBezTo>
                    <a:pt x="5090" y="4850"/>
                    <a:pt x="5158" y="10470"/>
                    <a:pt x="4901" y="11772"/>
                  </a:cubicBezTo>
                  <a:cubicBezTo>
                    <a:pt x="4747" y="12612"/>
                    <a:pt x="4918" y="13520"/>
                    <a:pt x="4901" y="14205"/>
                  </a:cubicBezTo>
                  <a:cubicBezTo>
                    <a:pt x="4850" y="16467"/>
                    <a:pt x="5312" y="19825"/>
                    <a:pt x="4627" y="19722"/>
                  </a:cubicBezTo>
                  <a:cubicBezTo>
                    <a:pt x="2982" y="19483"/>
                    <a:pt x="2468" y="20751"/>
                    <a:pt x="2091" y="20562"/>
                  </a:cubicBezTo>
                  <a:cubicBezTo>
                    <a:pt x="1" y="19585"/>
                    <a:pt x="1971" y="12663"/>
                    <a:pt x="1971" y="11772"/>
                  </a:cubicBezTo>
                  <a:cubicBezTo>
                    <a:pt x="1971" y="10898"/>
                    <a:pt x="1594" y="5946"/>
                    <a:pt x="1594" y="5227"/>
                  </a:cubicBezTo>
                  <a:cubicBezTo>
                    <a:pt x="1594" y="4524"/>
                    <a:pt x="1851" y="258"/>
                    <a:pt x="1851" y="2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8"/>
            <p:cNvSpPr/>
            <p:nvPr/>
          </p:nvSpPr>
          <p:spPr>
            <a:xfrm>
              <a:off x="8117416" y="3084867"/>
              <a:ext cx="281213" cy="1399470"/>
            </a:xfrm>
            <a:custGeom>
              <a:rect b="b" l="l" r="r" t="t"/>
              <a:pathLst>
                <a:path extrusionOk="0" h="18249" w="3667">
                  <a:moveTo>
                    <a:pt x="2639" y="18009"/>
                  </a:moveTo>
                  <a:cubicBezTo>
                    <a:pt x="3273" y="18249"/>
                    <a:pt x="3016" y="13828"/>
                    <a:pt x="3067" y="11549"/>
                  </a:cubicBezTo>
                  <a:cubicBezTo>
                    <a:pt x="3084" y="10881"/>
                    <a:pt x="3273" y="9973"/>
                    <a:pt x="3410" y="9150"/>
                  </a:cubicBezTo>
                  <a:cubicBezTo>
                    <a:pt x="3667" y="7831"/>
                    <a:pt x="3187" y="2845"/>
                    <a:pt x="3187" y="1080"/>
                  </a:cubicBezTo>
                  <a:cubicBezTo>
                    <a:pt x="3187" y="617"/>
                    <a:pt x="2879" y="292"/>
                    <a:pt x="2862" y="1"/>
                  </a:cubicBezTo>
                  <a:cubicBezTo>
                    <a:pt x="2176" y="189"/>
                    <a:pt x="1577" y="395"/>
                    <a:pt x="1577" y="395"/>
                  </a:cubicBezTo>
                  <a:cubicBezTo>
                    <a:pt x="2279" y="3650"/>
                    <a:pt x="2656" y="7420"/>
                    <a:pt x="2485" y="8534"/>
                  </a:cubicBezTo>
                  <a:cubicBezTo>
                    <a:pt x="2416" y="8945"/>
                    <a:pt x="2536" y="9562"/>
                    <a:pt x="1799" y="10675"/>
                  </a:cubicBezTo>
                  <a:cubicBezTo>
                    <a:pt x="1388" y="11292"/>
                    <a:pt x="1679" y="13862"/>
                    <a:pt x="1508" y="14393"/>
                  </a:cubicBezTo>
                  <a:cubicBezTo>
                    <a:pt x="1337" y="14907"/>
                    <a:pt x="1045" y="15284"/>
                    <a:pt x="960" y="15816"/>
                  </a:cubicBezTo>
                  <a:cubicBezTo>
                    <a:pt x="1474" y="15644"/>
                    <a:pt x="1799" y="16158"/>
                    <a:pt x="2176" y="16004"/>
                  </a:cubicBezTo>
                  <a:cubicBezTo>
                    <a:pt x="1131" y="16004"/>
                    <a:pt x="0" y="16792"/>
                    <a:pt x="497" y="16638"/>
                  </a:cubicBezTo>
                  <a:cubicBezTo>
                    <a:pt x="1251" y="16398"/>
                    <a:pt x="2142" y="16672"/>
                    <a:pt x="2485" y="16929"/>
                  </a:cubicBezTo>
                  <a:cubicBezTo>
                    <a:pt x="2056" y="17375"/>
                    <a:pt x="17" y="17752"/>
                    <a:pt x="360" y="17837"/>
                  </a:cubicBezTo>
                  <a:cubicBezTo>
                    <a:pt x="480" y="17872"/>
                    <a:pt x="720" y="17975"/>
                    <a:pt x="977" y="18112"/>
                  </a:cubicBezTo>
                  <a:cubicBezTo>
                    <a:pt x="1508" y="17889"/>
                    <a:pt x="1902" y="17735"/>
                    <a:pt x="2639" y="180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8"/>
            <p:cNvSpPr/>
            <p:nvPr/>
          </p:nvSpPr>
          <p:spPr>
            <a:xfrm>
              <a:off x="7779685" y="4463248"/>
              <a:ext cx="281290" cy="237885"/>
            </a:xfrm>
            <a:custGeom>
              <a:rect b="b" l="l" r="r" t="t"/>
              <a:pathLst>
                <a:path extrusionOk="0" h="3102" w="3668">
                  <a:moveTo>
                    <a:pt x="378" y="52"/>
                  </a:moveTo>
                  <a:cubicBezTo>
                    <a:pt x="1" y="823"/>
                    <a:pt x="155" y="2159"/>
                    <a:pt x="378" y="2211"/>
                  </a:cubicBezTo>
                  <a:cubicBezTo>
                    <a:pt x="600" y="2245"/>
                    <a:pt x="549" y="2245"/>
                    <a:pt x="806" y="2605"/>
                  </a:cubicBezTo>
                  <a:cubicBezTo>
                    <a:pt x="1080" y="2948"/>
                    <a:pt x="2434" y="3102"/>
                    <a:pt x="3136" y="2759"/>
                  </a:cubicBezTo>
                  <a:cubicBezTo>
                    <a:pt x="3667" y="2519"/>
                    <a:pt x="3582" y="1731"/>
                    <a:pt x="3410" y="1525"/>
                  </a:cubicBezTo>
                  <a:cubicBezTo>
                    <a:pt x="3239" y="1303"/>
                    <a:pt x="2725" y="1234"/>
                    <a:pt x="2622" y="446"/>
                  </a:cubicBezTo>
                  <a:cubicBezTo>
                    <a:pt x="2554" y="1"/>
                    <a:pt x="378" y="52"/>
                    <a:pt x="378" y="52"/>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p:nvPr/>
          </p:nvSpPr>
          <p:spPr>
            <a:xfrm>
              <a:off x="7706141" y="2263621"/>
              <a:ext cx="571629" cy="1081524"/>
            </a:xfrm>
            <a:custGeom>
              <a:rect b="b" l="l" r="r" t="t"/>
              <a:pathLst>
                <a:path extrusionOk="0" h="14103" w="7454">
                  <a:moveTo>
                    <a:pt x="3290" y="1"/>
                  </a:moveTo>
                  <a:cubicBezTo>
                    <a:pt x="2570" y="446"/>
                    <a:pt x="840" y="652"/>
                    <a:pt x="309" y="1697"/>
                  </a:cubicBezTo>
                  <a:cubicBezTo>
                    <a:pt x="1714" y="3719"/>
                    <a:pt x="1148" y="6803"/>
                    <a:pt x="1062" y="7334"/>
                  </a:cubicBezTo>
                  <a:cubicBezTo>
                    <a:pt x="960" y="7848"/>
                    <a:pt x="0" y="11018"/>
                    <a:pt x="343" y="11909"/>
                  </a:cubicBezTo>
                  <a:cubicBezTo>
                    <a:pt x="343" y="11909"/>
                    <a:pt x="977" y="13879"/>
                    <a:pt x="2467" y="13451"/>
                  </a:cubicBezTo>
                  <a:cubicBezTo>
                    <a:pt x="3958" y="13006"/>
                    <a:pt x="5706" y="13571"/>
                    <a:pt x="6580" y="13845"/>
                  </a:cubicBezTo>
                  <a:cubicBezTo>
                    <a:pt x="7454" y="14102"/>
                    <a:pt x="6682" y="7728"/>
                    <a:pt x="6597" y="6049"/>
                  </a:cubicBezTo>
                  <a:cubicBezTo>
                    <a:pt x="6511" y="4387"/>
                    <a:pt x="5757" y="292"/>
                    <a:pt x="5757"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8"/>
            <p:cNvSpPr/>
            <p:nvPr/>
          </p:nvSpPr>
          <p:spPr>
            <a:xfrm>
              <a:off x="8121327" y="2261014"/>
              <a:ext cx="331213" cy="1032827"/>
            </a:xfrm>
            <a:custGeom>
              <a:rect b="b" l="l" r="r" t="t"/>
              <a:pathLst>
                <a:path extrusionOk="0" h="13468" w="4319">
                  <a:moveTo>
                    <a:pt x="1149" y="0"/>
                  </a:moveTo>
                  <a:cubicBezTo>
                    <a:pt x="1680" y="275"/>
                    <a:pt x="2965" y="771"/>
                    <a:pt x="3136" y="1217"/>
                  </a:cubicBezTo>
                  <a:cubicBezTo>
                    <a:pt x="3136" y="1217"/>
                    <a:pt x="3599" y="5124"/>
                    <a:pt x="3342" y="6357"/>
                  </a:cubicBezTo>
                  <a:cubicBezTo>
                    <a:pt x="3068" y="7591"/>
                    <a:pt x="3050" y="8653"/>
                    <a:pt x="3222" y="9082"/>
                  </a:cubicBezTo>
                  <a:cubicBezTo>
                    <a:pt x="3393" y="9527"/>
                    <a:pt x="4318" y="12697"/>
                    <a:pt x="3702" y="13057"/>
                  </a:cubicBezTo>
                  <a:cubicBezTo>
                    <a:pt x="3102" y="13399"/>
                    <a:pt x="1731" y="13468"/>
                    <a:pt x="1731" y="13211"/>
                  </a:cubicBezTo>
                  <a:cubicBezTo>
                    <a:pt x="1731" y="12954"/>
                    <a:pt x="1200" y="8259"/>
                    <a:pt x="1011" y="6477"/>
                  </a:cubicBezTo>
                  <a:cubicBezTo>
                    <a:pt x="652" y="3324"/>
                    <a:pt x="1" y="1080"/>
                    <a:pt x="172" y="634"/>
                  </a:cubicBezTo>
                  <a:cubicBezTo>
                    <a:pt x="343" y="206"/>
                    <a:pt x="1149"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8"/>
            <p:cNvSpPr/>
            <p:nvPr/>
          </p:nvSpPr>
          <p:spPr>
            <a:xfrm>
              <a:off x="7807292" y="1952193"/>
              <a:ext cx="500693" cy="123620"/>
            </a:xfrm>
            <a:custGeom>
              <a:rect b="b" l="l" r="r" t="t"/>
              <a:pathLst>
                <a:path extrusionOk="0" h="1612" w="6529">
                  <a:moveTo>
                    <a:pt x="1320" y="652"/>
                  </a:moveTo>
                  <a:cubicBezTo>
                    <a:pt x="857" y="995"/>
                    <a:pt x="0" y="1252"/>
                    <a:pt x="429" y="1423"/>
                  </a:cubicBezTo>
                  <a:cubicBezTo>
                    <a:pt x="857" y="1611"/>
                    <a:pt x="6529" y="806"/>
                    <a:pt x="6443" y="429"/>
                  </a:cubicBezTo>
                  <a:cubicBezTo>
                    <a:pt x="6357" y="52"/>
                    <a:pt x="5175" y="1"/>
                    <a:pt x="3770" y="275"/>
                  </a:cubicBezTo>
                  <a:cubicBezTo>
                    <a:pt x="2365" y="566"/>
                    <a:pt x="1320" y="652"/>
                    <a:pt x="1320" y="6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8"/>
            <p:cNvSpPr/>
            <p:nvPr/>
          </p:nvSpPr>
          <p:spPr>
            <a:xfrm>
              <a:off x="7936050" y="1894371"/>
              <a:ext cx="257593" cy="353606"/>
            </a:xfrm>
            <a:custGeom>
              <a:rect b="b" l="l" r="r" t="t"/>
              <a:pathLst>
                <a:path extrusionOk="0" h="4611" w="3359">
                  <a:moveTo>
                    <a:pt x="240" y="2006"/>
                  </a:moveTo>
                  <a:cubicBezTo>
                    <a:pt x="138" y="1132"/>
                    <a:pt x="378" y="326"/>
                    <a:pt x="1697" y="172"/>
                  </a:cubicBezTo>
                  <a:cubicBezTo>
                    <a:pt x="3359" y="1"/>
                    <a:pt x="3205" y="1012"/>
                    <a:pt x="3273" y="2040"/>
                  </a:cubicBezTo>
                  <a:cubicBezTo>
                    <a:pt x="3359" y="3119"/>
                    <a:pt x="3170" y="4473"/>
                    <a:pt x="2331" y="4524"/>
                  </a:cubicBezTo>
                  <a:cubicBezTo>
                    <a:pt x="1251" y="4593"/>
                    <a:pt x="652" y="4610"/>
                    <a:pt x="378" y="3274"/>
                  </a:cubicBezTo>
                  <a:cubicBezTo>
                    <a:pt x="189" y="3188"/>
                    <a:pt x="172" y="2948"/>
                    <a:pt x="121" y="2691"/>
                  </a:cubicBezTo>
                  <a:cubicBezTo>
                    <a:pt x="52" y="2331"/>
                    <a:pt x="1" y="2057"/>
                    <a:pt x="240" y="2006"/>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8"/>
            <p:cNvSpPr/>
            <p:nvPr/>
          </p:nvSpPr>
          <p:spPr>
            <a:xfrm>
              <a:off x="8102922" y="1910168"/>
              <a:ext cx="106519" cy="328606"/>
            </a:xfrm>
            <a:custGeom>
              <a:rect b="b" l="l" r="r" t="t"/>
              <a:pathLst>
                <a:path extrusionOk="0" h="4285" w="1389">
                  <a:moveTo>
                    <a:pt x="1" y="1"/>
                  </a:moveTo>
                  <a:cubicBezTo>
                    <a:pt x="840" y="52"/>
                    <a:pt x="1389" y="275"/>
                    <a:pt x="1337" y="1388"/>
                  </a:cubicBezTo>
                  <a:cubicBezTo>
                    <a:pt x="1320" y="1645"/>
                    <a:pt x="1337" y="1834"/>
                    <a:pt x="1320" y="2519"/>
                  </a:cubicBezTo>
                  <a:cubicBezTo>
                    <a:pt x="1269" y="3153"/>
                    <a:pt x="1149" y="3547"/>
                    <a:pt x="943" y="3839"/>
                  </a:cubicBezTo>
                  <a:cubicBezTo>
                    <a:pt x="652" y="4198"/>
                    <a:pt x="189" y="4284"/>
                    <a:pt x="172" y="4284"/>
                  </a:cubicBezTo>
                  <a:cubicBezTo>
                    <a:pt x="172" y="4284"/>
                    <a:pt x="566" y="3941"/>
                    <a:pt x="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8"/>
            <p:cNvSpPr/>
            <p:nvPr/>
          </p:nvSpPr>
          <p:spPr>
            <a:xfrm>
              <a:off x="7930836" y="1853650"/>
              <a:ext cx="212885" cy="203759"/>
            </a:xfrm>
            <a:custGeom>
              <a:rect b="b" l="l" r="r" t="t"/>
              <a:pathLst>
                <a:path extrusionOk="0" h="2657" w="2776">
                  <a:moveTo>
                    <a:pt x="2776" y="1046"/>
                  </a:moveTo>
                  <a:cubicBezTo>
                    <a:pt x="2656" y="1234"/>
                    <a:pt x="2159" y="1303"/>
                    <a:pt x="1714" y="1252"/>
                  </a:cubicBezTo>
                  <a:cubicBezTo>
                    <a:pt x="994" y="1183"/>
                    <a:pt x="771" y="1680"/>
                    <a:pt x="685" y="1868"/>
                  </a:cubicBezTo>
                  <a:cubicBezTo>
                    <a:pt x="600" y="2057"/>
                    <a:pt x="634" y="2485"/>
                    <a:pt x="634" y="2485"/>
                  </a:cubicBezTo>
                  <a:lnTo>
                    <a:pt x="428" y="2502"/>
                  </a:lnTo>
                  <a:lnTo>
                    <a:pt x="120" y="2657"/>
                  </a:lnTo>
                  <a:cubicBezTo>
                    <a:pt x="120" y="2657"/>
                    <a:pt x="0" y="1851"/>
                    <a:pt x="223" y="1286"/>
                  </a:cubicBezTo>
                  <a:cubicBezTo>
                    <a:pt x="394" y="857"/>
                    <a:pt x="514" y="686"/>
                    <a:pt x="1011" y="498"/>
                  </a:cubicBezTo>
                  <a:cubicBezTo>
                    <a:pt x="1251" y="412"/>
                    <a:pt x="2176" y="1"/>
                    <a:pt x="2416" y="326"/>
                  </a:cubicBezTo>
                  <a:cubicBezTo>
                    <a:pt x="2536" y="480"/>
                    <a:pt x="2776" y="1046"/>
                    <a:pt x="2776" y="1046"/>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7928152" y="2174280"/>
              <a:ext cx="176151" cy="152531"/>
            </a:xfrm>
            <a:custGeom>
              <a:rect b="b" l="l" r="r" t="t"/>
              <a:pathLst>
                <a:path extrusionOk="0" h="1989" w="2297">
                  <a:moveTo>
                    <a:pt x="652" y="292"/>
                  </a:moveTo>
                  <a:cubicBezTo>
                    <a:pt x="361" y="1"/>
                    <a:pt x="1" y="1645"/>
                    <a:pt x="1" y="1645"/>
                  </a:cubicBezTo>
                  <a:lnTo>
                    <a:pt x="2108" y="1988"/>
                  </a:lnTo>
                  <a:lnTo>
                    <a:pt x="2297" y="840"/>
                  </a:lnTo>
                  <a:cubicBezTo>
                    <a:pt x="2297" y="840"/>
                    <a:pt x="1200" y="857"/>
                    <a:pt x="652" y="2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7967569" y="2191381"/>
              <a:ext cx="270784" cy="176151"/>
            </a:xfrm>
            <a:custGeom>
              <a:rect b="b" l="l" r="r" t="t"/>
              <a:pathLst>
                <a:path extrusionOk="0" h="2297" w="3531">
                  <a:moveTo>
                    <a:pt x="772" y="429"/>
                  </a:moveTo>
                  <a:cubicBezTo>
                    <a:pt x="1115" y="617"/>
                    <a:pt x="1543" y="583"/>
                    <a:pt x="2194" y="411"/>
                  </a:cubicBezTo>
                  <a:cubicBezTo>
                    <a:pt x="2914" y="240"/>
                    <a:pt x="2982" y="0"/>
                    <a:pt x="2982" y="0"/>
                  </a:cubicBezTo>
                  <a:lnTo>
                    <a:pt x="3531" y="1234"/>
                  </a:lnTo>
                  <a:cubicBezTo>
                    <a:pt x="3531" y="1234"/>
                    <a:pt x="1457" y="2296"/>
                    <a:pt x="515" y="1559"/>
                  </a:cubicBezTo>
                  <a:cubicBezTo>
                    <a:pt x="1" y="1165"/>
                    <a:pt x="772" y="429"/>
                    <a:pt x="772" y="4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7712660" y="2994223"/>
              <a:ext cx="465263" cy="1588658"/>
            </a:xfrm>
            <a:custGeom>
              <a:rect b="b" l="l" r="r" t="t"/>
              <a:pathLst>
                <a:path extrusionOk="0" h="20716" w="6067">
                  <a:moveTo>
                    <a:pt x="6066" y="4747"/>
                  </a:moveTo>
                  <a:cubicBezTo>
                    <a:pt x="5895" y="7642"/>
                    <a:pt x="5535" y="9853"/>
                    <a:pt x="5364" y="10898"/>
                  </a:cubicBezTo>
                  <a:cubicBezTo>
                    <a:pt x="5192" y="11960"/>
                    <a:pt x="4524" y="12663"/>
                    <a:pt x="4353" y="13365"/>
                  </a:cubicBezTo>
                  <a:cubicBezTo>
                    <a:pt x="4182" y="14068"/>
                    <a:pt x="4062" y="20202"/>
                    <a:pt x="3479" y="19928"/>
                  </a:cubicBezTo>
                  <a:cubicBezTo>
                    <a:pt x="2074" y="19276"/>
                    <a:pt x="1577" y="20185"/>
                    <a:pt x="977" y="20459"/>
                  </a:cubicBezTo>
                  <a:cubicBezTo>
                    <a:pt x="1" y="20716"/>
                    <a:pt x="86" y="17152"/>
                    <a:pt x="532" y="15027"/>
                  </a:cubicBezTo>
                  <a:cubicBezTo>
                    <a:pt x="977" y="12920"/>
                    <a:pt x="926" y="11515"/>
                    <a:pt x="995" y="10281"/>
                  </a:cubicBezTo>
                  <a:cubicBezTo>
                    <a:pt x="1114" y="8413"/>
                    <a:pt x="875" y="4044"/>
                    <a:pt x="1406" y="2468"/>
                  </a:cubicBezTo>
                  <a:cubicBezTo>
                    <a:pt x="1937" y="874"/>
                    <a:pt x="2468" y="86"/>
                    <a:pt x="2468" y="86"/>
                  </a:cubicBezTo>
                  <a:lnTo>
                    <a:pt x="6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8"/>
            <p:cNvSpPr/>
            <p:nvPr/>
          </p:nvSpPr>
          <p:spPr>
            <a:xfrm>
              <a:off x="7863811" y="3324056"/>
              <a:ext cx="295707" cy="1226003"/>
            </a:xfrm>
            <a:custGeom>
              <a:rect b="b" l="l" r="r" t="t"/>
              <a:pathLst>
                <a:path extrusionOk="0" h="15987" w="3856">
                  <a:moveTo>
                    <a:pt x="1611" y="15712"/>
                  </a:moveTo>
                  <a:cubicBezTo>
                    <a:pt x="2193" y="15986"/>
                    <a:pt x="2742" y="9321"/>
                    <a:pt x="2913" y="8619"/>
                  </a:cubicBezTo>
                  <a:cubicBezTo>
                    <a:pt x="3084" y="7916"/>
                    <a:pt x="3050" y="7659"/>
                    <a:pt x="3221" y="6597"/>
                  </a:cubicBezTo>
                  <a:cubicBezTo>
                    <a:pt x="3290" y="6134"/>
                    <a:pt x="3410" y="5466"/>
                    <a:pt x="3513" y="4609"/>
                  </a:cubicBezTo>
                  <a:cubicBezTo>
                    <a:pt x="3547" y="3153"/>
                    <a:pt x="3855" y="1782"/>
                    <a:pt x="3787" y="617"/>
                  </a:cubicBezTo>
                  <a:cubicBezTo>
                    <a:pt x="3787" y="617"/>
                    <a:pt x="3530" y="0"/>
                    <a:pt x="3359" y="1405"/>
                  </a:cubicBezTo>
                  <a:cubicBezTo>
                    <a:pt x="3359" y="4849"/>
                    <a:pt x="2296" y="8276"/>
                    <a:pt x="1148" y="8927"/>
                  </a:cubicBezTo>
                  <a:cubicBezTo>
                    <a:pt x="497" y="9304"/>
                    <a:pt x="103" y="14153"/>
                    <a:pt x="0" y="15558"/>
                  </a:cubicBezTo>
                  <a:cubicBezTo>
                    <a:pt x="429" y="15421"/>
                    <a:pt x="943" y="15404"/>
                    <a:pt x="1611" y="157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8"/>
            <p:cNvSpPr/>
            <p:nvPr/>
          </p:nvSpPr>
          <p:spPr>
            <a:xfrm>
              <a:off x="7849317" y="1992914"/>
              <a:ext cx="145936" cy="290492"/>
            </a:xfrm>
            <a:custGeom>
              <a:rect b="b" l="l" r="r" t="t"/>
              <a:pathLst>
                <a:path extrusionOk="0" h="3788" w="1903">
                  <a:moveTo>
                    <a:pt x="1748" y="52"/>
                  </a:moveTo>
                  <a:cubicBezTo>
                    <a:pt x="1834" y="566"/>
                    <a:pt x="1903" y="2520"/>
                    <a:pt x="1646" y="2897"/>
                  </a:cubicBezTo>
                  <a:cubicBezTo>
                    <a:pt x="1389" y="3291"/>
                    <a:pt x="618" y="3788"/>
                    <a:pt x="309" y="3651"/>
                  </a:cubicBezTo>
                  <a:cubicBezTo>
                    <a:pt x="1" y="3514"/>
                    <a:pt x="429" y="2246"/>
                    <a:pt x="652" y="1714"/>
                  </a:cubicBezTo>
                  <a:cubicBezTo>
                    <a:pt x="875" y="1183"/>
                    <a:pt x="857" y="446"/>
                    <a:pt x="995" y="224"/>
                  </a:cubicBezTo>
                  <a:cubicBezTo>
                    <a:pt x="1114" y="1"/>
                    <a:pt x="1748" y="52"/>
                    <a:pt x="1748"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8"/>
            <p:cNvSpPr/>
            <p:nvPr/>
          </p:nvSpPr>
          <p:spPr>
            <a:xfrm>
              <a:off x="8218567" y="1974586"/>
              <a:ext cx="78911" cy="260201"/>
            </a:xfrm>
            <a:custGeom>
              <a:rect b="b" l="l" r="r" t="t"/>
              <a:pathLst>
                <a:path extrusionOk="0" h="3393" w="1029">
                  <a:moveTo>
                    <a:pt x="172" y="86"/>
                  </a:moveTo>
                  <a:cubicBezTo>
                    <a:pt x="292" y="206"/>
                    <a:pt x="240" y="497"/>
                    <a:pt x="120" y="994"/>
                  </a:cubicBezTo>
                  <a:cubicBezTo>
                    <a:pt x="0" y="1491"/>
                    <a:pt x="18" y="2724"/>
                    <a:pt x="189" y="2930"/>
                  </a:cubicBezTo>
                  <a:cubicBezTo>
                    <a:pt x="377" y="3136"/>
                    <a:pt x="617" y="3393"/>
                    <a:pt x="823" y="2724"/>
                  </a:cubicBezTo>
                  <a:cubicBezTo>
                    <a:pt x="1029" y="2039"/>
                    <a:pt x="703" y="1628"/>
                    <a:pt x="497" y="1354"/>
                  </a:cubicBezTo>
                  <a:cubicBezTo>
                    <a:pt x="292" y="1097"/>
                    <a:pt x="532" y="343"/>
                    <a:pt x="446" y="171"/>
                  </a:cubicBezTo>
                  <a:cubicBezTo>
                    <a:pt x="343" y="0"/>
                    <a:pt x="172" y="86"/>
                    <a:pt x="172" y="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8"/>
            <p:cNvSpPr/>
            <p:nvPr/>
          </p:nvSpPr>
          <p:spPr>
            <a:xfrm>
              <a:off x="7874317" y="1793757"/>
              <a:ext cx="352226" cy="215952"/>
            </a:xfrm>
            <a:custGeom>
              <a:rect b="b" l="l" r="r" t="t"/>
              <a:pathLst>
                <a:path extrusionOk="0" h="2816" w="4593">
                  <a:moveTo>
                    <a:pt x="2591" y="0"/>
                  </a:moveTo>
                  <a:cubicBezTo>
                    <a:pt x="2517" y="0"/>
                    <a:pt x="2442" y="4"/>
                    <a:pt x="2365" y="11"/>
                  </a:cubicBezTo>
                  <a:cubicBezTo>
                    <a:pt x="1063" y="113"/>
                    <a:pt x="0" y="1142"/>
                    <a:pt x="446" y="2752"/>
                  </a:cubicBezTo>
                  <a:cubicBezTo>
                    <a:pt x="458" y="2797"/>
                    <a:pt x="503" y="2815"/>
                    <a:pt x="577" y="2815"/>
                  </a:cubicBezTo>
                  <a:cubicBezTo>
                    <a:pt x="899" y="2815"/>
                    <a:pt x="1766" y="2456"/>
                    <a:pt x="2827" y="2358"/>
                  </a:cubicBezTo>
                  <a:cubicBezTo>
                    <a:pt x="3479" y="2307"/>
                    <a:pt x="3920" y="2307"/>
                    <a:pt x="4198" y="2307"/>
                  </a:cubicBezTo>
                  <a:cubicBezTo>
                    <a:pt x="4477" y="2307"/>
                    <a:pt x="4592" y="2307"/>
                    <a:pt x="4592" y="2255"/>
                  </a:cubicBezTo>
                  <a:cubicBezTo>
                    <a:pt x="4592" y="900"/>
                    <a:pt x="3787" y="0"/>
                    <a:pt x="25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8"/>
            <p:cNvSpPr/>
            <p:nvPr/>
          </p:nvSpPr>
          <p:spPr>
            <a:xfrm>
              <a:off x="8050392" y="1793757"/>
              <a:ext cx="190568" cy="180906"/>
            </a:xfrm>
            <a:custGeom>
              <a:rect b="b" l="l" r="r" t="t"/>
              <a:pathLst>
                <a:path extrusionOk="0" h="2359" w="2485">
                  <a:moveTo>
                    <a:pt x="287" y="1"/>
                  </a:moveTo>
                  <a:cubicBezTo>
                    <a:pt x="215" y="1"/>
                    <a:pt x="142" y="4"/>
                    <a:pt x="69" y="11"/>
                  </a:cubicBezTo>
                  <a:lnTo>
                    <a:pt x="0" y="11"/>
                  </a:lnTo>
                  <a:cubicBezTo>
                    <a:pt x="86" y="96"/>
                    <a:pt x="155" y="182"/>
                    <a:pt x="206" y="285"/>
                  </a:cubicBezTo>
                  <a:cubicBezTo>
                    <a:pt x="566" y="799"/>
                    <a:pt x="703" y="1724"/>
                    <a:pt x="720" y="2358"/>
                  </a:cubicBezTo>
                  <a:cubicBezTo>
                    <a:pt x="1046" y="2335"/>
                    <a:pt x="1325" y="2328"/>
                    <a:pt x="1559" y="2328"/>
                  </a:cubicBezTo>
                  <a:cubicBezTo>
                    <a:pt x="1890" y="2328"/>
                    <a:pt x="2130" y="2342"/>
                    <a:pt x="2282" y="2342"/>
                  </a:cubicBezTo>
                  <a:cubicBezTo>
                    <a:pt x="2418" y="2342"/>
                    <a:pt x="2485" y="2331"/>
                    <a:pt x="2485" y="2290"/>
                  </a:cubicBezTo>
                  <a:cubicBezTo>
                    <a:pt x="2485" y="946"/>
                    <a:pt x="1507"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8"/>
            <p:cNvSpPr/>
            <p:nvPr/>
          </p:nvSpPr>
          <p:spPr>
            <a:xfrm>
              <a:off x="7830912" y="1952270"/>
              <a:ext cx="499389" cy="95936"/>
            </a:xfrm>
            <a:custGeom>
              <a:rect b="b" l="l" r="r" t="t"/>
              <a:pathLst>
                <a:path extrusionOk="0" h="1251" w="6512">
                  <a:moveTo>
                    <a:pt x="4805" y="0"/>
                  </a:moveTo>
                  <a:cubicBezTo>
                    <a:pt x="3630" y="0"/>
                    <a:pt x="1622" y="269"/>
                    <a:pt x="823" y="668"/>
                  </a:cubicBezTo>
                  <a:cubicBezTo>
                    <a:pt x="498" y="839"/>
                    <a:pt x="1" y="1251"/>
                    <a:pt x="1" y="1251"/>
                  </a:cubicBezTo>
                  <a:cubicBezTo>
                    <a:pt x="361" y="1011"/>
                    <a:pt x="1783" y="771"/>
                    <a:pt x="2383" y="651"/>
                  </a:cubicBezTo>
                  <a:cubicBezTo>
                    <a:pt x="2788" y="570"/>
                    <a:pt x="4052" y="419"/>
                    <a:pt x="5000" y="419"/>
                  </a:cubicBezTo>
                  <a:cubicBezTo>
                    <a:pt x="5455" y="419"/>
                    <a:pt x="5837" y="454"/>
                    <a:pt x="6015" y="548"/>
                  </a:cubicBezTo>
                  <a:cubicBezTo>
                    <a:pt x="6512" y="325"/>
                    <a:pt x="5946" y="120"/>
                    <a:pt x="5398" y="34"/>
                  </a:cubicBezTo>
                  <a:cubicBezTo>
                    <a:pt x="5246" y="11"/>
                    <a:pt x="5043" y="0"/>
                    <a:pt x="48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8"/>
            <p:cNvSpPr/>
            <p:nvPr/>
          </p:nvSpPr>
          <p:spPr>
            <a:xfrm>
              <a:off x="7915038" y="2015307"/>
              <a:ext cx="222164" cy="277685"/>
            </a:xfrm>
            <a:custGeom>
              <a:rect b="b" l="l" r="r" t="t"/>
              <a:pathLst>
                <a:path extrusionOk="0" h="3621" w="2897">
                  <a:moveTo>
                    <a:pt x="360" y="0"/>
                  </a:moveTo>
                  <a:lnTo>
                    <a:pt x="52" y="52"/>
                  </a:lnTo>
                  <a:cubicBezTo>
                    <a:pt x="52" y="52"/>
                    <a:pt x="0" y="1217"/>
                    <a:pt x="634" y="2331"/>
                  </a:cubicBezTo>
                  <a:cubicBezTo>
                    <a:pt x="1284" y="3516"/>
                    <a:pt x="2386" y="3620"/>
                    <a:pt x="2755" y="3620"/>
                  </a:cubicBezTo>
                  <a:cubicBezTo>
                    <a:pt x="2834" y="3620"/>
                    <a:pt x="2879" y="3616"/>
                    <a:pt x="2879" y="3616"/>
                  </a:cubicBezTo>
                  <a:lnTo>
                    <a:pt x="2896" y="3444"/>
                  </a:lnTo>
                  <a:lnTo>
                    <a:pt x="2896" y="3444"/>
                  </a:lnTo>
                  <a:cubicBezTo>
                    <a:pt x="2884" y="3445"/>
                    <a:pt x="2872" y="3445"/>
                    <a:pt x="2860" y="3445"/>
                  </a:cubicBezTo>
                  <a:cubicBezTo>
                    <a:pt x="2151" y="3445"/>
                    <a:pt x="1417" y="2954"/>
                    <a:pt x="1063" y="2331"/>
                  </a:cubicBezTo>
                  <a:cubicBezTo>
                    <a:pt x="566" y="1508"/>
                    <a:pt x="463" y="377"/>
                    <a:pt x="3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8"/>
            <p:cNvSpPr/>
            <p:nvPr/>
          </p:nvSpPr>
          <p:spPr>
            <a:xfrm>
              <a:off x="8120024" y="2023206"/>
              <a:ext cx="138038" cy="269403"/>
            </a:xfrm>
            <a:custGeom>
              <a:rect b="b" l="l" r="r" t="t"/>
              <a:pathLst>
                <a:path extrusionOk="0" h="3513" w="1800">
                  <a:moveTo>
                    <a:pt x="1662" y="0"/>
                  </a:moveTo>
                  <a:cubicBezTo>
                    <a:pt x="1714" y="1696"/>
                    <a:pt x="686" y="3307"/>
                    <a:pt x="86" y="3341"/>
                  </a:cubicBezTo>
                  <a:cubicBezTo>
                    <a:pt x="86" y="3341"/>
                    <a:pt x="0" y="3461"/>
                    <a:pt x="103" y="3513"/>
                  </a:cubicBezTo>
                  <a:cubicBezTo>
                    <a:pt x="1508" y="3410"/>
                    <a:pt x="1765" y="720"/>
                    <a:pt x="1765" y="720"/>
                  </a:cubicBezTo>
                  <a:cubicBezTo>
                    <a:pt x="1765" y="720"/>
                    <a:pt x="1800" y="0"/>
                    <a:pt x="1662"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8"/>
            <p:cNvSpPr/>
            <p:nvPr/>
          </p:nvSpPr>
          <p:spPr>
            <a:xfrm>
              <a:off x="7746862" y="2928502"/>
              <a:ext cx="487579" cy="88804"/>
            </a:xfrm>
            <a:custGeom>
              <a:rect b="b" l="l" r="r" t="t"/>
              <a:pathLst>
                <a:path extrusionOk="0" h="1158" w="6358">
                  <a:moveTo>
                    <a:pt x="531" y="1"/>
                  </a:moveTo>
                  <a:cubicBezTo>
                    <a:pt x="531" y="1"/>
                    <a:pt x="0" y="857"/>
                    <a:pt x="583" y="943"/>
                  </a:cubicBezTo>
                  <a:cubicBezTo>
                    <a:pt x="1634" y="1105"/>
                    <a:pt x="2644" y="1158"/>
                    <a:pt x="3511" y="1158"/>
                  </a:cubicBezTo>
                  <a:cubicBezTo>
                    <a:pt x="5117" y="1158"/>
                    <a:pt x="6237" y="977"/>
                    <a:pt x="6237" y="977"/>
                  </a:cubicBezTo>
                  <a:cubicBezTo>
                    <a:pt x="6237" y="977"/>
                    <a:pt x="6357" y="960"/>
                    <a:pt x="6237" y="258"/>
                  </a:cubicBezTo>
                  <a:cubicBezTo>
                    <a:pt x="5958" y="299"/>
                    <a:pt x="5226" y="324"/>
                    <a:pt x="4375" y="324"/>
                  </a:cubicBezTo>
                  <a:cubicBezTo>
                    <a:pt x="2776" y="324"/>
                    <a:pt x="755" y="236"/>
                    <a:pt x="531"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8"/>
            <p:cNvSpPr/>
            <p:nvPr/>
          </p:nvSpPr>
          <p:spPr>
            <a:xfrm>
              <a:off x="8199932" y="2910097"/>
              <a:ext cx="181673" cy="93559"/>
            </a:xfrm>
            <a:custGeom>
              <a:rect b="b" l="l" r="r" t="t"/>
              <a:pathLst>
                <a:path extrusionOk="0" h="1220" w="2369">
                  <a:moveTo>
                    <a:pt x="2128" y="1"/>
                  </a:moveTo>
                  <a:cubicBezTo>
                    <a:pt x="1906" y="121"/>
                    <a:pt x="1768" y="206"/>
                    <a:pt x="209" y="515"/>
                  </a:cubicBezTo>
                  <a:cubicBezTo>
                    <a:pt x="209" y="515"/>
                    <a:pt x="1" y="1220"/>
                    <a:pt x="297" y="1220"/>
                  </a:cubicBezTo>
                  <a:cubicBezTo>
                    <a:pt x="307" y="1220"/>
                    <a:pt x="318" y="1219"/>
                    <a:pt x="329" y="1217"/>
                  </a:cubicBezTo>
                  <a:cubicBezTo>
                    <a:pt x="2197" y="892"/>
                    <a:pt x="2282" y="772"/>
                    <a:pt x="2282" y="772"/>
                  </a:cubicBezTo>
                  <a:cubicBezTo>
                    <a:pt x="2282" y="772"/>
                    <a:pt x="2368" y="481"/>
                    <a:pt x="2128"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8"/>
            <p:cNvSpPr/>
            <p:nvPr/>
          </p:nvSpPr>
          <p:spPr>
            <a:xfrm>
              <a:off x="7891418" y="1803726"/>
              <a:ext cx="377149" cy="193253"/>
            </a:xfrm>
            <a:custGeom>
              <a:rect b="b" l="l" r="r" t="t"/>
              <a:pathLst>
                <a:path extrusionOk="0" h="2520" w="4918">
                  <a:moveTo>
                    <a:pt x="154" y="2502"/>
                  </a:moveTo>
                  <a:cubicBezTo>
                    <a:pt x="257" y="2485"/>
                    <a:pt x="583" y="2417"/>
                    <a:pt x="720" y="2331"/>
                  </a:cubicBezTo>
                  <a:cubicBezTo>
                    <a:pt x="960" y="2194"/>
                    <a:pt x="1988" y="1269"/>
                    <a:pt x="2964" y="1269"/>
                  </a:cubicBezTo>
                  <a:cubicBezTo>
                    <a:pt x="4301" y="1269"/>
                    <a:pt x="4883" y="1937"/>
                    <a:pt x="4918" y="2040"/>
                  </a:cubicBezTo>
                  <a:cubicBezTo>
                    <a:pt x="4918" y="2040"/>
                    <a:pt x="4866" y="1200"/>
                    <a:pt x="4815" y="1063"/>
                  </a:cubicBezTo>
                  <a:cubicBezTo>
                    <a:pt x="4781" y="926"/>
                    <a:pt x="4266" y="1"/>
                    <a:pt x="2896" y="1"/>
                  </a:cubicBezTo>
                  <a:cubicBezTo>
                    <a:pt x="1354" y="18"/>
                    <a:pt x="600" y="943"/>
                    <a:pt x="360" y="1423"/>
                  </a:cubicBezTo>
                  <a:cubicBezTo>
                    <a:pt x="206" y="1680"/>
                    <a:pt x="120" y="1834"/>
                    <a:pt x="103" y="1885"/>
                  </a:cubicBezTo>
                  <a:cubicBezTo>
                    <a:pt x="103" y="1885"/>
                    <a:pt x="0" y="2519"/>
                    <a:pt x="154" y="2502"/>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8"/>
            <p:cNvSpPr/>
            <p:nvPr/>
          </p:nvSpPr>
          <p:spPr>
            <a:xfrm>
              <a:off x="7873013" y="1948282"/>
              <a:ext cx="43405" cy="55292"/>
            </a:xfrm>
            <a:custGeom>
              <a:rect b="b" l="l" r="r" t="t"/>
              <a:pathLst>
                <a:path extrusionOk="0" h="721" w="566">
                  <a:moveTo>
                    <a:pt x="0" y="275"/>
                  </a:moveTo>
                  <a:cubicBezTo>
                    <a:pt x="240" y="206"/>
                    <a:pt x="377" y="18"/>
                    <a:pt x="377" y="18"/>
                  </a:cubicBezTo>
                  <a:cubicBezTo>
                    <a:pt x="377" y="18"/>
                    <a:pt x="360" y="0"/>
                    <a:pt x="411" y="120"/>
                  </a:cubicBezTo>
                  <a:cubicBezTo>
                    <a:pt x="480" y="309"/>
                    <a:pt x="566" y="617"/>
                    <a:pt x="514" y="634"/>
                  </a:cubicBezTo>
                  <a:cubicBezTo>
                    <a:pt x="446" y="652"/>
                    <a:pt x="120" y="720"/>
                    <a:pt x="86" y="600"/>
                  </a:cubicBezTo>
                  <a:cubicBezTo>
                    <a:pt x="34" y="497"/>
                    <a:pt x="0" y="275"/>
                    <a:pt x="0" y="275"/>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8"/>
            <p:cNvSpPr/>
            <p:nvPr/>
          </p:nvSpPr>
          <p:spPr>
            <a:xfrm>
              <a:off x="7862507" y="1964080"/>
              <a:ext cx="28988" cy="39494"/>
            </a:xfrm>
            <a:custGeom>
              <a:rect b="b" l="l" r="r" t="t"/>
              <a:pathLst>
                <a:path extrusionOk="0" h="515" w="378">
                  <a:moveTo>
                    <a:pt x="360" y="223"/>
                  </a:moveTo>
                  <a:cubicBezTo>
                    <a:pt x="326" y="103"/>
                    <a:pt x="240" y="0"/>
                    <a:pt x="137" y="17"/>
                  </a:cubicBezTo>
                  <a:cubicBezTo>
                    <a:pt x="120" y="17"/>
                    <a:pt x="120" y="17"/>
                    <a:pt x="103" y="17"/>
                  </a:cubicBezTo>
                  <a:lnTo>
                    <a:pt x="0" y="51"/>
                  </a:lnTo>
                  <a:lnTo>
                    <a:pt x="17" y="154"/>
                  </a:lnTo>
                  <a:cubicBezTo>
                    <a:pt x="17" y="188"/>
                    <a:pt x="17" y="223"/>
                    <a:pt x="17" y="257"/>
                  </a:cubicBezTo>
                  <a:cubicBezTo>
                    <a:pt x="17" y="291"/>
                    <a:pt x="34" y="308"/>
                    <a:pt x="51" y="326"/>
                  </a:cubicBezTo>
                  <a:lnTo>
                    <a:pt x="69" y="514"/>
                  </a:lnTo>
                  <a:lnTo>
                    <a:pt x="223" y="480"/>
                  </a:lnTo>
                  <a:cubicBezTo>
                    <a:pt x="223" y="480"/>
                    <a:pt x="223" y="480"/>
                    <a:pt x="240" y="480"/>
                  </a:cubicBezTo>
                  <a:cubicBezTo>
                    <a:pt x="326" y="463"/>
                    <a:pt x="377" y="360"/>
                    <a:pt x="360" y="223"/>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8"/>
            <p:cNvSpPr/>
            <p:nvPr/>
          </p:nvSpPr>
          <p:spPr>
            <a:xfrm>
              <a:off x="7852001" y="1966687"/>
              <a:ext cx="28911" cy="36887"/>
            </a:xfrm>
            <a:custGeom>
              <a:rect b="b" l="l" r="r" t="t"/>
              <a:pathLst>
                <a:path extrusionOk="0" h="481" w="377">
                  <a:moveTo>
                    <a:pt x="343" y="223"/>
                  </a:moveTo>
                  <a:cubicBezTo>
                    <a:pt x="377" y="360"/>
                    <a:pt x="326" y="463"/>
                    <a:pt x="223" y="480"/>
                  </a:cubicBezTo>
                  <a:cubicBezTo>
                    <a:pt x="137" y="480"/>
                    <a:pt x="51" y="394"/>
                    <a:pt x="17" y="257"/>
                  </a:cubicBezTo>
                  <a:cubicBezTo>
                    <a:pt x="0" y="137"/>
                    <a:pt x="51" y="17"/>
                    <a:pt x="137" y="17"/>
                  </a:cubicBezTo>
                  <a:cubicBezTo>
                    <a:pt x="223" y="0"/>
                    <a:pt x="326" y="103"/>
                    <a:pt x="343" y="223"/>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8"/>
            <p:cNvSpPr/>
            <p:nvPr/>
          </p:nvSpPr>
          <p:spPr>
            <a:xfrm>
              <a:off x="7746862" y="3469839"/>
              <a:ext cx="223467" cy="293100"/>
            </a:xfrm>
            <a:custGeom>
              <a:rect b="b" l="l" r="r" t="t"/>
              <a:pathLst>
                <a:path extrusionOk="0" h="3822" w="2914">
                  <a:moveTo>
                    <a:pt x="411" y="35"/>
                  </a:moveTo>
                  <a:cubicBezTo>
                    <a:pt x="326" y="823"/>
                    <a:pt x="0" y="3034"/>
                    <a:pt x="326" y="3205"/>
                  </a:cubicBezTo>
                  <a:cubicBezTo>
                    <a:pt x="651" y="3376"/>
                    <a:pt x="1936" y="3822"/>
                    <a:pt x="2536" y="3342"/>
                  </a:cubicBezTo>
                  <a:cubicBezTo>
                    <a:pt x="2827" y="3102"/>
                    <a:pt x="2793" y="515"/>
                    <a:pt x="2827" y="344"/>
                  </a:cubicBezTo>
                  <a:cubicBezTo>
                    <a:pt x="2913" y="1"/>
                    <a:pt x="411" y="35"/>
                    <a:pt x="411"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8"/>
            <p:cNvSpPr/>
            <p:nvPr/>
          </p:nvSpPr>
          <p:spPr>
            <a:xfrm>
              <a:off x="7756065" y="3408105"/>
              <a:ext cx="223467" cy="95323"/>
            </a:xfrm>
            <a:custGeom>
              <a:rect b="b" l="l" r="r" t="t"/>
              <a:pathLst>
                <a:path extrusionOk="0" h="1243" w="2914">
                  <a:moveTo>
                    <a:pt x="531" y="1"/>
                  </a:moveTo>
                  <a:cubicBezTo>
                    <a:pt x="257" y="189"/>
                    <a:pt x="0" y="892"/>
                    <a:pt x="0" y="892"/>
                  </a:cubicBezTo>
                  <a:cubicBezTo>
                    <a:pt x="0" y="892"/>
                    <a:pt x="52" y="1149"/>
                    <a:pt x="806" y="1149"/>
                  </a:cubicBezTo>
                  <a:cubicBezTo>
                    <a:pt x="1377" y="1149"/>
                    <a:pt x="2173" y="1243"/>
                    <a:pt x="2583" y="1243"/>
                  </a:cubicBezTo>
                  <a:cubicBezTo>
                    <a:pt x="2726" y="1243"/>
                    <a:pt x="2822" y="1231"/>
                    <a:pt x="2845" y="1200"/>
                  </a:cubicBezTo>
                  <a:cubicBezTo>
                    <a:pt x="2913" y="1063"/>
                    <a:pt x="2879" y="275"/>
                    <a:pt x="2879" y="275"/>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8"/>
            <p:cNvSpPr/>
            <p:nvPr/>
          </p:nvSpPr>
          <p:spPr>
            <a:xfrm>
              <a:off x="7732368" y="4423831"/>
              <a:ext cx="291796" cy="113114"/>
            </a:xfrm>
            <a:custGeom>
              <a:rect b="b" l="l" r="r" t="t"/>
              <a:pathLst>
                <a:path extrusionOk="0" h="1475" w="3805">
                  <a:moveTo>
                    <a:pt x="2314" y="0"/>
                  </a:moveTo>
                  <a:cubicBezTo>
                    <a:pt x="806" y="35"/>
                    <a:pt x="155" y="497"/>
                    <a:pt x="18" y="583"/>
                  </a:cubicBezTo>
                  <a:cubicBezTo>
                    <a:pt x="1" y="994"/>
                    <a:pt x="206" y="1474"/>
                    <a:pt x="206" y="1474"/>
                  </a:cubicBezTo>
                  <a:cubicBezTo>
                    <a:pt x="206" y="1474"/>
                    <a:pt x="1413" y="822"/>
                    <a:pt x="2172" y="822"/>
                  </a:cubicBezTo>
                  <a:cubicBezTo>
                    <a:pt x="2191" y="822"/>
                    <a:pt x="2210" y="822"/>
                    <a:pt x="2228" y="823"/>
                  </a:cubicBezTo>
                  <a:cubicBezTo>
                    <a:pt x="3273" y="879"/>
                    <a:pt x="3515" y="1076"/>
                    <a:pt x="3597" y="1076"/>
                  </a:cubicBezTo>
                  <a:cubicBezTo>
                    <a:pt x="3614" y="1076"/>
                    <a:pt x="3624" y="1067"/>
                    <a:pt x="3633" y="1046"/>
                  </a:cubicBezTo>
                  <a:cubicBezTo>
                    <a:pt x="3753" y="737"/>
                    <a:pt x="3805" y="292"/>
                    <a:pt x="3805" y="292"/>
                  </a:cubicBezTo>
                  <a:cubicBezTo>
                    <a:pt x="3462" y="69"/>
                    <a:pt x="2914" y="35"/>
                    <a:pt x="2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8"/>
            <p:cNvSpPr/>
            <p:nvPr/>
          </p:nvSpPr>
          <p:spPr>
            <a:xfrm>
              <a:off x="7735053" y="4442620"/>
              <a:ext cx="285201" cy="74617"/>
            </a:xfrm>
            <a:custGeom>
              <a:rect b="b" l="l" r="r" t="t"/>
              <a:pathLst>
                <a:path extrusionOk="0" h="973" w="3719">
                  <a:moveTo>
                    <a:pt x="2277" y="0"/>
                  </a:moveTo>
                  <a:cubicBezTo>
                    <a:pt x="986" y="0"/>
                    <a:pt x="0" y="629"/>
                    <a:pt x="0" y="629"/>
                  </a:cubicBezTo>
                  <a:cubicBezTo>
                    <a:pt x="0" y="629"/>
                    <a:pt x="17" y="766"/>
                    <a:pt x="86" y="972"/>
                  </a:cubicBezTo>
                  <a:cubicBezTo>
                    <a:pt x="814" y="487"/>
                    <a:pt x="1466" y="322"/>
                    <a:pt x="2075" y="322"/>
                  </a:cubicBezTo>
                  <a:cubicBezTo>
                    <a:pt x="2628" y="322"/>
                    <a:pt x="3145" y="457"/>
                    <a:pt x="3650" y="612"/>
                  </a:cubicBezTo>
                  <a:cubicBezTo>
                    <a:pt x="3650" y="612"/>
                    <a:pt x="3718" y="372"/>
                    <a:pt x="3718" y="287"/>
                  </a:cubicBezTo>
                  <a:cubicBezTo>
                    <a:pt x="3220" y="78"/>
                    <a:pt x="2730" y="0"/>
                    <a:pt x="227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8"/>
            <p:cNvSpPr/>
            <p:nvPr/>
          </p:nvSpPr>
          <p:spPr>
            <a:xfrm>
              <a:off x="8042493" y="4352205"/>
              <a:ext cx="308897" cy="133436"/>
            </a:xfrm>
            <a:custGeom>
              <a:rect b="b" l="l" r="r" t="t"/>
              <a:pathLst>
                <a:path extrusionOk="0" h="1740" w="4028">
                  <a:moveTo>
                    <a:pt x="2909" y="1"/>
                  </a:moveTo>
                  <a:cubicBezTo>
                    <a:pt x="2655" y="1"/>
                    <a:pt x="2395" y="17"/>
                    <a:pt x="2142" y="44"/>
                  </a:cubicBezTo>
                  <a:cubicBezTo>
                    <a:pt x="703" y="301"/>
                    <a:pt x="120" y="780"/>
                    <a:pt x="0" y="866"/>
                  </a:cubicBezTo>
                  <a:cubicBezTo>
                    <a:pt x="18" y="1226"/>
                    <a:pt x="377" y="1740"/>
                    <a:pt x="377" y="1740"/>
                  </a:cubicBezTo>
                  <a:cubicBezTo>
                    <a:pt x="377" y="1740"/>
                    <a:pt x="1628" y="900"/>
                    <a:pt x="2416" y="866"/>
                  </a:cubicBezTo>
                  <a:cubicBezTo>
                    <a:pt x="2582" y="854"/>
                    <a:pt x="2730" y="849"/>
                    <a:pt x="2861" y="849"/>
                  </a:cubicBezTo>
                  <a:cubicBezTo>
                    <a:pt x="3655" y="849"/>
                    <a:pt x="3850" y="1039"/>
                    <a:pt x="3904" y="1039"/>
                  </a:cubicBezTo>
                  <a:cubicBezTo>
                    <a:pt x="3917" y="1039"/>
                    <a:pt x="3921" y="1029"/>
                    <a:pt x="3924" y="1003"/>
                  </a:cubicBezTo>
                  <a:cubicBezTo>
                    <a:pt x="3976" y="643"/>
                    <a:pt x="4027" y="146"/>
                    <a:pt x="4027" y="146"/>
                  </a:cubicBezTo>
                  <a:cubicBezTo>
                    <a:pt x="3702" y="41"/>
                    <a:pt x="3312" y="1"/>
                    <a:pt x="2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8"/>
            <p:cNvSpPr/>
            <p:nvPr/>
          </p:nvSpPr>
          <p:spPr>
            <a:xfrm>
              <a:off x="8045100" y="4370303"/>
              <a:ext cx="303606" cy="94326"/>
            </a:xfrm>
            <a:custGeom>
              <a:rect b="b" l="l" r="r" t="t"/>
              <a:pathLst>
                <a:path extrusionOk="0" h="1230" w="3959">
                  <a:moveTo>
                    <a:pt x="2807" y="0"/>
                  </a:moveTo>
                  <a:cubicBezTo>
                    <a:pt x="1149" y="0"/>
                    <a:pt x="1" y="836"/>
                    <a:pt x="1" y="836"/>
                  </a:cubicBezTo>
                  <a:cubicBezTo>
                    <a:pt x="1" y="836"/>
                    <a:pt x="104" y="1041"/>
                    <a:pt x="172" y="1230"/>
                  </a:cubicBezTo>
                  <a:cubicBezTo>
                    <a:pt x="1137" y="553"/>
                    <a:pt x="2074" y="322"/>
                    <a:pt x="2842" y="322"/>
                  </a:cubicBezTo>
                  <a:cubicBezTo>
                    <a:pt x="3260" y="322"/>
                    <a:pt x="3629" y="390"/>
                    <a:pt x="3925" y="493"/>
                  </a:cubicBezTo>
                  <a:cubicBezTo>
                    <a:pt x="3925" y="493"/>
                    <a:pt x="3959" y="219"/>
                    <a:pt x="3942" y="133"/>
                  </a:cubicBezTo>
                  <a:cubicBezTo>
                    <a:pt x="3544" y="39"/>
                    <a:pt x="3164" y="0"/>
                    <a:pt x="280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8"/>
            <p:cNvSpPr/>
            <p:nvPr/>
          </p:nvSpPr>
          <p:spPr>
            <a:xfrm>
              <a:off x="7795482" y="2602656"/>
              <a:ext cx="597932" cy="149387"/>
            </a:xfrm>
            <a:custGeom>
              <a:rect b="b" l="l" r="r" t="t"/>
              <a:pathLst>
                <a:path extrusionOk="0" h="1948" w="7797">
                  <a:moveTo>
                    <a:pt x="7711" y="0"/>
                  </a:moveTo>
                  <a:lnTo>
                    <a:pt x="7711" y="0"/>
                  </a:lnTo>
                  <a:cubicBezTo>
                    <a:pt x="7248" y="360"/>
                    <a:pt x="5929" y="531"/>
                    <a:pt x="5243" y="617"/>
                  </a:cubicBezTo>
                  <a:cubicBezTo>
                    <a:pt x="4921" y="650"/>
                    <a:pt x="3868" y="703"/>
                    <a:pt x="2834" y="703"/>
                  </a:cubicBezTo>
                  <a:cubicBezTo>
                    <a:pt x="1721" y="703"/>
                    <a:pt x="630" y="642"/>
                    <a:pt x="497" y="429"/>
                  </a:cubicBezTo>
                  <a:cubicBezTo>
                    <a:pt x="497" y="429"/>
                    <a:pt x="0" y="1354"/>
                    <a:pt x="292" y="1577"/>
                  </a:cubicBezTo>
                  <a:cubicBezTo>
                    <a:pt x="445" y="1692"/>
                    <a:pt x="1836" y="1947"/>
                    <a:pt x="3540" y="1947"/>
                  </a:cubicBezTo>
                  <a:cubicBezTo>
                    <a:pt x="4876" y="1947"/>
                    <a:pt x="6403" y="1790"/>
                    <a:pt x="7676" y="1285"/>
                  </a:cubicBezTo>
                  <a:cubicBezTo>
                    <a:pt x="7676" y="1285"/>
                    <a:pt x="7796" y="703"/>
                    <a:pt x="77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8"/>
            <p:cNvSpPr/>
            <p:nvPr/>
          </p:nvSpPr>
          <p:spPr>
            <a:xfrm>
              <a:off x="7799393" y="2636782"/>
              <a:ext cx="590034" cy="82899"/>
            </a:xfrm>
            <a:custGeom>
              <a:rect b="b" l="l" r="r" t="t"/>
              <a:pathLst>
                <a:path extrusionOk="0" h="1081" w="7694">
                  <a:moveTo>
                    <a:pt x="7660" y="1"/>
                  </a:moveTo>
                  <a:cubicBezTo>
                    <a:pt x="7540" y="121"/>
                    <a:pt x="6769" y="361"/>
                    <a:pt x="5295" y="532"/>
                  </a:cubicBezTo>
                  <a:cubicBezTo>
                    <a:pt x="4656" y="606"/>
                    <a:pt x="3803" y="648"/>
                    <a:pt x="2970" y="648"/>
                  </a:cubicBezTo>
                  <a:cubicBezTo>
                    <a:pt x="1883" y="648"/>
                    <a:pt x="830" y="577"/>
                    <a:pt x="326" y="412"/>
                  </a:cubicBezTo>
                  <a:cubicBezTo>
                    <a:pt x="326" y="412"/>
                    <a:pt x="1" y="601"/>
                    <a:pt x="223" y="789"/>
                  </a:cubicBezTo>
                  <a:cubicBezTo>
                    <a:pt x="429" y="960"/>
                    <a:pt x="1885" y="1063"/>
                    <a:pt x="3633" y="1080"/>
                  </a:cubicBezTo>
                  <a:cubicBezTo>
                    <a:pt x="3670" y="1081"/>
                    <a:pt x="3707" y="1081"/>
                    <a:pt x="3744" y="1081"/>
                  </a:cubicBezTo>
                  <a:cubicBezTo>
                    <a:pt x="6246" y="1081"/>
                    <a:pt x="7677" y="515"/>
                    <a:pt x="7677" y="515"/>
                  </a:cubicBezTo>
                  <a:cubicBezTo>
                    <a:pt x="7677" y="515"/>
                    <a:pt x="7694" y="275"/>
                    <a:pt x="7660"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8"/>
            <p:cNvSpPr/>
            <p:nvPr/>
          </p:nvSpPr>
          <p:spPr>
            <a:xfrm>
              <a:off x="7318716" y="3120910"/>
              <a:ext cx="889422" cy="484358"/>
            </a:xfrm>
            <a:custGeom>
              <a:rect b="b" l="l" r="r" t="t"/>
              <a:pathLst>
                <a:path extrusionOk="0" h="6316" w="11598">
                  <a:moveTo>
                    <a:pt x="435" y="0"/>
                  </a:moveTo>
                  <a:cubicBezTo>
                    <a:pt x="311" y="0"/>
                    <a:pt x="225" y="31"/>
                    <a:pt x="186" y="96"/>
                  </a:cubicBezTo>
                  <a:cubicBezTo>
                    <a:pt x="0" y="434"/>
                    <a:pt x="331" y="1039"/>
                    <a:pt x="537" y="1039"/>
                  </a:cubicBezTo>
                  <a:cubicBezTo>
                    <a:pt x="540" y="1039"/>
                    <a:pt x="543" y="1039"/>
                    <a:pt x="546" y="1038"/>
                  </a:cubicBezTo>
                  <a:cubicBezTo>
                    <a:pt x="646" y="1020"/>
                    <a:pt x="776" y="982"/>
                    <a:pt x="972" y="982"/>
                  </a:cubicBezTo>
                  <a:cubicBezTo>
                    <a:pt x="1143" y="982"/>
                    <a:pt x="1364" y="1011"/>
                    <a:pt x="1659" y="1107"/>
                  </a:cubicBezTo>
                  <a:cubicBezTo>
                    <a:pt x="2071" y="1227"/>
                    <a:pt x="10278" y="6316"/>
                    <a:pt x="10278" y="6316"/>
                  </a:cubicBezTo>
                  <a:cubicBezTo>
                    <a:pt x="10278" y="6316"/>
                    <a:pt x="11597" y="5493"/>
                    <a:pt x="11169" y="5459"/>
                  </a:cubicBezTo>
                  <a:cubicBezTo>
                    <a:pt x="10758" y="5442"/>
                    <a:pt x="5121" y="2238"/>
                    <a:pt x="3493" y="1313"/>
                  </a:cubicBezTo>
                  <a:cubicBezTo>
                    <a:pt x="2189" y="550"/>
                    <a:pt x="964"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a:off x="7995177" y="3609640"/>
              <a:ext cx="218176" cy="195783"/>
            </a:xfrm>
            <a:custGeom>
              <a:rect b="b" l="l" r="r" t="t"/>
              <a:pathLst>
                <a:path extrusionOk="0" h="2553" w="2845">
                  <a:moveTo>
                    <a:pt x="1267" y="0"/>
                  </a:moveTo>
                  <a:cubicBezTo>
                    <a:pt x="1224" y="0"/>
                    <a:pt x="1190" y="9"/>
                    <a:pt x="1166" y="28"/>
                  </a:cubicBezTo>
                  <a:cubicBezTo>
                    <a:pt x="892" y="217"/>
                    <a:pt x="35" y="971"/>
                    <a:pt x="1" y="1125"/>
                  </a:cubicBezTo>
                  <a:cubicBezTo>
                    <a:pt x="225" y="1708"/>
                    <a:pt x="1899" y="2553"/>
                    <a:pt x="2377" y="2553"/>
                  </a:cubicBezTo>
                  <a:cubicBezTo>
                    <a:pt x="2447" y="2553"/>
                    <a:pt x="2491" y="2535"/>
                    <a:pt x="2502" y="2496"/>
                  </a:cubicBezTo>
                  <a:cubicBezTo>
                    <a:pt x="2571" y="2205"/>
                    <a:pt x="2605" y="1588"/>
                    <a:pt x="2845" y="817"/>
                  </a:cubicBezTo>
                  <a:cubicBezTo>
                    <a:pt x="2845" y="817"/>
                    <a:pt x="1677" y="0"/>
                    <a:pt x="1267"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p:nvPr/>
          </p:nvSpPr>
          <p:spPr>
            <a:xfrm>
              <a:off x="8031987" y="3516311"/>
              <a:ext cx="223467" cy="236658"/>
            </a:xfrm>
            <a:custGeom>
              <a:rect b="b" l="l" r="r" t="t"/>
              <a:pathLst>
                <a:path extrusionOk="0" h="3086" w="2914">
                  <a:moveTo>
                    <a:pt x="1887" y="1"/>
                  </a:moveTo>
                  <a:cubicBezTo>
                    <a:pt x="1825" y="1"/>
                    <a:pt x="1764" y="32"/>
                    <a:pt x="1731" y="97"/>
                  </a:cubicBezTo>
                  <a:lnTo>
                    <a:pt x="429" y="1417"/>
                  </a:lnTo>
                  <a:cubicBezTo>
                    <a:pt x="206" y="1605"/>
                    <a:pt x="18" y="1794"/>
                    <a:pt x="0" y="1845"/>
                  </a:cubicBezTo>
                  <a:cubicBezTo>
                    <a:pt x="212" y="2345"/>
                    <a:pt x="1682" y="3085"/>
                    <a:pt x="2057" y="3085"/>
                  </a:cubicBezTo>
                  <a:cubicBezTo>
                    <a:pt x="2106" y="3085"/>
                    <a:pt x="2136" y="3072"/>
                    <a:pt x="2142" y="3045"/>
                  </a:cubicBezTo>
                  <a:cubicBezTo>
                    <a:pt x="2176" y="2890"/>
                    <a:pt x="2262" y="2599"/>
                    <a:pt x="2365" y="2239"/>
                  </a:cubicBezTo>
                  <a:lnTo>
                    <a:pt x="2879" y="731"/>
                  </a:lnTo>
                  <a:cubicBezTo>
                    <a:pt x="2913" y="629"/>
                    <a:pt x="2879" y="543"/>
                    <a:pt x="2793" y="492"/>
                  </a:cubicBezTo>
                  <a:lnTo>
                    <a:pt x="1988" y="29"/>
                  </a:lnTo>
                  <a:cubicBezTo>
                    <a:pt x="1957" y="10"/>
                    <a:pt x="1922"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8"/>
            <p:cNvSpPr/>
            <p:nvPr/>
          </p:nvSpPr>
          <p:spPr>
            <a:xfrm>
              <a:off x="7658825" y="3246141"/>
              <a:ext cx="245783" cy="210891"/>
            </a:xfrm>
            <a:custGeom>
              <a:rect b="b" l="l" r="r" t="t"/>
              <a:pathLst>
                <a:path extrusionOk="0" h="2750" w="3205">
                  <a:moveTo>
                    <a:pt x="1267" y="0"/>
                  </a:moveTo>
                  <a:cubicBezTo>
                    <a:pt x="810" y="0"/>
                    <a:pt x="312" y="142"/>
                    <a:pt x="206" y="725"/>
                  </a:cubicBezTo>
                  <a:cubicBezTo>
                    <a:pt x="0" y="1856"/>
                    <a:pt x="326" y="2472"/>
                    <a:pt x="429" y="2575"/>
                  </a:cubicBezTo>
                  <a:cubicBezTo>
                    <a:pt x="531" y="2695"/>
                    <a:pt x="823" y="2729"/>
                    <a:pt x="823" y="2729"/>
                  </a:cubicBezTo>
                  <a:lnTo>
                    <a:pt x="1285" y="2747"/>
                  </a:lnTo>
                  <a:cubicBezTo>
                    <a:pt x="1285" y="2747"/>
                    <a:pt x="1319" y="2750"/>
                    <a:pt x="1371" y="2750"/>
                  </a:cubicBezTo>
                  <a:cubicBezTo>
                    <a:pt x="1486" y="2750"/>
                    <a:pt x="1687" y="2733"/>
                    <a:pt x="1782" y="2627"/>
                  </a:cubicBezTo>
                  <a:cubicBezTo>
                    <a:pt x="1798" y="2629"/>
                    <a:pt x="1819" y="2631"/>
                    <a:pt x="1844" y="2631"/>
                  </a:cubicBezTo>
                  <a:cubicBezTo>
                    <a:pt x="1978" y="2631"/>
                    <a:pt x="2213" y="2588"/>
                    <a:pt x="2228" y="2472"/>
                  </a:cubicBezTo>
                  <a:cubicBezTo>
                    <a:pt x="2262" y="2318"/>
                    <a:pt x="2279" y="2164"/>
                    <a:pt x="2262" y="1993"/>
                  </a:cubicBezTo>
                  <a:cubicBezTo>
                    <a:pt x="2262" y="1890"/>
                    <a:pt x="2365" y="1736"/>
                    <a:pt x="2365" y="1736"/>
                  </a:cubicBezTo>
                  <a:cubicBezTo>
                    <a:pt x="2377" y="1728"/>
                    <a:pt x="2391" y="1724"/>
                    <a:pt x="2405" y="1724"/>
                  </a:cubicBezTo>
                  <a:cubicBezTo>
                    <a:pt x="2531" y="1724"/>
                    <a:pt x="2723" y="1992"/>
                    <a:pt x="2884" y="1992"/>
                  </a:cubicBezTo>
                  <a:cubicBezTo>
                    <a:pt x="2906" y="1992"/>
                    <a:pt x="2927" y="1987"/>
                    <a:pt x="2947" y="1976"/>
                  </a:cubicBezTo>
                  <a:cubicBezTo>
                    <a:pt x="3204" y="1839"/>
                    <a:pt x="2245" y="519"/>
                    <a:pt x="2091" y="125"/>
                  </a:cubicBezTo>
                  <a:cubicBezTo>
                    <a:pt x="2091" y="125"/>
                    <a:pt x="1697" y="0"/>
                    <a:pt x="1267" y="0"/>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7581294" y="2365309"/>
              <a:ext cx="297011" cy="935127"/>
            </a:xfrm>
            <a:custGeom>
              <a:rect b="b" l="l" r="r" t="t"/>
              <a:pathLst>
                <a:path extrusionOk="0" h="12194" w="3873">
                  <a:moveTo>
                    <a:pt x="2282" y="0"/>
                  </a:moveTo>
                  <a:cubicBezTo>
                    <a:pt x="1826" y="0"/>
                    <a:pt x="1366" y="1259"/>
                    <a:pt x="703" y="2838"/>
                  </a:cubicBezTo>
                  <a:cubicBezTo>
                    <a:pt x="703" y="2838"/>
                    <a:pt x="0" y="5237"/>
                    <a:pt x="137" y="7379"/>
                  </a:cubicBezTo>
                  <a:cubicBezTo>
                    <a:pt x="223" y="8938"/>
                    <a:pt x="514" y="11919"/>
                    <a:pt x="857" y="12159"/>
                  </a:cubicBezTo>
                  <a:cubicBezTo>
                    <a:pt x="1765" y="12142"/>
                    <a:pt x="2913" y="12194"/>
                    <a:pt x="3873" y="11971"/>
                  </a:cubicBezTo>
                  <a:cubicBezTo>
                    <a:pt x="3530" y="9418"/>
                    <a:pt x="2982" y="6985"/>
                    <a:pt x="2999" y="6197"/>
                  </a:cubicBezTo>
                  <a:cubicBezTo>
                    <a:pt x="3016" y="5408"/>
                    <a:pt x="3256" y="4432"/>
                    <a:pt x="3393" y="2581"/>
                  </a:cubicBezTo>
                  <a:cubicBezTo>
                    <a:pt x="3513" y="765"/>
                    <a:pt x="2708" y="165"/>
                    <a:pt x="2399" y="28"/>
                  </a:cubicBezTo>
                  <a:cubicBezTo>
                    <a:pt x="2360" y="9"/>
                    <a:pt x="2321" y="0"/>
                    <a:pt x="2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p:nvPr/>
          </p:nvSpPr>
          <p:spPr>
            <a:xfrm>
              <a:off x="7612813" y="2572978"/>
              <a:ext cx="223467" cy="162424"/>
            </a:xfrm>
            <a:custGeom>
              <a:rect b="b" l="l" r="r" t="t"/>
              <a:pathLst>
                <a:path extrusionOk="0" h="2118" w="2914">
                  <a:moveTo>
                    <a:pt x="823" y="1"/>
                  </a:moveTo>
                  <a:cubicBezTo>
                    <a:pt x="525" y="1"/>
                    <a:pt x="311" y="55"/>
                    <a:pt x="292" y="130"/>
                  </a:cubicBezTo>
                  <a:cubicBezTo>
                    <a:pt x="103" y="816"/>
                    <a:pt x="1" y="1381"/>
                    <a:pt x="1" y="1381"/>
                  </a:cubicBezTo>
                  <a:cubicBezTo>
                    <a:pt x="231" y="1371"/>
                    <a:pt x="456" y="1328"/>
                    <a:pt x="709" y="1328"/>
                  </a:cubicBezTo>
                  <a:cubicBezTo>
                    <a:pt x="870" y="1328"/>
                    <a:pt x="1042" y="1345"/>
                    <a:pt x="1234" y="1398"/>
                  </a:cubicBezTo>
                  <a:cubicBezTo>
                    <a:pt x="1885" y="1552"/>
                    <a:pt x="2468" y="1792"/>
                    <a:pt x="2725" y="2118"/>
                  </a:cubicBezTo>
                  <a:cubicBezTo>
                    <a:pt x="2862" y="1313"/>
                    <a:pt x="2913" y="679"/>
                    <a:pt x="2913" y="679"/>
                  </a:cubicBezTo>
                  <a:cubicBezTo>
                    <a:pt x="2913" y="679"/>
                    <a:pt x="2399" y="353"/>
                    <a:pt x="1663" y="130"/>
                  </a:cubicBezTo>
                  <a:cubicBezTo>
                    <a:pt x="1369" y="37"/>
                    <a:pt x="1068" y="1"/>
                    <a:pt x="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8"/>
            <p:cNvSpPr/>
            <p:nvPr/>
          </p:nvSpPr>
          <p:spPr>
            <a:xfrm>
              <a:off x="7618104" y="2604574"/>
              <a:ext cx="216872" cy="99310"/>
            </a:xfrm>
            <a:custGeom>
              <a:rect b="b" l="l" r="r" t="t"/>
              <a:pathLst>
                <a:path extrusionOk="0" h="1295" w="2828">
                  <a:moveTo>
                    <a:pt x="734" y="0"/>
                  </a:moveTo>
                  <a:cubicBezTo>
                    <a:pt x="356" y="0"/>
                    <a:pt x="103" y="78"/>
                    <a:pt x="103" y="78"/>
                  </a:cubicBezTo>
                  <a:cubicBezTo>
                    <a:pt x="103" y="78"/>
                    <a:pt x="86" y="198"/>
                    <a:pt x="0" y="558"/>
                  </a:cubicBezTo>
                  <a:cubicBezTo>
                    <a:pt x="63" y="558"/>
                    <a:pt x="341" y="513"/>
                    <a:pt x="677" y="513"/>
                  </a:cubicBezTo>
                  <a:cubicBezTo>
                    <a:pt x="893" y="513"/>
                    <a:pt x="1132" y="532"/>
                    <a:pt x="1354" y="592"/>
                  </a:cubicBezTo>
                  <a:cubicBezTo>
                    <a:pt x="2262" y="832"/>
                    <a:pt x="2605" y="1175"/>
                    <a:pt x="2707" y="1295"/>
                  </a:cubicBezTo>
                  <a:cubicBezTo>
                    <a:pt x="2707" y="1295"/>
                    <a:pt x="2793" y="935"/>
                    <a:pt x="2827" y="678"/>
                  </a:cubicBezTo>
                  <a:cubicBezTo>
                    <a:pt x="2553" y="455"/>
                    <a:pt x="2005" y="267"/>
                    <a:pt x="1559" y="130"/>
                  </a:cubicBezTo>
                  <a:cubicBezTo>
                    <a:pt x="1256" y="31"/>
                    <a:pt x="971" y="0"/>
                    <a:pt x="734"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8"/>
            <p:cNvSpPr/>
            <p:nvPr/>
          </p:nvSpPr>
          <p:spPr>
            <a:xfrm>
              <a:off x="7608902" y="3113779"/>
              <a:ext cx="256290" cy="108129"/>
            </a:xfrm>
            <a:custGeom>
              <a:rect b="b" l="l" r="r" t="t"/>
              <a:pathLst>
                <a:path extrusionOk="0" h="1410" w="3342">
                  <a:moveTo>
                    <a:pt x="3187" y="1"/>
                  </a:moveTo>
                  <a:cubicBezTo>
                    <a:pt x="3187" y="1"/>
                    <a:pt x="2313" y="86"/>
                    <a:pt x="1542" y="138"/>
                  </a:cubicBezTo>
                  <a:cubicBezTo>
                    <a:pt x="309" y="292"/>
                    <a:pt x="17" y="275"/>
                    <a:pt x="17" y="326"/>
                  </a:cubicBezTo>
                  <a:cubicBezTo>
                    <a:pt x="0" y="1114"/>
                    <a:pt x="189" y="1388"/>
                    <a:pt x="189" y="1388"/>
                  </a:cubicBezTo>
                  <a:cubicBezTo>
                    <a:pt x="237" y="1403"/>
                    <a:pt x="304" y="1409"/>
                    <a:pt x="384" y="1409"/>
                  </a:cubicBezTo>
                  <a:cubicBezTo>
                    <a:pt x="671" y="1409"/>
                    <a:pt x="1127" y="1333"/>
                    <a:pt x="1542" y="1320"/>
                  </a:cubicBezTo>
                  <a:cubicBezTo>
                    <a:pt x="2553" y="1251"/>
                    <a:pt x="3016" y="1200"/>
                    <a:pt x="3341" y="1166"/>
                  </a:cubicBezTo>
                  <a:cubicBezTo>
                    <a:pt x="3307" y="652"/>
                    <a:pt x="3187" y="1"/>
                    <a:pt x="31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8"/>
            <p:cNvSpPr/>
            <p:nvPr/>
          </p:nvSpPr>
          <p:spPr>
            <a:xfrm>
              <a:off x="7604914" y="3136095"/>
              <a:ext cx="258974" cy="61887"/>
            </a:xfrm>
            <a:custGeom>
              <a:rect b="b" l="l" r="r" t="t"/>
              <a:pathLst>
                <a:path extrusionOk="0" h="807" w="3377">
                  <a:moveTo>
                    <a:pt x="3308" y="1"/>
                  </a:moveTo>
                  <a:cubicBezTo>
                    <a:pt x="1868" y="189"/>
                    <a:pt x="481" y="241"/>
                    <a:pt x="104" y="309"/>
                  </a:cubicBezTo>
                  <a:cubicBezTo>
                    <a:pt x="104" y="309"/>
                    <a:pt x="1" y="515"/>
                    <a:pt x="155" y="806"/>
                  </a:cubicBezTo>
                  <a:cubicBezTo>
                    <a:pt x="1406" y="738"/>
                    <a:pt x="3376" y="498"/>
                    <a:pt x="3376" y="498"/>
                  </a:cubicBezTo>
                  <a:cubicBezTo>
                    <a:pt x="3376" y="498"/>
                    <a:pt x="3359" y="463"/>
                    <a:pt x="330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8"/>
            <p:cNvSpPr/>
            <p:nvPr/>
          </p:nvSpPr>
          <p:spPr>
            <a:xfrm>
              <a:off x="8232984" y="2255645"/>
              <a:ext cx="488883" cy="1053686"/>
            </a:xfrm>
            <a:custGeom>
              <a:rect b="b" l="l" r="r" t="t"/>
              <a:pathLst>
                <a:path extrusionOk="0" h="13740" w="6375">
                  <a:moveTo>
                    <a:pt x="383" y="1"/>
                  </a:moveTo>
                  <a:cubicBezTo>
                    <a:pt x="203" y="1"/>
                    <a:pt x="17" y="142"/>
                    <a:pt x="1" y="207"/>
                  </a:cubicBezTo>
                  <a:cubicBezTo>
                    <a:pt x="1" y="207"/>
                    <a:pt x="1303" y="773"/>
                    <a:pt x="2143" y="5331"/>
                  </a:cubicBezTo>
                  <a:cubicBezTo>
                    <a:pt x="3308" y="11756"/>
                    <a:pt x="1732" y="13504"/>
                    <a:pt x="1732" y="13504"/>
                  </a:cubicBezTo>
                  <a:cubicBezTo>
                    <a:pt x="1873" y="13675"/>
                    <a:pt x="2058" y="13739"/>
                    <a:pt x="2257" y="13739"/>
                  </a:cubicBezTo>
                  <a:cubicBezTo>
                    <a:pt x="2852" y="13739"/>
                    <a:pt x="3565" y="13161"/>
                    <a:pt x="3565" y="13161"/>
                  </a:cubicBezTo>
                  <a:cubicBezTo>
                    <a:pt x="6375" y="7164"/>
                    <a:pt x="3034" y="1304"/>
                    <a:pt x="2862" y="927"/>
                  </a:cubicBezTo>
                  <a:cubicBezTo>
                    <a:pt x="2725" y="619"/>
                    <a:pt x="1166" y="88"/>
                    <a:pt x="412" y="2"/>
                  </a:cubicBezTo>
                  <a:cubicBezTo>
                    <a:pt x="402" y="1"/>
                    <a:pt x="393" y="1"/>
                    <a:pt x="383" y="1"/>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8"/>
            <p:cNvSpPr/>
            <p:nvPr/>
          </p:nvSpPr>
          <p:spPr>
            <a:xfrm>
              <a:off x="8236972" y="2246596"/>
              <a:ext cx="496782" cy="1086355"/>
            </a:xfrm>
            <a:custGeom>
              <a:rect b="b" l="l" r="r" t="t"/>
              <a:pathLst>
                <a:path extrusionOk="0" h="14166" w="6478">
                  <a:moveTo>
                    <a:pt x="494" y="0"/>
                  </a:moveTo>
                  <a:cubicBezTo>
                    <a:pt x="255" y="0"/>
                    <a:pt x="71" y="68"/>
                    <a:pt x="0" y="240"/>
                  </a:cubicBezTo>
                  <a:cubicBezTo>
                    <a:pt x="0" y="240"/>
                    <a:pt x="1114" y="480"/>
                    <a:pt x="2211" y="5243"/>
                  </a:cubicBezTo>
                  <a:cubicBezTo>
                    <a:pt x="3684" y="11617"/>
                    <a:pt x="1971" y="13999"/>
                    <a:pt x="1971" y="13999"/>
                  </a:cubicBezTo>
                  <a:cubicBezTo>
                    <a:pt x="2077" y="14117"/>
                    <a:pt x="2208" y="14165"/>
                    <a:pt x="2351" y="14165"/>
                  </a:cubicBezTo>
                  <a:cubicBezTo>
                    <a:pt x="3023" y="14165"/>
                    <a:pt x="3976" y="13108"/>
                    <a:pt x="3976" y="13108"/>
                  </a:cubicBezTo>
                  <a:cubicBezTo>
                    <a:pt x="6477" y="6974"/>
                    <a:pt x="2845" y="1319"/>
                    <a:pt x="2656" y="942"/>
                  </a:cubicBezTo>
                  <a:cubicBezTo>
                    <a:pt x="2514" y="657"/>
                    <a:pt x="1235" y="0"/>
                    <a:pt x="494" y="0"/>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8"/>
            <p:cNvSpPr/>
            <p:nvPr/>
          </p:nvSpPr>
          <p:spPr>
            <a:xfrm>
              <a:off x="8252693" y="2233559"/>
              <a:ext cx="484972" cy="1096785"/>
            </a:xfrm>
            <a:custGeom>
              <a:rect b="b" l="l" r="r" t="t"/>
              <a:pathLst>
                <a:path extrusionOk="0" h="14302" w="6324">
                  <a:moveTo>
                    <a:pt x="493" y="0"/>
                  </a:moveTo>
                  <a:cubicBezTo>
                    <a:pt x="211" y="0"/>
                    <a:pt x="11" y="71"/>
                    <a:pt x="1" y="256"/>
                  </a:cubicBezTo>
                  <a:cubicBezTo>
                    <a:pt x="1" y="256"/>
                    <a:pt x="1200" y="1044"/>
                    <a:pt x="2263" y="5550"/>
                  </a:cubicBezTo>
                  <a:cubicBezTo>
                    <a:pt x="3771" y="11924"/>
                    <a:pt x="2006" y="14254"/>
                    <a:pt x="2006" y="14254"/>
                  </a:cubicBezTo>
                  <a:cubicBezTo>
                    <a:pt x="2108" y="14287"/>
                    <a:pt x="2212" y="14301"/>
                    <a:pt x="2315" y="14301"/>
                  </a:cubicBezTo>
                  <a:cubicBezTo>
                    <a:pt x="3078" y="14301"/>
                    <a:pt x="3822" y="13518"/>
                    <a:pt x="3822" y="13518"/>
                  </a:cubicBezTo>
                  <a:cubicBezTo>
                    <a:pt x="6324" y="7401"/>
                    <a:pt x="3000" y="1369"/>
                    <a:pt x="2451" y="633"/>
                  </a:cubicBezTo>
                  <a:cubicBezTo>
                    <a:pt x="2271" y="392"/>
                    <a:pt x="1155" y="0"/>
                    <a:pt x="493"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8"/>
            <p:cNvSpPr/>
            <p:nvPr/>
          </p:nvSpPr>
          <p:spPr>
            <a:xfrm>
              <a:off x="8256681" y="2229265"/>
              <a:ext cx="329910" cy="487733"/>
            </a:xfrm>
            <a:custGeom>
              <a:rect b="b" l="l" r="r" t="t"/>
              <a:pathLst>
                <a:path extrusionOk="0" h="6360" w="4302">
                  <a:moveTo>
                    <a:pt x="624" y="1"/>
                  </a:moveTo>
                  <a:cubicBezTo>
                    <a:pt x="369" y="1"/>
                    <a:pt x="141" y="50"/>
                    <a:pt x="0" y="174"/>
                  </a:cubicBezTo>
                  <a:cubicBezTo>
                    <a:pt x="103" y="192"/>
                    <a:pt x="634" y="774"/>
                    <a:pt x="1028" y="1494"/>
                  </a:cubicBezTo>
                  <a:cubicBezTo>
                    <a:pt x="1731" y="2796"/>
                    <a:pt x="1988" y="4955"/>
                    <a:pt x="2211" y="5589"/>
                  </a:cubicBezTo>
                  <a:cubicBezTo>
                    <a:pt x="2416" y="6206"/>
                    <a:pt x="2485" y="6257"/>
                    <a:pt x="2622" y="6360"/>
                  </a:cubicBezTo>
                  <a:lnTo>
                    <a:pt x="4181" y="6069"/>
                  </a:lnTo>
                  <a:cubicBezTo>
                    <a:pt x="4181" y="6069"/>
                    <a:pt x="4267" y="5949"/>
                    <a:pt x="4267" y="5777"/>
                  </a:cubicBezTo>
                  <a:cubicBezTo>
                    <a:pt x="4301" y="5332"/>
                    <a:pt x="3976" y="4612"/>
                    <a:pt x="3736" y="3995"/>
                  </a:cubicBezTo>
                  <a:cubicBezTo>
                    <a:pt x="3513" y="3361"/>
                    <a:pt x="2896" y="1374"/>
                    <a:pt x="2108" y="449"/>
                  </a:cubicBezTo>
                  <a:cubicBezTo>
                    <a:pt x="1941" y="258"/>
                    <a:pt x="1209" y="1"/>
                    <a:pt x="624"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8"/>
            <p:cNvSpPr/>
            <p:nvPr/>
          </p:nvSpPr>
          <p:spPr>
            <a:xfrm>
              <a:off x="8422249" y="2494297"/>
              <a:ext cx="231290" cy="137577"/>
            </a:xfrm>
            <a:custGeom>
              <a:rect b="b" l="l" r="r" t="t"/>
              <a:pathLst>
                <a:path extrusionOk="0" h="1794" w="3016">
                  <a:moveTo>
                    <a:pt x="1492" y="1"/>
                  </a:moveTo>
                  <a:cubicBezTo>
                    <a:pt x="1378" y="1"/>
                    <a:pt x="1267" y="22"/>
                    <a:pt x="1148" y="43"/>
                  </a:cubicBezTo>
                  <a:cubicBezTo>
                    <a:pt x="874" y="77"/>
                    <a:pt x="0" y="454"/>
                    <a:pt x="394" y="642"/>
                  </a:cubicBezTo>
                  <a:cubicBezTo>
                    <a:pt x="427" y="646"/>
                    <a:pt x="459" y="647"/>
                    <a:pt x="491" y="647"/>
                  </a:cubicBezTo>
                  <a:cubicBezTo>
                    <a:pt x="737" y="647"/>
                    <a:pt x="933" y="552"/>
                    <a:pt x="1114" y="552"/>
                  </a:cubicBezTo>
                  <a:cubicBezTo>
                    <a:pt x="1137" y="552"/>
                    <a:pt x="1160" y="553"/>
                    <a:pt x="1183" y="557"/>
                  </a:cubicBezTo>
                  <a:cubicBezTo>
                    <a:pt x="1186" y="557"/>
                    <a:pt x="1189" y="558"/>
                    <a:pt x="1192" y="558"/>
                  </a:cubicBezTo>
                  <a:lnTo>
                    <a:pt x="1192" y="558"/>
                  </a:lnTo>
                  <a:cubicBezTo>
                    <a:pt x="871" y="615"/>
                    <a:pt x="334" y="740"/>
                    <a:pt x="394" y="934"/>
                  </a:cubicBezTo>
                  <a:cubicBezTo>
                    <a:pt x="423" y="1031"/>
                    <a:pt x="564" y="1063"/>
                    <a:pt x="739" y="1063"/>
                  </a:cubicBezTo>
                  <a:cubicBezTo>
                    <a:pt x="1014" y="1063"/>
                    <a:pt x="1375" y="983"/>
                    <a:pt x="1516" y="949"/>
                  </a:cubicBezTo>
                  <a:lnTo>
                    <a:pt x="1516" y="949"/>
                  </a:lnTo>
                  <a:cubicBezTo>
                    <a:pt x="1319" y="1000"/>
                    <a:pt x="714" y="1172"/>
                    <a:pt x="771" y="1345"/>
                  </a:cubicBezTo>
                  <a:cubicBezTo>
                    <a:pt x="797" y="1428"/>
                    <a:pt x="945" y="1454"/>
                    <a:pt x="1122" y="1454"/>
                  </a:cubicBezTo>
                  <a:cubicBezTo>
                    <a:pt x="1254" y="1454"/>
                    <a:pt x="1401" y="1439"/>
                    <a:pt x="1525" y="1423"/>
                  </a:cubicBezTo>
                  <a:lnTo>
                    <a:pt x="1525" y="1423"/>
                  </a:lnTo>
                  <a:cubicBezTo>
                    <a:pt x="1321" y="1464"/>
                    <a:pt x="1092" y="1535"/>
                    <a:pt x="1183" y="1636"/>
                  </a:cubicBezTo>
                  <a:cubicBezTo>
                    <a:pt x="1272" y="1747"/>
                    <a:pt x="1570" y="1794"/>
                    <a:pt x="1825" y="1794"/>
                  </a:cubicBezTo>
                  <a:cubicBezTo>
                    <a:pt x="1962" y="1794"/>
                    <a:pt x="2087" y="1780"/>
                    <a:pt x="2159" y="1756"/>
                  </a:cubicBezTo>
                  <a:cubicBezTo>
                    <a:pt x="3016" y="1516"/>
                    <a:pt x="2056" y="197"/>
                    <a:pt x="2056" y="197"/>
                  </a:cubicBezTo>
                  <a:cubicBezTo>
                    <a:pt x="1833" y="45"/>
                    <a:pt x="1658" y="1"/>
                    <a:pt x="1492" y="1"/>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8"/>
            <p:cNvSpPr/>
            <p:nvPr/>
          </p:nvSpPr>
          <p:spPr>
            <a:xfrm>
              <a:off x="8503078" y="2455953"/>
              <a:ext cx="59816" cy="62194"/>
            </a:xfrm>
            <a:custGeom>
              <a:rect b="b" l="l" r="r" t="t"/>
              <a:pathLst>
                <a:path extrusionOk="0" h="811" w="780">
                  <a:moveTo>
                    <a:pt x="82" y="0"/>
                  </a:moveTo>
                  <a:cubicBezTo>
                    <a:pt x="12" y="0"/>
                    <a:pt x="1" y="108"/>
                    <a:pt x="26" y="234"/>
                  </a:cubicBezTo>
                  <a:cubicBezTo>
                    <a:pt x="94" y="543"/>
                    <a:pt x="231" y="662"/>
                    <a:pt x="471" y="782"/>
                  </a:cubicBezTo>
                  <a:cubicBezTo>
                    <a:pt x="508" y="802"/>
                    <a:pt x="540" y="810"/>
                    <a:pt x="569" y="810"/>
                  </a:cubicBezTo>
                  <a:cubicBezTo>
                    <a:pt x="720" y="810"/>
                    <a:pt x="780" y="594"/>
                    <a:pt x="780" y="594"/>
                  </a:cubicBezTo>
                  <a:cubicBezTo>
                    <a:pt x="454" y="371"/>
                    <a:pt x="351" y="166"/>
                    <a:pt x="180" y="46"/>
                  </a:cubicBezTo>
                  <a:cubicBezTo>
                    <a:pt x="139" y="14"/>
                    <a:pt x="107" y="0"/>
                    <a:pt x="82" y="0"/>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8"/>
            <p:cNvSpPr/>
            <p:nvPr/>
          </p:nvSpPr>
          <p:spPr>
            <a:xfrm>
              <a:off x="8440654" y="2673439"/>
              <a:ext cx="157746" cy="60813"/>
            </a:xfrm>
            <a:custGeom>
              <a:rect b="b" l="l" r="r" t="t"/>
              <a:pathLst>
                <a:path extrusionOk="0" h="793" w="2057">
                  <a:moveTo>
                    <a:pt x="1510" y="0"/>
                  </a:moveTo>
                  <a:cubicBezTo>
                    <a:pt x="1343" y="0"/>
                    <a:pt x="1147" y="23"/>
                    <a:pt x="943" y="71"/>
                  </a:cubicBezTo>
                  <a:cubicBezTo>
                    <a:pt x="411" y="191"/>
                    <a:pt x="0" y="431"/>
                    <a:pt x="34" y="619"/>
                  </a:cubicBezTo>
                  <a:cubicBezTo>
                    <a:pt x="52" y="619"/>
                    <a:pt x="86" y="791"/>
                    <a:pt x="86" y="791"/>
                  </a:cubicBezTo>
                  <a:cubicBezTo>
                    <a:pt x="86" y="791"/>
                    <a:pt x="158" y="793"/>
                    <a:pt x="268" y="793"/>
                  </a:cubicBezTo>
                  <a:cubicBezTo>
                    <a:pt x="488" y="793"/>
                    <a:pt x="857" y="785"/>
                    <a:pt x="1097" y="739"/>
                  </a:cubicBezTo>
                  <a:cubicBezTo>
                    <a:pt x="1457" y="654"/>
                    <a:pt x="2056" y="345"/>
                    <a:pt x="2056" y="345"/>
                  </a:cubicBezTo>
                  <a:lnTo>
                    <a:pt x="1988" y="157"/>
                  </a:lnTo>
                  <a:cubicBezTo>
                    <a:pt x="1947" y="54"/>
                    <a:pt x="1762" y="0"/>
                    <a:pt x="1510" y="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8"/>
            <p:cNvSpPr/>
            <p:nvPr/>
          </p:nvSpPr>
          <p:spPr>
            <a:xfrm>
              <a:off x="8443262" y="2685709"/>
              <a:ext cx="159050" cy="62577"/>
            </a:xfrm>
            <a:custGeom>
              <a:rect b="b" l="l" r="r" t="t"/>
              <a:pathLst>
                <a:path extrusionOk="0" h="816" w="2074">
                  <a:moveTo>
                    <a:pt x="1512" y="1"/>
                  </a:moveTo>
                  <a:cubicBezTo>
                    <a:pt x="1349" y="1"/>
                    <a:pt x="1159" y="22"/>
                    <a:pt x="960" y="65"/>
                  </a:cubicBezTo>
                  <a:cubicBezTo>
                    <a:pt x="412" y="185"/>
                    <a:pt x="0" y="442"/>
                    <a:pt x="52" y="631"/>
                  </a:cubicBezTo>
                  <a:cubicBezTo>
                    <a:pt x="74" y="751"/>
                    <a:pt x="276" y="815"/>
                    <a:pt x="562" y="815"/>
                  </a:cubicBezTo>
                  <a:cubicBezTo>
                    <a:pt x="725" y="815"/>
                    <a:pt x="915" y="794"/>
                    <a:pt x="1114" y="751"/>
                  </a:cubicBezTo>
                  <a:cubicBezTo>
                    <a:pt x="1663" y="614"/>
                    <a:pt x="2074" y="374"/>
                    <a:pt x="2022" y="185"/>
                  </a:cubicBezTo>
                  <a:cubicBezTo>
                    <a:pt x="2001" y="65"/>
                    <a:pt x="1798" y="1"/>
                    <a:pt x="1512"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8"/>
            <p:cNvSpPr/>
            <p:nvPr/>
          </p:nvSpPr>
          <p:spPr>
            <a:xfrm>
              <a:off x="8462970" y="2697212"/>
              <a:ext cx="130139" cy="178452"/>
            </a:xfrm>
            <a:custGeom>
              <a:rect b="b" l="l" r="r" t="t"/>
              <a:pathLst>
                <a:path extrusionOk="0" h="2327" w="1697">
                  <a:moveTo>
                    <a:pt x="1543" y="1"/>
                  </a:moveTo>
                  <a:lnTo>
                    <a:pt x="0" y="378"/>
                  </a:lnTo>
                  <a:cubicBezTo>
                    <a:pt x="0" y="378"/>
                    <a:pt x="857" y="2263"/>
                    <a:pt x="857" y="2263"/>
                  </a:cubicBezTo>
                  <a:cubicBezTo>
                    <a:pt x="868" y="2304"/>
                    <a:pt x="947" y="2327"/>
                    <a:pt x="1058" y="2327"/>
                  </a:cubicBezTo>
                  <a:cubicBezTo>
                    <a:pt x="1130" y="2327"/>
                    <a:pt x="1215" y="2317"/>
                    <a:pt x="1303" y="2297"/>
                  </a:cubicBezTo>
                  <a:cubicBezTo>
                    <a:pt x="1525" y="2246"/>
                    <a:pt x="1697" y="2160"/>
                    <a:pt x="1680" y="2091"/>
                  </a:cubicBezTo>
                  <a:cubicBezTo>
                    <a:pt x="1680" y="2074"/>
                    <a:pt x="1543" y="1"/>
                    <a:pt x="1543" y="1"/>
                  </a:cubicBez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8"/>
            <p:cNvSpPr/>
            <p:nvPr/>
          </p:nvSpPr>
          <p:spPr>
            <a:xfrm>
              <a:off x="8516882" y="2700816"/>
              <a:ext cx="74924" cy="156826"/>
            </a:xfrm>
            <a:custGeom>
              <a:rect b="b" l="l" r="r" t="t"/>
              <a:pathLst>
                <a:path extrusionOk="0" h="2045" w="977">
                  <a:moveTo>
                    <a:pt x="458" y="1"/>
                  </a:moveTo>
                  <a:cubicBezTo>
                    <a:pt x="324" y="1"/>
                    <a:pt x="167" y="18"/>
                    <a:pt x="0" y="74"/>
                  </a:cubicBezTo>
                  <a:lnTo>
                    <a:pt x="514" y="1993"/>
                  </a:lnTo>
                  <a:cubicBezTo>
                    <a:pt x="514" y="1993"/>
                    <a:pt x="621" y="1973"/>
                    <a:pt x="734" y="1973"/>
                  </a:cubicBezTo>
                  <a:cubicBezTo>
                    <a:pt x="833" y="1973"/>
                    <a:pt x="937" y="1988"/>
                    <a:pt x="977" y="2044"/>
                  </a:cubicBezTo>
                  <a:cubicBezTo>
                    <a:pt x="942" y="1273"/>
                    <a:pt x="857" y="57"/>
                    <a:pt x="857" y="57"/>
                  </a:cubicBezTo>
                  <a:cubicBezTo>
                    <a:pt x="857" y="57"/>
                    <a:pt x="695" y="1"/>
                    <a:pt x="458" y="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8"/>
            <p:cNvSpPr/>
            <p:nvPr/>
          </p:nvSpPr>
          <p:spPr>
            <a:xfrm>
              <a:off x="7319790" y="3120374"/>
              <a:ext cx="249771" cy="141949"/>
            </a:xfrm>
            <a:custGeom>
              <a:rect b="b" l="l" r="r" t="t"/>
              <a:pathLst>
                <a:path extrusionOk="0" h="1851" w="3257">
                  <a:moveTo>
                    <a:pt x="617" y="0"/>
                  </a:moveTo>
                  <a:cubicBezTo>
                    <a:pt x="275" y="0"/>
                    <a:pt x="1" y="0"/>
                    <a:pt x="69" y="480"/>
                  </a:cubicBezTo>
                  <a:cubicBezTo>
                    <a:pt x="121" y="788"/>
                    <a:pt x="326" y="977"/>
                    <a:pt x="532" y="1045"/>
                  </a:cubicBezTo>
                  <a:cubicBezTo>
                    <a:pt x="562" y="1053"/>
                    <a:pt x="598" y="1056"/>
                    <a:pt x="636" y="1056"/>
                  </a:cubicBezTo>
                  <a:cubicBezTo>
                    <a:pt x="797" y="1056"/>
                    <a:pt x="1015" y="1002"/>
                    <a:pt x="1188" y="1002"/>
                  </a:cubicBezTo>
                  <a:cubicBezTo>
                    <a:pt x="1251" y="1002"/>
                    <a:pt x="1308" y="1009"/>
                    <a:pt x="1354" y="1028"/>
                  </a:cubicBezTo>
                  <a:cubicBezTo>
                    <a:pt x="1560" y="1114"/>
                    <a:pt x="2965" y="1851"/>
                    <a:pt x="2965" y="1851"/>
                  </a:cubicBezTo>
                  <a:cubicBezTo>
                    <a:pt x="2965" y="1542"/>
                    <a:pt x="3256" y="1165"/>
                    <a:pt x="3256" y="1165"/>
                  </a:cubicBezTo>
                  <a:cubicBezTo>
                    <a:pt x="3256" y="1165"/>
                    <a:pt x="1114" y="17"/>
                    <a:pt x="617" y="0"/>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8"/>
            <p:cNvSpPr/>
            <p:nvPr/>
          </p:nvSpPr>
          <p:spPr>
            <a:xfrm>
              <a:off x="7315879" y="2187394"/>
              <a:ext cx="228682" cy="513423"/>
            </a:xfrm>
            <a:custGeom>
              <a:rect b="b" l="l" r="r" t="t"/>
              <a:pathLst>
                <a:path extrusionOk="0" h="6695" w="2982">
                  <a:moveTo>
                    <a:pt x="343" y="1"/>
                  </a:moveTo>
                  <a:cubicBezTo>
                    <a:pt x="343" y="1"/>
                    <a:pt x="0" y="4456"/>
                    <a:pt x="137" y="5193"/>
                  </a:cubicBezTo>
                  <a:cubicBezTo>
                    <a:pt x="261" y="5859"/>
                    <a:pt x="1747" y="6695"/>
                    <a:pt x="2358" y="6695"/>
                  </a:cubicBezTo>
                  <a:cubicBezTo>
                    <a:pt x="2422" y="6695"/>
                    <a:pt x="2477" y="6686"/>
                    <a:pt x="2519" y="6666"/>
                  </a:cubicBezTo>
                  <a:cubicBezTo>
                    <a:pt x="2982" y="6461"/>
                    <a:pt x="2656" y="3770"/>
                    <a:pt x="2176" y="2383"/>
                  </a:cubicBezTo>
                  <a:cubicBezTo>
                    <a:pt x="1696" y="995"/>
                    <a:pt x="617" y="12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8"/>
            <p:cNvSpPr/>
            <p:nvPr/>
          </p:nvSpPr>
          <p:spPr>
            <a:xfrm>
              <a:off x="7191031" y="4418080"/>
              <a:ext cx="304910" cy="245247"/>
            </a:xfrm>
            <a:custGeom>
              <a:rect b="b" l="l" r="r" t="t"/>
              <a:pathLst>
                <a:path extrusionOk="0" h="3198" w="3976">
                  <a:moveTo>
                    <a:pt x="1720" y="0"/>
                  </a:moveTo>
                  <a:cubicBezTo>
                    <a:pt x="1268" y="0"/>
                    <a:pt x="747" y="71"/>
                    <a:pt x="583" y="110"/>
                  </a:cubicBezTo>
                  <a:cubicBezTo>
                    <a:pt x="275" y="195"/>
                    <a:pt x="0" y="1857"/>
                    <a:pt x="497" y="2269"/>
                  </a:cubicBezTo>
                  <a:cubicBezTo>
                    <a:pt x="806" y="2526"/>
                    <a:pt x="926" y="2868"/>
                    <a:pt x="926" y="2868"/>
                  </a:cubicBezTo>
                  <a:cubicBezTo>
                    <a:pt x="1057" y="3109"/>
                    <a:pt x="1548" y="3198"/>
                    <a:pt x="2082" y="3198"/>
                  </a:cubicBezTo>
                  <a:cubicBezTo>
                    <a:pt x="2803" y="3198"/>
                    <a:pt x="3603" y="3036"/>
                    <a:pt x="3701" y="2868"/>
                  </a:cubicBezTo>
                  <a:cubicBezTo>
                    <a:pt x="3976" y="2389"/>
                    <a:pt x="3839" y="1669"/>
                    <a:pt x="3239" y="1446"/>
                  </a:cubicBezTo>
                  <a:cubicBezTo>
                    <a:pt x="2639" y="1206"/>
                    <a:pt x="2605" y="470"/>
                    <a:pt x="2451" y="178"/>
                  </a:cubicBezTo>
                  <a:cubicBezTo>
                    <a:pt x="2383" y="43"/>
                    <a:pt x="2073" y="0"/>
                    <a:pt x="17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8"/>
            <p:cNvSpPr/>
            <p:nvPr/>
          </p:nvSpPr>
          <p:spPr>
            <a:xfrm>
              <a:off x="7003147" y="2826047"/>
              <a:ext cx="470478" cy="1740806"/>
            </a:xfrm>
            <a:custGeom>
              <a:rect b="b" l="l" r="r" t="t"/>
              <a:pathLst>
                <a:path extrusionOk="0" h="22700" w="6135">
                  <a:moveTo>
                    <a:pt x="3119" y="0"/>
                  </a:moveTo>
                  <a:lnTo>
                    <a:pt x="240" y="52"/>
                  </a:lnTo>
                  <a:lnTo>
                    <a:pt x="0" y="5312"/>
                  </a:lnTo>
                  <a:cubicBezTo>
                    <a:pt x="925" y="12474"/>
                    <a:pt x="1131" y="21401"/>
                    <a:pt x="2348" y="22686"/>
                  </a:cubicBezTo>
                  <a:cubicBezTo>
                    <a:pt x="2357" y="22695"/>
                    <a:pt x="2370" y="22700"/>
                    <a:pt x="2387" y="22700"/>
                  </a:cubicBezTo>
                  <a:cubicBezTo>
                    <a:pt x="2616" y="22700"/>
                    <a:pt x="3505" y="21886"/>
                    <a:pt x="4335" y="21726"/>
                  </a:cubicBezTo>
                  <a:cubicBezTo>
                    <a:pt x="4369" y="21720"/>
                    <a:pt x="4406" y="21717"/>
                    <a:pt x="4446" y="21717"/>
                  </a:cubicBezTo>
                  <a:cubicBezTo>
                    <a:pt x="4903" y="21717"/>
                    <a:pt x="5709" y="22099"/>
                    <a:pt x="5867" y="22099"/>
                  </a:cubicBezTo>
                  <a:cubicBezTo>
                    <a:pt x="5884" y="22099"/>
                    <a:pt x="5893" y="22095"/>
                    <a:pt x="5894" y="22086"/>
                  </a:cubicBezTo>
                  <a:cubicBezTo>
                    <a:pt x="6134" y="20870"/>
                    <a:pt x="5723" y="14085"/>
                    <a:pt x="5449" y="12799"/>
                  </a:cubicBezTo>
                  <a:cubicBezTo>
                    <a:pt x="4849" y="10007"/>
                    <a:pt x="4918" y="5552"/>
                    <a:pt x="4849" y="4335"/>
                  </a:cubicBezTo>
                  <a:cubicBezTo>
                    <a:pt x="4712" y="2536"/>
                    <a:pt x="3410" y="943"/>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8"/>
            <p:cNvSpPr/>
            <p:nvPr/>
          </p:nvSpPr>
          <p:spPr>
            <a:xfrm>
              <a:off x="7003147" y="3011324"/>
              <a:ext cx="360124" cy="1555606"/>
            </a:xfrm>
            <a:custGeom>
              <a:rect b="b" l="l" r="r" t="t"/>
              <a:pathLst>
                <a:path extrusionOk="0" h="20285" w="4696">
                  <a:moveTo>
                    <a:pt x="137" y="0"/>
                  </a:moveTo>
                  <a:lnTo>
                    <a:pt x="0" y="2896"/>
                  </a:lnTo>
                  <a:cubicBezTo>
                    <a:pt x="925" y="10058"/>
                    <a:pt x="1131" y="18985"/>
                    <a:pt x="2348" y="20270"/>
                  </a:cubicBezTo>
                  <a:cubicBezTo>
                    <a:pt x="2358" y="20280"/>
                    <a:pt x="2372" y="20285"/>
                    <a:pt x="2389" y="20285"/>
                  </a:cubicBezTo>
                  <a:cubicBezTo>
                    <a:pt x="2554" y="20285"/>
                    <a:pt x="3043" y="19879"/>
                    <a:pt x="3616" y="19585"/>
                  </a:cubicBezTo>
                  <a:cubicBezTo>
                    <a:pt x="3598" y="19430"/>
                    <a:pt x="3564" y="19122"/>
                    <a:pt x="3564" y="18831"/>
                  </a:cubicBezTo>
                  <a:cubicBezTo>
                    <a:pt x="3564" y="18454"/>
                    <a:pt x="4695" y="18008"/>
                    <a:pt x="4472" y="17940"/>
                  </a:cubicBezTo>
                  <a:cubicBezTo>
                    <a:pt x="4446" y="17930"/>
                    <a:pt x="4407" y="17927"/>
                    <a:pt x="4356" y="17927"/>
                  </a:cubicBezTo>
                  <a:cubicBezTo>
                    <a:pt x="4101" y="17927"/>
                    <a:pt x="3575" y="18025"/>
                    <a:pt x="3203" y="18025"/>
                  </a:cubicBezTo>
                  <a:cubicBezTo>
                    <a:pt x="2967" y="18025"/>
                    <a:pt x="2793" y="17985"/>
                    <a:pt x="2793" y="17854"/>
                  </a:cubicBezTo>
                  <a:cubicBezTo>
                    <a:pt x="2793" y="17477"/>
                    <a:pt x="3701" y="17546"/>
                    <a:pt x="4387" y="17169"/>
                  </a:cubicBezTo>
                  <a:cubicBezTo>
                    <a:pt x="3855" y="16877"/>
                    <a:pt x="3102" y="16946"/>
                    <a:pt x="2947" y="16500"/>
                  </a:cubicBezTo>
                  <a:cubicBezTo>
                    <a:pt x="2810" y="16038"/>
                    <a:pt x="2656" y="12645"/>
                    <a:pt x="2416" y="11891"/>
                  </a:cubicBezTo>
                  <a:cubicBezTo>
                    <a:pt x="2193" y="11137"/>
                    <a:pt x="2656" y="8876"/>
                    <a:pt x="2416" y="8036"/>
                  </a:cubicBezTo>
                  <a:cubicBezTo>
                    <a:pt x="2193" y="7214"/>
                    <a:pt x="1217" y="942"/>
                    <a:pt x="1217" y="34"/>
                  </a:cubicBezTo>
                  <a:lnTo>
                    <a:pt x="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6763959" y="1789309"/>
              <a:ext cx="591414" cy="130676"/>
            </a:xfrm>
            <a:custGeom>
              <a:rect b="b" l="l" r="r" t="t"/>
              <a:pathLst>
                <a:path extrusionOk="0" h="1704" w="7712">
                  <a:moveTo>
                    <a:pt x="1714" y="0"/>
                  </a:moveTo>
                  <a:cubicBezTo>
                    <a:pt x="498" y="171"/>
                    <a:pt x="1" y="223"/>
                    <a:pt x="429" y="583"/>
                  </a:cubicBezTo>
                  <a:cubicBezTo>
                    <a:pt x="772" y="869"/>
                    <a:pt x="5564" y="1703"/>
                    <a:pt x="7162" y="1703"/>
                  </a:cubicBezTo>
                  <a:cubicBezTo>
                    <a:pt x="7480" y="1703"/>
                    <a:pt x="7671" y="1670"/>
                    <a:pt x="7677" y="1594"/>
                  </a:cubicBezTo>
                  <a:cubicBezTo>
                    <a:pt x="7711" y="1131"/>
                    <a:pt x="6375" y="634"/>
                    <a:pt x="4661" y="446"/>
                  </a:cubicBezTo>
                  <a:cubicBezTo>
                    <a:pt x="2948" y="274"/>
                    <a:pt x="1714" y="0"/>
                    <a:pt x="1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6594479" y="4418080"/>
              <a:ext cx="306213" cy="245247"/>
            </a:xfrm>
            <a:custGeom>
              <a:rect b="b" l="l" r="r" t="t"/>
              <a:pathLst>
                <a:path extrusionOk="0" h="3198" w="3993">
                  <a:moveTo>
                    <a:pt x="2260" y="0"/>
                  </a:moveTo>
                  <a:cubicBezTo>
                    <a:pt x="1909" y="0"/>
                    <a:pt x="1603" y="43"/>
                    <a:pt x="1543" y="178"/>
                  </a:cubicBezTo>
                  <a:cubicBezTo>
                    <a:pt x="1388" y="470"/>
                    <a:pt x="1354" y="1206"/>
                    <a:pt x="737" y="1446"/>
                  </a:cubicBezTo>
                  <a:cubicBezTo>
                    <a:pt x="137" y="1669"/>
                    <a:pt x="0" y="2389"/>
                    <a:pt x="292" y="2868"/>
                  </a:cubicBezTo>
                  <a:cubicBezTo>
                    <a:pt x="390" y="3036"/>
                    <a:pt x="1185" y="3198"/>
                    <a:pt x="1904" y="3198"/>
                  </a:cubicBezTo>
                  <a:cubicBezTo>
                    <a:pt x="2437" y="3198"/>
                    <a:pt x="2929" y="3109"/>
                    <a:pt x="3067" y="2868"/>
                  </a:cubicBezTo>
                  <a:cubicBezTo>
                    <a:pt x="3067" y="2868"/>
                    <a:pt x="3187" y="2526"/>
                    <a:pt x="3496" y="2269"/>
                  </a:cubicBezTo>
                  <a:cubicBezTo>
                    <a:pt x="3993" y="1857"/>
                    <a:pt x="3701" y="195"/>
                    <a:pt x="3410" y="110"/>
                  </a:cubicBezTo>
                  <a:cubicBezTo>
                    <a:pt x="3237" y="71"/>
                    <a:pt x="2711" y="0"/>
                    <a:pt x="22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6632593" y="2826047"/>
              <a:ext cx="437656" cy="1741343"/>
            </a:xfrm>
            <a:custGeom>
              <a:rect b="b" l="l" r="r" t="t"/>
              <a:pathLst>
                <a:path extrusionOk="0" h="22707" w="5707">
                  <a:moveTo>
                    <a:pt x="2810" y="0"/>
                  </a:moveTo>
                  <a:cubicBezTo>
                    <a:pt x="2519" y="943"/>
                    <a:pt x="874" y="2005"/>
                    <a:pt x="754" y="3804"/>
                  </a:cubicBezTo>
                  <a:cubicBezTo>
                    <a:pt x="669" y="5021"/>
                    <a:pt x="1131" y="10349"/>
                    <a:pt x="531" y="13142"/>
                  </a:cubicBezTo>
                  <a:cubicBezTo>
                    <a:pt x="257" y="14410"/>
                    <a:pt x="0" y="20270"/>
                    <a:pt x="69" y="22121"/>
                  </a:cubicBezTo>
                  <a:cubicBezTo>
                    <a:pt x="71" y="22135"/>
                    <a:pt x="87" y="22141"/>
                    <a:pt x="116" y="22141"/>
                  </a:cubicBezTo>
                  <a:cubicBezTo>
                    <a:pt x="297" y="22141"/>
                    <a:pt x="965" y="21882"/>
                    <a:pt x="1410" y="21882"/>
                  </a:cubicBezTo>
                  <a:cubicBezTo>
                    <a:pt x="1470" y="21882"/>
                    <a:pt x="1526" y="21887"/>
                    <a:pt x="1577" y="21898"/>
                  </a:cubicBezTo>
                  <a:cubicBezTo>
                    <a:pt x="2387" y="22054"/>
                    <a:pt x="3255" y="22706"/>
                    <a:pt x="3495" y="22706"/>
                  </a:cubicBezTo>
                  <a:cubicBezTo>
                    <a:pt x="3519" y="22706"/>
                    <a:pt x="3536" y="22700"/>
                    <a:pt x="3547" y="22686"/>
                  </a:cubicBezTo>
                  <a:cubicBezTo>
                    <a:pt x="4575" y="21435"/>
                    <a:pt x="4918" y="12799"/>
                    <a:pt x="5638" y="5620"/>
                  </a:cubicBezTo>
                  <a:lnTo>
                    <a:pt x="5706" y="52"/>
                  </a:lnTo>
                  <a:lnTo>
                    <a:pt x="2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8"/>
            <p:cNvSpPr/>
            <p:nvPr/>
          </p:nvSpPr>
          <p:spPr>
            <a:xfrm>
              <a:off x="6901920" y="1931181"/>
              <a:ext cx="244403" cy="504144"/>
            </a:xfrm>
            <a:custGeom>
              <a:rect b="b" l="l" r="r" t="t"/>
              <a:pathLst>
                <a:path extrusionOk="0" h="6574" w="3187">
                  <a:moveTo>
                    <a:pt x="686" y="1"/>
                  </a:moveTo>
                  <a:lnTo>
                    <a:pt x="1" y="2708"/>
                  </a:lnTo>
                  <a:cubicBezTo>
                    <a:pt x="1" y="2708"/>
                    <a:pt x="738" y="6238"/>
                    <a:pt x="1560" y="6546"/>
                  </a:cubicBezTo>
                  <a:cubicBezTo>
                    <a:pt x="1612" y="6565"/>
                    <a:pt x="1665" y="6573"/>
                    <a:pt x="1717" y="6573"/>
                  </a:cubicBezTo>
                  <a:cubicBezTo>
                    <a:pt x="2482" y="6573"/>
                    <a:pt x="3187" y="4676"/>
                    <a:pt x="3171" y="4130"/>
                  </a:cubicBezTo>
                  <a:cubicBezTo>
                    <a:pt x="3154" y="3565"/>
                    <a:pt x="2982" y="446"/>
                    <a:pt x="2982" y="446"/>
                  </a:cubicBezTo>
                  <a:lnTo>
                    <a:pt x="686"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8"/>
            <p:cNvSpPr/>
            <p:nvPr/>
          </p:nvSpPr>
          <p:spPr>
            <a:xfrm>
              <a:off x="7005754" y="1967991"/>
              <a:ext cx="169479" cy="510125"/>
            </a:xfrm>
            <a:custGeom>
              <a:rect b="b" l="l" r="r" t="t"/>
              <a:pathLst>
                <a:path extrusionOk="0" h="6652" w="2210">
                  <a:moveTo>
                    <a:pt x="1354" y="0"/>
                  </a:moveTo>
                  <a:lnTo>
                    <a:pt x="0" y="6631"/>
                  </a:lnTo>
                  <a:cubicBezTo>
                    <a:pt x="42" y="6645"/>
                    <a:pt x="85" y="6652"/>
                    <a:pt x="130" y="6652"/>
                  </a:cubicBezTo>
                  <a:cubicBezTo>
                    <a:pt x="960" y="6652"/>
                    <a:pt x="2210" y="4324"/>
                    <a:pt x="2194" y="3787"/>
                  </a:cubicBezTo>
                  <a:cubicBezTo>
                    <a:pt x="2177" y="3222"/>
                    <a:pt x="1628" y="206"/>
                    <a:pt x="1628" y="206"/>
                  </a:cubicBezTo>
                  <a:lnTo>
                    <a:pt x="1354" y="0"/>
                  </a:ln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8"/>
            <p:cNvSpPr/>
            <p:nvPr/>
          </p:nvSpPr>
          <p:spPr>
            <a:xfrm>
              <a:off x="6628605" y="2108559"/>
              <a:ext cx="520478" cy="1180451"/>
            </a:xfrm>
            <a:custGeom>
              <a:rect b="b" l="l" r="r" t="t"/>
              <a:pathLst>
                <a:path extrusionOk="0" h="15393" w="6787">
                  <a:moveTo>
                    <a:pt x="3531" y="1"/>
                  </a:moveTo>
                  <a:cubicBezTo>
                    <a:pt x="3531" y="1"/>
                    <a:pt x="2760" y="309"/>
                    <a:pt x="1423" y="840"/>
                  </a:cubicBezTo>
                  <a:cubicBezTo>
                    <a:pt x="446" y="1234"/>
                    <a:pt x="738" y="1354"/>
                    <a:pt x="669" y="1851"/>
                  </a:cubicBezTo>
                  <a:cubicBezTo>
                    <a:pt x="618" y="2365"/>
                    <a:pt x="703" y="5569"/>
                    <a:pt x="806" y="6135"/>
                  </a:cubicBezTo>
                  <a:cubicBezTo>
                    <a:pt x="926" y="6700"/>
                    <a:pt x="1166" y="7900"/>
                    <a:pt x="738" y="9545"/>
                  </a:cubicBezTo>
                  <a:cubicBezTo>
                    <a:pt x="686" y="9716"/>
                    <a:pt x="1" y="15045"/>
                    <a:pt x="326" y="15199"/>
                  </a:cubicBezTo>
                  <a:cubicBezTo>
                    <a:pt x="643" y="15353"/>
                    <a:pt x="1598" y="15392"/>
                    <a:pt x="2653" y="15392"/>
                  </a:cubicBezTo>
                  <a:cubicBezTo>
                    <a:pt x="3723" y="15392"/>
                    <a:pt x="4895" y="15352"/>
                    <a:pt x="5605" y="15352"/>
                  </a:cubicBezTo>
                  <a:cubicBezTo>
                    <a:pt x="5671" y="15352"/>
                    <a:pt x="5734" y="15352"/>
                    <a:pt x="5792" y="15353"/>
                  </a:cubicBezTo>
                  <a:cubicBezTo>
                    <a:pt x="5792" y="13280"/>
                    <a:pt x="5707" y="5809"/>
                    <a:pt x="6169" y="4781"/>
                  </a:cubicBezTo>
                  <a:cubicBezTo>
                    <a:pt x="6786" y="3411"/>
                    <a:pt x="6101" y="1354"/>
                    <a:pt x="5724" y="1149"/>
                  </a:cubicBezTo>
                  <a:cubicBezTo>
                    <a:pt x="5604" y="1080"/>
                    <a:pt x="3531" y="1"/>
                    <a:pt x="3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8"/>
            <p:cNvSpPr/>
            <p:nvPr/>
          </p:nvSpPr>
          <p:spPr>
            <a:xfrm>
              <a:off x="6980754" y="2116458"/>
              <a:ext cx="484435" cy="1170788"/>
            </a:xfrm>
            <a:custGeom>
              <a:rect b="b" l="l" r="r" t="t"/>
              <a:pathLst>
                <a:path extrusionOk="0" h="15267" w="6317">
                  <a:moveTo>
                    <a:pt x="2383" y="1"/>
                  </a:moveTo>
                  <a:cubicBezTo>
                    <a:pt x="2074" y="515"/>
                    <a:pt x="1800" y="429"/>
                    <a:pt x="1714" y="566"/>
                  </a:cubicBezTo>
                  <a:cubicBezTo>
                    <a:pt x="1530" y="821"/>
                    <a:pt x="1334" y="905"/>
                    <a:pt x="1142" y="905"/>
                  </a:cubicBezTo>
                  <a:cubicBezTo>
                    <a:pt x="778" y="905"/>
                    <a:pt x="432" y="604"/>
                    <a:pt x="218" y="604"/>
                  </a:cubicBezTo>
                  <a:cubicBezTo>
                    <a:pt x="83" y="604"/>
                    <a:pt x="1" y="724"/>
                    <a:pt x="1" y="1114"/>
                  </a:cubicBezTo>
                  <a:cubicBezTo>
                    <a:pt x="1" y="2536"/>
                    <a:pt x="1423" y="6340"/>
                    <a:pt x="1200" y="15250"/>
                  </a:cubicBezTo>
                  <a:cubicBezTo>
                    <a:pt x="1712" y="15258"/>
                    <a:pt x="2273" y="15267"/>
                    <a:pt x="2829" y="15267"/>
                  </a:cubicBezTo>
                  <a:cubicBezTo>
                    <a:pt x="4598" y="15267"/>
                    <a:pt x="6316" y="15184"/>
                    <a:pt x="6238" y="14753"/>
                  </a:cubicBezTo>
                  <a:cubicBezTo>
                    <a:pt x="5844" y="12697"/>
                    <a:pt x="4867" y="6974"/>
                    <a:pt x="4987" y="6409"/>
                  </a:cubicBezTo>
                  <a:cubicBezTo>
                    <a:pt x="5090" y="5843"/>
                    <a:pt x="4867" y="1851"/>
                    <a:pt x="4816" y="1337"/>
                  </a:cubicBezTo>
                  <a:cubicBezTo>
                    <a:pt x="4764" y="823"/>
                    <a:pt x="4679" y="892"/>
                    <a:pt x="3719" y="515"/>
                  </a:cubicBezTo>
                  <a:cubicBezTo>
                    <a:pt x="2417" y="1"/>
                    <a:pt x="2383" y="1"/>
                    <a:pt x="2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8"/>
            <p:cNvSpPr/>
            <p:nvPr/>
          </p:nvSpPr>
          <p:spPr>
            <a:xfrm>
              <a:off x="6913806" y="1652038"/>
              <a:ext cx="337732" cy="437502"/>
            </a:xfrm>
            <a:custGeom>
              <a:rect b="b" l="l" r="r" t="t"/>
              <a:pathLst>
                <a:path extrusionOk="0" h="5705" w="4404">
                  <a:moveTo>
                    <a:pt x="1978" y="1"/>
                  </a:moveTo>
                  <a:cubicBezTo>
                    <a:pt x="460" y="1"/>
                    <a:pt x="439" y="1172"/>
                    <a:pt x="223" y="2441"/>
                  </a:cubicBezTo>
                  <a:cubicBezTo>
                    <a:pt x="0" y="3829"/>
                    <a:pt x="651" y="5405"/>
                    <a:pt x="1679" y="5645"/>
                  </a:cubicBezTo>
                  <a:cubicBezTo>
                    <a:pt x="1857" y="5686"/>
                    <a:pt x="2018" y="5705"/>
                    <a:pt x="2163" y="5705"/>
                  </a:cubicBezTo>
                  <a:cubicBezTo>
                    <a:pt x="3121" y="5705"/>
                    <a:pt x="3417" y="4881"/>
                    <a:pt x="3804" y="4018"/>
                  </a:cubicBezTo>
                  <a:cubicBezTo>
                    <a:pt x="3975" y="3949"/>
                    <a:pt x="4078" y="3641"/>
                    <a:pt x="4181" y="3298"/>
                  </a:cubicBezTo>
                  <a:cubicBezTo>
                    <a:pt x="4335" y="2887"/>
                    <a:pt x="4404" y="2561"/>
                    <a:pt x="4181" y="2493"/>
                  </a:cubicBezTo>
                  <a:cubicBezTo>
                    <a:pt x="4335" y="1345"/>
                    <a:pt x="4164" y="282"/>
                    <a:pt x="2519" y="42"/>
                  </a:cubicBezTo>
                  <a:cubicBezTo>
                    <a:pt x="2320" y="14"/>
                    <a:pt x="2140" y="1"/>
                    <a:pt x="1978"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8"/>
            <p:cNvSpPr/>
            <p:nvPr/>
          </p:nvSpPr>
          <p:spPr>
            <a:xfrm>
              <a:off x="6896705" y="1651041"/>
              <a:ext cx="229986" cy="438116"/>
            </a:xfrm>
            <a:custGeom>
              <a:rect b="b" l="l" r="r" t="t"/>
              <a:pathLst>
                <a:path extrusionOk="0" h="5713" w="2999">
                  <a:moveTo>
                    <a:pt x="2193" y="0"/>
                  </a:moveTo>
                  <a:cubicBezTo>
                    <a:pt x="906" y="0"/>
                    <a:pt x="684" y="847"/>
                    <a:pt x="531" y="1872"/>
                  </a:cubicBezTo>
                  <a:cubicBezTo>
                    <a:pt x="497" y="1855"/>
                    <a:pt x="463" y="1855"/>
                    <a:pt x="446" y="1855"/>
                  </a:cubicBezTo>
                  <a:cubicBezTo>
                    <a:pt x="432" y="1853"/>
                    <a:pt x="419" y="1852"/>
                    <a:pt x="406" y="1852"/>
                  </a:cubicBezTo>
                  <a:cubicBezTo>
                    <a:pt x="117" y="1852"/>
                    <a:pt x="84" y="2217"/>
                    <a:pt x="35" y="2660"/>
                  </a:cubicBezTo>
                  <a:cubicBezTo>
                    <a:pt x="0" y="3071"/>
                    <a:pt x="137" y="3517"/>
                    <a:pt x="394" y="3619"/>
                  </a:cubicBezTo>
                  <a:cubicBezTo>
                    <a:pt x="377" y="4956"/>
                    <a:pt x="1131" y="5521"/>
                    <a:pt x="1902" y="5641"/>
                  </a:cubicBezTo>
                  <a:cubicBezTo>
                    <a:pt x="1902" y="5641"/>
                    <a:pt x="1874" y="5712"/>
                    <a:pt x="2062" y="5712"/>
                  </a:cubicBezTo>
                  <a:cubicBezTo>
                    <a:pt x="2081" y="5712"/>
                    <a:pt x="2102" y="5711"/>
                    <a:pt x="2125" y="5710"/>
                  </a:cubicBezTo>
                  <a:cubicBezTo>
                    <a:pt x="1731" y="5556"/>
                    <a:pt x="1474" y="4339"/>
                    <a:pt x="1679" y="3397"/>
                  </a:cubicBezTo>
                  <a:cubicBezTo>
                    <a:pt x="1936" y="2249"/>
                    <a:pt x="2262" y="1306"/>
                    <a:pt x="2999" y="929"/>
                  </a:cubicBezTo>
                  <a:lnTo>
                    <a:pt x="2708" y="38"/>
                  </a:lnTo>
                  <a:cubicBezTo>
                    <a:pt x="2519" y="12"/>
                    <a:pt x="2349" y="0"/>
                    <a:pt x="2193"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8"/>
            <p:cNvSpPr/>
            <p:nvPr/>
          </p:nvSpPr>
          <p:spPr>
            <a:xfrm>
              <a:off x="6888806" y="1628188"/>
              <a:ext cx="232670" cy="224234"/>
            </a:xfrm>
            <a:custGeom>
              <a:rect b="b" l="l" r="r" t="t"/>
              <a:pathLst>
                <a:path extrusionOk="0" h="2924" w="3034">
                  <a:moveTo>
                    <a:pt x="1844" y="0"/>
                  </a:moveTo>
                  <a:cubicBezTo>
                    <a:pt x="1550" y="0"/>
                    <a:pt x="1188" y="106"/>
                    <a:pt x="943" y="285"/>
                  </a:cubicBezTo>
                  <a:cubicBezTo>
                    <a:pt x="600" y="525"/>
                    <a:pt x="223" y="1090"/>
                    <a:pt x="103" y="1690"/>
                  </a:cubicBezTo>
                  <a:cubicBezTo>
                    <a:pt x="1" y="2290"/>
                    <a:pt x="120" y="2924"/>
                    <a:pt x="120" y="2924"/>
                  </a:cubicBezTo>
                  <a:lnTo>
                    <a:pt x="240" y="2512"/>
                  </a:lnTo>
                  <a:cubicBezTo>
                    <a:pt x="240" y="2512"/>
                    <a:pt x="324" y="2467"/>
                    <a:pt x="436" y="2467"/>
                  </a:cubicBezTo>
                  <a:cubicBezTo>
                    <a:pt x="492" y="2467"/>
                    <a:pt x="555" y="2478"/>
                    <a:pt x="617" y="2512"/>
                  </a:cubicBezTo>
                  <a:cubicBezTo>
                    <a:pt x="703" y="2547"/>
                    <a:pt x="772" y="2787"/>
                    <a:pt x="857" y="2821"/>
                  </a:cubicBezTo>
                  <a:cubicBezTo>
                    <a:pt x="926" y="2855"/>
                    <a:pt x="994" y="2872"/>
                    <a:pt x="1011" y="2872"/>
                  </a:cubicBezTo>
                  <a:cubicBezTo>
                    <a:pt x="1183" y="2838"/>
                    <a:pt x="1423" y="2221"/>
                    <a:pt x="1731" y="1930"/>
                  </a:cubicBezTo>
                  <a:cubicBezTo>
                    <a:pt x="1966" y="1720"/>
                    <a:pt x="2284" y="1666"/>
                    <a:pt x="2546" y="1666"/>
                  </a:cubicBezTo>
                  <a:cubicBezTo>
                    <a:pt x="2820" y="1666"/>
                    <a:pt x="3033" y="1724"/>
                    <a:pt x="3033" y="1724"/>
                  </a:cubicBezTo>
                  <a:lnTo>
                    <a:pt x="2228" y="96"/>
                  </a:lnTo>
                  <a:cubicBezTo>
                    <a:pt x="2138" y="31"/>
                    <a:pt x="2001" y="0"/>
                    <a:pt x="1844" y="0"/>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8"/>
            <p:cNvSpPr/>
            <p:nvPr/>
          </p:nvSpPr>
          <p:spPr>
            <a:xfrm>
              <a:off x="7037273" y="1619906"/>
              <a:ext cx="233974" cy="250921"/>
            </a:xfrm>
            <a:custGeom>
              <a:rect b="b" l="l" r="r" t="t"/>
              <a:pathLst>
                <a:path extrusionOk="0" h="3272" w="3051">
                  <a:moveTo>
                    <a:pt x="657" y="0"/>
                  </a:moveTo>
                  <a:cubicBezTo>
                    <a:pt x="445" y="0"/>
                    <a:pt x="258" y="49"/>
                    <a:pt x="155" y="187"/>
                  </a:cubicBezTo>
                  <a:cubicBezTo>
                    <a:pt x="1" y="393"/>
                    <a:pt x="155" y="941"/>
                    <a:pt x="155" y="941"/>
                  </a:cubicBezTo>
                  <a:cubicBezTo>
                    <a:pt x="309" y="1198"/>
                    <a:pt x="223" y="1986"/>
                    <a:pt x="772" y="2038"/>
                  </a:cubicBezTo>
                  <a:cubicBezTo>
                    <a:pt x="1320" y="2072"/>
                    <a:pt x="2108" y="2226"/>
                    <a:pt x="2245" y="2449"/>
                  </a:cubicBezTo>
                  <a:cubicBezTo>
                    <a:pt x="2468" y="2792"/>
                    <a:pt x="2417" y="3271"/>
                    <a:pt x="2417" y="3271"/>
                  </a:cubicBezTo>
                  <a:lnTo>
                    <a:pt x="2708" y="3169"/>
                  </a:lnTo>
                  <a:cubicBezTo>
                    <a:pt x="2708" y="3169"/>
                    <a:pt x="3051" y="2329"/>
                    <a:pt x="2794" y="1575"/>
                  </a:cubicBezTo>
                  <a:cubicBezTo>
                    <a:pt x="2588" y="1010"/>
                    <a:pt x="2417" y="547"/>
                    <a:pt x="1783" y="273"/>
                  </a:cubicBezTo>
                  <a:cubicBezTo>
                    <a:pt x="1600" y="193"/>
                    <a:pt x="1078" y="0"/>
                    <a:pt x="657" y="0"/>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8"/>
            <p:cNvSpPr/>
            <p:nvPr/>
          </p:nvSpPr>
          <p:spPr>
            <a:xfrm>
              <a:off x="6707440" y="3396295"/>
              <a:ext cx="331213" cy="1182675"/>
            </a:xfrm>
            <a:custGeom>
              <a:rect b="b" l="l" r="r" t="t"/>
              <a:pathLst>
                <a:path extrusionOk="0" h="15422" w="4319">
                  <a:moveTo>
                    <a:pt x="241" y="12234"/>
                  </a:moveTo>
                  <a:cubicBezTo>
                    <a:pt x="241" y="12234"/>
                    <a:pt x="242" y="12235"/>
                    <a:pt x="245" y="12235"/>
                  </a:cubicBezTo>
                  <a:lnTo>
                    <a:pt x="245" y="12235"/>
                  </a:lnTo>
                  <a:cubicBezTo>
                    <a:pt x="242" y="12235"/>
                    <a:pt x="241" y="12234"/>
                    <a:pt x="241" y="12234"/>
                  </a:cubicBezTo>
                  <a:close/>
                  <a:moveTo>
                    <a:pt x="4250" y="0"/>
                  </a:moveTo>
                  <a:cubicBezTo>
                    <a:pt x="3873" y="1200"/>
                    <a:pt x="3394" y="4233"/>
                    <a:pt x="3085" y="5518"/>
                  </a:cubicBezTo>
                  <a:cubicBezTo>
                    <a:pt x="2777" y="6803"/>
                    <a:pt x="2623" y="6974"/>
                    <a:pt x="2314" y="7420"/>
                  </a:cubicBezTo>
                  <a:cubicBezTo>
                    <a:pt x="2006" y="7882"/>
                    <a:pt x="2760" y="9836"/>
                    <a:pt x="1971" y="11857"/>
                  </a:cubicBezTo>
                  <a:cubicBezTo>
                    <a:pt x="1829" y="12222"/>
                    <a:pt x="1368" y="12310"/>
                    <a:pt x="958" y="12310"/>
                  </a:cubicBezTo>
                  <a:cubicBezTo>
                    <a:pt x="604" y="12310"/>
                    <a:pt x="287" y="12244"/>
                    <a:pt x="245" y="12235"/>
                  </a:cubicBezTo>
                  <a:lnTo>
                    <a:pt x="245" y="12235"/>
                  </a:lnTo>
                  <a:cubicBezTo>
                    <a:pt x="331" y="12254"/>
                    <a:pt x="1597" y="12536"/>
                    <a:pt x="1663" y="12834"/>
                  </a:cubicBezTo>
                  <a:cubicBezTo>
                    <a:pt x="1749" y="13142"/>
                    <a:pt x="618" y="13297"/>
                    <a:pt x="618" y="13297"/>
                  </a:cubicBezTo>
                  <a:cubicBezTo>
                    <a:pt x="618" y="13297"/>
                    <a:pt x="1903" y="13297"/>
                    <a:pt x="2040" y="13811"/>
                  </a:cubicBezTo>
                  <a:cubicBezTo>
                    <a:pt x="2098" y="14011"/>
                    <a:pt x="1822" y="14060"/>
                    <a:pt x="1455" y="14060"/>
                  </a:cubicBezTo>
                  <a:cubicBezTo>
                    <a:pt x="1103" y="14060"/>
                    <a:pt x="669" y="14015"/>
                    <a:pt x="367" y="14015"/>
                  </a:cubicBezTo>
                  <a:cubicBezTo>
                    <a:pt x="150" y="14015"/>
                    <a:pt x="1" y="14039"/>
                    <a:pt x="1" y="14119"/>
                  </a:cubicBezTo>
                  <a:cubicBezTo>
                    <a:pt x="1" y="14428"/>
                    <a:pt x="1886" y="14890"/>
                    <a:pt x="2554" y="15421"/>
                  </a:cubicBezTo>
                  <a:cubicBezTo>
                    <a:pt x="3822" y="13211"/>
                    <a:pt x="4319" y="4832"/>
                    <a:pt x="4319" y="3633"/>
                  </a:cubicBezTo>
                  <a:cubicBezTo>
                    <a:pt x="4319" y="2416"/>
                    <a:pt x="4250" y="0"/>
                    <a:pt x="4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8"/>
            <p:cNvSpPr/>
            <p:nvPr/>
          </p:nvSpPr>
          <p:spPr>
            <a:xfrm>
              <a:off x="6603682" y="3338243"/>
              <a:ext cx="134126" cy="392947"/>
            </a:xfrm>
            <a:custGeom>
              <a:rect b="b" l="l" r="r" t="t"/>
              <a:pathLst>
                <a:path extrusionOk="0" h="5124" w="1749">
                  <a:moveTo>
                    <a:pt x="1258" y="1"/>
                  </a:moveTo>
                  <a:cubicBezTo>
                    <a:pt x="822" y="1"/>
                    <a:pt x="394" y="1940"/>
                    <a:pt x="394" y="1940"/>
                  </a:cubicBezTo>
                  <a:cubicBezTo>
                    <a:pt x="394" y="1940"/>
                    <a:pt x="785" y="1789"/>
                    <a:pt x="842" y="1789"/>
                  </a:cubicBezTo>
                  <a:cubicBezTo>
                    <a:pt x="852" y="1789"/>
                    <a:pt x="852" y="1793"/>
                    <a:pt x="840" y="1803"/>
                  </a:cubicBezTo>
                  <a:cubicBezTo>
                    <a:pt x="771" y="1871"/>
                    <a:pt x="0" y="4527"/>
                    <a:pt x="69" y="4904"/>
                  </a:cubicBezTo>
                  <a:cubicBezTo>
                    <a:pt x="108" y="5077"/>
                    <a:pt x="320" y="5124"/>
                    <a:pt x="566" y="5124"/>
                  </a:cubicBezTo>
                  <a:cubicBezTo>
                    <a:pt x="857" y="5124"/>
                    <a:pt x="1196" y="5058"/>
                    <a:pt x="1354" y="5058"/>
                  </a:cubicBezTo>
                  <a:cubicBezTo>
                    <a:pt x="1662" y="5058"/>
                    <a:pt x="1680" y="2351"/>
                    <a:pt x="1748" y="1528"/>
                  </a:cubicBezTo>
                  <a:lnTo>
                    <a:pt x="1731" y="72"/>
                  </a:lnTo>
                  <a:lnTo>
                    <a:pt x="1285" y="4"/>
                  </a:lnTo>
                  <a:cubicBezTo>
                    <a:pt x="1276" y="2"/>
                    <a:pt x="1267" y="1"/>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8"/>
            <p:cNvSpPr/>
            <p:nvPr/>
          </p:nvSpPr>
          <p:spPr>
            <a:xfrm>
              <a:off x="7361814" y="3315773"/>
              <a:ext cx="133206" cy="384511"/>
            </a:xfrm>
            <a:custGeom>
              <a:rect b="b" l="l" r="r" t="t"/>
              <a:pathLst>
                <a:path extrusionOk="0" h="5014" w="1737">
                  <a:moveTo>
                    <a:pt x="382" y="1"/>
                  </a:moveTo>
                  <a:cubicBezTo>
                    <a:pt x="369" y="1"/>
                    <a:pt x="356" y="2"/>
                    <a:pt x="344" y="5"/>
                  </a:cubicBezTo>
                  <a:cubicBezTo>
                    <a:pt x="233" y="27"/>
                    <a:pt x="158" y="34"/>
                    <a:pt x="108" y="34"/>
                  </a:cubicBezTo>
                  <a:cubicBezTo>
                    <a:pt x="40" y="34"/>
                    <a:pt x="18" y="22"/>
                    <a:pt x="18" y="22"/>
                  </a:cubicBezTo>
                  <a:lnTo>
                    <a:pt x="1" y="1479"/>
                  </a:lnTo>
                  <a:cubicBezTo>
                    <a:pt x="87" y="2301"/>
                    <a:pt x="87" y="5008"/>
                    <a:pt x="395" y="5008"/>
                  </a:cubicBezTo>
                  <a:cubicBezTo>
                    <a:pt x="477" y="5008"/>
                    <a:pt x="601" y="5013"/>
                    <a:pt x="739" y="5013"/>
                  </a:cubicBezTo>
                  <a:cubicBezTo>
                    <a:pt x="1120" y="5013"/>
                    <a:pt x="1613" y="4976"/>
                    <a:pt x="1663" y="4700"/>
                  </a:cubicBezTo>
                  <a:cubicBezTo>
                    <a:pt x="1737" y="4374"/>
                    <a:pt x="1183" y="2472"/>
                    <a:pt x="977" y="1908"/>
                  </a:cubicBezTo>
                  <a:lnTo>
                    <a:pt x="977" y="1908"/>
                  </a:lnTo>
                  <a:cubicBezTo>
                    <a:pt x="996" y="1929"/>
                    <a:pt x="1020" y="1947"/>
                    <a:pt x="1046" y="1959"/>
                  </a:cubicBezTo>
                  <a:cubicBezTo>
                    <a:pt x="1052" y="1960"/>
                    <a:pt x="1058" y="1961"/>
                    <a:pt x="1064" y="1961"/>
                  </a:cubicBezTo>
                  <a:cubicBezTo>
                    <a:pt x="1187" y="1961"/>
                    <a:pt x="1389" y="1650"/>
                    <a:pt x="1389" y="1650"/>
                  </a:cubicBezTo>
                  <a:cubicBezTo>
                    <a:pt x="1389" y="1650"/>
                    <a:pt x="823"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8"/>
            <p:cNvSpPr/>
            <p:nvPr/>
          </p:nvSpPr>
          <p:spPr>
            <a:xfrm>
              <a:off x="6890110" y="1796977"/>
              <a:ext cx="185354" cy="326152"/>
            </a:xfrm>
            <a:custGeom>
              <a:rect b="b" l="l" r="r" t="t"/>
              <a:pathLst>
                <a:path extrusionOk="0" h="4253" w="2417">
                  <a:moveTo>
                    <a:pt x="282" y="0"/>
                  </a:moveTo>
                  <a:cubicBezTo>
                    <a:pt x="226" y="0"/>
                    <a:pt x="175" y="24"/>
                    <a:pt x="138" y="89"/>
                  </a:cubicBezTo>
                  <a:cubicBezTo>
                    <a:pt x="1" y="329"/>
                    <a:pt x="121" y="1305"/>
                    <a:pt x="309" y="2282"/>
                  </a:cubicBezTo>
                  <a:cubicBezTo>
                    <a:pt x="669" y="4167"/>
                    <a:pt x="2314" y="4252"/>
                    <a:pt x="2314" y="4252"/>
                  </a:cubicBezTo>
                  <a:lnTo>
                    <a:pt x="2417" y="4047"/>
                  </a:lnTo>
                  <a:cubicBezTo>
                    <a:pt x="1029" y="3841"/>
                    <a:pt x="789" y="2333"/>
                    <a:pt x="737" y="1973"/>
                  </a:cubicBezTo>
                  <a:cubicBezTo>
                    <a:pt x="635" y="1459"/>
                    <a:pt x="549" y="843"/>
                    <a:pt x="617" y="174"/>
                  </a:cubicBezTo>
                  <a:cubicBezTo>
                    <a:pt x="617" y="174"/>
                    <a:pt x="434" y="0"/>
                    <a:pt x="2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7067488" y="1866840"/>
              <a:ext cx="197164" cy="260277"/>
            </a:xfrm>
            <a:custGeom>
              <a:rect b="b" l="l" r="r" t="t"/>
              <a:pathLst>
                <a:path extrusionOk="0" h="3394" w="2571">
                  <a:moveTo>
                    <a:pt x="2297" y="0"/>
                  </a:moveTo>
                  <a:cubicBezTo>
                    <a:pt x="2297" y="0"/>
                    <a:pt x="1629" y="1953"/>
                    <a:pt x="1183" y="2553"/>
                  </a:cubicBezTo>
                  <a:cubicBezTo>
                    <a:pt x="1012" y="2810"/>
                    <a:pt x="52" y="3084"/>
                    <a:pt x="52" y="3084"/>
                  </a:cubicBezTo>
                  <a:cubicBezTo>
                    <a:pt x="52" y="3084"/>
                    <a:pt x="18" y="3136"/>
                    <a:pt x="1" y="3341"/>
                  </a:cubicBezTo>
                  <a:cubicBezTo>
                    <a:pt x="30" y="3377"/>
                    <a:pt x="80" y="3393"/>
                    <a:pt x="143" y="3393"/>
                  </a:cubicBezTo>
                  <a:cubicBezTo>
                    <a:pt x="409" y="3393"/>
                    <a:pt x="923" y="3111"/>
                    <a:pt x="1269" y="2862"/>
                  </a:cubicBezTo>
                  <a:cubicBezTo>
                    <a:pt x="1697" y="2570"/>
                    <a:pt x="2485" y="583"/>
                    <a:pt x="2571" y="154"/>
                  </a:cubicBezTo>
                  <a:lnTo>
                    <a:pt x="2297"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8"/>
            <p:cNvSpPr/>
            <p:nvPr/>
          </p:nvSpPr>
          <p:spPr>
            <a:xfrm>
              <a:off x="6840186" y="2028037"/>
              <a:ext cx="286504" cy="196167"/>
            </a:xfrm>
            <a:custGeom>
              <a:rect b="b" l="l" r="r" t="t"/>
              <a:pathLst>
                <a:path extrusionOk="0" h="2558" w="3736">
                  <a:moveTo>
                    <a:pt x="1025" y="1"/>
                  </a:moveTo>
                  <a:cubicBezTo>
                    <a:pt x="877" y="1"/>
                    <a:pt x="1" y="1462"/>
                    <a:pt x="1" y="1462"/>
                  </a:cubicBezTo>
                  <a:cubicBezTo>
                    <a:pt x="1" y="1462"/>
                    <a:pt x="1877" y="2558"/>
                    <a:pt x="2777" y="2558"/>
                  </a:cubicBezTo>
                  <a:cubicBezTo>
                    <a:pt x="2839" y="2558"/>
                    <a:pt x="2896" y="2552"/>
                    <a:pt x="2948" y="2541"/>
                  </a:cubicBezTo>
                  <a:cubicBezTo>
                    <a:pt x="3736" y="2370"/>
                    <a:pt x="3119" y="1411"/>
                    <a:pt x="3119" y="1411"/>
                  </a:cubicBezTo>
                  <a:cubicBezTo>
                    <a:pt x="3119" y="1411"/>
                    <a:pt x="1011" y="691"/>
                    <a:pt x="1046" y="57"/>
                  </a:cubicBezTo>
                  <a:cubicBezTo>
                    <a:pt x="1049" y="18"/>
                    <a:pt x="1042" y="1"/>
                    <a:pt x="1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8"/>
            <p:cNvSpPr/>
            <p:nvPr/>
          </p:nvSpPr>
          <p:spPr>
            <a:xfrm>
              <a:off x="6979451" y="2056028"/>
              <a:ext cx="226075" cy="165415"/>
            </a:xfrm>
            <a:custGeom>
              <a:rect b="b" l="l" r="r" t="t"/>
              <a:pathLst>
                <a:path extrusionOk="0" h="2157" w="2948">
                  <a:moveTo>
                    <a:pt x="2348" y="0"/>
                  </a:moveTo>
                  <a:cubicBezTo>
                    <a:pt x="2275" y="336"/>
                    <a:pt x="971" y="647"/>
                    <a:pt x="459" y="647"/>
                  </a:cubicBezTo>
                  <a:cubicBezTo>
                    <a:pt x="370" y="647"/>
                    <a:pt x="305" y="638"/>
                    <a:pt x="275" y="617"/>
                  </a:cubicBezTo>
                  <a:lnTo>
                    <a:pt x="275" y="617"/>
                  </a:lnTo>
                  <a:cubicBezTo>
                    <a:pt x="275" y="617"/>
                    <a:pt x="1" y="1714"/>
                    <a:pt x="755" y="2091"/>
                  </a:cubicBezTo>
                  <a:cubicBezTo>
                    <a:pt x="853" y="2137"/>
                    <a:pt x="957" y="2157"/>
                    <a:pt x="1065" y="2157"/>
                  </a:cubicBezTo>
                  <a:cubicBezTo>
                    <a:pt x="1798" y="2157"/>
                    <a:pt x="2674" y="1212"/>
                    <a:pt x="2794" y="1063"/>
                  </a:cubicBezTo>
                  <a:cubicBezTo>
                    <a:pt x="2948" y="891"/>
                    <a:pt x="2811" y="223"/>
                    <a:pt x="2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6874389" y="1577575"/>
              <a:ext cx="432364" cy="284051"/>
            </a:xfrm>
            <a:custGeom>
              <a:rect b="b" l="l" r="r" t="t"/>
              <a:pathLst>
                <a:path extrusionOk="0" h="3704" w="5638">
                  <a:moveTo>
                    <a:pt x="2775" y="0"/>
                  </a:moveTo>
                  <a:cubicBezTo>
                    <a:pt x="1526" y="0"/>
                    <a:pt x="362" y="924"/>
                    <a:pt x="51" y="2727"/>
                  </a:cubicBezTo>
                  <a:cubicBezTo>
                    <a:pt x="0" y="3035"/>
                    <a:pt x="1525" y="2830"/>
                    <a:pt x="3067" y="3172"/>
                  </a:cubicBezTo>
                  <a:cubicBezTo>
                    <a:pt x="4328" y="3456"/>
                    <a:pt x="4886" y="3704"/>
                    <a:pt x="5061" y="3704"/>
                  </a:cubicBezTo>
                  <a:cubicBezTo>
                    <a:pt x="5097" y="3704"/>
                    <a:pt x="5117" y="3693"/>
                    <a:pt x="5123" y="3669"/>
                  </a:cubicBezTo>
                  <a:cubicBezTo>
                    <a:pt x="5637" y="2024"/>
                    <a:pt x="4661" y="379"/>
                    <a:pt x="3376" y="71"/>
                  </a:cubicBezTo>
                  <a:cubicBezTo>
                    <a:pt x="3175" y="24"/>
                    <a:pt x="2974" y="0"/>
                    <a:pt x="2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7126614" y="1581639"/>
              <a:ext cx="194556" cy="288882"/>
            </a:xfrm>
            <a:custGeom>
              <a:rect b="b" l="l" r="r" t="t"/>
              <a:pathLst>
                <a:path extrusionOk="0" h="3767" w="2537">
                  <a:moveTo>
                    <a:pt x="1" y="1"/>
                  </a:moveTo>
                  <a:cubicBezTo>
                    <a:pt x="4" y="4"/>
                    <a:pt x="8" y="7"/>
                    <a:pt x="13" y="9"/>
                  </a:cubicBezTo>
                  <a:lnTo>
                    <a:pt x="13" y="9"/>
                  </a:lnTo>
                  <a:cubicBezTo>
                    <a:pt x="9" y="6"/>
                    <a:pt x="5" y="4"/>
                    <a:pt x="1" y="1"/>
                  </a:cubicBezTo>
                  <a:close/>
                  <a:moveTo>
                    <a:pt x="13" y="9"/>
                  </a:moveTo>
                  <a:cubicBezTo>
                    <a:pt x="384" y="270"/>
                    <a:pt x="669" y="859"/>
                    <a:pt x="703" y="995"/>
                  </a:cubicBezTo>
                  <a:cubicBezTo>
                    <a:pt x="943" y="1714"/>
                    <a:pt x="806" y="2537"/>
                    <a:pt x="601" y="3256"/>
                  </a:cubicBezTo>
                  <a:cubicBezTo>
                    <a:pt x="1752" y="3541"/>
                    <a:pt x="1948" y="3766"/>
                    <a:pt x="2001" y="3766"/>
                  </a:cubicBezTo>
                  <a:cubicBezTo>
                    <a:pt x="2012" y="3766"/>
                    <a:pt x="2017" y="3757"/>
                    <a:pt x="2023" y="3736"/>
                  </a:cubicBezTo>
                  <a:cubicBezTo>
                    <a:pt x="2537" y="2091"/>
                    <a:pt x="2023" y="446"/>
                    <a:pt x="87" y="18"/>
                  </a:cubicBezTo>
                  <a:cubicBezTo>
                    <a:pt x="59" y="18"/>
                    <a:pt x="31" y="18"/>
                    <a:pt x="13" y="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6784971" y="1779646"/>
              <a:ext cx="600616" cy="138498"/>
            </a:xfrm>
            <a:custGeom>
              <a:rect b="b" l="l" r="r" t="t"/>
              <a:pathLst>
                <a:path extrusionOk="0" h="1806" w="7832">
                  <a:moveTo>
                    <a:pt x="1752" y="1"/>
                  </a:moveTo>
                  <a:cubicBezTo>
                    <a:pt x="1524" y="1"/>
                    <a:pt x="1320" y="13"/>
                    <a:pt x="1149" y="40"/>
                  </a:cubicBezTo>
                  <a:cubicBezTo>
                    <a:pt x="703" y="109"/>
                    <a:pt x="1" y="417"/>
                    <a:pt x="1" y="417"/>
                  </a:cubicBezTo>
                  <a:cubicBezTo>
                    <a:pt x="123" y="380"/>
                    <a:pt x="319" y="364"/>
                    <a:pt x="555" y="364"/>
                  </a:cubicBezTo>
                  <a:cubicBezTo>
                    <a:pt x="1280" y="364"/>
                    <a:pt x="2388" y="507"/>
                    <a:pt x="2931" y="572"/>
                  </a:cubicBezTo>
                  <a:cubicBezTo>
                    <a:pt x="3668" y="640"/>
                    <a:pt x="6666" y="1274"/>
                    <a:pt x="7180" y="1805"/>
                  </a:cubicBezTo>
                  <a:cubicBezTo>
                    <a:pt x="7831" y="1737"/>
                    <a:pt x="7214" y="1240"/>
                    <a:pt x="6615" y="949"/>
                  </a:cubicBezTo>
                  <a:cubicBezTo>
                    <a:pt x="5753" y="533"/>
                    <a:pt x="3242" y="1"/>
                    <a:pt x="17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8"/>
            <p:cNvSpPr/>
            <p:nvPr/>
          </p:nvSpPr>
          <p:spPr>
            <a:xfrm>
              <a:off x="6867794" y="1739692"/>
              <a:ext cx="269403" cy="47546"/>
            </a:xfrm>
            <a:custGeom>
              <a:rect b="b" l="l" r="r" t="t"/>
              <a:pathLst>
                <a:path extrusionOk="0" h="620" w="3513">
                  <a:moveTo>
                    <a:pt x="3377" y="1"/>
                  </a:moveTo>
                  <a:cubicBezTo>
                    <a:pt x="2730" y="1"/>
                    <a:pt x="137" y="322"/>
                    <a:pt x="137" y="322"/>
                  </a:cubicBezTo>
                  <a:cubicBezTo>
                    <a:pt x="137" y="322"/>
                    <a:pt x="0" y="579"/>
                    <a:pt x="137" y="613"/>
                  </a:cubicBezTo>
                  <a:cubicBezTo>
                    <a:pt x="159" y="618"/>
                    <a:pt x="242" y="620"/>
                    <a:pt x="368" y="620"/>
                  </a:cubicBezTo>
                  <a:cubicBezTo>
                    <a:pt x="1124" y="620"/>
                    <a:pt x="3427" y="544"/>
                    <a:pt x="3427" y="544"/>
                  </a:cubicBezTo>
                  <a:cubicBezTo>
                    <a:pt x="3427" y="544"/>
                    <a:pt x="3427" y="407"/>
                    <a:pt x="3513" y="13"/>
                  </a:cubicBezTo>
                  <a:cubicBezTo>
                    <a:pt x="3494" y="5"/>
                    <a:pt x="3447" y="1"/>
                    <a:pt x="3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8"/>
            <p:cNvSpPr/>
            <p:nvPr/>
          </p:nvSpPr>
          <p:spPr>
            <a:xfrm>
              <a:off x="7196246" y="1756410"/>
              <a:ext cx="102608" cy="92255"/>
            </a:xfrm>
            <a:custGeom>
              <a:rect b="b" l="l" r="r" t="t"/>
              <a:pathLst>
                <a:path extrusionOk="0" h="1203" w="1338">
                  <a:moveTo>
                    <a:pt x="327" y="1"/>
                  </a:moveTo>
                  <a:cubicBezTo>
                    <a:pt x="327" y="1"/>
                    <a:pt x="1" y="463"/>
                    <a:pt x="104" y="515"/>
                  </a:cubicBezTo>
                  <a:cubicBezTo>
                    <a:pt x="549" y="720"/>
                    <a:pt x="1080" y="1115"/>
                    <a:pt x="1235" y="1200"/>
                  </a:cubicBezTo>
                  <a:cubicBezTo>
                    <a:pt x="1237" y="1201"/>
                    <a:pt x="1238" y="1202"/>
                    <a:pt x="1240" y="1202"/>
                  </a:cubicBezTo>
                  <a:cubicBezTo>
                    <a:pt x="1290" y="1202"/>
                    <a:pt x="1337" y="789"/>
                    <a:pt x="1337" y="789"/>
                  </a:cubicBezTo>
                  <a:lnTo>
                    <a:pt x="327"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7113500" y="1722744"/>
              <a:ext cx="128835" cy="91642"/>
            </a:xfrm>
            <a:custGeom>
              <a:rect b="b" l="l" r="r" t="t"/>
              <a:pathLst>
                <a:path extrusionOk="0" h="1195" w="1680">
                  <a:moveTo>
                    <a:pt x="411" y="1"/>
                  </a:moveTo>
                  <a:cubicBezTo>
                    <a:pt x="241" y="1"/>
                    <a:pt x="98" y="126"/>
                    <a:pt x="69" y="303"/>
                  </a:cubicBezTo>
                  <a:lnTo>
                    <a:pt x="35" y="594"/>
                  </a:lnTo>
                  <a:cubicBezTo>
                    <a:pt x="0" y="800"/>
                    <a:pt x="138" y="1005"/>
                    <a:pt x="343" y="1022"/>
                  </a:cubicBezTo>
                  <a:lnTo>
                    <a:pt x="1268" y="1194"/>
                  </a:lnTo>
                  <a:cubicBezTo>
                    <a:pt x="1277" y="1195"/>
                    <a:pt x="1286" y="1195"/>
                    <a:pt x="1294" y="1195"/>
                  </a:cubicBezTo>
                  <a:cubicBezTo>
                    <a:pt x="1452" y="1195"/>
                    <a:pt x="1561" y="1047"/>
                    <a:pt x="1577" y="868"/>
                  </a:cubicBezTo>
                  <a:lnTo>
                    <a:pt x="1645" y="628"/>
                  </a:lnTo>
                  <a:cubicBezTo>
                    <a:pt x="1680" y="440"/>
                    <a:pt x="1560" y="268"/>
                    <a:pt x="1388" y="234"/>
                  </a:cubicBezTo>
                  <a:lnTo>
                    <a:pt x="497" y="11"/>
                  </a:lnTo>
                  <a:cubicBezTo>
                    <a:pt x="468" y="4"/>
                    <a:pt x="439" y="1"/>
                    <a:pt x="4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7131905" y="1739385"/>
              <a:ext cx="97316" cy="58666"/>
            </a:xfrm>
            <a:custGeom>
              <a:rect b="b" l="l" r="r" t="t"/>
              <a:pathLst>
                <a:path extrusionOk="0" h="765" w="1269">
                  <a:moveTo>
                    <a:pt x="86" y="0"/>
                  </a:moveTo>
                  <a:cubicBezTo>
                    <a:pt x="86" y="0"/>
                    <a:pt x="0" y="189"/>
                    <a:pt x="0" y="428"/>
                  </a:cubicBezTo>
                  <a:cubicBezTo>
                    <a:pt x="0" y="634"/>
                    <a:pt x="683" y="765"/>
                    <a:pt x="973" y="765"/>
                  </a:cubicBezTo>
                  <a:cubicBezTo>
                    <a:pt x="1021" y="765"/>
                    <a:pt x="1058" y="761"/>
                    <a:pt x="1080" y="754"/>
                  </a:cubicBezTo>
                  <a:cubicBezTo>
                    <a:pt x="1268" y="685"/>
                    <a:pt x="1268" y="257"/>
                    <a:pt x="1268" y="257"/>
                  </a:cubicBezTo>
                  <a:lnTo>
                    <a:pt x="86" y="0"/>
                  </a:lnTo>
                  <a:close/>
                </a:path>
              </a:pathLst>
            </a:custGeom>
            <a:solidFill>
              <a:srgbClr val="93A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7143715" y="1751195"/>
              <a:ext cx="73697" cy="39111"/>
            </a:xfrm>
            <a:custGeom>
              <a:rect b="b" l="l" r="r" t="t"/>
              <a:pathLst>
                <a:path extrusionOk="0" h="510" w="961">
                  <a:moveTo>
                    <a:pt x="52" y="0"/>
                  </a:moveTo>
                  <a:cubicBezTo>
                    <a:pt x="52" y="0"/>
                    <a:pt x="1" y="86"/>
                    <a:pt x="1" y="257"/>
                  </a:cubicBezTo>
                  <a:cubicBezTo>
                    <a:pt x="1" y="401"/>
                    <a:pt x="498" y="509"/>
                    <a:pt x="717" y="509"/>
                  </a:cubicBezTo>
                  <a:cubicBezTo>
                    <a:pt x="758" y="509"/>
                    <a:pt x="790" y="505"/>
                    <a:pt x="806" y="497"/>
                  </a:cubicBezTo>
                  <a:cubicBezTo>
                    <a:pt x="943" y="446"/>
                    <a:pt x="960" y="206"/>
                    <a:pt x="960" y="206"/>
                  </a:cubicBezTo>
                  <a:lnTo>
                    <a:pt x="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p:nvPr/>
          </p:nvSpPr>
          <p:spPr>
            <a:xfrm>
              <a:off x="6795477" y="2272823"/>
              <a:ext cx="109203" cy="290492"/>
            </a:xfrm>
            <a:custGeom>
              <a:rect b="b" l="l" r="r" t="t"/>
              <a:pathLst>
                <a:path extrusionOk="0" h="3788" w="1424">
                  <a:moveTo>
                    <a:pt x="1063" y="1"/>
                  </a:moveTo>
                  <a:lnTo>
                    <a:pt x="292" y="18"/>
                  </a:lnTo>
                  <a:cubicBezTo>
                    <a:pt x="121" y="18"/>
                    <a:pt x="1" y="155"/>
                    <a:pt x="1" y="326"/>
                  </a:cubicBezTo>
                  <a:lnTo>
                    <a:pt x="52" y="3479"/>
                  </a:lnTo>
                  <a:cubicBezTo>
                    <a:pt x="52" y="3650"/>
                    <a:pt x="189" y="3787"/>
                    <a:pt x="361" y="3787"/>
                  </a:cubicBezTo>
                  <a:lnTo>
                    <a:pt x="1132" y="3770"/>
                  </a:lnTo>
                  <a:cubicBezTo>
                    <a:pt x="1286" y="3770"/>
                    <a:pt x="1423" y="3616"/>
                    <a:pt x="1423" y="3462"/>
                  </a:cubicBezTo>
                  <a:lnTo>
                    <a:pt x="1372" y="309"/>
                  </a:lnTo>
                  <a:cubicBezTo>
                    <a:pt x="1372" y="138"/>
                    <a:pt x="1235" y="1"/>
                    <a:pt x="1063" y="1"/>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6819174" y="2318836"/>
              <a:ext cx="63114" cy="243176"/>
            </a:xfrm>
            <a:custGeom>
              <a:rect b="b" l="l" r="r" t="t"/>
              <a:pathLst>
                <a:path extrusionOk="0" h="3171" w="823">
                  <a:moveTo>
                    <a:pt x="600" y="0"/>
                  </a:moveTo>
                  <a:lnTo>
                    <a:pt x="172" y="17"/>
                  </a:lnTo>
                  <a:cubicBezTo>
                    <a:pt x="69" y="17"/>
                    <a:pt x="0" y="120"/>
                    <a:pt x="0" y="257"/>
                  </a:cubicBezTo>
                  <a:lnTo>
                    <a:pt x="35" y="2947"/>
                  </a:lnTo>
                  <a:cubicBezTo>
                    <a:pt x="35" y="3067"/>
                    <a:pt x="120" y="3170"/>
                    <a:pt x="223" y="3170"/>
                  </a:cubicBezTo>
                  <a:lnTo>
                    <a:pt x="651" y="3170"/>
                  </a:lnTo>
                  <a:cubicBezTo>
                    <a:pt x="737" y="3170"/>
                    <a:pt x="823" y="3050"/>
                    <a:pt x="823" y="2930"/>
                  </a:cubicBezTo>
                  <a:lnTo>
                    <a:pt x="771" y="240"/>
                  </a:lnTo>
                  <a:cubicBezTo>
                    <a:pt x="771" y="120"/>
                    <a:pt x="703" y="0"/>
                    <a:pt x="600" y="0"/>
                  </a:cubicBezTo>
                  <a:close/>
                </a:path>
              </a:pathLst>
            </a:custGeom>
            <a:solidFill>
              <a:srgbClr val="F515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6802072" y="2289925"/>
              <a:ext cx="94709" cy="93405"/>
            </a:xfrm>
            <a:custGeom>
              <a:rect b="b" l="l" r="r" t="t"/>
              <a:pathLst>
                <a:path extrusionOk="0" h="1218" w="1235">
                  <a:moveTo>
                    <a:pt x="600" y="0"/>
                  </a:moveTo>
                  <a:cubicBezTo>
                    <a:pt x="258" y="0"/>
                    <a:pt x="1" y="292"/>
                    <a:pt x="1" y="617"/>
                  </a:cubicBezTo>
                  <a:cubicBezTo>
                    <a:pt x="1" y="950"/>
                    <a:pt x="275" y="1218"/>
                    <a:pt x="589" y="1218"/>
                  </a:cubicBezTo>
                  <a:cubicBezTo>
                    <a:pt x="598" y="1218"/>
                    <a:pt x="608" y="1217"/>
                    <a:pt x="617" y="1217"/>
                  </a:cubicBezTo>
                  <a:cubicBezTo>
                    <a:pt x="960" y="1217"/>
                    <a:pt x="1234" y="943"/>
                    <a:pt x="1217" y="600"/>
                  </a:cubicBezTo>
                  <a:cubicBezTo>
                    <a:pt x="1217" y="257"/>
                    <a:pt x="943" y="0"/>
                    <a:pt x="6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8"/>
            <p:cNvSpPr/>
            <p:nvPr/>
          </p:nvSpPr>
          <p:spPr>
            <a:xfrm>
              <a:off x="6813882" y="2301735"/>
              <a:ext cx="69709" cy="69709"/>
            </a:xfrm>
            <a:custGeom>
              <a:rect b="b" l="l" r="r" t="t"/>
              <a:pathLst>
                <a:path extrusionOk="0" h="909" w="909">
                  <a:moveTo>
                    <a:pt x="446" y="1"/>
                  </a:moveTo>
                  <a:cubicBezTo>
                    <a:pt x="206" y="18"/>
                    <a:pt x="1" y="223"/>
                    <a:pt x="1" y="463"/>
                  </a:cubicBezTo>
                  <a:cubicBezTo>
                    <a:pt x="18" y="720"/>
                    <a:pt x="224" y="909"/>
                    <a:pt x="463" y="909"/>
                  </a:cubicBezTo>
                  <a:cubicBezTo>
                    <a:pt x="720" y="909"/>
                    <a:pt x="909" y="703"/>
                    <a:pt x="909" y="446"/>
                  </a:cubicBezTo>
                  <a:cubicBezTo>
                    <a:pt x="909" y="206"/>
                    <a:pt x="703" y="1"/>
                    <a:pt x="446" y="1"/>
                  </a:cubicBezTo>
                  <a:close/>
                </a:path>
              </a:pathLst>
            </a:custGeom>
            <a:solidFill>
              <a:srgbClr val="BED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8"/>
            <p:cNvSpPr/>
            <p:nvPr/>
          </p:nvSpPr>
          <p:spPr>
            <a:xfrm>
              <a:off x="6779756" y="2442303"/>
              <a:ext cx="143252" cy="60583"/>
            </a:xfrm>
            <a:custGeom>
              <a:rect b="b" l="l" r="r" t="t"/>
              <a:pathLst>
                <a:path extrusionOk="0" h="790" w="1868">
                  <a:moveTo>
                    <a:pt x="86" y="1"/>
                  </a:moveTo>
                  <a:cubicBezTo>
                    <a:pt x="35" y="1"/>
                    <a:pt x="0" y="52"/>
                    <a:pt x="0" y="104"/>
                  </a:cubicBezTo>
                  <a:lnTo>
                    <a:pt x="0" y="686"/>
                  </a:lnTo>
                  <a:cubicBezTo>
                    <a:pt x="0" y="738"/>
                    <a:pt x="35" y="789"/>
                    <a:pt x="86" y="789"/>
                  </a:cubicBezTo>
                  <a:lnTo>
                    <a:pt x="1782" y="789"/>
                  </a:lnTo>
                  <a:cubicBezTo>
                    <a:pt x="1834" y="789"/>
                    <a:pt x="1868" y="738"/>
                    <a:pt x="1868" y="686"/>
                  </a:cubicBezTo>
                  <a:lnTo>
                    <a:pt x="1868" y="104"/>
                  </a:lnTo>
                  <a:cubicBezTo>
                    <a:pt x="1868" y="52"/>
                    <a:pt x="1834"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6419709" y="3696987"/>
              <a:ext cx="123620" cy="118482"/>
            </a:xfrm>
            <a:custGeom>
              <a:rect b="b" l="l" r="r" t="t"/>
              <a:pathLst>
                <a:path extrusionOk="0" h="1545" w="1612">
                  <a:moveTo>
                    <a:pt x="902" y="1"/>
                  </a:moveTo>
                  <a:cubicBezTo>
                    <a:pt x="856" y="1"/>
                    <a:pt x="812" y="12"/>
                    <a:pt x="772" y="37"/>
                  </a:cubicBezTo>
                  <a:lnTo>
                    <a:pt x="155" y="432"/>
                  </a:lnTo>
                  <a:cubicBezTo>
                    <a:pt x="18" y="517"/>
                    <a:pt x="1" y="723"/>
                    <a:pt x="120" y="894"/>
                  </a:cubicBezTo>
                  <a:lnTo>
                    <a:pt x="395" y="1340"/>
                  </a:lnTo>
                  <a:cubicBezTo>
                    <a:pt x="482" y="1465"/>
                    <a:pt x="607" y="1545"/>
                    <a:pt x="721" y="1545"/>
                  </a:cubicBezTo>
                  <a:cubicBezTo>
                    <a:pt x="763" y="1545"/>
                    <a:pt x="803" y="1534"/>
                    <a:pt x="840" y="1511"/>
                  </a:cubicBezTo>
                  <a:lnTo>
                    <a:pt x="1457" y="1117"/>
                  </a:lnTo>
                  <a:cubicBezTo>
                    <a:pt x="1594" y="1031"/>
                    <a:pt x="1611" y="809"/>
                    <a:pt x="1491" y="637"/>
                  </a:cubicBezTo>
                  <a:lnTo>
                    <a:pt x="1217" y="192"/>
                  </a:lnTo>
                  <a:cubicBezTo>
                    <a:pt x="1132" y="70"/>
                    <a:pt x="1013" y="1"/>
                    <a:pt x="902"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8"/>
            <p:cNvSpPr/>
            <p:nvPr/>
          </p:nvSpPr>
          <p:spPr>
            <a:xfrm>
              <a:off x="6421012" y="3696987"/>
              <a:ext cx="106519" cy="92255"/>
            </a:xfrm>
            <a:custGeom>
              <a:rect b="b" l="l" r="r" t="t"/>
              <a:pathLst>
                <a:path extrusionOk="0" h="1203" w="1389">
                  <a:moveTo>
                    <a:pt x="894" y="1"/>
                  </a:moveTo>
                  <a:cubicBezTo>
                    <a:pt x="849" y="1"/>
                    <a:pt x="807" y="12"/>
                    <a:pt x="772" y="37"/>
                  </a:cubicBezTo>
                  <a:lnTo>
                    <a:pt x="138" y="432"/>
                  </a:lnTo>
                  <a:cubicBezTo>
                    <a:pt x="18" y="517"/>
                    <a:pt x="1" y="723"/>
                    <a:pt x="103" y="894"/>
                  </a:cubicBezTo>
                  <a:lnTo>
                    <a:pt x="292" y="1203"/>
                  </a:lnTo>
                  <a:lnTo>
                    <a:pt x="1389" y="500"/>
                  </a:lnTo>
                  <a:lnTo>
                    <a:pt x="1200" y="192"/>
                  </a:lnTo>
                  <a:cubicBezTo>
                    <a:pt x="1127" y="70"/>
                    <a:pt x="1003" y="1"/>
                    <a:pt x="8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8"/>
            <p:cNvSpPr/>
            <p:nvPr/>
          </p:nvSpPr>
          <p:spPr>
            <a:xfrm>
              <a:off x="6343481" y="3235942"/>
              <a:ext cx="293100" cy="197164"/>
            </a:xfrm>
            <a:custGeom>
              <a:rect b="b" l="l" r="r" t="t"/>
              <a:pathLst>
                <a:path extrusionOk="0" h="2571" w="3822">
                  <a:moveTo>
                    <a:pt x="1496" y="1"/>
                  </a:moveTo>
                  <a:cubicBezTo>
                    <a:pt x="1443" y="1"/>
                    <a:pt x="1395" y="6"/>
                    <a:pt x="1354" y="18"/>
                  </a:cubicBezTo>
                  <a:cubicBezTo>
                    <a:pt x="875" y="155"/>
                    <a:pt x="1" y="1063"/>
                    <a:pt x="223" y="2143"/>
                  </a:cubicBezTo>
                  <a:cubicBezTo>
                    <a:pt x="289" y="2459"/>
                    <a:pt x="335" y="2571"/>
                    <a:pt x="368" y="2571"/>
                  </a:cubicBezTo>
                  <a:cubicBezTo>
                    <a:pt x="446" y="2571"/>
                    <a:pt x="446" y="1920"/>
                    <a:pt x="446" y="1920"/>
                  </a:cubicBezTo>
                  <a:cubicBezTo>
                    <a:pt x="446" y="1920"/>
                    <a:pt x="892" y="515"/>
                    <a:pt x="1371" y="412"/>
                  </a:cubicBezTo>
                  <a:cubicBezTo>
                    <a:pt x="1416" y="403"/>
                    <a:pt x="1468" y="398"/>
                    <a:pt x="1524" y="398"/>
                  </a:cubicBezTo>
                  <a:cubicBezTo>
                    <a:pt x="2073" y="398"/>
                    <a:pt x="3099" y="823"/>
                    <a:pt x="3239" y="1149"/>
                  </a:cubicBezTo>
                  <a:cubicBezTo>
                    <a:pt x="3376" y="1492"/>
                    <a:pt x="3530" y="2280"/>
                    <a:pt x="3530" y="2280"/>
                  </a:cubicBezTo>
                  <a:lnTo>
                    <a:pt x="3770" y="2366"/>
                  </a:lnTo>
                  <a:cubicBezTo>
                    <a:pt x="3822" y="2040"/>
                    <a:pt x="3667" y="1218"/>
                    <a:pt x="3479" y="909"/>
                  </a:cubicBezTo>
                  <a:cubicBezTo>
                    <a:pt x="3291" y="612"/>
                    <a:pt x="2061" y="1"/>
                    <a:pt x="1496" y="1"/>
                  </a:cubicBezTo>
                  <a:close/>
                </a:path>
              </a:pathLst>
            </a:custGeom>
            <a:solidFill>
              <a:srgbClr val="DBA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8"/>
            <p:cNvSpPr/>
            <p:nvPr/>
          </p:nvSpPr>
          <p:spPr>
            <a:xfrm>
              <a:off x="6302760" y="3183181"/>
              <a:ext cx="249771" cy="232900"/>
            </a:xfrm>
            <a:custGeom>
              <a:rect b="b" l="l" r="r" t="t"/>
              <a:pathLst>
                <a:path extrusionOk="0" h="3037" w="3257">
                  <a:moveTo>
                    <a:pt x="1030" y="0"/>
                  </a:moveTo>
                  <a:cubicBezTo>
                    <a:pt x="965" y="0"/>
                    <a:pt x="906" y="7"/>
                    <a:pt x="857" y="21"/>
                  </a:cubicBezTo>
                  <a:cubicBezTo>
                    <a:pt x="395" y="141"/>
                    <a:pt x="1" y="1529"/>
                    <a:pt x="223" y="2608"/>
                  </a:cubicBezTo>
                  <a:cubicBezTo>
                    <a:pt x="289" y="2924"/>
                    <a:pt x="335" y="3036"/>
                    <a:pt x="367" y="3036"/>
                  </a:cubicBezTo>
                  <a:cubicBezTo>
                    <a:pt x="446" y="3036"/>
                    <a:pt x="446" y="2385"/>
                    <a:pt x="446" y="2385"/>
                  </a:cubicBezTo>
                  <a:cubicBezTo>
                    <a:pt x="446" y="2385"/>
                    <a:pt x="652" y="621"/>
                    <a:pt x="1149" y="518"/>
                  </a:cubicBezTo>
                  <a:cubicBezTo>
                    <a:pt x="1212" y="506"/>
                    <a:pt x="1282" y="501"/>
                    <a:pt x="1357" y="501"/>
                  </a:cubicBezTo>
                  <a:cubicBezTo>
                    <a:pt x="1854" y="501"/>
                    <a:pt x="2554" y="734"/>
                    <a:pt x="2674" y="1032"/>
                  </a:cubicBezTo>
                  <a:cubicBezTo>
                    <a:pt x="2811" y="1392"/>
                    <a:pt x="2982" y="2180"/>
                    <a:pt x="2982" y="2180"/>
                  </a:cubicBezTo>
                  <a:lnTo>
                    <a:pt x="3222" y="2265"/>
                  </a:lnTo>
                  <a:cubicBezTo>
                    <a:pt x="3256" y="1923"/>
                    <a:pt x="3119" y="1117"/>
                    <a:pt x="2931" y="809"/>
                  </a:cubicBezTo>
                  <a:cubicBezTo>
                    <a:pt x="2731" y="501"/>
                    <a:pt x="1605" y="0"/>
                    <a:pt x="1030" y="0"/>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8"/>
            <p:cNvSpPr/>
            <p:nvPr/>
          </p:nvSpPr>
          <p:spPr>
            <a:xfrm>
              <a:off x="6510660" y="3325206"/>
              <a:ext cx="53681" cy="40951"/>
            </a:xfrm>
            <a:custGeom>
              <a:rect b="b" l="l" r="r" t="t"/>
              <a:pathLst>
                <a:path extrusionOk="0" h="534" w="700">
                  <a:moveTo>
                    <a:pt x="275" y="0"/>
                  </a:moveTo>
                  <a:cubicBezTo>
                    <a:pt x="104" y="0"/>
                    <a:pt x="0" y="151"/>
                    <a:pt x="14" y="259"/>
                  </a:cubicBezTo>
                  <a:cubicBezTo>
                    <a:pt x="48" y="396"/>
                    <a:pt x="545" y="533"/>
                    <a:pt x="545" y="533"/>
                  </a:cubicBezTo>
                  <a:cubicBezTo>
                    <a:pt x="614" y="448"/>
                    <a:pt x="699" y="156"/>
                    <a:pt x="425" y="36"/>
                  </a:cubicBezTo>
                  <a:cubicBezTo>
                    <a:pt x="371" y="11"/>
                    <a:pt x="320" y="0"/>
                    <a:pt x="275"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8"/>
            <p:cNvSpPr/>
            <p:nvPr/>
          </p:nvSpPr>
          <p:spPr>
            <a:xfrm>
              <a:off x="6595783" y="3398673"/>
              <a:ext cx="48697" cy="42332"/>
            </a:xfrm>
            <a:custGeom>
              <a:rect b="b" l="l" r="r" t="t"/>
              <a:pathLst>
                <a:path extrusionOk="0" h="552" w="635">
                  <a:moveTo>
                    <a:pt x="339" y="1"/>
                  </a:moveTo>
                  <a:cubicBezTo>
                    <a:pt x="332" y="1"/>
                    <a:pt x="319" y="7"/>
                    <a:pt x="292" y="21"/>
                  </a:cubicBezTo>
                  <a:cubicBezTo>
                    <a:pt x="189" y="72"/>
                    <a:pt x="1" y="278"/>
                    <a:pt x="1" y="278"/>
                  </a:cubicBezTo>
                  <a:lnTo>
                    <a:pt x="292" y="552"/>
                  </a:lnTo>
                  <a:cubicBezTo>
                    <a:pt x="395" y="449"/>
                    <a:pt x="635" y="244"/>
                    <a:pt x="463" y="124"/>
                  </a:cubicBezTo>
                  <a:cubicBezTo>
                    <a:pt x="338" y="48"/>
                    <a:pt x="359" y="1"/>
                    <a:pt x="33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8"/>
            <p:cNvSpPr/>
            <p:nvPr/>
          </p:nvSpPr>
          <p:spPr>
            <a:xfrm>
              <a:off x="6251533" y="3333181"/>
              <a:ext cx="415263" cy="377226"/>
            </a:xfrm>
            <a:custGeom>
              <a:rect b="b" l="l" r="r" t="t"/>
              <a:pathLst>
                <a:path extrusionOk="0" h="4919" w="5415">
                  <a:moveTo>
                    <a:pt x="429" y="2554"/>
                  </a:moveTo>
                  <a:lnTo>
                    <a:pt x="2828" y="4919"/>
                  </a:lnTo>
                  <a:lnTo>
                    <a:pt x="5106" y="4405"/>
                  </a:lnTo>
                  <a:cubicBezTo>
                    <a:pt x="5106" y="4405"/>
                    <a:pt x="5415" y="2742"/>
                    <a:pt x="5089" y="2177"/>
                  </a:cubicBezTo>
                  <a:cubicBezTo>
                    <a:pt x="4747" y="1629"/>
                    <a:pt x="3770" y="1"/>
                    <a:pt x="3204" y="292"/>
                  </a:cubicBezTo>
                  <a:cubicBezTo>
                    <a:pt x="2639" y="601"/>
                    <a:pt x="617" y="1440"/>
                    <a:pt x="429" y="1749"/>
                  </a:cubicBezTo>
                  <a:cubicBezTo>
                    <a:pt x="257" y="2057"/>
                    <a:pt x="0" y="2194"/>
                    <a:pt x="429" y="2554"/>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8"/>
            <p:cNvSpPr/>
            <p:nvPr/>
          </p:nvSpPr>
          <p:spPr>
            <a:xfrm>
              <a:off x="6265950" y="3310865"/>
              <a:ext cx="245783" cy="143329"/>
            </a:xfrm>
            <a:custGeom>
              <a:rect b="b" l="l" r="r" t="t"/>
              <a:pathLst>
                <a:path extrusionOk="0" h="1869" w="3205">
                  <a:moveTo>
                    <a:pt x="52" y="1868"/>
                  </a:moveTo>
                  <a:cubicBezTo>
                    <a:pt x="172" y="1766"/>
                    <a:pt x="1" y="1286"/>
                    <a:pt x="155" y="1183"/>
                  </a:cubicBezTo>
                  <a:cubicBezTo>
                    <a:pt x="601" y="772"/>
                    <a:pt x="2108" y="1"/>
                    <a:pt x="2434" y="18"/>
                  </a:cubicBezTo>
                  <a:cubicBezTo>
                    <a:pt x="2777" y="52"/>
                    <a:pt x="3205" y="446"/>
                    <a:pt x="3205" y="446"/>
                  </a:cubicBezTo>
                  <a:cubicBezTo>
                    <a:pt x="3205" y="446"/>
                    <a:pt x="1920" y="1423"/>
                    <a:pt x="1183" y="1628"/>
                  </a:cubicBezTo>
                  <a:cubicBezTo>
                    <a:pt x="446" y="1834"/>
                    <a:pt x="52" y="1868"/>
                    <a:pt x="52" y="1868"/>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8"/>
            <p:cNvSpPr/>
            <p:nvPr/>
          </p:nvSpPr>
          <p:spPr>
            <a:xfrm>
              <a:off x="6465721" y="3652508"/>
              <a:ext cx="180062" cy="119632"/>
            </a:xfrm>
            <a:custGeom>
              <a:rect b="b" l="l" r="r" t="t"/>
              <a:pathLst>
                <a:path extrusionOk="0" h="1560" w="2348">
                  <a:moveTo>
                    <a:pt x="2348" y="1046"/>
                  </a:moveTo>
                  <a:lnTo>
                    <a:pt x="480" y="1560"/>
                  </a:lnTo>
                  <a:lnTo>
                    <a:pt x="35" y="755"/>
                  </a:lnTo>
                  <a:cubicBezTo>
                    <a:pt x="0" y="635"/>
                    <a:pt x="480" y="395"/>
                    <a:pt x="1114" y="206"/>
                  </a:cubicBezTo>
                  <a:cubicBezTo>
                    <a:pt x="1731" y="35"/>
                    <a:pt x="2279" y="1"/>
                    <a:pt x="2313" y="12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8"/>
            <p:cNvSpPr/>
            <p:nvPr/>
          </p:nvSpPr>
          <p:spPr>
            <a:xfrm>
              <a:off x="6477531" y="3676205"/>
              <a:ext cx="166949" cy="61810"/>
            </a:xfrm>
            <a:custGeom>
              <a:rect b="b" l="l" r="r" t="t"/>
              <a:pathLst>
                <a:path extrusionOk="0" h="806" w="2177">
                  <a:moveTo>
                    <a:pt x="2177" y="223"/>
                  </a:moveTo>
                  <a:lnTo>
                    <a:pt x="2177" y="120"/>
                  </a:lnTo>
                  <a:cubicBezTo>
                    <a:pt x="2142" y="0"/>
                    <a:pt x="1628" y="51"/>
                    <a:pt x="1046" y="206"/>
                  </a:cubicBezTo>
                  <a:cubicBezTo>
                    <a:pt x="446" y="377"/>
                    <a:pt x="0" y="600"/>
                    <a:pt x="35" y="720"/>
                  </a:cubicBezTo>
                  <a:lnTo>
                    <a:pt x="69" y="805"/>
                  </a:lnTo>
                  <a:cubicBezTo>
                    <a:pt x="155" y="685"/>
                    <a:pt x="566" y="497"/>
                    <a:pt x="1080" y="343"/>
                  </a:cubicBezTo>
                  <a:cubicBezTo>
                    <a:pt x="1594" y="206"/>
                    <a:pt x="2057" y="154"/>
                    <a:pt x="2177" y="22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8"/>
            <p:cNvSpPr/>
            <p:nvPr/>
          </p:nvSpPr>
          <p:spPr>
            <a:xfrm>
              <a:off x="6489341" y="3699824"/>
              <a:ext cx="156442" cy="57899"/>
            </a:xfrm>
            <a:custGeom>
              <a:rect b="b" l="l" r="r" t="t"/>
              <a:pathLst>
                <a:path extrusionOk="0" h="755" w="2040">
                  <a:moveTo>
                    <a:pt x="2040" y="206"/>
                  </a:moveTo>
                  <a:lnTo>
                    <a:pt x="2023" y="120"/>
                  </a:lnTo>
                  <a:cubicBezTo>
                    <a:pt x="2005" y="0"/>
                    <a:pt x="1526" y="52"/>
                    <a:pt x="977" y="206"/>
                  </a:cubicBezTo>
                  <a:cubicBezTo>
                    <a:pt x="412" y="360"/>
                    <a:pt x="1" y="566"/>
                    <a:pt x="18" y="669"/>
                  </a:cubicBezTo>
                  <a:lnTo>
                    <a:pt x="69" y="754"/>
                  </a:lnTo>
                  <a:cubicBezTo>
                    <a:pt x="138" y="652"/>
                    <a:pt x="532" y="463"/>
                    <a:pt x="1012" y="326"/>
                  </a:cubicBezTo>
                  <a:cubicBezTo>
                    <a:pt x="1491" y="189"/>
                    <a:pt x="1920" y="155"/>
                    <a:pt x="2040" y="20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8"/>
            <p:cNvSpPr/>
            <p:nvPr/>
          </p:nvSpPr>
          <p:spPr>
            <a:xfrm>
              <a:off x="6501151" y="3724825"/>
              <a:ext cx="147240" cy="55215"/>
            </a:xfrm>
            <a:custGeom>
              <a:rect b="b" l="l" r="r" t="t"/>
              <a:pathLst>
                <a:path extrusionOk="0" h="720" w="1920">
                  <a:moveTo>
                    <a:pt x="1886" y="103"/>
                  </a:moveTo>
                  <a:cubicBezTo>
                    <a:pt x="1851" y="0"/>
                    <a:pt x="1423" y="34"/>
                    <a:pt x="909" y="189"/>
                  </a:cubicBezTo>
                  <a:cubicBezTo>
                    <a:pt x="395" y="326"/>
                    <a:pt x="1" y="531"/>
                    <a:pt x="18" y="617"/>
                  </a:cubicBezTo>
                  <a:cubicBezTo>
                    <a:pt x="52" y="720"/>
                    <a:pt x="498" y="685"/>
                    <a:pt x="1012" y="548"/>
                  </a:cubicBezTo>
                  <a:cubicBezTo>
                    <a:pt x="1526" y="394"/>
                    <a:pt x="1920" y="206"/>
                    <a:pt x="1886" y="103"/>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8"/>
            <p:cNvSpPr/>
            <p:nvPr/>
          </p:nvSpPr>
          <p:spPr>
            <a:xfrm>
              <a:off x="6235735" y="3308258"/>
              <a:ext cx="442870" cy="368023"/>
            </a:xfrm>
            <a:custGeom>
              <a:rect b="b" l="l" r="r" t="t"/>
              <a:pathLst>
                <a:path extrusionOk="0" h="4799" w="5775">
                  <a:moveTo>
                    <a:pt x="5312" y="4730"/>
                  </a:moveTo>
                  <a:cubicBezTo>
                    <a:pt x="5484" y="4318"/>
                    <a:pt x="5775" y="2982"/>
                    <a:pt x="5432" y="2382"/>
                  </a:cubicBezTo>
                  <a:cubicBezTo>
                    <a:pt x="5090" y="1765"/>
                    <a:pt x="4044" y="0"/>
                    <a:pt x="3239" y="514"/>
                  </a:cubicBezTo>
                  <a:cubicBezTo>
                    <a:pt x="1663" y="1525"/>
                    <a:pt x="1252" y="1525"/>
                    <a:pt x="446" y="1902"/>
                  </a:cubicBezTo>
                  <a:cubicBezTo>
                    <a:pt x="1" y="2434"/>
                    <a:pt x="669" y="3033"/>
                    <a:pt x="960" y="3256"/>
                  </a:cubicBezTo>
                  <a:cubicBezTo>
                    <a:pt x="960" y="3256"/>
                    <a:pt x="292" y="2502"/>
                    <a:pt x="720" y="2228"/>
                  </a:cubicBezTo>
                  <a:cubicBezTo>
                    <a:pt x="995" y="2057"/>
                    <a:pt x="1577" y="2245"/>
                    <a:pt x="3359" y="857"/>
                  </a:cubicBezTo>
                  <a:cubicBezTo>
                    <a:pt x="3719" y="789"/>
                    <a:pt x="4044" y="1046"/>
                    <a:pt x="4439" y="1525"/>
                  </a:cubicBezTo>
                  <a:cubicBezTo>
                    <a:pt x="4833" y="2005"/>
                    <a:pt x="5244" y="2639"/>
                    <a:pt x="5295" y="2999"/>
                  </a:cubicBezTo>
                  <a:cubicBezTo>
                    <a:pt x="5415" y="3770"/>
                    <a:pt x="5072" y="4798"/>
                    <a:pt x="5072" y="479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8"/>
            <p:cNvSpPr/>
            <p:nvPr/>
          </p:nvSpPr>
          <p:spPr>
            <a:xfrm>
              <a:off x="6461733" y="3398903"/>
              <a:ext cx="113114" cy="257670"/>
            </a:xfrm>
            <a:custGeom>
              <a:rect b="b" l="l" r="r" t="t"/>
              <a:pathLst>
                <a:path extrusionOk="0" h="3360" w="1475">
                  <a:moveTo>
                    <a:pt x="1474" y="3359"/>
                  </a:moveTo>
                  <a:lnTo>
                    <a:pt x="481" y="1"/>
                  </a:lnTo>
                  <a:cubicBezTo>
                    <a:pt x="481" y="1"/>
                    <a:pt x="138" y="361"/>
                    <a:pt x="1" y="395"/>
                  </a:cubicBezTo>
                  <a:cubicBezTo>
                    <a:pt x="858" y="2331"/>
                    <a:pt x="1337" y="3308"/>
                    <a:pt x="1337" y="3308"/>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8"/>
            <p:cNvSpPr/>
            <p:nvPr/>
          </p:nvSpPr>
          <p:spPr>
            <a:xfrm>
              <a:off x="6522240" y="3405498"/>
              <a:ext cx="52608" cy="251075"/>
            </a:xfrm>
            <a:custGeom>
              <a:rect b="b" l="l" r="r" t="t"/>
              <a:pathLst>
                <a:path extrusionOk="0" h="3274" w="686">
                  <a:moveTo>
                    <a:pt x="685" y="3273"/>
                  </a:moveTo>
                  <a:lnTo>
                    <a:pt x="0" y="0"/>
                  </a:lnTo>
                  <a:cubicBezTo>
                    <a:pt x="0" y="0"/>
                    <a:pt x="428" y="137"/>
                    <a:pt x="548" y="343"/>
                  </a:cubicBezTo>
                  <a:cubicBezTo>
                    <a:pt x="651" y="549"/>
                    <a:pt x="685" y="3273"/>
                    <a:pt x="685" y="32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8"/>
            <p:cNvSpPr/>
            <p:nvPr/>
          </p:nvSpPr>
          <p:spPr>
            <a:xfrm>
              <a:off x="6574771" y="3525054"/>
              <a:ext cx="63114" cy="88114"/>
            </a:xfrm>
            <a:custGeom>
              <a:rect b="b" l="l" r="r" t="t"/>
              <a:pathLst>
                <a:path extrusionOk="0" h="1149" w="823">
                  <a:moveTo>
                    <a:pt x="823" y="549"/>
                  </a:moveTo>
                  <a:cubicBezTo>
                    <a:pt x="823" y="737"/>
                    <a:pt x="771" y="909"/>
                    <a:pt x="686" y="1029"/>
                  </a:cubicBezTo>
                  <a:lnTo>
                    <a:pt x="686" y="1149"/>
                  </a:lnTo>
                  <a:lnTo>
                    <a:pt x="412" y="1149"/>
                  </a:lnTo>
                  <a:lnTo>
                    <a:pt x="412" y="1149"/>
                  </a:lnTo>
                  <a:cubicBezTo>
                    <a:pt x="206" y="1131"/>
                    <a:pt x="35" y="909"/>
                    <a:pt x="18" y="600"/>
                  </a:cubicBezTo>
                  <a:cubicBezTo>
                    <a:pt x="0" y="292"/>
                    <a:pt x="155" y="35"/>
                    <a:pt x="360" y="1"/>
                  </a:cubicBezTo>
                  <a:lnTo>
                    <a:pt x="669" y="1"/>
                  </a:lnTo>
                  <a:lnTo>
                    <a:pt x="669" y="155"/>
                  </a:lnTo>
                  <a:cubicBezTo>
                    <a:pt x="754" y="240"/>
                    <a:pt x="806" y="395"/>
                    <a:pt x="823" y="54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8"/>
            <p:cNvSpPr/>
            <p:nvPr/>
          </p:nvSpPr>
          <p:spPr>
            <a:xfrm>
              <a:off x="6591872" y="3523750"/>
              <a:ext cx="65721" cy="90721"/>
            </a:xfrm>
            <a:custGeom>
              <a:rect b="b" l="l" r="r" t="t"/>
              <a:pathLst>
                <a:path extrusionOk="0" h="1183" w="857">
                  <a:moveTo>
                    <a:pt x="823" y="566"/>
                  </a:moveTo>
                  <a:cubicBezTo>
                    <a:pt x="805" y="257"/>
                    <a:pt x="600" y="0"/>
                    <a:pt x="377" y="18"/>
                  </a:cubicBezTo>
                  <a:cubicBezTo>
                    <a:pt x="154" y="35"/>
                    <a:pt x="0" y="309"/>
                    <a:pt x="17" y="617"/>
                  </a:cubicBezTo>
                  <a:cubicBezTo>
                    <a:pt x="34" y="943"/>
                    <a:pt x="240" y="1183"/>
                    <a:pt x="463" y="1166"/>
                  </a:cubicBezTo>
                  <a:cubicBezTo>
                    <a:pt x="686" y="1148"/>
                    <a:pt x="857" y="891"/>
                    <a:pt x="823" y="56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8"/>
            <p:cNvSpPr/>
            <p:nvPr/>
          </p:nvSpPr>
          <p:spPr>
            <a:xfrm>
              <a:off x="6300153" y="2957413"/>
              <a:ext cx="237885" cy="375845"/>
            </a:xfrm>
            <a:custGeom>
              <a:rect b="b" l="l" r="r" t="t"/>
              <a:pathLst>
                <a:path extrusionOk="0" h="4901" w="3102">
                  <a:moveTo>
                    <a:pt x="977" y="1"/>
                  </a:moveTo>
                  <a:cubicBezTo>
                    <a:pt x="840" y="737"/>
                    <a:pt x="926" y="1200"/>
                    <a:pt x="634" y="1577"/>
                  </a:cubicBezTo>
                  <a:cubicBezTo>
                    <a:pt x="326" y="1971"/>
                    <a:pt x="0" y="2776"/>
                    <a:pt x="137" y="3273"/>
                  </a:cubicBezTo>
                  <a:cubicBezTo>
                    <a:pt x="223" y="3513"/>
                    <a:pt x="600" y="4164"/>
                    <a:pt x="960" y="4438"/>
                  </a:cubicBezTo>
                  <a:cubicBezTo>
                    <a:pt x="1542" y="4901"/>
                    <a:pt x="2279" y="4233"/>
                    <a:pt x="2296" y="4061"/>
                  </a:cubicBezTo>
                  <a:cubicBezTo>
                    <a:pt x="2331" y="3770"/>
                    <a:pt x="1971" y="3890"/>
                    <a:pt x="1799" y="3770"/>
                  </a:cubicBezTo>
                  <a:cubicBezTo>
                    <a:pt x="1577" y="3599"/>
                    <a:pt x="1440" y="3068"/>
                    <a:pt x="1679" y="2879"/>
                  </a:cubicBezTo>
                  <a:cubicBezTo>
                    <a:pt x="1919" y="2708"/>
                    <a:pt x="2108" y="4113"/>
                    <a:pt x="2690" y="3702"/>
                  </a:cubicBezTo>
                  <a:cubicBezTo>
                    <a:pt x="2896" y="3547"/>
                    <a:pt x="2331" y="2382"/>
                    <a:pt x="2605" y="2074"/>
                  </a:cubicBezTo>
                  <a:cubicBezTo>
                    <a:pt x="2862" y="1765"/>
                    <a:pt x="3102" y="1114"/>
                    <a:pt x="2982" y="874"/>
                  </a:cubicBezTo>
                  <a:cubicBezTo>
                    <a:pt x="2845" y="617"/>
                    <a:pt x="977" y="1"/>
                    <a:pt x="977" y="1"/>
                  </a:cubicBezTo>
                  <a:close/>
                </a:path>
              </a:pathLst>
            </a:custGeom>
            <a:solidFill>
              <a:srgbClr val="1D23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8"/>
            <p:cNvSpPr/>
            <p:nvPr/>
          </p:nvSpPr>
          <p:spPr>
            <a:xfrm>
              <a:off x="6427607" y="3193917"/>
              <a:ext cx="105215" cy="99924"/>
            </a:xfrm>
            <a:custGeom>
              <a:rect b="b" l="l" r="r" t="t"/>
              <a:pathLst>
                <a:path extrusionOk="0" h="1303" w="1372">
                  <a:moveTo>
                    <a:pt x="0" y="378"/>
                  </a:moveTo>
                  <a:cubicBezTo>
                    <a:pt x="120" y="395"/>
                    <a:pt x="943" y="566"/>
                    <a:pt x="1080" y="926"/>
                  </a:cubicBezTo>
                  <a:cubicBezTo>
                    <a:pt x="1217" y="1303"/>
                    <a:pt x="1371" y="772"/>
                    <a:pt x="1371" y="772"/>
                  </a:cubicBezTo>
                  <a:cubicBezTo>
                    <a:pt x="1371" y="772"/>
                    <a:pt x="1165" y="206"/>
                    <a:pt x="86" y="1"/>
                  </a:cubicBezTo>
                  <a:cubicBezTo>
                    <a:pt x="0" y="224"/>
                    <a:pt x="0" y="378"/>
                    <a:pt x="0" y="378"/>
                  </a:cubicBezTo>
                  <a:close/>
                </a:path>
              </a:pathLst>
            </a:custGeom>
            <a:solidFill>
              <a:srgbClr val="F4D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8"/>
            <p:cNvSpPr/>
            <p:nvPr/>
          </p:nvSpPr>
          <p:spPr>
            <a:xfrm>
              <a:off x="6325076" y="2196596"/>
              <a:ext cx="406137" cy="956677"/>
            </a:xfrm>
            <a:custGeom>
              <a:rect b="b" l="l" r="r" t="t"/>
              <a:pathLst>
                <a:path extrusionOk="0" h="12475" w="5296">
                  <a:moveTo>
                    <a:pt x="4850" y="69"/>
                  </a:moveTo>
                  <a:cubicBezTo>
                    <a:pt x="4319" y="1"/>
                    <a:pt x="3599" y="703"/>
                    <a:pt x="3256" y="1663"/>
                  </a:cubicBezTo>
                  <a:cubicBezTo>
                    <a:pt x="2811" y="2948"/>
                    <a:pt x="2040" y="5364"/>
                    <a:pt x="1440" y="6495"/>
                  </a:cubicBezTo>
                  <a:cubicBezTo>
                    <a:pt x="840" y="7626"/>
                    <a:pt x="1" y="11258"/>
                    <a:pt x="155" y="11566"/>
                  </a:cubicBezTo>
                  <a:cubicBezTo>
                    <a:pt x="909" y="11412"/>
                    <a:pt x="2228" y="12098"/>
                    <a:pt x="2759" y="12475"/>
                  </a:cubicBezTo>
                  <a:cubicBezTo>
                    <a:pt x="3445" y="10658"/>
                    <a:pt x="3873" y="9973"/>
                    <a:pt x="4233" y="8808"/>
                  </a:cubicBezTo>
                  <a:cubicBezTo>
                    <a:pt x="4850" y="6837"/>
                    <a:pt x="4696" y="7060"/>
                    <a:pt x="4987" y="6152"/>
                  </a:cubicBezTo>
                  <a:cubicBezTo>
                    <a:pt x="5295" y="5244"/>
                    <a:pt x="4850" y="69"/>
                    <a:pt x="4850"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8"/>
            <p:cNvSpPr/>
            <p:nvPr/>
          </p:nvSpPr>
          <p:spPr>
            <a:xfrm>
              <a:off x="6678606" y="3745837"/>
              <a:ext cx="319327" cy="395554"/>
            </a:xfrm>
            <a:custGeom>
              <a:rect b="b" l="l" r="r" t="t"/>
              <a:pathLst>
                <a:path extrusionOk="0" h="5158" w="4164">
                  <a:moveTo>
                    <a:pt x="514" y="0"/>
                  </a:moveTo>
                  <a:cubicBezTo>
                    <a:pt x="1302" y="291"/>
                    <a:pt x="3821" y="411"/>
                    <a:pt x="4164" y="343"/>
                  </a:cubicBezTo>
                  <a:cubicBezTo>
                    <a:pt x="4112" y="1714"/>
                    <a:pt x="3924" y="5106"/>
                    <a:pt x="3513" y="5106"/>
                  </a:cubicBezTo>
                  <a:cubicBezTo>
                    <a:pt x="3118" y="5106"/>
                    <a:pt x="0" y="5158"/>
                    <a:pt x="0" y="4592"/>
                  </a:cubicBezTo>
                  <a:cubicBezTo>
                    <a:pt x="0" y="4027"/>
                    <a:pt x="514"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8"/>
            <p:cNvSpPr/>
            <p:nvPr/>
          </p:nvSpPr>
          <p:spPr>
            <a:xfrm>
              <a:off x="7080678" y="3745837"/>
              <a:ext cx="352226" cy="413959"/>
            </a:xfrm>
            <a:custGeom>
              <a:rect b="b" l="l" r="r" t="t"/>
              <a:pathLst>
                <a:path extrusionOk="0" h="5398" w="4593">
                  <a:moveTo>
                    <a:pt x="0" y="514"/>
                  </a:moveTo>
                  <a:cubicBezTo>
                    <a:pt x="463" y="514"/>
                    <a:pt x="3598" y="172"/>
                    <a:pt x="3941" y="0"/>
                  </a:cubicBezTo>
                  <a:cubicBezTo>
                    <a:pt x="4232" y="1594"/>
                    <a:pt x="4592" y="4284"/>
                    <a:pt x="4489" y="4507"/>
                  </a:cubicBezTo>
                  <a:cubicBezTo>
                    <a:pt x="4369" y="4746"/>
                    <a:pt x="720" y="5397"/>
                    <a:pt x="480" y="5055"/>
                  </a:cubicBezTo>
                  <a:cubicBezTo>
                    <a:pt x="257" y="4712"/>
                    <a:pt x="0" y="514"/>
                    <a:pt x="0" y="5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8"/>
            <p:cNvSpPr/>
            <p:nvPr/>
          </p:nvSpPr>
          <p:spPr>
            <a:xfrm>
              <a:off x="6346165" y="2892995"/>
              <a:ext cx="248391" cy="193253"/>
            </a:xfrm>
            <a:custGeom>
              <a:rect b="b" l="l" r="r" t="t"/>
              <a:pathLst>
                <a:path extrusionOk="0" h="2520" w="3239">
                  <a:moveTo>
                    <a:pt x="326" y="1"/>
                  </a:moveTo>
                  <a:cubicBezTo>
                    <a:pt x="360" y="1"/>
                    <a:pt x="2484" y="566"/>
                    <a:pt x="3238" y="1509"/>
                  </a:cubicBezTo>
                  <a:cubicBezTo>
                    <a:pt x="3016" y="1971"/>
                    <a:pt x="2827" y="2520"/>
                    <a:pt x="2827" y="2520"/>
                  </a:cubicBezTo>
                  <a:cubicBezTo>
                    <a:pt x="2827" y="2520"/>
                    <a:pt x="1182" y="1115"/>
                    <a:pt x="0" y="1252"/>
                  </a:cubicBezTo>
                  <a:cubicBezTo>
                    <a:pt x="154" y="515"/>
                    <a:pt x="240" y="1"/>
                    <a:pt x="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8"/>
            <p:cNvSpPr/>
            <p:nvPr/>
          </p:nvSpPr>
          <p:spPr>
            <a:xfrm>
              <a:off x="6352684" y="2919299"/>
              <a:ext cx="232670" cy="145936"/>
            </a:xfrm>
            <a:custGeom>
              <a:rect b="b" l="l" r="r" t="t"/>
              <a:pathLst>
                <a:path extrusionOk="0" h="1903" w="3034">
                  <a:moveTo>
                    <a:pt x="103" y="18"/>
                  </a:moveTo>
                  <a:cubicBezTo>
                    <a:pt x="155" y="1"/>
                    <a:pt x="2280" y="515"/>
                    <a:pt x="3033" y="1457"/>
                  </a:cubicBezTo>
                  <a:cubicBezTo>
                    <a:pt x="2982" y="1594"/>
                    <a:pt x="2862" y="1903"/>
                    <a:pt x="2862" y="1903"/>
                  </a:cubicBezTo>
                  <a:cubicBezTo>
                    <a:pt x="2862" y="1903"/>
                    <a:pt x="1251" y="412"/>
                    <a:pt x="1" y="532"/>
                  </a:cubicBezTo>
                  <a:cubicBezTo>
                    <a:pt x="18" y="292"/>
                    <a:pt x="69" y="18"/>
                    <a:pt x="103" y="18"/>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8"/>
            <p:cNvSpPr/>
            <p:nvPr/>
          </p:nvSpPr>
          <p:spPr>
            <a:xfrm>
              <a:off x="6481442" y="2481720"/>
              <a:ext cx="232670" cy="256366"/>
            </a:xfrm>
            <a:custGeom>
              <a:rect b="b" l="l" r="r" t="t"/>
              <a:pathLst>
                <a:path extrusionOk="0" h="3343" w="3034">
                  <a:moveTo>
                    <a:pt x="1" y="1457"/>
                  </a:moveTo>
                  <a:cubicBezTo>
                    <a:pt x="378" y="1714"/>
                    <a:pt x="1903" y="2177"/>
                    <a:pt x="2657" y="3342"/>
                  </a:cubicBezTo>
                  <a:cubicBezTo>
                    <a:pt x="2999" y="2554"/>
                    <a:pt x="3034" y="2143"/>
                    <a:pt x="3034" y="2143"/>
                  </a:cubicBezTo>
                  <a:cubicBezTo>
                    <a:pt x="3034" y="2143"/>
                    <a:pt x="2245" y="652"/>
                    <a:pt x="532" y="1"/>
                  </a:cubicBezTo>
                  <a:cubicBezTo>
                    <a:pt x="104" y="909"/>
                    <a:pt x="1" y="1457"/>
                    <a:pt x="1" y="1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8"/>
            <p:cNvSpPr/>
            <p:nvPr/>
          </p:nvSpPr>
          <p:spPr>
            <a:xfrm>
              <a:off x="6490644" y="2515923"/>
              <a:ext cx="218253" cy="194556"/>
            </a:xfrm>
            <a:custGeom>
              <a:rect b="b" l="l" r="r" t="t"/>
              <a:pathLst>
                <a:path extrusionOk="0" h="2537" w="2846">
                  <a:moveTo>
                    <a:pt x="1" y="600"/>
                  </a:moveTo>
                  <a:cubicBezTo>
                    <a:pt x="1012" y="823"/>
                    <a:pt x="2365" y="1765"/>
                    <a:pt x="2691" y="2536"/>
                  </a:cubicBezTo>
                  <a:cubicBezTo>
                    <a:pt x="2794" y="2211"/>
                    <a:pt x="2845" y="2039"/>
                    <a:pt x="2845" y="2039"/>
                  </a:cubicBezTo>
                  <a:cubicBezTo>
                    <a:pt x="2845" y="2039"/>
                    <a:pt x="2074" y="669"/>
                    <a:pt x="206" y="0"/>
                  </a:cubicBezTo>
                  <a:cubicBezTo>
                    <a:pt x="69" y="275"/>
                    <a:pt x="1" y="600"/>
                    <a:pt x="1" y="600"/>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8"/>
            <p:cNvSpPr/>
            <p:nvPr/>
          </p:nvSpPr>
          <p:spPr>
            <a:xfrm>
              <a:off x="6703529" y="2557948"/>
              <a:ext cx="663654" cy="169633"/>
            </a:xfrm>
            <a:custGeom>
              <a:rect b="b" l="l" r="r" t="t"/>
              <a:pathLst>
                <a:path extrusionOk="0" h="2212" w="8654">
                  <a:moveTo>
                    <a:pt x="18" y="2211"/>
                  </a:moveTo>
                  <a:cubicBezTo>
                    <a:pt x="446" y="2023"/>
                    <a:pt x="6015" y="1132"/>
                    <a:pt x="8653" y="1920"/>
                  </a:cubicBezTo>
                  <a:cubicBezTo>
                    <a:pt x="8653" y="1183"/>
                    <a:pt x="8619" y="772"/>
                    <a:pt x="8619" y="772"/>
                  </a:cubicBezTo>
                  <a:cubicBezTo>
                    <a:pt x="8619" y="772"/>
                    <a:pt x="4575" y="1"/>
                    <a:pt x="69" y="1046"/>
                  </a:cubicBezTo>
                  <a:cubicBezTo>
                    <a:pt x="1" y="2023"/>
                    <a:pt x="18" y="2211"/>
                    <a:pt x="18" y="22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8"/>
            <p:cNvSpPr/>
            <p:nvPr/>
          </p:nvSpPr>
          <p:spPr>
            <a:xfrm>
              <a:off x="6703529" y="2585555"/>
              <a:ext cx="662350" cy="155139"/>
            </a:xfrm>
            <a:custGeom>
              <a:rect b="b" l="l" r="r" t="t"/>
              <a:pathLst>
                <a:path extrusionOk="0" h="2023" w="8637">
                  <a:moveTo>
                    <a:pt x="1" y="1491"/>
                  </a:moveTo>
                  <a:cubicBezTo>
                    <a:pt x="429" y="1286"/>
                    <a:pt x="5998" y="395"/>
                    <a:pt x="8636" y="1183"/>
                  </a:cubicBezTo>
                  <a:cubicBezTo>
                    <a:pt x="8619" y="909"/>
                    <a:pt x="8636" y="703"/>
                    <a:pt x="8636" y="703"/>
                  </a:cubicBezTo>
                  <a:cubicBezTo>
                    <a:pt x="8636" y="703"/>
                    <a:pt x="4575" y="1"/>
                    <a:pt x="52" y="1029"/>
                  </a:cubicBezTo>
                  <a:cubicBezTo>
                    <a:pt x="1" y="2022"/>
                    <a:pt x="1" y="1491"/>
                    <a:pt x="1" y="1491"/>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8"/>
            <p:cNvSpPr/>
            <p:nvPr/>
          </p:nvSpPr>
          <p:spPr>
            <a:xfrm>
              <a:off x="7146323" y="2467303"/>
              <a:ext cx="161734" cy="269403"/>
            </a:xfrm>
            <a:custGeom>
              <a:rect b="b" l="l" r="r" t="t"/>
              <a:pathLst>
                <a:path extrusionOk="0" h="3513" w="2109">
                  <a:moveTo>
                    <a:pt x="69" y="223"/>
                  </a:moveTo>
                  <a:cubicBezTo>
                    <a:pt x="172" y="634"/>
                    <a:pt x="1" y="3290"/>
                    <a:pt x="412" y="3410"/>
                  </a:cubicBezTo>
                  <a:cubicBezTo>
                    <a:pt x="806" y="3513"/>
                    <a:pt x="2057" y="3513"/>
                    <a:pt x="2057" y="3239"/>
                  </a:cubicBezTo>
                  <a:cubicBezTo>
                    <a:pt x="2057" y="2948"/>
                    <a:pt x="2108" y="223"/>
                    <a:pt x="1817" y="120"/>
                  </a:cubicBezTo>
                  <a:cubicBezTo>
                    <a:pt x="1543" y="0"/>
                    <a:pt x="69" y="223"/>
                    <a:pt x="69"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8"/>
            <p:cNvSpPr/>
            <p:nvPr/>
          </p:nvSpPr>
          <p:spPr>
            <a:xfrm>
              <a:off x="7124007" y="2434481"/>
              <a:ext cx="205062" cy="138038"/>
            </a:xfrm>
            <a:custGeom>
              <a:rect b="b" l="l" r="r" t="t"/>
              <a:pathLst>
                <a:path extrusionOk="0" h="1800" w="2674">
                  <a:moveTo>
                    <a:pt x="1" y="223"/>
                  </a:moveTo>
                  <a:cubicBezTo>
                    <a:pt x="172" y="223"/>
                    <a:pt x="2434" y="0"/>
                    <a:pt x="2417" y="189"/>
                  </a:cubicBezTo>
                  <a:cubicBezTo>
                    <a:pt x="2399" y="377"/>
                    <a:pt x="2674" y="1319"/>
                    <a:pt x="2399" y="1439"/>
                  </a:cubicBezTo>
                  <a:cubicBezTo>
                    <a:pt x="2108" y="1542"/>
                    <a:pt x="138" y="1799"/>
                    <a:pt x="138" y="1388"/>
                  </a:cubicBezTo>
                  <a:cubicBezTo>
                    <a:pt x="138" y="994"/>
                    <a:pt x="1" y="223"/>
                    <a:pt x="1" y="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8"/>
            <p:cNvSpPr/>
            <p:nvPr/>
          </p:nvSpPr>
          <p:spPr>
            <a:xfrm>
              <a:off x="7154221" y="2585555"/>
              <a:ext cx="152531" cy="99924"/>
            </a:xfrm>
            <a:custGeom>
              <a:rect b="b" l="l" r="r" t="t"/>
              <a:pathLst>
                <a:path extrusionOk="0" h="1303" w="1989">
                  <a:moveTo>
                    <a:pt x="69" y="1234"/>
                  </a:moveTo>
                  <a:cubicBezTo>
                    <a:pt x="172" y="1166"/>
                    <a:pt x="1748" y="1149"/>
                    <a:pt x="1971" y="1303"/>
                  </a:cubicBezTo>
                  <a:cubicBezTo>
                    <a:pt x="1988" y="892"/>
                    <a:pt x="1971" y="258"/>
                    <a:pt x="1971" y="258"/>
                  </a:cubicBezTo>
                  <a:cubicBezTo>
                    <a:pt x="1971" y="258"/>
                    <a:pt x="1577" y="1"/>
                    <a:pt x="35" y="138"/>
                  </a:cubicBezTo>
                  <a:cubicBezTo>
                    <a:pt x="1" y="532"/>
                    <a:pt x="69" y="1234"/>
                    <a:pt x="69" y="12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8"/>
            <p:cNvSpPr/>
            <p:nvPr/>
          </p:nvSpPr>
          <p:spPr>
            <a:xfrm>
              <a:off x="7155525" y="2600049"/>
              <a:ext cx="149924" cy="63114"/>
            </a:xfrm>
            <a:custGeom>
              <a:rect b="b" l="l" r="r" t="t"/>
              <a:pathLst>
                <a:path extrusionOk="0" h="823" w="1955">
                  <a:moveTo>
                    <a:pt x="18" y="737"/>
                  </a:moveTo>
                  <a:cubicBezTo>
                    <a:pt x="52" y="703"/>
                    <a:pt x="1663" y="583"/>
                    <a:pt x="1954" y="822"/>
                  </a:cubicBezTo>
                  <a:cubicBezTo>
                    <a:pt x="1954" y="480"/>
                    <a:pt x="1954" y="377"/>
                    <a:pt x="1954" y="377"/>
                  </a:cubicBezTo>
                  <a:cubicBezTo>
                    <a:pt x="1954" y="377"/>
                    <a:pt x="1217" y="0"/>
                    <a:pt x="1" y="308"/>
                  </a:cubicBezTo>
                  <a:cubicBezTo>
                    <a:pt x="1" y="497"/>
                    <a:pt x="18" y="737"/>
                    <a:pt x="18" y="73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8"/>
            <p:cNvSpPr/>
            <p:nvPr/>
          </p:nvSpPr>
          <p:spPr>
            <a:xfrm>
              <a:off x="7263271" y="2275431"/>
              <a:ext cx="360124" cy="433744"/>
            </a:xfrm>
            <a:custGeom>
              <a:rect b="b" l="l" r="r" t="t"/>
              <a:pathLst>
                <a:path extrusionOk="0" h="5656" w="4696">
                  <a:moveTo>
                    <a:pt x="1920" y="1"/>
                  </a:moveTo>
                  <a:cubicBezTo>
                    <a:pt x="1817" y="463"/>
                    <a:pt x="275" y="1920"/>
                    <a:pt x="1" y="1971"/>
                  </a:cubicBezTo>
                  <a:cubicBezTo>
                    <a:pt x="669" y="2828"/>
                    <a:pt x="1406" y="5655"/>
                    <a:pt x="3051" y="5552"/>
                  </a:cubicBezTo>
                  <a:cubicBezTo>
                    <a:pt x="4696" y="5432"/>
                    <a:pt x="4147" y="4798"/>
                    <a:pt x="4267" y="4627"/>
                  </a:cubicBezTo>
                  <a:cubicBezTo>
                    <a:pt x="4370" y="4456"/>
                    <a:pt x="4302" y="2485"/>
                    <a:pt x="3513" y="1474"/>
                  </a:cubicBezTo>
                  <a:cubicBezTo>
                    <a:pt x="2708" y="446"/>
                    <a:pt x="1920"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a:off x="7296170" y="2329342"/>
              <a:ext cx="244480" cy="229986"/>
            </a:xfrm>
            <a:custGeom>
              <a:rect b="b" l="l" r="r" t="t"/>
              <a:pathLst>
                <a:path extrusionOk="0" h="2999" w="3188">
                  <a:moveTo>
                    <a:pt x="3187" y="943"/>
                  </a:moveTo>
                  <a:cubicBezTo>
                    <a:pt x="3153" y="1457"/>
                    <a:pt x="1577" y="2862"/>
                    <a:pt x="497" y="2999"/>
                  </a:cubicBezTo>
                  <a:cubicBezTo>
                    <a:pt x="274" y="2519"/>
                    <a:pt x="0" y="2056"/>
                    <a:pt x="0" y="2056"/>
                  </a:cubicBezTo>
                  <a:cubicBezTo>
                    <a:pt x="0" y="2056"/>
                    <a:pt x="1868" y="1285"/>
                    <a:pt x="2399" y="0"/>
                  </a:cubicBezTo>
                  <a:cubicBezTo>
                    <a:pt x="2930" y="600"/>
                    <a:pt x="3170" y="891"/>
                    <a:pt x="3187" y="9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8"/>
            <p:cNvSpPr/>
            <p:nvPr/>
          </p:nvSpPr>
          <p:spPr>
            <a:xfrm>
              <a:off x="7307980" y="2351658"/>
              <a:ext cx="219480" cy="185354"/>
            </a:xfrm>
            <a:custGeom>
              <a:rect b="b" l="l" r="r" t="t"/>
              <a:pathLst>
                <a:path extrusionOk="0" h="2417" w="2862">
                  <a:moveTo>
                    <a:pt x="2862" y="412"/>
                  </a:moveTo>
                  <a:cubicBezTo>
                    <a:pt x="2828" y="652"/>
                    <a:pt x="1285" y="2280"/>
                    <a:pt x="206" y="2417"/>
                  </a:cubicBezTo>
                  <a:cubicBezTo>
                    <a:pt x="120" y="2297"/>
                    <a:pt x="0" y="2022"/>
                    <a:pt x="0" y="2022"/>
                  </a:cubicBezTo>
                  <a:cubicBezTo>
                    <a:pt x="0" y="2022"/>
                    <a:pt x="1919" y="1371"/>
                    <a:pt x="2502" y="1"/>
                  </a:cubicBezTo>
                  <a:cubicBezTo>
                    <a:pt x="2690" y="189"/>
                    <a:pt x="2862" y="360"/>
                    <a:pt x="2862" y="412"/>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8"/>
            <p:cNvSpPr/>
            <p:nvPr/>
          </p:nvSpPr>
          <p:spPr>
            <a:xfrm>
              <a:off x="7063577" y="2020522"/>
              <a:ext cx="306213" cy="361428"/>
            </a:xfrm>
            <a:custGeom>
              <a:rect b="b" l="l" r="r" t="t"/>
              <a:pathLst>
                <a:path extrusionOk="0" h="4713" w="3993">
                  <a:moveTo>
                    <a:pt x="1799" y="4439"/>
                  </a:moveTo>
                  <a:cubicBezTo>
                    <a:pt x="1662" y="4644"/>
                    <a:pt x="1388" y="4713"/>
                    <a:pt x="1183" y="4576"/>
                  </a:cubicBezTo>
                  <a:lnTo>
                    <a:pt x="275" y="4062"/>
                  </a:lnTo>
                  <a:cubicBezTo>
                    <a:pt x="69" y="3925"/>
                    <a:pt x="0" y="3650"/>
                    <a:pt x="137" y="3445"/>
                  </a:cubicBezTo>
                  <a:lnTo>
                    <a:pt x="2194" y="275"/>
                  </a:lnTo>
                  <a:cubicBezTo>
                    <a:pt x="2331" y="69"/>
                    <a:pt x="2605" y="1"/>
                    <a:pt x="2810" y="138"/>
                  </a:cubicBezTo>
                  <a:lnTo>
                    <a:pt x="3736" y="652"/>
                  </a:lnTo>
                  <a:cubicBezTo>
                    <a:pt x="3941" y="789"/>
                    <a:pt x="3993" y="1063"/>
                    <a:pt x="3856" y="126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8"/>
            <p:cNvSpPr/>
            <p:nvPr/>
          </p:nvSpPr>
          <p:spPr>
            <a:xfrm>
              <a:off x="7102994" y="2057332"/>
              <a:ext cx="237885" cy="291796"/>
            </a:xfrm>
            <a:custGeom>
              <a:rect b="b" l="l" r="r" t="t"/>
              <a:pathLst>
                <a:path extrusionOk="0" h="3805" w="3102">
                  <a:moveTo>
                    <a:pt x="1251" y="3599"/>
                  </a:moveTo>
                  <a:cubicBezTo>
                    <a:pt x="1148" y="3770"/>
                    <a:pt x="926" y="3804"/>
                    <a:pt x="771" y="3702"/>
                  </a:cubicBezTo>
                  <a:lnTo>
                    <a:pt x="223" y="3393"/>
                  </a:lnTo>
                  <a:cubicBezTo>
                    <a:pt x="52" y="3290"/>
                    <a:pt x="0" y="3085"/>
                    <a:pt x="120" y="2913"/>
                  </a:cubicBezTo>
                  <a:lnTo>
                    <a:pt x="1868" y="223"/>
                  </a:lnTo>
                  <a:cubicBezTo>
                    <a:pt x="1971" y="52"/>
                    <a:pt x="2194" y="1"/>
                    <a:pt x="2348" y="120"/>
                  </a:cubicBezTo>
                  <a:lnTo>
                    <a:pt x="2896" y="412"/>
                  </a:lnTo>
                  <a:cubicBezTo>
                    <a:pt x="3067" y="532"/>
                    <a:pt x="3102" y="737"/>
                    <a:pt x="2999" y="909"/>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8"/>
            <p:cNvSpPr/>
            <p:nvPr/>
          </p:nvSpPr>
          <p:spPr>
            <a:xfrm>
              <a:off x="7309284" y="1886548"/>
              <a:ext cx="147240" cy="203682"/>
            </a:xfrm>
            <a:custGeom>
              <a:rect b="b" l="l" r="r" t="t"/>
              <a:pathLst>
                <a:path extrusionOk="0" h="2656" w="1920">
                  <a:moveTo>
                    <a:pt x="446" y="2656"/>
                  </a:moveTo>
                  <a:cubicBezTo>
                    <a:pt x="360" y="2502"/>
                    <a:pt x="275" y="2519"/>
                    <a:pt x="223" y="2485"/>
                  </a:cubicBezTo>
                  <a:cubicBezTo>
                    <a:pt x="172" y="2450"/>
                    <a:pt x="1" y="2365"/>
                    <a:pt x="35" y="2313"/>
                  </a:cubicBezTo>
                  <a:lnTo>
                    <a:pt x="1731" y="69"/>
                  </a:lnTo>
                  <a:cubicBezTo>
                    <a:pt x="1765" y="17"/>
                    <a:pt x="1920" y="0"/>
                    <a:pt x="1851" y="18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8"/>
            <p:cNvSpPr/>
            <p:nvPr/>
          </p:nvSpPr>
          <p:spPr>
            <a:xfrm>
              <a:off x="7104298" y="2091534"/>
              <a:ext cx="314112" cy="337732"/>
            </a:xfrm>
            <a:custGeom>
              <a:rect b="b" l="l" r="r" t="t"/>
              <a:pathLst>
                <a:path extrusionOk="0" h="4404" w="4096">
                  <a:moveTo>
                    <a:pt x="3342" y="2125"/>
                  </a:moveTo>
                  <a:cubicBezTo>
                    <a:pt x="3033" y="1439"/>
                    <a:pt x="2571" y="685"/>
                    <a:pt x="1971" y="394"/>
                  </a:cubicBezTo>
                  <a:cubicBezTo>
                    <a:pt x="1371" y="86"/>
                    <a:pt x="960" y="0"/>
                    <a:pt x="686" y="34"/>
                  </a:cubicBezTo>
                  <a:cubicBezTo>
                    <a:pt x="429" y="69"/>
                    <a:pt x="480" y="171"/>
                    <a:pt x="737" y="291"/>
                  </a:cubicBezTo>
                  <a:cubicBezTo>
                    <a:pt x="1011" y="428"/>
                    <a:pt x="1354" y="668"/>
                    <a:pt x="1354" y="668"/>
                  </a:cubicBezTo>
                  <a:cubicBezTo>
                    <a:pt x="1354" y="668"/>
                    <a:pt x="669" y="189"/>
                    <a:pt x="343" y="308"/>
                  </a:cubicBezTo>
                  <a:cubicBezTo>
                    <a:pt x="1" y="428"/>
                    <a:pt x="275" y="651"/>
                    <a:pt x="1149" y="1097"/>
                  </a:cubicBezTo>
                  <a:cubicBezTo>
                    <a:pt x="1011" y="1148"/>
                    <a:pt x="52" y="428"/>
                    <a:pt x="206" y="840"/>
                  </a:cubicBezTo>
                  <a:cubicBezTo>
                    <a:pt x="360" y="1268"/>
                    <a:pt x="1029" y="1713"/>
                    <a:pt x="1029" y="1713"/>
                  </a:cubicBezTo>
                  <a:cubicBezTo>
                    <a:pt x="1029" y="1713"/>
                    <a:pt x="258" y="960"/>
                    <a:pt x="275" y="1337"/>
                  </a:cubicBezTo>
                  <a:cubicBezTo>
                    <a:pt x="292" y="1731"/>
                    <a:pt x="994" y="2622"/>
                    <a:pt x="1577" y="2981"/>
                  </a:cubicBezTo>
                  <a:cubicBezTo>
                    <a:pt x="2159" y="3341"/>
                    <a:pt x="2194" y="3376"/>
                    <a:pt x="2348" y="3684"/>
                  </a:cubicBezTo>
                  <a:cubicBezTo>
                    <a:pt x="2502" y="3975"/>
                    <a:pt x="2639" y="4404"/>
                    <a:pt x="2639" y="4404"/>
                  </a:cubicBezTo>
                  <a:cubicBezTo>
                    <a:pt x="2639" y="4404"/>
                    <a:pt x="4096" y="3341"/>
                    <a:pt x="4044" y="2913"/>
                  </a:cubicBezTo>
                  <a:cubicBezTo>
                    <a:pt x="4010" y="2502"/>
                    <a:pt x="3342" y="2125"/>
                    <a:pt x="3342" y="2125"/>
                  </a:cubicBezTo>
                  <a:close/>
                </a:path>
              </a:pathLst>
            </a:custGeom>
            <a:solidFill>
              <a:srgbClr val="4249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8"/>
            <p:cNvSpPr/>
            <p:nvPr/>
          </p:nvSpPr>
          <p:spPr>
            <a:xfrm>
              <a:off x="6636504" y="4304275"/>
              <a:ext cx="325999" cy="180062"/>
            </a:xfrm>
            <a:custGeom>
              <a:rect b="b" l="l" r="r" t="t"/>
              <a:pathLst>
                <a:path extrusionOk="0" h="2348" w="4251">
                  <a:moveTo>
                    <a:pt x="1" y="1834"/>
                  </a:moveTo>
                  <a:cubicBezTo>
                    <a:pt x="463" y="1645"/>
                    <a:pt x="2742" y="1131"/>
                    <a:pt x="3976" y="2348"/>
                  </a:cubicBezTo>
                  <a:cubicBezTo>
                    <a:pt x="4216" y="1731"/>
                    <a:pt x="4250" y="1285"/>
                    <a:pt x="4250" y="1285"/>
                  </a:cubicBezTo>
                  <a:cubicBezTo>
                    <a:pt x="4250" y="1285"/>
                    <a:pt x="2365" y="0"/>
                    <a:pt x="52" y="857"/>
                  </a:cubicBezTo>
                  <a:cubicBezTo>
                    <a:pt x="1" y="1337"/>
                    <a:pt x="1" y="1834"/>
                    <a:pt x="1"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8"/>
            <p:cNvSpPr/>
            <p:nvPr/>
          </p:nvSpPr>
          <p:spPr>
            <a:xfrm>
              <a:off x="6635200" y="4335794"/>
              <a:ext cx="324618" cy="126228"/>
            </a:xfrm>
            <a:custGeom>
              <a:rect b="b" l="l" r="r" t="t"/>
              <a:pathLst>
                <a:path extrusionOk="0" h="1646" w="4233">
                  <a:moveTo>
                    <a:pt x="35" y="1097"/>
                  </a:moveTo>
                  <a:cubicBezTo>
                    <a:pt x="240" y="1046"/>
                    <a:pt x="2656" y="326"/>
                    <a:pt x="4061" y="1645"/>
                  </a:cubicBezTo>
                  <a:cubicBezTo>
                    <a:pt x="4233" y="1217"/>
                    <a:pt x="4198" y="1166"/>
                    <a:pt x="4198" y="1166"/>
                  </a:cubicBezTo>
                  <a:cubicBezTo>
                    <a:pt x="4198" y="1166"/>
                    <a:pt x="2622" y="0"/>
                    <a:pt x="69" y="703"/>
                  </a:cubicBezTo>
                  <a:cubicBezTo>
                    <a:pt x="1" y="789"/>
                    <a:pt x="35" y="1097"/>
                    <a:pt x="35" y="1097"/>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8"/>
            <p:cNvSpPr/>
            <p:nvPr/>
          </p:nvSpPr>
          <p:spPr>
            <a:xfrm>
              <a:off x="7125310" y="4304275"/>
              <a:ext cx="337808" cy="184050"/>
            </a:xfrm>
            <a:custGeom>
              <a:rect b="b" l="l" r="r" t="t"/>
              <a:pathLst>
                <a:path extrusionOk="0" h="2400" w="4405">
                  <a:moveTo>
                    <a:pt x="4370" y="1834"/>
                  </a:moveTo>
                  <a:cubicBezTo>
                    <a:pt x="3924" y="1559"/>
                    <a:pt x="1646" y="1285"/>
                    <a:pt x="275" y="2399"/>
                  </a:cubicBezTo>
                  <a:cubicBezTo>
                    <a:pt x="18" y="1782"/>
                    <a:pt x="1" y="1302"/>
                    <a:pt x="1" y="1302"/>
                  </a:cubicBezTo>
                  <a:cubicBezTo>
                    <a:pt x="1" y="1302"/>
                    <a:pt x="2177" y="0"/>
                    <a:pt x="4370" y="823"/>
                  </a:cubicBezTo>
                  <a:cubicBezTo>
                    <a:pt x="4404" y="1302"/>
                    <a:pt x="4370" y="1834"/>
                    <a:pt x="4370" y="18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8"/>
            <p:cNvSpPr/>
            <p:nvPr/>
          </p:nvSpPr>
          <p:spPr>
            <a:xfrm>
              <a:off x="7127918" y="4327895"/>
              <a:ext cx="335201" cy="138038"/>
            </a:xfrm>
            <a:custGeom>
              <a:rect b="b" l="l" r="r" t="t"/>
              <a:pathLst>
                <a:path extrusionOk="0" h="1800" w="4371">
                  <a:moveTo>
                    <a:pt x="4336" y="1269"/>
                  </a:moveTo>
                  <a:cubicBezTo>
                    <a:pt x="4165" y="1080"/>
                    <a:pt x="1646" y="583"/>
                    <a:pt x="172" y="1800"/>
                  </a:cubicBezTo>
                  <a:cubicBezTo>
                    <a:pt x="1" y="1371"/>
                    <a:pt x="35" y="1286"/>
                    <a:pt x="35" y="1286"/>
                  </a:cubicBezTo>
                  <a:cubicBezTo>
                    <a:pt x="35" y="1286"/>
                    <a:pt x="2246" y="1"/>
                    <a:pt x="4353" y="789"/>
                  </a:cubicBezTo>
                  <a:cubicBezTo>
                    <a:pt x="4370" y="823"/>
                    <a:pt x="4336" y="1269"/>
                    <a:pt x="4336" y="1269"/>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7" name="Shape 4837"/>
        <p:cNvGrpSpPr/>
        <p:nvPr/>
      </p:nvGrpSpPr>
      <p:grpSpPr>
        <a:xfrm>
          <a:off x="0" y="0"/>
          <a:ext cx="0" cy="0"/>
          <a:chOff x="0" y="0"/>
          <a:chExt cx="0" cy="0"/>
        </a:xfrm>
      </p:grpSpPr>
      <p:sp>
        <p:nvSpPr>
          <p:cNvPr id="4838" name="Google Shape;4838;p93"/>
          <p:cNvSpPr/>
          <p:nvPr/>
        </p:nvSpPr>
        <p:spPr>
          <a:xfrm>
            <a:off x="1439775" y="1657675"/>
            <a:ext cx="2432400" cy="2432400"/>
          </a:xfrm>
          <a:prstGeom prst="ellipse">
            <a:avLst/>
          </a:pr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3"/>
          <p:cNvSpPr txBox="1"/>
          <p:nvPr/>
        </p:nvSpPr>
        <p:spPr>
          <a:xfrm flipH="1">
            <a:off x="1838775" y="2375425"/>
            <a:ext cx="1634400" cy="9969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Risk and disasters management cycle</a:t>
            </a:r>
            <a:endParaRPr b="1">
              <a:solidFill>
                <a:schemeClr val="dk1"/>
              </a:solidFill>
              <a:latin typeface="Albert Sans"/>
              <a:ea typeface="Albert Sans"/>
              <a:cs typeface="Albert Sans"/>
              <a:sym typeface="Albert Sans"/>
            </a:endParaRPr>
          </a:p>
        </p:txBody>
      </p:sp>
      <p:sp>
        <p:nvSpPr>
          <p:cNvPr id="4840" name="Google Shape;4840;p93"/>
          <p:cNvSpPr/>
          <p:nvPr/>
        </p:nvSpPr>
        <p:spPr>
          <a:xfrm>
            <a:off x="3307725" y="2626750"/>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841" name="Google Shape;4841;p93"/>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4842" name="Google Shape;4842;p93"/>
          <p:cNvSpPr/>
          <p:nvPr/>
        </p:nvSpPr>
        <p:spPr>
          <a:xfrm>
            <a:off x="1287300" y="1282438"/>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843" name="Google Shape;4843;p93"/>
          <p:cNvSpPr/>
          <p:nvPr/>
        </p:nvSpPr>
        <p:spPr>
          <a:xfrm>
            <a:off x="2837800" y="1282438"/>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844" name="Google Shape;4844;p93"/>
          <p:cNvSpPr/>
          <p:nvPr/>
        </p:nvSpPr>
        <p:spPr>
          <a:xfrm>
            <a:off x="827863" y="277047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845" name="Google Shape;4845;p93"/>
          <p:cNvSpPr/>
          <p:nvPr/>
        </p:nvSpPr>
        <p:spPr>
          <a:xfrm>
            <a:off x="2168063" y="34514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DM Sans"/>
              <a:ea typeface="DM Sans"/>
              <a:cs typeface="DM Sans"/>
              <a:sym typeface="DM Sans"/>
            </a:endParaRPr>
          </a:p>
        </p:txBody>
      </p:sp>
      <p:sp>
        <p:nvSpPr>
          <p:cNvPr id="4846" name="Google Shape;4846;p93"/>
          <p:cNvSpPr/>
          <p:nvPr/>
        </p:nvSpPr>
        <p:spPr>
          <a:xfrm>
            <a:off x="3451522" y="2770475"/>
            <a:ext cx="899257" cy="89886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3"/>
          <p:cNvSpPr txBox="1"/>
          <p:nvPr/>
        </p:nvSpPr>
        <p:spPr>
          <a:xfrm flipH="1">
            <a:off x="5998375" y="1532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Disaster</a:t>
            </a:r>
            <a:endParaRPr b="1">
              <a:solidFill>
                <a:schemeClr val="dk1"/>
              </a:solidFill>
              <a:latin typeface="Albert Sans"/>
              <a:ea typeface="Albert Sans"/>
              <a:cs typeface="Albert Sans"/>
              <a:sym typeface="Albert Sans"/>
            </a:endParaRPr>
          </a:p>
        </p:txBody>
      </p:sp>
      <p:sp>
        <p:nvSpPr>
          <p:cNvPr id="4848" name="Google Shape;4848;p93"/>
          <p:cNvSpPr txBox="1"/>
          <p:nvPr/>
        </p:nvSpPr>
        <p:spPr>
          <a:xfrm flipH="1">
            <a:off x="5998375" y="21319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Preparation</a:t>
            </a:r>
            <a:endParaRPr b="1">
              <a:solidFill>
                <a:schemeClr val="dk1"/>
              </a:solidFill>
              <a:latin typeface="Albert Sans"/>
              <a:ea typeface="Albert Sans"/>
              <a:cs typeface="Albert Sans"/>
              <a:sym typeface="Albert Sans"/>
            </a:endParaRPr>
          </a:p>
        </p:txBody>
      </p:sp>
      <p:sp>
        <p:nvSpPr>
          <p:cNvPr id="4849" name="Google Shape;4849;p93"/>
          <p:cNvSpPr txBox="1"/>
          <p:nvPr/>
        </p:nvSpPr>
        <p:spPr>
          <a:xfrm flipH="1">
            <a:off x="5998375" y="2731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Answer</a:t>
            </a:r>
            <a:endParaRPr b="1">
              <a:solidFill>
                <a:schemeClr val="dk1"/>
              </a:solidFill>
              <a:latin typeface="Albert Sans"/>
              <a:ea typeface="Albert Sans"/>
              <a:cs typeface="Albert Sans"/>
              <a:sym typeface="Albert Sans"/>
            </a:endParaRPr>
          </a:p>
        </p:txBody>
      </p:sp>
      <p:sp>
        <p:nvSpPr>
          <p:cNvPr id="4850" name="Google Shape;4850;p93"/>
          <p:cNvSpPr txBox="1"/>
          <p:nvPr/>
        </p:nvSpPr>
        <p:spPr>
          <a:xfrm flipH="1">
            <a:off x="5998375" y="33309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Rehabilitation &amp; recovery</a:t>
            </a:r>
            <a:endParaRPr b="1">
              <a:solidFill>
                <a:schemeClr val="dk1"/>
              </a:solidFill>
              <a:latin typeface="Albert Sans"/>
              <a:ea typeface="Albert Sans"/>
              <a:cs typeface="Albert Sans"/>
              <a:sym typeface="Albert Sans"/>
            </a:endParaRPr>
          </a:p>
        </p:txBody>
      </p:sp>
      <p:sp>
        <p:nvSpPr>
          <p:cNvPr id="4851" name="Google Shape;4851;p93"/>
          <p:cNvSpPr txBox="1"/>
          <p:nvPr/>
        </p:nvSpPr>
        <p:spPr>
          <a:xfrm flipH="1">
            <a:off x="5998375" y="3930425"/>
            <a:ext cx="2432400" cy="358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Albert Sans"/>
                <a:ea typeface="Albert Sans"/>
                <a:cs typeface="Albert Sans"/>
                <a:sym typeface="Albert Sans"/>
              </a:rPr>
              <a:t>Prevention &amp; mitigation</a:t>
            </a:r>
            <a:endParaRPr b="1">
              <a:solidFill>
                <a:schemeClr val="dk1"/>
              </a:solidFill>
              <a:latin typeface="Albert Sans"/>
              <a:ea typeface="Albert Sans"/>
              <a:cs typeface="Albert Sans"/>
              <a:sym typeface="Albert Sans"/>
            </a:endParaRPr>
          </a:p>
        </p:txBody>
      </p:sp>
      <p:sp>
        <p:nvSpPr>
          <p:cNvPr id="4852" name="Google Shape;4852;p93"/>
          <p:cNvSpPr/>
          <p:nvPr/>
        </p:nvSpPr>
        <p:spPr>
          <a:xfrm>
            <a:off x="5577325" y="1532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1</a:t>
            </a:r>
            <a:endParaRPr b="1" sz="1800">
              <a:solidFill>
                <a:schemeClr val="lt2"/>
              </a:solidFill>
              <a:latin typeface="Albert Sans"/>
              <a:ea typeface="Albert Sans"/>
              <a:cs typeface="Albert Sans"/>
              <a:sym typeface="Albert Sans"/>
            </a:endParaRPr>
          </a:p>
        </p:txBody>
      </p:sp>
      <p:sp>
        <p:nvSpPr>
          <p:cNvPr id="4853" name="Google Shape;4853;p93"/>
          <p:cNvSpPr/>
          <p:nvPr/>
        </p:nvSpPr>
        <p:spPr>
          <a:xfrm>
            <a:off x="5577325" y="21319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2</a:t>
            </a:r>
            <a:endParaRPr b="1" sz="1800">
              <a:solidFill>
                <a:schemeClr val="lt2"/>
              </a:solidFill>
              <a:latin typeface="Albert Sans"/>
              <a:ea typeface="Albert Sans"/>
              <a:cs typeface="Albert Sans"/>
              <a:sym typeface="Albert Sans"/>
            </a:endParaRPr>
          </a:p>
        </p:txBody>
      </p:sp>
      <p:cxnSp>
        <p:nvCxnSpPr>
          <p:cNvPr id="4854" name="Google Shape;4854;p93"/>
          <p:cNvCxnSpPr/>
          <p:nvPr/>
        </p:nvCxnSpPr>
        <p:spPr>
          <a:xfrm flipH="1" rot="10800000">
            <a:off x="1194200" y="2311350"/>
            <a:ext cx="90900" cy="272700"/>
          </a:xfrm>
          <a:prstGeom prst="straightConnector1">
            <a:avLst/>
          </a:prstGeom>
          <a:noFill/>
          <a:ln cap="flat" cmpd="sng" w="9525">
            <a:solidFill>
              <a:schemeClr val="dk1"/>
            </a:solidFill>
            <a:prstDash val="solid"/>
            <a:round/>
            <a:headEnd len="med" w="med" type="none"/>
            <a:tailEnd len="med" w="med" type="triangle"/>
          </a:ln>
        </p:spPr>
      </p:cxnSp>
      <p:cxnSp>
        <p:nvCxnSpPr>
          <p:cNvPr id="4855" name="Google Shape;4855;p93"/>
          <p:cNvCxnSpPr/>
          <p:nvPr/>
        </p:nvCxnSpPr>
        <p:spPr>
          <a:xfrm>
            <a:off x="2535400" y="1417900"/>
            <a:ext cx="302400" cy="1200"/>
          </a:xfrm>
          <a:prstGeom prst="straightConnector1">
            <a:avLst/>
          </a:prstGeom>
          <a:noFill/>
          <a:ln cap="flat" cmpd="sng" w="9525">
            <a:solidFill>
              <a:schemeClr val="dk1"/>
            </a:solidFill>
            <a:prstDash val="solid"/>
            <a:round/>
            <a:headEnd len="med" w="med" type="none"/>
            <a:tailEnd len="med" w="med" type="triangle"/>
          </a:ln>
        </p:spPr>
      </p:cxnSp>
      <p:sp>
        <p:nvSpPr>
          <p:cNvPr id="4856" name="Google Shape;4856;p93"/>
          <p:cNvSpPr/>
          <p:nvPr/>
        </p:nvSpPr>
        <p:spPr>
          <a:xfrm>
            <a:off x="5577325" y="2731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3</a:t>
            </a:r>
            <a:endParaRPr b="1" sz="1800">
              <a:solidFill>
                <a:schemeClr val="lt2"/>
              </a:solidFill>
              <a:latin typeface="Albert Sans"/>
              <a:ea typeface="Albert Sans"/>
              <a:cs typeface="Albert Sans"/>
              <a:sym typeface="Albert Sans"/>
            </a:endParaRPr>
          </a:p>
        </p:txBody>
      </p:sp>
      <p:sp>
        <p:nvSpPr>
          <p:cNvPr id="4857" name="Google Shape;4857;p93"/>
          <p:cNvSpPr/>
          <p:nvPr/>
        </p:nvSpPr>
        <p:spPr>
          <a:xfrm>
            <a:off x="5577325" y="33309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4</a:t>
            </a:r>
            <a:endParaRPr b="1" sz="1800">
              <a:solidFill>
                <a:schemeClr val="lt2"/>
              </a:solidFill>
              <a:latin typeface="Albert Sans"/>
              <a:ea typeface="Albert Sans"/>
              <a:cs typeface="Albert Sans"/>
              <a:sym typeface="Albert Sans"/>
            </a:endParaRPr>
          </a:p>
        </p:txBody>
      </p:sp>
      <p:sp>
        <p:nvSpPr>
          <p:cNvPr id="4858" name="Google Shape;4858;p93"/>
          <p:cNvSpPr/>
          <p:nvPr/>
        </p:nvSpPr>
        <p:spPr>
          <a:xfrm>
            <a:off x="5577325" y="3930425"/>
            <a:ext cx="346800" cy="35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bert Sans"/>
                <a:ea typeface="Albert Sans"/>
                <a:cs typeface="Albert Sans"/>
                <a:sym typeface="Albert Sans"/>
              </a:rPr>
              <a:t>5</a:t>
            </a:r>
            <a:endParaRPr b="1" sz="1800">
              <a:solidFill>
                <a:schemeClr val="lt2"/>
              </a:solidFill>
              <a:latin typeface="Albert Sans"/>
              <a:ea typeface="Albert Sans"/>
              <a:cs typeface="Albert Sans"/>
              <a:sym typeface="Albert Sans"/>
            </a:endParaRPr>
          </a:p>
        </p:txBody>
      </p:sp>
      <p:cxnSp>
        <p:nvCxnSpPr>
          <p:cNvPr id="4859" name="Google Shape;4859;p93"/>
          <p:cNvCxnSpPr/>
          <p:nvPr/>
        </p:nvCxnSpPr>
        <p:spPr>
          <a:xfrm>
            <a:off x="4115550" y="2246625"/>
            <a:ext cx="57900" cy="286200"/>
          </a:xfrm>
          <a:prstGeom prst="straightConnector1">
            <a:avLst/>
          </a:prstGeom>
          <a:noFill/>
          <a:ln cap="flat" cmpd="sng" w="9525">
            <a:solidFill>
              <a:schemeClr val="dk1"/>
            </a:solidFill>
            <a:prstDash val="solid"/>
            <a:round/>
            <a:headEnd len="med" w="med" type="none"/>
            <a:tailEnd len="med" w="med" type="triangle"/>
          </a:ln>
        </p:spPr>
      </p:cxnSp>
      <p:cxnSp>
        <p:nvCxnSpPr>
          <p:cNvPr id="4860" name="Google Shape;4860;p93"/>
          <p:cNvCxnSpPr/>
          <p:nvPr/>
        </p:nvCxnSpPr>
        <p:spPr>
          <a:xfrm flipH="1">
            <a:off x="3593900" y="3996100"/>
            <a:ext cx="223200" cy="145200"/>
          </a:xfrm>
          <a:prstGeom prst="straightConnector1">
            <a:avLst/>
          </a:prstGeom>
          <a:noFill/>
          <a:ln cap="flat" cmpd="sng" w="9525">
            <a:solidFill>
              <a:schemeClr val="dk1"/>
            </a:solidFill>
            <a:prstDash val="solid"/>
            <a:round/>
            <a:headEnd len="med" w="med" type="none"/>
            <a:tailEnd len="med" w="med" type="triangle"/>
          </a:ln>
        </p:spPr>
      </p:cxnSp>
      <p:cxnSp>
        <p:nvCxnSpPr>
          <p:cNvPr id="4861" name="Google Shape;4861;p93"/>
          <p:cNvCxnSpPr/>
          <p:nvPr/>
        </p:nvCxnSpPr>
        <p:spPr>
          <a:xfrm rot="10800000">
            <a:off x="1797913" y="4056025"/>
            <a:ext cx="194400" cy="115200"/>
          </a:xfrm>
          <a:prstGeom prst="straightConnector1">
            <a:avLst/>
          </a:prstGeom>
          <a:noFill/>
          <a:ln cap="flat" cmpd="sng" w="9525">
            <a:solidFill>
              <a:schemeClr val="dk1"/>
            </a:solidFill>
            <a:prstDash val="solid"/>
            <a:round/>
            <a:headEnd len="med" w="med" type="none"/>
            <a:tailEnd len="med" w="med" type="triangle"/>
          </a:ln>
        </p:spPr>
      </p:cxnSp>
      <p:sp>
        <p:nvSpPr>
          <p:cNvPr id="4862" name="Google Shape;4862;p93"/>
          <p:cNvSpPr txBox="1"/>
          <p:nvPr/>
        </p:nvSpPr>
        <p:spPr>
          <a:xfrm flipH="1">
            <a:off x="3351088" y="3040800"/>
            <a:ext cx="1100100" cy="3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Disaster</a:t>
            </a:r>
            <a:endParaRPr b="1">
              <a:solidFill>
                <a:schemeClr val="dk1"/>
              </a:solidFill>
              <a:latin typeface="Albert Sans"/>
              <a:ea typeface="Albert Sans"/>
              <a:cs typeface="Albert Sans"/>
              <a:sym typeface="Albert Sans"/>
            </a:endParaRPr>
          </a:p>
        </p:txBody>
      </p:sp>
      <p:sp>
        <p:nvSpPr>
          <p:cNvPr id="4863" name="Google Shape;4863;p93"/>
          <p:cNvSpPr txBox="1"/>
          <p:nvPr/>
        </p:nvSpPr>
        <p:spPr>
          <a:xfrm flipH="1">
            <a:off x="2854313" y="1696488"/>
            <a:ext cx="1153800" cy="3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Preparation</a:t>
            </a:r>
            <a:endParaRPr b="1">
              <a:solidFill>
                <a:schemeClr val="dk1"/>
              </a:solidFill>
              <a:latin typeface="Albert Sans"/>
              <a:ea typeface="Albert Sans"/>
              <a:cs typeface="Albert Sans"/>
              <a:sym typeface="Albert Sans"/>
            </a:endParaRPr>
          </a:p>
        </p:txBody>
      </p:sp>
      <p:sp>
        <p:nvSpPr>
          <p:cNvPr id="4864" name="Google Shape;4864;p93"/>
          <p:cNvSpPr txBox="1"/>
          <p:nvPr/>
        </p:nvSpPr>
        <p:spPr>
          <a:xfrm flipH="1">
            <a:off x="2168075" y="3889600"/>
            <a:ext cx="1153800" cy="3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Answer</a:t>
            </a:r>
            <a:endParaRPr b="1">
              <a:solidFill>
                <a:schemeClr val="dk1"/>
              </a:solidFill>
              <a:latin typeface="Albert Sans"/>
              <a:ea typeface="Albert Sans"/>
              <a:cs typeface="Albert Sans"/>
              <a:sym typeface="Albert Sans"/>
            </a:endParaRPr>
          </a:p>
        </p:txBody>
      </p:sp>
      <p:sp>
        <p:nvSpPr>
          <p:cNvPr id="4865" name="Google Shape;4865;p93"/>
          <p:cNvSpPr txBox="1"/>
          <p:nvPr/>
        </p:nvSpPr>
        <p:spPr>
          <a:xfrm flipH="1">
            <a:off x="751238" y="3116425"/>
            <a:ext cx="13401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Rehabilitation &amp; recovery</a:t>
            </a:r>
            <a:endParaRPr b="1">
              <a:solidFill>
                <a:schemeClr val="dk1"/>
              </a:solidFill>
              <a:latin typeface="Albert Sans"/>
              <a:ea typeface="Albert Sans"/>
              <a:cs typeface="Albert Sans"/>
              <a:sym typeface="Albert Sans"/>
            </a:endParaRPr>
          </a:p>
        </p:txBody>
      </p:sp>
      <p:sp>
        <p:nvSpPr>
          <p:cNvPr id="4866" name="Google Shape;4866;p93"/>
          <p:cNvSpPr txBox="1"/>
          <p:nvPr/>
        </p:nvSpPr>
        <p:spPr>
          <a:xfrm flipH="1">
            <a:off x="1272000" y="1552225"/>
            <a:ext cx="1217400" cy="5727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Prevention &amp; mitigation</a:t>
            </a:r>
            <a:endParaRPr b="1">
              <a:solidFill>
                <a:schemeClr val="dk1"/>
              </a:solidFill>
              <a:latin typeface="Albert Sans"/>
              <a:ea typeface="Albert Sans"/>
              <a:cs typeface="Albert Sans"/>
              <a:sym typeface="Albert Sans"/>
            </a:endParaRPr>
          </a:p>
        </p:txBody>
      </p:sp>
      <p:grpSp>
        <p:nvGrpSpPr>
          <p:cNvPr id="4867" name="Google Shape;4867;p93"/>
          <p:cNvGrpSpPr/>
          <p:nvPr/>
        </p:nvGrpSpPr>
        <p:grpSpPr>
          <a:xfrm rot="-523035">
            <a:off x="7830412" y="337817"/>
            <a:ext cx="1040058" cy="1047615"/>
            <a:chOff x="1714425" y="3677375"/>
            <a:chExt cx="1438225" cy="1448675"/>
          </a:xfrm>
        </p:grpSpPr>
        <p:sp>
          <p:nvSpPr>
            <p:cNvPr id="4868" name="Google Shape;4868;p93"/>
            <p:cNvSpPr/>
            <p:nvPr/>
          </p:nvSpPr>
          <p:spPr>
            <a:xfrm>
              <a:off x="2613475" y="3899175"/>
              <a:ext cx="129050" cy="74650"/>
            </a:xfrm>
            <a:custGeom>
              <a:rect b="b" l="l" r="r" t="t"/>
              <a:pathLst>
                <a:path extrusionOk="0" h="2986" w="5162">
                  <a:moveTo>
                    <a:pt x="0" y="0"/>
                  </a:moveTo>
                  <a:lnTo>
                    <a:pt x="0" y="2985"/>
                  </a:lnTo>
                  <a:cubicBezTo>
                    <a:pt x="726" y="2846"/>
                    <a:pt x="1507" y="2790"/>
                    <a:pt x="2316" y="2790"/>
                  </a:cubicBezTo>
                  <a:lnTo>
                    <a:pt x="3376" y="2790"/>
                  </a:lnTo>
                  <a:cubicBezTo>
                    <a:pt x="3990" y="2790"/>
                    <a:pt x="4576" y="2818"/>
                    <a:pt x="5161" y="2902"/>
                  </a:cubicBezTo>
                  <a:lnTo>
                    <a:pt x="5161" y="698"/>
                  </a:lnTo>
                  <a:cubicBezTo>
                    <a:pt x="4743" y="586"/>
                    <a:pt x="4380" y="335"/>
                    <a:pt x="4129"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3"/>
            <p:cNvSpPr/>
            <p:nvPr/>
          </p:nvSpPr>
          <p:spPr>
            <a:xfrm>
              <a:off x="2504650" y="4997700"/>
              <a:ext cx="374575" cy="29325"/>
            </a:xfrm>
            <a:custGeom>
              <a:rect b="b" l="l" r="r" t="t"/>
              <a:pathLst>
                <a:path extrusionOk="0" h="1173" w="14983">
                  <a:moveTo>
                    <a:pt x="1" y="0"/>
                  </a:moveTo>
                  <a:lnTo>
                    <a:pt x="1" y="1172"/>
                  </a:lnTo>
                  <a:lnTo>
                    <a:pt x="14983" y="1172"/>
                  </a:lnTo>
                  <a:lnTo>
                    <a:pt x="14983"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3"/>
            <p:cNvSpPr/>
            <p:nvPr/>
          </p:nvSpPr>
          <p:spPr>
            <a:xfrm>
              <a:off x="2475375" y="5027000"/>
              <a:ext cx="418500" cy="87200"/>
            </a:xfrm>
            <a:custGeom>
              <a:rect b="b" l="l" r="r" t="t"/>
              <a:pathLst>
                <a:path extrusionOk="0" h="3488" w="16740">
                  <a:moveTo>
                    <a:pt x="0" y="0"/>
                  </a:moveTo>
                  <a:lnTo>
                    <a:pt x="0" y="2065"/>
                  </a:lnTo>
                  <a:cubicBezTo>
                    <a:pt x="0" y="2846"/>
                    <a:pt x="3515" y="3487"/>
                    <a:pt x="7840" y="3487"/>
                  </a:cubicBezTo>
                  <a:lnTo>
                    <a:pt x="8900" y="3487"/>
                  </a:lnTo>
                  <a:cubicBezTo>
                    <a:pt x="13224" y="3487"/>
                    <a:pt x="16740" y="2846"/>
                    <a:pt x="16740" y="2065"/>
                  </a:cubicBezTo>
                  <a:lnTo>
                    <a:pt x="167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3"/>
            <p:cNvSpPr/>
            <p:nvPr/>
          </p:nvSpPr>
          <p:spPr>
            <a:xfrm>
              <a:off x="2475375" y="3968925"/>
              <a:ext cx="418500" cy="1028800"/>
            </a:xfrm>
            <a:custGeom>
              <a:rect b="b" l="l" r="r" t="t"/>
              <a:pathLst>
                <a:path extrusionOk="0" h="41152" w="16740">
                  <a:moveTo>
                    <a:pt x="7840" y="0"/>
                  </a:moveTo>
                  <a:cubicBezTo>
                    <a:pt x="7031" y="0"/>
                    <a:pt x="6250" y="56"/>
                    <a:pt x="5524" y="195"/>
                  </a:cubicBezTo>
                  <a:cubicBezTo>
                    <a:pt x="2316" y="753"/>
                    <a:pt x="0" y="2427"/>
                    <a:pt x="0" y="4408"/>
                  </a:cubicBezTo>
                  <a:lnTo>
                    <a:pt x="0" y="41151"/>
                  </a:lnTo>
                  <a:lnTo>
                    <a:pt x="16740" y="41151"/>
                  </a:lnTo>
                  <a:lnTo>
                    <a:pt x="16740" y="4408"/>
                  </a:lnTo>
                  <a:cubicBezTo>
                    <a:pt x="16740" y="2316"/>
                    <a:pt x="14145" y="558"/>
                    <a:pt x="10685" y="112"/>
                  </a:cubicBezTo>
                  <a:cubicBezTo>
                    <a:pt x="10100" y="28"/>
                    <a:pt x="9514" y="0"/>
                    <a:pt x="8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3"/>
            <p:cNvSpPr/>
            <p:nvPr/>
          </p:nvSpPr>
          <p:spPr>
            <a:xfrm>
              <a:off x="1762550" y="3863600"/>
              <a:ext cx="719825" cy="682850"/>
            </a:xfrm>
            <a:custGeom>
              <a:rect b="b" l="l" r="r" t="t"/>
              <a:pathLst>
                <a:path extrusionOk="0" h="27314" w="28793">
                  <a:moveTo>
                    <a:pt x="28792" y="0"/>
                  </a:moveTo>
                  <a:cubicBezTo>
                    <a:pt x="16014" y="84"/>
                    <a:pt x="6222" y="4018"/>
                    <a:pt x="2567" y="10602"/>
                  </a:cubicBezTo>
                  <a:cubicBezTo>
                    <a:pt x="0" y="15205"/>
                    <a:pt x="502" y="20953"/>
                    <a:pt x="4046" y="27314"/>
                  </a:cubicBezTo>
                  <a:cubicBezTo>
                    <a:pt x="4157" y="27258"/>
                    <a:pt x="4269" y="27230"/>
                    <a:pt x="4380" y="27202"/>
                  </a:cubicBezTo>
                  <a:cubicBezTo>
                    <a:pt x="865" y="20925"/>
                    <a:pt x="335" y="15289"/>
                    <a:pt x="2874" y="10769"/>
                  </a:cubicBezTo>
                  <a:cubicBezTo>
                    <a:pt x="6473" y="4269"/>
                    <a:pt x="16126" y="419"/>
                    <a:pt x="28792" y="363"/>
                  </a:cubicBezTo>
                  <a:lnTo>
                    <a:pt x="287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3"/>
            <p:cNvSpPr/>
            <p:nvPr/>
          </p:nvSpPr>
          <p:spPr>
            <a:xfrm>
              <a:off x="1714425" y="3829425"/>
              <a:ext cx="767950" cy="747725"/>
            </a:xfrm>
            <a:custGeom>
              <a:rect b="b" l="l" r="r" t="t"/>
              <a:pathLst>
                <a:path extrusionOk="0" h="29909" w="30718">
                  <a:moveTo>
                    <a:pt x="30717" y="0"/>
                  </a:moveTo>
                  <a:cubicBezTo>
                    <a:pt x="17381" y="84"/>
                    <a:pt x="7226" y="4241"/>
                    <a:pt x="3292" y="11300"/>
                  </a:cubicBezTo>
                  <a:cubicBezTo>
                    <a:pt x="1256" y="14982"/>
                    <a:pt x="0" y="21120"/>
                    <a:pt x="5078" y="29908"/>
                  </a:cubicBezTo>
                  <a:cubicBezTo>
                    <a:pt x="5106" y="29741"/>
                    <a:pt x="5162" y="29573"/>
                    <a:pt x="5217" y="29462"/>
                  </a:cubicBezTo>
                  <a:cubicBezTo>
                    <a:pt x="391" y="20953"/>
                    <a:pt x="1618" y="15010"/>
                    <a:pt x="3599" y="11467"/>
                  </a:cubicBezTo>
                  <a:cubicBezTo>
                    <a:pt x="7421" y="4576"/>
                    <a:pt x="17549" y="419"/>
                    <a:pt x="30717" y="363"/>
                  </a:cubicBezTo>
                  <a:lnTo>
                    <a:pt x="307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3"/>
            <p:cNvSpPr/>
            <p:nvPr/>
          </p:nvSpPr>
          <p:spPr>
            <a:xfrm>
              <a:off x="1724175" y="3838500"/>
              <a:ext cx="758200" cy="727475"/>
            </a:xfrm>
            <a:custGeom>
              <a:rect b="b" l="l" r="r" t="t"/>
              <a:pathLst>
                <a:path extrusionOk="0" h="29099" w="30328">
                  <a:moveTo>
                    <a:pt x="30327" y="0"/>
                  </a:moveTo>
                  <a:cubicBezTo>
                    <a:pt x="17159" y="56"/>
                    <a:pt x="7031" y="4213"/>
                    <a:pt x="3209" y="11104"/>
                  </a:cubicBezTo>
                  <a:cubicBezTo>
                    <a:pt x="1228" y="14647"/>
                    <a:pt x="1" y="20590"/>
                    <a:pt x="4827" y="29099"/>
                  </a:cubicBezTo>
                  <a:cubicBezTo>
                    <a:pt x="4883" y="28959"/>
                    <a:pt x="4939" y="28848"/>
                    <a:pt x="5023" y="28736"/>
                  </a:cubicBezTo>
                  <a:cubicBezTo>
                    <a:pt x="391" y="20478"/>
                    <a:pt x="1591" y="14703"/>
                    <a:pt x="3488" y="11271"/>
                  </a:cubicBezTo>
                  <a:cubicBezTo>
                    <a:pt x="7282" y="4492"/>
                    <a:pt x="17298" y="419"/>
                    <a:pt x="30327" y="335"/>
                  </a:cubicBezTo>
                  <a:lnTo>
                    <a:pt x="30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3"/>
            <p:cNvSpPr/>
            <p:nvPr/>
          </p:nvSpPr>
          <p:spPr>
            <a:xfrm>
              <a:off x="1753475" y="3855225"/>
              <a:ext cx="728900" cy="695425"/>
            </a:xfrm>
            <a:custGeom>
              <a:rect b="b" l="l" r="r" t="t"/>
              <a:pathLst>
                <a:path extrusionOk="0" h="27817" w="29156">
                  <a:moveTo>
                    <a:pt x="29155" y="1"/>
                  </a:moveTo>
                  <a:cubicBezTo>
                    <a:pt x="16266" y="56"/>
                    <a:pt x="6362" y="4074"/>
                    <a:pt x="2623" y="10770"/>
                  </a:cubicBezTo>
                  <a:cubicBezTo>
                    <a:pt x="1" y="15485"/>
                    <a:pt x="531" y="21343"/>
                    <a:pt x="4102" y="27816"/>
                  </a:cubicBezTo>
                  <a:cubicBezTo>
                    <a:pt x="4130" y="27788"/>
                    <a:pt x="4158" y="27760"/>
                    <a:pt x="4185" y="27760"/>
                  </a:cubicBezTo>
                  <a:cubicBezTo>
                    <a:pt x="4269" y="27704"/>
                    <a:pt x="4325" y="27677"/>
                    <a:pt x="4409" y="27649"/>
                  </a:cubicBezTo>
                  <a:cubicBezTo>
                    <a:pt x="865" y="21288"/>
                    <a:pt x="363" y="15540"/>
                    <a:pt x="2930" y="10937"/>
                  </a:cubicBezTo>
                  <a:cubicBezTo>
                    <a:pt x="6585" y="4353"/>
                    <a:pt x="16377" y="419"/>
                    <a:pt x="29155" y="335"/>
                  </a:cubicBezTo>
                  <a:lnTo>
                    <a:pt x="291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3"/>
            <p:cNvSpPr/>
            <p:nvPr/>
          </p:nvSpPr>
          <p:spPr>
            <a:xfrm>
              <a:off x="1733950" y="3846850"/>
              <a:ext cx="748425" cy="710075"/>
            </a:xfrm>
            <a:custGeom>
              <a:rect b="b" l="l" r="r" t="t"/>
              <a:pathLst>
                <a:path extrusionOk="0" h="28403" w="29937">
                  <a:moveTo>
                    <a:pt x="29936" y="1"/>
                  </a:moveTo>
                  <a:cubicBezTo>
                    <a:pt x="16907" y="85"/>
                    <a:pt x="6891" y="4158"/>
                    <a:pt x="3097" y="10937"/>
                  </a:cubicBezTo>
                  <a:cubicBezTo>
                    <a:pt x="1200" y="14369"/>
                    <a:pt x="0" y="20144"/>
                    <a:pt x="4632" y="28402"/>
                  </a:cubicBezTo>
                  <a:cubicBezTo>
                    <a:pt x="4715" y="28318"/>
                    <a:pt x="4799" y="28235"/>
                    <a:pt x="4883" y="28151"/>
                  </a:cubicBezTo>
                  <a:cubicBezTo>
                    <a:pt x="1312" y="21678"/>
                    <a:pt x="782" y="15820"/>
                    <a:pt x="3404" y="11105"/>
                  </a:cubicBezTo>
                  <a:cubicBezTo>
                    <a:pt x="7143" y="4409"/>
                    <a:pt x="17047" y="391"/>
                    <a:pt x="29936" y="336"/>
                  </a:cubicBezTo>
                  <a:lnTo>
                    <a:pt x="299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3"/>
            <p:cNvSpPr/>
            <p:nvPr/>
          </p:nvSpPr>
          <p:spPr>
            <a:xfrm>
              <a:off x="2805975" y="3846850"/>
              <a:ext cx="196700" cy="41875"/>
            </a:xfrm>
            <a:custGeom>
              <a:rect b="b" l="l" r="r" t="t"/>
              <a:pathLst>
                <a:path extrusionOk="0" h="1675" w="7868">
                  <a:moveTo>
                    <a:pt x="7812" y="1"/>
                  </a:moveTo>
                  <a:lnTo>
                    <a:pt x="84" y="29"/>
                  </a:lnTo>
                  <a:cubicBezTo>
                    <a:pt x="168" y="252"/>
                    <a:pt x="196" y="503"/>
                    <a:pt x="196" y="754"/>
                  </a:cubicBezTo>
                  <a:cubicBezTo>
                    <a:pt x="196" y="1089"/>
                    <a:pt x="140" y="1396"/>
                    <a:pt x="0" y="1675"/>
                  </a:cubicBezTo>
                  <a:lnTo>
                    <a:pt x="7868" y="1424"/>
                  </a:lnTo>
                  <a:lnTo>
                    <a:pt x="7812" y="1"/>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3"/>
            <p:cNvSpPr/>
            <p:nvPr/>
          </p:nvSpPr>
          <p:spPr>
            <a:xfrm>
              <a:off x="3001275" y="3846850"/>
              <a:ext cx="93475" cy="103950"/>
            </a:xfrm>
            <a:custGeom>
              <a:rect b="b" l="l" r="r" t="t"/>
              <a:pathLst>
                <a:path extrusionOk="0" h="4158" w="3739">
                  <a:moveTo>
                    <a:pt x="0" y="1"/>
                  </a:moveTo>
                  <a:lnTo>
                    <a:pt x="56" y="1424"/>
                  </a:lnTo>
                  <a:lnTo>
                    <a:pt x="3069" y="4158"/>
                  </a:lnTo>
                  <a:lnTo>
                    <a:pt x="3738" y="3516"/>
                  </a:lnTo>
                  <a:lnTo>
                    <a:pt x="0" y="1"/>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3"/>
            <p:cNvSpPr/>
            <p:nvPr/>
          </p:nvSpPr>
          <p:spPr>
            <a:xfrm>
              <a:off x="2482350" y="3815475"/>
              <a:ext cx="76050" cy="68375"/>
            </a:xfrm>
            <a:custGeom>
              <a:rect b="b" l="l" r="r" t="t"/>
              <a:pathLst>
                <a:path extrusionOk="0" h="2735" w="3042">
                  <a:moveTo>
                    <a:pt x="0" y="0"/>
                  </a:moveTo>
                  <a:lnTo>
                    <a:pt x="0" y="1591"/>
                  </a:lnTo>
                  <a:lnTo>
                    <a:pt x="0" y="1925"/>
                  </a:lnTo>
                  <a:lnTo>
                    <a:pt x="0" y="2288"/>
                  </a:lnTo>
                  <a:lnTo>
                    <a:pt x="0" y="2735"/>
                  </a:lnTo>
                  <a:lnTo>
                    <a:pt x="3041" y="2735"/>
                  </a:lnTo>
                  <a:lnTo>
                    <a:pt x="3041" y="0"/>
                  </a:lnTo>
                  <a:close/>
                </a:path>
              </a:pathLst>
            </a:cu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3"/>
            <p:cNvSpPr/>
            <p:nvPr/>
          </p:nvSpPr>
          <p:spPr>
            <a:xfrm>
              <a:off x="2482350" y="3803625"/>
              <a:ext cx="285975" cy="124175"/>
            </a:xfrm>
            <a:custGeom>
              <a:rect b="b" l="l" r="r" t="t"/>
              <a:pathLst>
                <a:path extrusionOk="0" h="4967" w="11439">
                  <a:moveTo>
                    <a:pt x="3041" y="0"/>
                  </a:moveTo>
                  <a:lnTo>
                    <a:pt x="3041" y="3209"/>
                  </a:lnTo>
                  <a:lnTo>
                    <a:pt x="0" y="3209"/>
                  </a:lnTo>
                  <a:lnTo>
                    <a:pt x="0" y="4966"/>
                  </a:lnTo>
                  <a:lnTo>
                    <a:pt x="3041" y="4966"/>
                  </a:lnTo>
                  <a:lnTo>
                    <a:pt x="3041" y="3822"/>
                  </a:lnTo>
                  <a:lnTo>
                    <a:pt x="9374" y="3822"/>
                  </a:lnTo>
                  <a:cubicBezTo>
                    <a:pt x="9095" y="3460"/>
                    <a:pt x="8900" y="2985"/>
                    <a:pt x="8900" y="2483"/>
                  </a:cubicBezTo>
                  <a:cubicBezTo>
                    <a:pt x="8900" y="1423"/>
                    <a:pt x="9709" y="530"/>
                    <a:pt x="10769" y="391"/>
                  </a:cubicBezTo>
                  <a:lnTo>
                    <a:pt x="11439"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3"/>
            <p:cNvSpPr/>
            <p:nvPr/>
          </p:nvSpPr>
          <p:spPr>
            <a:xfrm>
              <a:off x="2482350" y="3774325"/>
              <a:ext cx="76050" cy="41175"/>
            </a:xfrm>
            <a:custGeom>
              <a:rect b="b" l="l" r="r" t="t"/>
              <a:pathLst>
                <a:path extrusionOk="0" h="1647" w="3042">
                  <a:moveTo>
                    <a:pt x="0" y="0"/>
                  </a:moveTo>
                  <a:lnTo>
                    <a:pt x="0" y="1646"/>
                  </a:lnTo>
                  <a:lnTo>
                    <a:pt x="3041" y="1646"/>
                  </a:lnTo>
                  <a:lnTo>
                    <a:pt x="3041" y="0"/>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3"/>
            <p:cNvSpPr/>
            <p:nvPr/>
          </p:nvSpPr>
          <p:spPr>
            <a:xfrm>
              <a:off x="2751575" y="3677375"/>
              <a:ext cx="257375" cy="161150"/>
            </a:xfrm>
            <a:custGeom>
              <a:rect b="b" l="l" r="r" t="t"/>
              <a:pathLst>
                <a:path extrusionOk="0" h="6446" w="10295">
                  <a:moveTo>
                    <a:pt x="9263" y="0"/>
                  </a:moveTo>
                  <a:lnTo>
                    <a:pt x="670" y="5050"/>
                  </a:lnTo>
                  <a:lnTo>
                    <a:pt x="0" y="5441"/>
                  </a:lnTo>
                  <a:cubicBezTo>
                    <a:pt x="84" y="5441"/>
                    <a:pt x="168" y="5413"/>
                    <a:pt x="251" y="5413"/>
                  </a:cubicBezTo>
                  <a:cubicBezTo>
                    <a:pt x="1032" y="5413"/>
                    <a:pt x="1702" y="5831"/>
                    <a:pt x="2093" y="6445"/>
                  </a:cubicBezTo>
                  <a:lnTo>
                    <a:pt x="2120" y="6445"/>
                  </a:lnTo>
                  <a:lnTo>
                    <a:pt x="10295" y="1395"/>
                  </a:lnTo>
                  <a:lnTo>
                    <a:pt x="9263"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3"/>
            <p:cNvSpPr/>
            <p:nvPr/>
          </p:nvSpPr>
          <p:spPr>
            <a:xfrm>
              <a:off x="2983125" y="3677375"/>
              <a:ext cx="169525" cy="56525"/>
            </a:xfrm>
            <a:custGeom>
              <a:rect b="b" l="l" r="r" t="t"/>
              <a:pathLst>
                <a:path extrusionOk="0" h="2261" w="6781">
                  <a:moveTo>
                    <a:pt x="1" y="0"/>
                  </a:moveTo>
                  <a:lnTo>
                    <a:pt x="1033" y="1395"/>
                  </a:lnTo>
                  <a:lnTo>
                    <a:pt x="6417" y="2260"/>
                  </a:lnTo>
                  <a:lnTo>
                    <a:pt x="6780" y="1172"/>
                  </a:lnTo>
                  <a:lnTo>
                    <a:pt x="1" y="0"/>
                  </a:lnTo>
                  <a:close/>
                </a:path>
              </a:pathLst>
            </a:cu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3"/>
            <p:cNvSpPr/>
            <p:nvPr/>
          </p:nvSpPr>
          <p:spPr>
            <a:xfrm>
              <a:off x="2704825" y="3812675"/>
              <a:ext cx="106050" cy="106050"/>
            </a:xfrm>
            <a:custGeom>
              <a:rect b="b" l="l" r="r" t="t"/>
              <a:pathLst>
                <a:path extrusionOk="0" h="4242" w="4242">
                  <a:moveTo>
                    <a:pt x="2121" y="1284"/>
                  </a:moveTo>
                  <a:cubicBezTo>
                    <a:pt x="2596" y="1284"/>
                    <a:pt x="2986" y="1647"/>
                    <a:pt x="2986" y="2121"/>
                  </a:cubicBezTo>
                  <a:cubicBezTo>
                    <a:pt x="2986" y="2595"/>
                    <a:pt x="2596" y="2986"/>
                    <a:pt x="2121" y="2986"/>
                  </a:cubicBezTo>
                  <a:cubicBezTo>
                    <a:pt x="1647" y="2986"/>
                    <a:pt x="1284" y="2595"/>
                    <a:pt x="1284" y="2121"/>
                  </a:cubicBezTo>
                  <a:cubicBezTo>
                    <a:pt x="1284" y="1647"/>
                    <a:pt x="1647" y="1284"/>
                    <a:pt x="2121" y="1284"/>
                  </a:cubicBezTo>
                  <a:close/>
                  <a:moveTo>
                    <a:pt x="2121" y="1"/>
                  </a:moveTo>
                  <a:cubicBezTo>
                    <a:pt x="2038" y="1"/>
                    <a:pt x="1954" y="29"/>
                    <a:pt x="1870" y="29"/>
                  </a:cubicBezTo>
                  <a:cubicBezTo>
                    <a:pt x="810" y="168"/>
                    <a:pt x="1" y="1061"/>
                    <a:pt x="1" y="2121"/>
                  </a:cubicBezTo>
                  <a:cubicBezTo>
                    <a:pt x="1" y="2623"/>
                    <a:pt x="196" y="3098"/>
                    <a:pt x="475" y="3460"/>
                  </a:cubicBezTo>
                  <a:cubicBezTo>
                    <a:pt x="726" y="3795"/>
                    <a:pt x="1089" y="4046"/>
                    <a:pt x="1507" y="4158"/>
                  </a:cubicBezTo>
                  <a:cubicBezTo>
                    <a:pt x="1703" y="4214"/>
                    <a:pt x="1926" y="4241"/>
                    <a:pt x="2121" y="4241"/>
                  </a:cubicBezTo>
                  <a:cubicBezTo>
                    <a:pt x="2986" y="4241"/>
                    <a:pt x="3711" y="3767"/>
                    <a:pt x="4046" y="3042"/>
                  </a:cubicBezTo>
                  <a:cubicBezTo>
                    <a:pt x="4186" y="2763"/>
                    <a:pt x="4242" y="2456"/>
                    <a:pt x="4242" y="2121"/>
                  </a:cubicBezTo>
                  <a:cubicBezTo>
                    <a:pt x="4242" y="1870"/>
                    <a:pt x="4214" y="1619"/>
                    <a:pt x="4130" y="1396"/>
                  </a:cubicBezTo>
                  <a:cubicBezTo>
                    <a:pt x="4102" y="1312"/>
                    <a:pt x="4046" y="1228"/>
                    <a:pt x="4018" y="1145"/>
                  </a:cubicBezTo>
                  <a:cubicBezTo>
                    <a:pt x="3990" y="1117"/>
                    <a:pt x="3963" y="1089"/>
                    <a:pt x="3963" y="1033"/>
                  </a:cubicBezTo>
                  <a:cubicBezTo>
                    <a:pt x="3572" y="419"/>
                    <a:pt x="2902" y="1"/>
                    <a:pt x="2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3"/>
            <p:cNvSpPr/>
            <p:nvPr/>
          </p:nvSpPr>
          <p:spPr>
            <a:xfrm>
              <a:off x="1830200" y="4543350"/>
              <a:ext cx="490350" cy="582700"/>
            </a:xfrm>
            <a:custGeom>
              <a:rect b="b" l="l" r="r" t="t"/>
              <a:pathLst>
                <a:path extrusionOk="0" h="23308" w="19614">
                  <a:moveTo>
                    <a:pt x="1846" y="1"/>
                  </a:moveTo>
                  <a:cubicBezTo>
                    <a:pt x="1787" y="1"/>
                    <a:pt x="1730" y="5"/>
                    <a:pt x="1674" y="12"/>
                  </a:cubicBezTo>
                  <a:cubicBezTo>
                    <a:pt x="1563" y="40"/>
                    <a:pt x="1451" y="68"/>
                    <a:pt x="1340" y="124"/>
                  </a:cubicBezTo>
                  <a:cubicBezTo>
                    <a:pt x="1256" y="152"/>
                    <a:pt x="1200" y="179"/>
                    <a:pt x="1116" y="235"/>
                  </a:cubicBezTo>
                  <a:cubicBezTo>
                    <a:pt x="1089" y="235"/>
                    <a:pt x="1061" y="263"/>
                    <a:pt x="1033" y="291"/>
                  </a:cubicBezTo>
                  <a:cubicBezTo>
                    <a:pt x="949" y="375"/>
                    <a:pt x="865" y="458"/>
                    <a:pt x="782" y="542"/>
                  </a:cubicBezTo>
                  <a:cubicBezTo>
                    <a:pt x="698" y="654"/>
                    <a:pt x="642" y="765"/>
                    <a:pt x="586" y="905"/>
                  </a:cubicBezTo>
                  <a:cubicBezTo>
                    <a:pt x="531" y="1016"/>
                    <a:pt x="475" y="1184"/>
                    <a:pt x="447" y="1351"/>
                  </a:cubicBezTo>
                  <a:cubicBezTo>
                    <a:pt x="0" y="3639"/>
                    <a:pt x="1898" y="9386"/>
                    <a:pt x="7422" y="23308"/>
                  </a:cubicBezTo>
                  <a:lnTo>
                    <a:pt x="16628" y="17198"/>
                  </a:lnTo>
                  <a:lnTo>
                    <a:pt x="3209" y="2272"/>
                  </a:lnTo>
                  <a:lnTo>
                    <a:pt x="3209" y="2272"/>
                  </a:lnTo>
                  <a:cubicBezTo>
                    <a:pt x="4939" y="4002"/>
                    <a:pt x="10267" y="8354"/>
                    <a:pt x="17995" y="16277"/>
                  </a:cubicBezTo>
                  <a:lnTo>
                    <a:pt x="19614" y="15189"/>
                  </a:lnTo>
                  <a:cubicBezTo>
                    <a:pt x="7562" y="4085"/>
                    <a:pt x="3791"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3"/>
            <p:cNvSpPr/>
            <p:nvPr/>
          </p:nvSpPr>
          <p:spPr>
            <a:xfrm>
              <a:off x="1910400" y="4600125"/>
              <a:ext cx="369700" cy="373175"/>
            </a:xfrm>
            <a:custGeom>
              <a:rect b="b" l="l" r="r" t="t"/>
              <a:pathLst>
                <a:path extrusionOk="0" h="14927" w="14788">
                  <a:moveTo>
                    <a:pt x="1" y="1"/>
                  </a:moveTo>
                  <a:lnTo>
                    <a:pt x="13420" y="14927"/>
                  </a:lnTo>
                  <a:lnTo>
                    <a:pt x="14787" y="14034"/>
                  </a:lnTo>
                  <a:cubicBezTo>
                    <a:pt x="14787" y="14034"/>
                    <a:pt x="14787" y="14006"/>
                    <a:pt x="14787" y="14006"/>
                  </a:cubicBezTo>
                  <a:cubicBezTo>
                    <a:pt x="7059" y="6083"/>
                    <a:pt x="1731" y="1731"/>
                    <a:pt x="1" y="1"/>
                  </a:cubicBez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3"/>
            <p:cNvSpPr/>
            <p:nvPr/>
          </p:nvSpPr>
          <p:spPr>
            <a:xfrm>
              <a:off x="2736925" y="3844775"/>
              <a:ext cx="42575" cy="42550"/>
            </a:xfrm>
            <a:custGeom>
              <a:rect b="b" l="l" r="r" t="t"/>
              <a:pathLst>
                <a:path extrusionOk="0" h="1702" w="1703">
                  <a:moveTo>
                    <a:pt x="837" y="0"/>
                  </a:moveTo>
                  <a:cubicBezTo>
                    <a:pt x="363" y="0"/>
                    <a:pt x="0" y="363"/>
                    <a:pt x="0" y="837"/>
                  </a:cubicBezTo>
                  <a:cubicBezTo>
                    <a:pt x="0" y="1311"/>
                    <a:pt x="363" y="1702"/>
                    <a:pt x="837" y="1702"/>
                  </a:cubicBezTo>
                  <a:cubicBezTo>
                    <a:pt x="1312" y="1702"/>
                    <a:pt x="1702" y="1311"/>
                    <a:pt x="1702" y="837"/>
                  </a:cubicBezTo>
                  <a:cubicBezTo>
                    <a:pt x="1702" y="363"/>
                    <a:pt x="1312" y="0"/>
                    <a:pt x="837" y="0"/>
                  </a:cubicBezTo>
                  <a:close/>
                </a:path>
              </a:pathLst>
            </a:cu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1" name="Shape 4891"/>
        <p:cNvGrpSpPr/>
        <p:nvPr/>
      </p:nvGrpSpPr>
      <p:grpSpPr>
        <a:xfrm>
          <a:off x="0" y="0"/>
          <a:ext cx="0" cy="0"/>
          <a:chOff x="0" y="0"/>
          <a:chExt cx="0" cy="0"/>
        </a:xfrm>
      </p:grpSpPr>
      <p:sp>
        <p:nvSpPr>
          <p:cNvPr id="4892" name="Google Shape;4892;p94"/>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KWL brainstorming</a:t>
            </a:r>
            <a:endParaRPr/>
          </a:p>
        </p:txBody>
      </p:sp>
      <p:graphicFrame>
        <p:nvGraphicFramePr>
          <p:cNvPr id="4893" name="Google Shape;4893;p94"/>
          <p:cNvGraphicFramePr/>
          <p:nvPr/>
        </p:nvGraphicFramePr>
        <p:xfrm>
          <a:off x="713225" y="1776525"/>
          <a:ext cx="3000000" cy="3000000"/>
        </p:xfrm>
        <a:graphic>
          <a:graphicData uri="http://schemas.openxmlformats.org/drawingml/2006/table">
            <a:tbl>
              <a:tblPr>
                <a:noFill/>
                <a:tableStyleId>{25FE0969-BD9A-4DF1-A9C2-14EB4744535C}</a:tableStyleId>
              </a:tblPr>
              <a:tblGrid>
                <a:gridCol w="1543500"/>
                <a:gridCol w="1543500"/>
                <a:gridCol w="1543500"/>
                <a:gridCol w="1543500"/>
                <a:gridCol w="1543500"/>
              </a:tblGrid>
              <a:tr h="367950">
                <a:tc gridSpan="2" rowSpan="2">
                  <a:txBody>
                    <a:bodyPr/>
                    <a:lstStyle/>
                    <a:p>
                      <a:pPr indent="0" lvl="0" marL="0" rtl="0" algn="l">
                        <a:spcBef>
                          <a:spcPts val="0"/>
                        </a:spcBef>
                        <a:spcAft>
                          <a:spcPts val="0"/>
                        </a:spcAft>
                        <a:buNone/>
                      </a:pPr>
                      <a:r>
                        <a:rPr b="1" lang="en" sz="2200">
                          <a:solidFill>
                            <a:schemeClr val="lt1"/>
                          </a:solidFill>
                          <a:latin typeface="Albert Sans"/>
                          <a:ea typeface="Albert Sans"/>
                          <a:cs typeface="Albert Sans"/>
                          <a:sym typeface="Albert Sans"/>
                        </a:rPr>
                        <a:t>W</a:t>
                      </a:r>
                      <a:r>
                        <a:rPr b="1" lang="en" sz="2200">
                          <a:solidFill>
                            <a:schemeClr val="lt1"/>
                          </a:solidFill>
                          <a:latin typeface="Albert Sans"/>
                          <a:ea typeface="Albert Sans"/>
                          <a:cs typeface="Albert Sans"/>
                          <a:sym typeface="Albert Sans"/>
                        </a:rPr>
                        <a:t>hat I know</a:t>
                      </a:r>
                      <a:endParaRPr b="1" sz="2200">
                        <a:solidFill>
                          <a:schemeClr val="lt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rowSpan="2" hMerge="1"/>
                <a:tc gridSpan="3" rowSpan="2">
                  <a:txBody>
                    <a:bodyPr/>
                    <a:lstStyle/>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rowSpan="2" hMerge="1"/>
                <a:tc rowSpan="2" hMerge="1"/>
              </a:tr>
              <a:tr h="367950">
                <a:tc gridSpan="2" vMerge="1"/>
                <a:tc hMerge="1" vMerge="1"/>
                <a:tc gridSpan="3" vMerge="1"/>
                <a:tc hMerge="1" vMerge="1"/>
                <a:tc hMerge="1" vMerge="1"/>
              </a:tr>
              <a:tr h="367950">
                <a:tc gridSpan="2" rowSpan="2">
                  <a:txBody>
                    <a:bodyPr/>
                    <a:lstStyle/>
                    <a:p>
                      <a:pPr indent="0" lvl="0" marL="0" rtl="0" algn="l">
                        <a:spcBef>
                          <a:spcPts val="0"/>
                        </a:spcBef>
                        <a:spcAft>
                          <a:spcPts val="0"/>
                        </a:spcAft>
                        <a:buNone/>
                      </a:pPr>
                      <a:r>
                        <a:rPr b="1" lang="en" sz="2200">
                          <a:solidFill>
                            <a:schemeClr val="lt1"/>
                          </a:solidFill>
                          <a:latin typeface="Albert Sans"/>
                          <a:ea typeface="Albert Sans"/>
                          <a:cs typeface="Albert Sans"/>
                          <a:sym typeface="Albert Sans"/>
                        </a:rPr>
                        <a:t>W</a:t>
                      </a:r>
                      <a:r>
                        <a:rPr b="1" lang="en" sz="2200">
                          <a:solidFill>
                            <a:schemeClr val="lt1"/>
                          </a:solidFill>
                          <a:latin typeface="Albert Sans"/>
                          <a:ea typeface="Albert Sans"/>
                          <a:cs typeface="Albert Sans"/>
                          <a:sym typeface="Albert Sans"/>
                        </a:rPr>
                        <a:t>hat I want to know</a:t>
                      </a:r>
                      <a:endParaRPr b="1" sz="2200">
                        <a:solidFill>
                          <a:schemeClr val="lt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rowSpan="2" hMerge="1"/>
                <a:tc gridSpan="3" rowSpan="2">
                  <a:txBody>
                    <a:bodyPr/>
                    <a:lstStyle/>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rowSpan="2" hMerge="1"/>
                <a:tc rowSpan="2" hMerge="1"/>
              </a:tr>
              <a:tr h="367950">
                <a:tc gridSpan="2" vMerge="1"/>
                <a:tc hMerge="1" vMerge="1"/>
                <a:tc gridSpan="3" vMerge="1"/>
                <a:tc hMerge="1" vMerge="1"/>
                <a:tc hMerge="1" vMerge="1"/>
              </a:tr>
              <a:tr h="367950">
                <a:tc gridSpan="2" rowSpan="2">
                  <a:txBody>
                    <a:bodyPr/>
                    <a:lstStyle/>
                    <a:p>
                      <a:pPr indent="0" lvl="0" marL="0" rtl="0" algn="l">
                        <a:spcBef>
                          <a:spcPts val="0"/>
                        </a:spcBef>
                        <a:spcAft>
                          <a:spcPts val="0"/>
                        </a:spcAft>
                        <a:buNone/>
                      </a:pPr>
                      <a:r>
                        <a:rPr b="1" lang="en" sz="2200">
                          <a:solidFill>
                            <a:schemeClr val="lt1"/>
                          </a:solidFill>
                          <a:latin typeface="Albert Sans"/>
                          <a:ea typeface="Albert Sans"/>
                          <a:cs typeface="Albert Sans"/>
                          <a:sym typeface="Albert Sans"/>
                        </a:rPr>
                        <a:t>W</a:t>
                      </a:r>
                      <a:r>
                        <a:rPr b="1" lang="en" sz="2200">
                          <a:solidFill>
                            <a:schemeClr val="lt1"/>
                          </a:solidFill>
                          <a:latin typeface="Albert Sans"/>
                          <a:ea typeface="Albert Sans"/>
                          <a:cs typeface="Albert Sans"/>
                          <a:sym typeface="Albert Sans"/>
                        </a:rPr>
                        <a:t>hat I learned</a:t>
                      </a:r>
                      <a:endParaRPr b="1" sz="2200">
                        <a:solidFill>
                          <a:schemeClr val="lt1"/>
                        </a:solidFill>
                        <a:latin typeface="Albert Sans"/>
                        <a:ea typeface="Albert Sans"/>
                        <a:cs typeface="Albert Sans"/>
                        <a:sym typeface="Albert Sans"/>
                      </a:endParaRPr>
                    </a:p>
                  </a:txBody>
                  <a:tcPr marT="731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rowSpan="2" hMerge="1"/>
                <a:tc gridSpan="3" rowSpan="2">
                  <a:txBody>
                    <a:bodyPr/>
                    <a:lstStyle/>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Saturn is composed of hydrogen and helium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a:txBody>
                  <a:tcPr marT="54850"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rowSpan="2" hMerge="1"/>
                <a:tc rowSpan="2" hMerge="1"/>
              </a:tr>
              <a:tr h="359675">
                <a:tc gridSpan="2" vMerge="1"/>
                <a:tc hMerge="1" vMerge="1"/>
                <a:tc gridSpan="3" vMerge="1"/>
                <a:tc hMerge="1" vMerge="1"/>
                <a:tc hMerge="1" vMerge="1"/>
              </a:tr>
            </a:tbl>
          </a:graphicData>
        </a:graphic>
      </p:graphicFrame>
      <p:grpSp>
        <p:nvGrpSpPr>
          <p:cNvPr id="4894" name="Google Shape;4894;p94"/>
          <p:cNvGrpSpPr/>
          <p:nvPr/>
        </p:nvGrpSpPr>
        <p:grpSpPr>
          <a:xfrm rot="-672985">
            <a:off x="7408453" y="374604"/>
            <a:ext cx="1080590" cy="1006691"/>
            <a:chOff x="3384875" y="777950"/>
            <a:chExt cx="856525" cy="797950"/>
          </a:xfrm>
        </p:grpSpPr>
        <p:sp>
          <p:nvSpPr>
            <p:cNvPr id="4895" name="Google Shape;4895;p94"/>
            <p:cNvSpPr/>
            <p:nvPr/>
          </p:nvSpPr>
          <p:spPr>
            <a:xfrm>
              <a:off x="3634575" y="1076475"/>
              <a:ext cx="382925" cy="13275"/>
            </a:xfrm>
            <a:custGeom>
              <a:rect b="b" l="l" r="r" t="t"/>
              <a:pathLst>
                <a:path extrusionOk="0" h="531" w="15317">
                  <a:moveTo>
                    <a:pt x="0" y="1"/>
                  </a:moveTo>
                  <a:cubicBezTo>
                    <a:pt x="0" y="168"/>
                    <a:pt x="0" y="363"/>
                    <a:pt x="0" y="531"/>
                  </a:cubicBezTo>
                  <a:lnTo>
                    <a:pt x="15317" y="531"/>
                  </a:lnTo>
                  <a:cubicBezTo>
                    <a:pt x="15317" y="363"/>
                    <a:pt x="15317" y="168"/>
                    <a:pt x="15317" y="1"/>
                  </a:cubicBezTo>
                  <a:close/>
                </a:path>
              </a:pathLst>
            </a:custGeom>
            <a:solidFill>
              <a:srgbClr val="A15C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4"/>
            <p:cNvSpPr/>
            <p:nvPr/>
          </p:nvSpPr>
          <p:spPr>
            <a:xfrm>
              <a:off x="3384875" y="1076475"/>
              <a:ext cx="856525" cy="499425"/>
            </a:xfrm>
            <a:custGeom>
              <a:rect b="b" l="l" r="r" t="t"/>
              <a:pathLst>
                <a:path extrusionOk="0" h="19977" w="34261">
                  <a:moveTo>
                    <a:pt x="8175" y="1"/>
                  </a:moveTo>
                  <a:cubicBezTo>
                    <a:pt x="8175" y="13867"/>
                    <a:pt x="1" y="19976"/>
                    <a:pt x="17633" y="19976"/>
                  </a:cubicBezTo>
                  <a:cubicBezTo>
                    <a:pt x="34261" y="19976"/>
                    <a:pt x="27035" y="14955"/>
                    <a:pt x="27035" y="1"/>
                  </a:cubicBezTo>
                  <a:lnTo>
                    <a:pt x="26198" y="1"/>
                  </a:lnTo>
                  <a:cubicBezTo>
                    <a:pt x="26198" y="196"/>
                    <a:pt x="26170" y="363"/>
                    <a:pt x="26170" y="559"/>
                  </a:cubicBezTo>
                  <a:cubicBezTo>
                    <a:pt x="26365" y="587"/>
                    <a:pt x="26533" y="670"/>
                    <a:pt x="26672" y="810"/>
                  </a:cubicBezTo>
                  <a:cubicBezTo>
                    <a:pt x="26951" y="1061"/>
                    <a:pt x="26951" y="1451"/>
                    <a:pt x="26951" y="1619"/>
                  </a:cubicBezTo>
                  <a:cubicBezTo>
                    <a:pt x="26979" y="4771"/>
                    <a:pt x="26756" y="6808"/>
                    <a:pt x="25584" y="8008"/>
                  </a:cubicBezTo>
                  <a:cubicBezTo>
                    <a:pt x="25305" y="8287"/>
                    <a:pt x="24970" y="8510"/>
                    <a:pt x="24608" y="8677"/>
                  </a:cubicBezTo>
                  <a:cubicBezTo>
                    <a:pt x="24440" y="9152"/>
                    <a:pt x="24273" y="9598"/>
                    <a:pt x="24050" y="10044"/>
                  </a:cubicBezTo>
                  <a:cubicBezTo>
                    <a:pt x="23826" y="10491"/>
                    <a:pt x="23575" y="10937"/>
                    <a:pt x="23296" y="11356"/>
                  </a:cubicBezTo>
                  <a:lnTo>
                    <a:pt x="23352" y="11411"/>
                  </a:lnTo>
                  <a:cubicBezTo>
                    <a:pt x="23519" y="11523"/>
                    <a:pt x="23519" y="11830"/>
                    <a:pt x="23352" y="12053"/>
                  </a:cubicBezTo>
                  <a:lnTo>
                    <a:pt x="22738" y="12890"/>
                  </a:lnTo>
                  <a:cubicBezTo>
                    <a:pt x="22640" y="13047"/>
                    <a:pt x="22474" y="13135"/>
                    <a:pt x="22325" y="13135"/>
                  </a:cubicBezTo>
                  <a:cubicBezTo>
                    <a:pt x="22262" y="13135"/>
                    <a:pt x="22202" y="13119"/>
                    <a:pt x="22152" y="13085"/>
                  </a:cubicBezTo>
                  <a:lnTo>
                    <a:pt x="21539" y="12639"/>
                  </a:lnTo>
                  <a:cubicBezTo>
                    <a:pt x="21371" y="12499"/>
                    <a:pt x="21371" y="12220"/>
                    <a:pt x="21539" y="11997"/>
                  </a:cubicBezTo>
                  <a:lnTo>
                    <a:pt x="22124" y="11160"/>
                  </a:lnTo>
                  <a:cubicBezTo>
                    <a:pt x="22242" y="11004"/>
                    <a:pt x="22414" y="10916"/>
                    <a:pt x="22565" y="10916"/>
                  </a:cubicBezTo>
                  <a:cubicBezTo>
                    <a:pt x="22628" y="10916"/>
                    <a:pt x="22688" y="10932"/>
                    <a:pt x="22738" y="10965"/>
                  </a:cubicBezTo>
                  <a:lnTo>
                    <a:pt x="22766" y="10993"/>
                  </a:lnTo>
                  <a:cubicBezTo>
                    <a:pt x="23101" y="10547"/>
                    <a:pt x="23519" y="9905"/>
                    <a:pt x="23938" y="8928"/>
                  </a:cubicBezTo>
                  <a:lnTo>
                    <a:pt x="23938" y="8928"/>
                  </a:lnTo>
                  <a:cubicBezTo>
                    <a:pt x="23240" y="9152"/>
                    <a:pt x="22403" y="9235"/>
                    <a:pt x="21399" y="9235"/>
                  </a:cubicBezTo>
                  <a:lnTo>
                    <a:pt x="20981" y="9235"/>
                  </a:lnTo>
                  <a:cubicBezTo>
                    <a:pt x="19139" y="9179"/>
                    <a:pt x="18637" y="7673"/>
                    <a:pt x="18330" y="6780"/>
                  </a:cubicBezTo>
                  <a:cubicBezTo>
                    <a:pt x="18247" y="6529"/>
                    <a:pt x="18135" y="6138"/>
                    <a:pt x="18051" y="6083"/>
                  </a:cubicBezTo>
                  <a:lnTo>
                    <a:pt x="17716" y="6083"/>
                  </a:lnTo>
                  <a:lnTo>
                    <a:pt x="17633" y="6111"/>
                  </a:lnTo>
                  <a:lnTo>
                    <a:pt x="17577" y="6083"/>
                  </a:lnTo>
                  <a:lnTo>
                    <a:pt x="17131" y="6083"/>
                  </a:lnTo>
                  <a:cubicBezTo>
                    <a:pt x="17075" y="6138"/>
                    <a:pt x="16935" y="6529"/>
                    <a:pt x="16852" y="6780"/>
                  </a:cubicBezTo>
                  <a:cubicBezTo>
                    <a:pt x="16573" y="7673"/>
                    <a:pt x="16070" y="9179"/>
                    <a:pt x="14201" y="9235"/>
                  </a:cubicBezTo>
                  <a:cubicBezTo>
                    <a:pt x="14057" y="9239"/>
                    <a:pt x="13916" y="9240"/>
                    <a:pt x="13780" y="9240"/>
                  </a:cubicBezTo>
                  <a:cubicBezTo>
                    <a:pt x="12805" y="9240"/>
                    <a:pt x="12016" y="9152"/>
                    <a:pt x="11355" y="8956"/>
                  </a:cubicBezTo>
                  <a:lnTo>
                    <a:pt x="11355" y="8956"/>
                  </a:lnTo>
                  <a:cubicBezTo>
                    <a:pt x="11746" y="9905"/>
                    <a:pt x="12165" y="10547"/>
                    <a:pt x="12527" y="10993"/>
                  </a:cubicBezTo>
                  <a:lnTo>
                    <a:pt x="12527" y="10965"/>
                  </a:lnTo>
                  <a:cubicBezTo>
                    <a:pt x="12577" y="10932"/>
                    <a:pt x="12637" y="10916"/>
                    <a:pt x="12701" y="10916"/>
                  </a:cubicBezTo>
                  <a:cubicBezTo>
                    <a:pt x="12851" y="10916"/>
                    <a:pt x="13024" y="11004"/>
                    <a:pt x="13141" y="11160"/>
                  </a:cubicBezTo>
                  <a:lnTo>
                    <a:pt x="13755" y="11997"/>
                  </a:lnTo>
                  <a:cubicBezTo>
                    <a:pt x="13922" y="12220"/>
                    <a:pt x="13894" y="12499"/>
                    <a:pt x="13727" y="12639"/>
                  </a:cubicBezTo>
                  <a:lnTo>
                    <a:pt x="13141" y="13085"/>
                  </a:lnTo>
                  <a:cubicBezTo>
                    <a:pt x="13091" y="13119"/>
                    <a:pt x="13031" y="13135"/>
                    <a:pt x="12967" y="13135"/>
                  </a:cubicBezTo>
                  <a:cubicBezTo>
                    <a:pt x="12817" y="13135"/>
                    <a:pt x="12645" y="13047"/>
                    <a:pt x="12527" y="12890"/>
                  </a:cubicBezTo>
                  <a:lnTo>
                    <a:pt x="11913" y="12053"/>
                  </a:lnTo>
                  <a:cubicBezTo>
                    <a:pt x="11746" y="11830"/>
                    <a:pt x="11746" y="11523"/>
                    <a:pt x="11941" y="11411"/>
                  </a:cubicBezTo>
                  <a:lnTo>
                    <a:pt x="11997" y="11356"/>
                  </a:lnTo>
                  <a:cubicBezTo>
                    <a:pt x="11690" y="10937"/>
                    <a:pt x="11439" y="10491"/>
                    <a:pt x="11216" y="10044"/>
                  </a:cubicBezTo>
                  <a:cubicBezTo>
                    <a:pt x="11021" y="9598"/>
                    <a:pt x="10853" y="9179"/>
                    <a:pt x="10686" y="8733"/>
                  </a:cubicBezTo>
                  <a:cubicBezTo>
                    <a:pt x="10267" y="8538"/>
                    <a:pt x="9905" y="8315"/>
                    <a:pt x="9626" y="8008"/>
                  </a:cubicBezTo>
                  <a:cubicBezTo>
                    <a:pt x="8426" y="6808"/>
                    <a:pt x="8231" y="4771"/>
                    <a:pt x="8259" y="1647"/>
                  </a:cubicBezTo>
                  <a:cubicBezTo>
                    <a:pt x="8259" y="1451"/>
                    <a:pt x="8259" y="1061"/>
                    <a:pt x="8510" y="810"/>
                  </a:cubicBezTo>
                  <a:cubicBezTo>
                    <a:pt x="8677" y="642"/>
                    <a:pt x="8872" y="559"/>
                    <a:pt x="9096" y="531"/>
                  </a:cubicBezTo>
                  <a:cubicBezTo>
                    <a:pt x="9096" y="363"/>
                    <a:pt x="9096" y="196"/>
                    <a:pt x="90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4"/>
            <p:cNvSpPr/>
            <p:nvPr/>
          </p:nvSpPr>
          <p:spPr>
            <a:xfrm>
              <a:off x="3925425" y="1355625"/>
              <a:ext cx="41175" cy="42425"/>
            </a:xfrm>
            <a:custGeom>
              <a:rect b="b" l="l" r="r" t="t"/>
              <a:pathLst>
                <a:path extrusionOk="0" h="1697" w="1647">
                  <a:moveTo>
                    <a:pt x="877" y="0"/>
                  </a:moveTo>
                  <a:cubicBezTo>
                    <a:pt x="807" y="0"/>
                    <a:pt x="731" y="52"/>
                    <a:pt x="670" y="134"/>
                  </a:cubicBezTo>
                  <a:lnTo>
                    <a:pt x="84" y="943"/>
                  </a:lnTo>
                  <a:cubicBezTo>
                    <a:pt x="0" y="1054"/>
                    <a:pt x="0" y="1194"/>
                    <a:pt x="84" y="1250"/>
                  </a:cubicBezTo>
                  <a:lnTo>
                    <a:pt x="698" y="1668"/>
                  </a:lnTo>
                  <a:cubicBezTo>
                    <a:pt x="716" y="1687"/>
                    <a:pt x="744" y="1696"/>
                    <a:pt x="776" y="1696"/>
                  </a:cubicBezTo>
                  <a:cubicBezTo>
                    <a:pt x="840" y="1696"/>
                    <a:pt x="921" y="1659"/>
                    <a:pt x="977" y="1585"/>
                  </a:cubicBezTo>
                  <a:lnTo>
                    <a:pt x="1563" y="776"/>
                  </a:lnTo>
                  <a:cubicBezTo>
                    <a:pt x="1646" y="664"/>
                    <a:pt x="1646" y="524"/>
                    <a:pt x="1563" y="469"/>
                  </a:cubicBezTo>
                  <a:lnTo>
                    <a:pt x="1479" y="413"/>
                  </a:lnTo>
                  <a:cubicBezTo>
                    <a:pt x="1451" y="469"/>
                    <a:pt x="1423" y="497"/>
                    <a:pt x="1395" y="552"/>
                  </a:cubicBezTo>
                  <a:cubicBezTo>
                    <a:pt x="1367" y="580"/>
                    <a:pt x="1339" y="608"/>
                    <a:pt x="1312" y="636"/>
                  </a:cubicBezTo>
                  <a:cubicBezTo>
                    <a:pt x="1144" y="497"/>
                    <a:pt x="977" y="329"/>
                    <a:pt x="809" y="190"/>
                  </a:cubicBezTo>
                  <a:cubicBezTo>
                    <a:pt x="865" y="134"/>
                    <a:pt x="893" y="78"/>
                    <a:pt x="949" y="22"/>
                  </a:cubicBezTo>
                  <a:cubicBezTo>
                    <a:pt x="926" y="7"/>
                    <a:pt x="902" y="0"/>
                    <a:pt x="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4"/>
            <p:cNvSpPr/>
            <p:nvPr/>
          </p:nvSpPr>
          <p:spPr>
            <a:xfrm>
              <a:off x="3685500" y="1355625"/>
              <a:ext cx="40475" cy="42425"/>
            </a:xfrm>
            <a:custGeom>
              <a:rect b="b" l="l" r="r" t="t"/>
              <a:pathLst>
                <a:path extrusionOk="0" h="1697" w="1619">
                  <a:moveTo>
                    <a:pt x="742" y="0"/>
                  </a:moveTo>
                  <a:cubicBezTo>
                    <a:pt x="716" y="0"/>
                    <a:pt x="692" y="7"/>
                    <a:pt x="670" y="22"/>
                  </a:cubicBezTo>
                  <a:cubicBezTo>
                    <a:pt x="725" y="78"/>
                    <a:pt x="753" y="134"/>
                    <a:pt x="809" y="190"/>
                  </a:cubicBezTo>
                  <a:cubicBezTo>
                    <a:pt x="642" y="329"/>
                    <a:pt x="474" y="497"/>
                    <a:pt x="307" y="636"/>
                  </a:cubicBezTo>
                  <a:cubicBezTo>
                    <a:pt x="279" y="608"/>
                    <a:pt x="251" y="580"/>
                    <a:pt x="223" y="552"/>
                  </a:cubicBezTo>
                  <a:cubicBezTo>
                    <a:pt x="195" y="497"/>
                    <a:pt x="167" y="469"/>
                    <a:pt x="140" y="413"/>
                  </a:cubicBezTo>
                  <a:lnTo>
                    <a:pt x="56" y="469"/>
                  </a:lnTo>
                  <a:cubicBezTo>
                    <a:pt x="0" y="524"/>
                    <a:pt x="0" y="664"/>
                    <a:pt x="56" y="776"/>
                  </a:cubicBezTo>
                  <a:lnTo>
                    <a:pt x="670" y="1585"/>
                  </a:lnTo>
                  <a:cubicBezTo>
                    <a:pt x="725" y="1659"/>
                    <a:pt x="794" y="1696"/>
                    <a:pt x="858" y="1696"/>
                  </a:cubicBezTo>
                  <a:cubicBezTo>
                    <a:pt x="890" y="1696"/>
                    <a:pt x="921" y="1687"/>
                    <a:pt x="949" y="1668"/>
                  </a:cubicBezTo>
                  <a:lnTo>
                    <a:pt x="1562" y="1250"/>
                  </a:lnTo>
                  <a:cubicBezTo>
                    <a:pt x="1618" y="1194"/>
                    <a:pt x="1618" y="1054"/>
                    <a:pt x="1562" y="943"/>
                  </a:cubicBezTo>
                  <a:lnTo>
                    <a:pt x="949" y="134"/>
                  </a:lnTo>
                  <a:cubicBezTo>
                    <a:pt x="887" y="52"/>
                    <a:pt x="811" y="0"/>
                    <a:pt x="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4"/>
            <p:cNvSpPr/>
            <p:nvPr/>
          </p:nvSpPr>
          <p:spPr>
            <a:xfrm>
              <a:off x="3843825" y="830975"/>
              <a:ext cx="240650" cy="212050"/>
            </a:xfrm>
            <a:custGeom>
              <a:rect b="b" l="l" r="r" t="t"/>
              <a:pathLst>
                <a:path extrusionOk="0" h="8482" w="9626">
                  <a:moveTo>
                    <a:pt x="112" y="0"/>
                  </a:moveTo>
                  <a:lnTo>
                    <a:pt x="112" y="1284"/>
                  </a:lnTo>
                  <a:cubicBezTo>
                    <a:pt x="530" y="1925"/>
                    <a:pt x="1116" y="2344"/>
                    <a:pt x="1758" y="2483"/>
                  </a:cubicBezTo>
                  <a:lnTo>
                    <a:pt x="1981" y="2511"/>
                  </a:lnTo>
                  <a:lnTo>
                    <a:pt x="2037" y="2734"/>
                  </a:lnTo>
                  <a:cubicBezTo>
                    <a:pt x="2120" y="3069"/>
                    <a:pt x="2120" y="3460"/>
                    <a:pt x="2148" y="3850"/>
                  </a:cubicBezTo>
                  <a:lnTo>
                    <a:pt x="2148" y="4380"/>
                  </a:lnTo>
                  <a:cubicBezTo>
                    <a:pt x="2148" y="5747"/>
                    <a:pt x="1004" y="6919"/>
                    <a:pt x="112" y="7617"/>
                  </a:cubicBezTo>
                  <a:lnTo>
                    <a:pt x="112" y="7979"/>
                  </a:lnTo>
                  <a:cubicBezTo>
                    <a:pt x="112" y="8147"/>
                    <a:pt x="84" y="8342"/>
                    <a:pt x="0" y="8482"/>
                  </a:cubicBezTo>
                  <a:lnTo>
                    <a:pt x="9625" y="8482"/>
                  </a:lnTo>
                  <a:lnTo>
                    <a:pt x="8454" y="7812"/>
                  </a:lnTo>
                  <a:cubicBezTo>
                    <a:pt x="8175" y="3711"/>
                    <a:pt x="4631" y="419"/>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4"/>
            <p:cNvSpPr/>
            <p:nvPr/>
          </p:nvSpPr>
          <p:spPr>
            <a:xfrm>
              <a:off x="3567625" y="831675"/>
              <a:ext cx="226000" cy="211350"/>
            </a:xfrm>
            <a:custGeom>
              <a:rect b="b" l="l" r="r" t="t"/>
              <a:pathLst>
                <a:path extrusionOk="0" h="8454" w="9040">
                  <a:moveTo>
                    <a:pt x="8928" y="0"/>
                  </a:moveTo>
                  <a:cubicBezTo>
                    <a:pt x="4548" y="502"/>
                    <a:pt x="1116" y="3766"/>
                    <a:pt x="837" y="7784"/>
                  </a:cubicBezTo>
                  <a:lnTo>
                    <a:pt x="0" y="8454"/>
                  </a:lnTo>
                  <a:lnTo>
                    <a:pt x="9039" y="8454"/>
                  </a:lnTo>
                  <a:cubicBezTo>
                    <a:pt x="8984" y="8314"/>
                    <a:pt x="8928" y="8119"/>
                    <a:pt x="8928" y="7951"/>
                  </a:cubicBezTo>
                  <a:lnTo>
                    <a:pt x="8928" y="7589"/>
                  </a:lnTo>
                  <a:cubicBezTo>
                    <a:pt x="8035" y="6891"/>
                    <a:pt x="6891" y="5719"/>
                    <a:pt x="6891" y="4352"/>
                  </a:cubicBezTo>
                  <a:lnTo>
                    <a:pt x="6919" y="3822"/>
                  </a:lnTo>
                  <a:cubicBezTo>
                    <a:pt x="6919" y="3432"/>
                    <a:pt x="6947" y="3041"/>
                    <a:pt x="7003" y="2706"/>
                  </a:cubicBezTo>
                  <a:lnTo>
                    <a:pt x="7059" y="2483"/>
                  </a:lnTo>
                  <a:lnTo>
                    <a:pt x="7282" y="2455"/>
                  </a:lnTo>
                  <a:cubicBezTo>
                    <a:pt x="7923" y="2316"/>
                    <a:pt x="8509" y="1897"/>
                    <a:pt x="8928" y="1256"/>
                  </a:cubicBezTo>
                  <a:lnTo>
                    <a:pt x="89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4"/>
            <p:cNvSpPr/>
            <p:nvPr/>
          </p:nvSpPr>
          <p:spPr>
            <a:xfrm>
              <a:off x="3790800" y="777950"/>
              <a:ext cx="55825" cy="85125"/>
            </a:xfrm>
            <a:custGeom>
              <a:rect b="b" l="l" r="r" t="t"/>
              <a:pathLst>
                <a:path extrusionOk="0" h="3405" w="2233">
                  <a:moveTo>
                    <a:pt x="1117" y="1"/>
                  </a:moveTo>
                  <a:cubicBezTo>
                    <a:pt x="503" y="1"/>
                    <a:pt x="1" y="531"/>
                    <a:pt x="1" y="1173"/>
                  </a:cubicBezTo>
                  <a:lnTo>
                    <a:pt x="1" y="2149"/>
                  </a:lnTo>
                  <a:lnTo>
                    <a:pt x="1" y="3405"/>
                  </a:lnTo>
                  <a:cubicBezTo>
                    <a:pt x="1" y="3405"/>
                    <a:pt x="29" y="3405"/>
                    <a:pt x="29" y="3377"/>
                  </a:cubicBezTo>
                  <a:lnTo>
                    <a:pt x="112" y="3237"/>
                  </a:lnTo>
                  <a:lnTo>
                    <a:pt x="280" y="3237"/>
                  </a:lnTo>
                  <a:cubicBezTo>
                    <a:pt x="336" y="3209"/>
                    <a:pt x="419" y="3209"/>
                    <a:pt x="503" y="3209"/>
                  </a:cubicBezTo>
                  <a:lnTo>
                    <a:pt x="503" y="1117"/>
                  </a:lnTo>
                  <a:cubicBezTo>
                    <a:pt x="503" y="726"/>
                    <a:pt x="782" y="447"/>
                    <a:pt x="1117" y="447"/>
                  </a:cubicBezTo>
                  <a:cubicBezTo>
                    <a:pt x="1479" y="447"/>
                    <a:pt x="1758" y="726"/>
                    <a:pt x="1758" y="1117"/>
                  </a:cubicBezTo>
                  <a:lnTo>
                    <a:pt x="1758" y="3209"/>
                  </a:lnTo>
                  <a:cubicBezTo>
                    <a:pt x="1814" y="3209"/>
                    <a:pt x="1898" y="3209"/>
                    <a:pt x="1954" y="3237"/>
                  </a:cubicBezTo>
                  <a:lnTo>
                    <a:pt x="2121" y="3237"/>
                  </a:lnTo>
                  <a:lnTo>
                    <a:pt x="2205" y="3377"/>
                  </a:lnTo>
                  <a:cubicBezTo>
                    <a:pt x="2233" y="3405"/>
                    <a:pt x="2233" y="3405"/>
                    <a:pt x="2233" y="3405"/>
                  </a:cubicBezTo>
                  <a:lnTo>
                    <a:pt x="2233" y="2121"/>
                  </a:lnTo>
                  <a:lnTo>
                    <a:pt x="2233" y="1173"/>
                  </a:lnTo>
                  <a:cubicBezTo>
                    <a:pt x="2233" y="531"/>
                    <a:pt x="1731" y="1"/>
                    <a:pt x="11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4"/>
            <p:cNvSpPr/>
            <p:nvPr/>
          </p:nvSpPr>
          <p:spPr>
            <a:xfrm>
              <a:off x="3790800" y="1021375"/>
              <a:ext cx="55825" cy="21650"/>
            </a:xfrm>
            <a:custGeom>
              <a:rect b="b" l="l" r="r" t="t"/>
              <a:pathLst>
                <a:path extrusionOk="0" h="866" w="2233">
                  <a:moveTo>
                    <a:pt x="1" y="1"/>
                  </a:moveTo>
                  <a:lnTo>
                    <a:pt x="1" y="363"/>
                  </a:lnTo>
                  <a:cubicBezTo>
                    <a:pt x="1" y="531"/>
                    <a:pt x="57" y="726"/>
                    <a:pt x="112" y="866"/>
                  </a:cubicBezTo>
                  <a:lnTo>
                    <a:pt x="2121" y="866"/>
                  </a:lnTo>
                  <a:cubicBezTo>
                    <a:pt x="2205" y="726"/>
                    <a:pt x="2233" y="531"/>
                    <a:pt x="2233" y="363"/>
                  </a:cubicBezTo>
                  <a:lnTo>
                    <a:pt x="2233" y="1"/>
                  </a:lnTo>
                  <a:cubicBezTo>
                    <a:pt x="1842" y="308"/>
                    <a:pt x="1479" y="531"/>
                    <a:pt x="1312" y="614"/>
                  </a:cubicBezTo>
                  <a:lnTo>
                    <a:pt x="1117" y="726"/>
                  </a:lnTo>
                  <a:lnTo>
                    <a:pt x="949" y="642"/>
                  </a:lnTo>
                  <a:cubicBezTo>
                    <a:pt x="949" y="642"/>
                    <a:pt x="894" y="614"/>
                    <a:pt x="810" y="559"/>
                  </a:cubicBezTo>
                  <a:cubicBezTo>
                    <a:pt x="642" y="447"/>
                    <a:pt x="336" y="252"/>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4"/>
            <p:cNvSpPr/>
            <p:nvPr/>
          </p:nvSpPr>
          <p:spPr>
            <a:xfrm>
              <a:off x="3803350" y="789125"/>
              <a:ext cx="31425" cy="69075"/>
            </a:xfrm>
            <a:custGeom>
              <a:rect b="b" l="l" r="r" t="t"/>
              <a:pathLst>
                <a:path extrusionOk="0" h="2763" w="1257">
                  <a:moveTo>
                    <a:pt x="615" y="0"/>
                  </a:moveTo>
                  <a:cubicBezTo>
                    <a:pt x="280" y="0"/>
                    <a:pt x="1" y="279"/>
                    <a:pt x="1" y="670"/>
                  </a:cubicBezTo>
                  <a:lnTo>
                    <a:pt x="1" y="2762"/>
                  </a:lnTo>
                  <a:cubicBezTo>
                    <a:pt x="85" y="2762"/>
                    <a:pt x="168" y="2762"/>
                    <a:pt x="280" y="2734"/>
                  </a:cubicBezTo>
                  <a:lnTo>
                    <a:pt x="950" y="2734"/>
                  </a:lnTo>
                  <a:cubicBezTo>
                    <a:pt x="1033" y="2762"/>
                    <a:pt x="1145" y="2762"/>
                    <a:pt x="1256" y="2762"/>
                  </a:cubicBezTo>
                  <a:lnTo>
                    <a:pt x="1256" y="670"/>
                  </a:lnTo>
                  <a:cubicBezTo>
                    <a:pt x="1256" y="279"/>
                    <a:pt x="977" y="0"/>
                    <a:pt x="6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4"/>
            <p:cNvSpPr/>
            <p:nvPr/>
          </p:nvSpPr>
          <p:spPr>
            <a:xfrm>
              <a:off x="3678525" y="1349350"/>
              <a:ext cx="54425" cy="55500"/>
            </a:xfrm>
            <a:custGeom>
              <a:rect b="b" l="l" r="r" t="t"/>
              <a:pathLst>
                <a:path extrusionOk="0" h="2220" w="2177">
                  <a:moveTo>
                    <a:pt x="955" y="1"/>
                  </a:moveTo>
                  <a:cubicBezTo>
                    <a:pt x="891" y="1"/>
                    <a:pt x="831" y="17"/>
                    <a:pt x="781" y="50"/>
                  </a:cubicBezTo>
                  <a:lnTo>
                    <a:pt x="781" y="78"/>
                  </a:lnTo>
                  <a:cubicBezTo>
                    <a:pt x="837" y="134"/>
                    <a:pt x="893" y="217"/>
                    <a:pt x="949" y="273"/>
                  </a:cubicBezTo>
                  <a:cubicBezTo>
                    <a:pt x="971" y="258"/>
                    <a:pt x="995" y="251"/>
                    <a:pt x="1021" y="251"/>
                  </a:cubicBezTo>
                  <a:cubicBezTo>
                    <a:pt x="1090" y="251"/>
                    <a:pt x="1166" y="303"/>
                    <a:pt x="1228" y="385"/>
                  </a:cubicBezTo>
                  <a:lnTo>
                    <a:pt x="1841" y="1194"/>
                  </a:lnTo>
                  <a:cubicBezTo>
                    <a:pt x="1897" y="1305"/>
                    <a:pt x="1897" y="1445"/>
                    <a:pt x="1841" y="1501"/>
                  </a:cubicBezTo>
                  <a:lnTo>
                    <a:pt x="1228" y="1919"/>
                  </a:lnTo>
                  <a:cubicBezTo>
                    <a:pt x="1200" y="1938"/>
                    <a:pt x="1169" y="1947"/>
                    <a:pt x="1137" y="1947"/>
                  </a:cubicBezTo>
                  <a:cubicBezTo>
                    <a:pt x="1073" y="1947"/>
                    <a:pt x="1004" y="1910"/>
                    <a:pt x="949" y="1836"/>
                  </a:cubicBezTo>
                  <a:lnTo>
                    <a:pt x="335" y="1027"/>
                  </a:lnTo>
                  <a:cubicBezTo>
                    <a:pt x="279" y="915"/>
                    <a:pt x="279" y="775"/>
                    <a:pt x="335" y="720"/>
                  </a:cubicBezTo>
                  <a:lnTo>
                    <a:pt x="419" y="664"/>
                  </a:lnTo>
                  <a:cubicBezTo>
                    <a:pt x="363" y="608"/>
                    <a:pt x="307" y="524"/>
                    <a:pt x="251" y="441"/>
                  </a:cubicBezTo>
                  <a:lnTo>
                    <a:pt x="195" y="496"/>
                  </a:lnTo>
                  <a:cubicBezTo>
                    <a:pt x="0" y="608"/>
                    <a:pt x="0" y="915"/>
                    <a:pt x="167" y="1138"/>
                  </a:cubicBezTo>
                  <a:lnTo>
                    <a:pt x="781" y="1975"/>
                  </a:lnTo>
                  <a:cubicBezTo>
                    <a:pt x="899" y="2132"/>
                    <a:pt x="1071" y="2220"/>
                    <a:pt x="1221" y="2220"/>
                  </a:cubicBezTo>
                  <a:cubicBezTo>
                    <a:pt x="1285" y="2220"/>
                    <a:pt x="1345" y="2204"/>
                    <a:pt x="1395" y="2170"/>
                  </a:cubicBezTo>
                  <a:lnTo>
                    <a:pt x="1981" y="1724"/>
                  </a:lnTo>
                  <a:cubicBezTo>
                    <a:pt x="2148" y="1584"/>
                    <a:pt x="2176" y="1305"/>
                    <a:pt x="2009" y="1082"/>
                  </a:cubicBezTo>
                  <a:lnTo>
                    <a:pt x="1395" y="245"/>
                  </a:lnTo>
                  <a:cubicBezTo>
                    <a:pt x="1278" y="89"/>
                    <a:pt x="1105" y="1"/>
                    <a:pt x="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4"/>
            <p:cNvSpPr/>
            <p:nvPr/>
          </p:nvSpPr>
          <p:spPr>
            <a:xfrm>
              <a:off x="3611550" y="1076475"/>
              <a:ext cx="23050" cy="13275"/>
            </a:xfrm>
            <a:custGeom>
              <a:rect b="b" l="l" r="r" t="t"/>
              <a:pathLst>
                <a:path extrusionOk="0" h="531" w="922">
                  <a:moveTo>
                    <a:pt x="1" y="1"/>
                  </a:moveTo>
                  <a:cubicBezTo>
                    <a:pt x="29" y="196"/>
                    <a:pt x="29" y="363"/>
                    <a:pt x="29" y="531"/>
                  </a:cubicBezTo>
                  <a:lnTo>
                    <a:pt x="921" y="531"/>
                  </a:lnTo>
                  <a:cubicBezTo>
                    <a:pt x="921" y="363"/>
                    <a:pt x="921" y="168"/>
                    <a:pt x="921" y="1"/>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4"/>
            <p:cNvSpPr/>
            <p:nvPr/>
          </p:nvSpPr>
          <p:spPr>
            <a:xfrm>
              <a:off x="3652000" y="1294800"/>
              <a:ext cx="53750" cy="76750"/>
            </a:xfrm>
            <a:custGeom>
              <a:rect b="b" l="l" r="r" t="t"/>
              <a:pathLst>
                <a:path extrusionOk="0" h="3070" w="2150">
                  <a:moveTo>
                    <a:pt x="1" y="0"/>
                  </a:moveTo>
                  <a:cubicBezTo>
                    <a:pt x="168" y="446"/>
                    <a:pt x="336" y="865"/>
                    <a:pt x="531" y="1311"/>
                  </a:cubicBezTo>
                  <a:cubicBezTo>
                    <a:pt x="754" y="1758"/>
                    <a:pt x="1005" y="2204"/>
                    <a:pt x="1312" y="2623"/>
                  </a:cubicBezTo>
                  <a:cubicBezTo>
                    <a:pt x="1368" y="2706"/>
                    <a:pt x="1424" y="2790"/>
                    <a:pt x="1480" y="2846"/>
                  </a:cubicBezTo>
                  <a:cubicBezTo>
                    <a:pt x="1507" y="2902"/>
                    <a:pt x="1535" y="2930"/>
                    <a:pt x="1563" y="2985"/>
                  </a:cubicBezTo>
                  <a:cubicBezTo>
                    <a:pt x="1591" y="3013"/>
                    <a:pt x="1619" y="3041"/>
                    <a:pt x="1647" y="3069"/>
                  </a:cubicBezTo>
                  <a:cubicBezTo>
                    <a:pt x="1814" y="2930"/>
                    <a:pt x="1982" y="2762"/>
                    <a:pt x="2149" y="2623"/>
                  </a:cubicBezTo>
                  <a:cubicBezTo>
                    <a:pt x="2093" y="2567"/>
                    <a:pt x="2065" y="2511"/>
                    <a:pt x="2010" y="2455"/>
                  </a:cubicBezTo>
                  <a:cubicBezTo>
                    <a:pt x="1954" y="2399"/>
                    <a:pt x="1898" y="2316"/>
                    <a:pt x="1842" y="2260"/>
                  </a:cubicBezTo>
                  <a:cubicBezTo>
                    <a:pt x="1480" y="1814"/>
                    <a:pt x="1061" y="1172"/>
                    <a:pt x="670" y="223"/>
                  </a:cubicBezTo>
                  <a:cubicBezTo>
                    <a:pt x="419" y="168"/>
                    <a:pt x="196" y="8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4"/>
            <p:cNvSpPr/>
            <p:nvPr/>
          </p:nvSpPr>
          <p:spPr>
            <a:xfrm>
              <a:off x="3622725" y="1043000"/>
              <a:ext cx="12575" cy="25"/>
            </a:xfrm>
            <a:custGeom>
              <a:rect b="b" l="l" r="r" t="t"/>
              <a:pathLst>
                <a:path extrusionOk="0" h="1" w="503">
                  <a:moveTo>
                    <a:pt x="0" y="1"/>
                  </a:moveTo>
                  <a:lnTo>
                    <a:pt x="502" y="1"/>
                  </a:lnTo>
                  <a:lnTo>
                    <a:pt x="502" y="1"/>
                  </a:lnTo>
                  <a:lnTo>
                    <a:pt x="0" y="1"/>
                  </a:ln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4"/>
            <p:cNvSpPr/>
            <p:nvPr/>
          </p:nvSpPr>
          <p:spPr>
            <a:xfrm>
              <a:off x="3919150" y="1349350"/>
              <a:ext cx="53725" cy="55500"/>
            </a:xfrm>
            <a:custGeom>
              <a:rect b="b" l="l" r="r" t="t"/>
              <a:pathLst>
                <a:path extrusionOk="0" h="2220" w="2149">
                  <a:moveTo>
                    <a:pt x="1194" y="1"/>
                  </a:moveTo>
                  <a:cubicBezTo>
                    <a:pt x="1043" y="1"/>
                    <a:pt x="871" y="89"/>
                    <a:pt x="753" y="245"/>
                  </a:cubicBezTo>
                  <a:lnTo>
                    <a:pt x="168" y="1082"/>
                  </a:lnTo>
                  <a:cubicBezTo>
                    <a:pt x="0" y="1305"/>
                    <a:pt x="0" y="1584"/>
                    <a:pt x="168" y="1724"/>
                  </a:cubicBezTo>
                  <a:lnTo>
                    <a:pt x="781" y="2170"/>
                  </a:lnTo>
                  <a:cubicBezTo>
                    <a:pt x="831" y="2204"/>
                    <a:pt x="891" y="2220"/>
                    <a:pt x="954" y="2220"/>
                  </a:cubicBezTo>
                  <a:cubicBezTo>
                    <a:pt x="1103" y="2220"/>
                    <a:pt x="1269" y="2132"/>
                    <a:pt x="1367" y="1975"/>
                  </a:cubicBezTo>
                  <a:lnTo>
                    <a:pt x="1981" y="1138"/>
                  </a:lnTo>
                  <a:cubicBezTo>
                    <a:pt x="2148" y="915"/>
                    <a:pt x="2148" y="608"/>
                    <a:pt x="1981" y="496"/>
                  </a:cubicBezTo>
                  <a:lnTo>
                    <a:pt x="1925" y="441"/>
                  </a:lnTo>
                  <a:cubicBezTo>
                    <a:pt x="1869" y="524"/>
                    <a:pt x="1814" y="608"/>
                    <a:pt x="1730" y="664"/>
                  </a:cubicBezTo>
                  <a:lnTo>
                    <a:pt x="1814" y="720"/>
                  </a:lnTo>
                  <a:cubicBezTo>
                    <a:pt x="1897" y="775"/>
                    <a:pt x="1897" y="915"/>
                    <a:pt x="1814" y="1027"/>
                  </a:cubicBezTo>
                  <a:lnTo>
                    <a:pt x="1228" y="1836"/>
                  </a:lnTo>
                  <a:cubicBezTo>
                    <a:pt x="1172" y="1910"/>
                    <a:pt x="1091" y="1947"/>
                    <a:pt x="1027" y="1947"/>
                  </a:cubicBezTo>
                  <a:cubicBezTo>
                    <a:pt x="995" y="1947"/>
                    <a:pt x="967" y="1938"/>
                    <a:pt x="949" y="1919"/>
                  </a:cubicBezTo>
                  <a:lnTo>
                    <a:pt x="335" y="1501"/>
                  </a:lnTo>
                  <a:cubicBezTo>
                    <a:pt x="251" y="1445"/>
                    <a:pt x="251" y="1305"/>
                    <a:pt x="335" y="1194"/>
                  </a:cubicBezTo>
                  <a:lnTo>
                    <a:pt x="921" y="385"/>
                  </a:lnTo>
                  <a:cubicBezTo>
                    <a:pt x="982" y="303"/>
                    <a:pt x="1058" y="251"/>
                    <a:pt x="1128" y="251"/>
                  </a:cubicBezTo>
                  <a:cubicBezTo>
                    <a:pt x="1153" y="251"/>
                    <a:pt x="1177" y="258"/>
                    <a:pt x="1200" y="273"/>
                  </a:cubicBezTo>
                  <a:cubicBezTo>
                    <a:pt x="1256" y="217"/>
                    <a:pt x="1311" y="134"/>
                    <a:pt x="1395" y="78"/>
                  </a:cubicBezTo>
                  <a:lnTo>
                    <a:pt x="1367" y="50"/>
                  </a:lnTo>
                  <a:cubicBezTo>
                    <a:pt x="1317" y="17"/>
                    <a:pt x="125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4"/>
            <p:cNvSpPr/>
            <p:nvPr/>
          </p:nvSpPr>
          <p:spPr>
            <a:xfrm>
              <a:off x="4017475" y="1076475"/>
              <a:ext cx="22350" cy="13975"/>
            </a:xfrm>
            <a:custGeom>
              <a:rect b="b" l="l" r="r" t="t"/>
              <a:pathLst>
                <a:path extrusionOk="0" h="559" w="894">
                  <a:moveTo>
                    <a:pt x="1" y="1"/>
                  </a:moveTo>
                  <a:cubicBezTo>
                    <a:pt x="1" y="168"/>
                    <a:pt x="1" y="363"/>
                    <a:pt x="1" y="531"/>
                  </a:cubicBezTo>
                  <a:lnTo>
                    <a:pt x="615" y="531"/>
                  </a:lnTo>
                  <a:cubicBezTo>
                    <a:pt x="698" y="531"/>
                    <a:pt x="782" y="531"/>
                    <a:pt x="866" y="559"/>
                  </a:cubicBezTo>
                  <a:cubicBezTo>
                    <a:pt x="866" y="363"/>
                    <a:pt x="894" y="196"/>
                    <a:pt x="894" y="1"/>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4"/>
            <p:cNvSpPr/>
            <p:nvPr/>
          </p:nvSpPr>
          <p:spPr>
            <a:xfrm>
              <a:off x="3945650" y="1293400"/>
              <a:ext cx="54425" cy="78150"/>
            </a:xfrm>
            <a:custGeom>
              <a:rect b="b" l="l" r="r" t="t"/>
              <a:pathLst>
                <a:path extrusionOk="0" h="3126" w="2177">
                  <a:moveTo>
                    <a:pt x="2177" y="0"/>
                  </a:moveTo>
                  <a:lnTo>
                    <a:pt x="2177" y="0"/>
                  </a:lnTo>
                  <a:cubicBezTo>
                    <a:pt x="1953" y="112"/>
                    <a:pt x="1758" y="196"/>
                    <a:pt x="1507" y="251"/>
                  </a:cubicBezTo>
                  <a:cubicBezTo>
                    <a:pt x="1088" y="1228"/>
                    <a:pt x="670" y="1870"/>
                    <a:pt x="335" y="2316"/>
                  </a:cubicBezTo>
                  <a:cubicBezTo>
                    <a:pt x="251" y="2372"/>
                    <a:pt x="196" y="2455"/>
                    <a:pt x="140" y="2511"/>
                  </a:cubicBezTo>
                  <a:cubicBezTo>
                    <a:pt x="84" y="2567"/>
                    <a:pt x="56" y="2623"/>
                    <a:pt x="0" y="2679"/>
                  </a:cubicBezTo>
                  <a:cubicBezTo>
                    <a:pt x="168" y="2818"/>
                    <a:pt x="335" y="2986"/>
                    <a:pt x="503" y="3125"/>
                  </a:cubicBezTo>
                  <a:cubicBezTo>
                    <a:pt x="530" y="3097"/>
                    <a:pt x="558" y="3069"/>
                    <a:pt x="586" y="3041"/>
                  </a:cubicBezTo>
                  <a:cubicBezTo>
                    <a:pt x="614" y="2986"/>
                    <a:pt x="642" y="2958"/>
                    <a:pt x="670" y="2902"/>
                  </a:cubicBezTo>
                  <a:cubicBezTo>
                    <a:pt x="754" y="2846"/>
                    <a:pt x="809" y="2762"/>
                    <a:pt x="865" y="2679"/>
                  </a:cubicBezTo>
                  <a:cubicBezTo>
                    <a:pt x="1144" y="2260"/>
                    <a:pt x="1395" y="1814"/>
                    <a:pt x="1619" y="1367"/>
                  </a:cubicBezTo>
                  <a:cubicBezTo>
                    <a:pt x="1842" y="921"/>
                    <a:pt x="2009" y="475"/>
                    <a:pt x="2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4"/>
            <p:cNvSpPr/>
            <p:nvPr/>
          </p:nvSpPr>
          <p:spPr>
            <a:xfrm>
              <a:off x="4016800" y="1043000"/>
              <a:ext cx="12575" cy="25"/>
            </a:xfrm>
            <a:custGeom>
              <a:rect b="b" l="l" r="r" t="t"/>
              <a:pathLst>
                <a:path extrusionOk="0" h="1" w="503">
                  <a:moveTo>
                    <a:pt x="0" y="1"/>
                  </a:moveTo>
                  <a:lnTo>
                    <a:pt x="502" y="1"/>
                  </a:lnTo>
                  <a:lnTo>
                    <a:pt x="0" y="1"/>
                  </a:lnTo>
                  <a:lnTo>
                    <a:pt x="0" y="1"/>
                  </a:ln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4"/>
            <p:cNvSpPr/>
            <p:nvPr/>
          </p:nvSpPr>
          <p:spPr>
            <a:xfrm>
              <a:off x="3550875" y="1043000"/>
              <a:ext cx="550325" cy="33500"/>
            </a:xfrm>
            <a:custGeom>
              <a:rect b="b" l="l" r="r" t="t"/>
              <a:pathLst>
                <a:path extrusionOk="0" h="1340" w="22013">
                  <a:moveTo>
                    <a:pt x="670" y="1"/>
                  </a:moveTo>
                  <a:cubicBezTo>
                    <a:pt x="279" y="1"/>
                    <a:pt x="0" y="307"/>
                    <a:pt x="0" y="670"/>
                  </a:cubicBezTo>
                  <a:cubicBezTo>
                    <a:pt x="0" y="1061"/>
                    <a:pt x="279" y="1340"/>
                    <a:pt x="670" y="1340"/>
                  </a:cubicBezTo>
                  <a:lnTo>
                    <a:pt x="21343" y="1340"/>
                  </a:lnTo>
                  <a:cubicBezTo>
                    <a:pt x="21706" y="1340"/>
                    <a:pt x="22013" y="1061"/>
                    <a:pt x="22013" y="670"/>
                  </a:cubicBezTo>
                  <a:cubicBezTo>
                    <a:pt x="22013" y="307"/>
                    <a:pt x="21706" y="1"/>
                    <a:pt x="21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4"/>
            <p:cNvSpPr/>
            <p:nvPr/>
          </p:nvSpPr>
          <p:spPr>
            <a:xfrm>
              <a:off x="3756625" y="874200"/>
              <a:ext cx="124175" cy="146500"/>
            </a:xfrm>
            <a:custGeom>
              <a:rect b="b" l="l" r="r" t="t"/>
              <a:pathLst>
                <a:path extrusionOk="0" h="5860" w="4967">
                  <a:moveTo>
                    <a:pt x="2484" y="1"/>
                  </a:moveTo>
                  <a:cubicBezTo>
                    <a:pt x="2261" y="1"/>
                    <a:pt x="2037" y="29"/>
                    <a:pt x="1870" y="29"/>
                  </a:cubicBezTo>
                  <a:cubicBezTo>
                    <a:pt x="1396" y="698"/>
                    <a:pt x="782" y="1145"/>
                    <a:pt x="57" y="1340"/>
                  </a:cubicBezTo>
                  <a:cubicBezTo>
                    <a:pt x="29" y="1675"/>
                    <a:pt x="29" y="2065"/>
                    <a:pt x="29" y="2456"/>
                  </a:cubicBezTo>
                  <a:lnTo>
                    <a:pt x="1" y="2679"/>
                  </a:lnTo>
                  <a:cubicBezTo>
                    <a:pt x="29" y="4186"/>
                    <a:pt x="1954" y="5525"/>
                    <a:pt x="2484" y="5860"/>
                  </a:cubicBezTo>
                  <a:cubicBezTo>
                    <a:pt x="3488" y="5218"/>
                    <a:pt x="4939" y="3963"/>
                    <a:pt x="4967" y="2707"/>
                  </a:cubicBezTo>
                  <a:lnTo>
                    <a:pt x="4967" y="2456"/>
                  </a:lnTo>
                  <a:cubicBezTo>
                    <a:pt x="4967" y="2065"/>
                    <a:pt x="4939" y="1675"/>
                    <a:pt x="4911" y="1340"/>
                  </a:cubicBezTo>
                  <a:cubicBezTo>
                    <a:pt x="4186" y="1145"/>
                    <a:pt x="3572" y="698"/>
                    <a:pt x="3098" y="29"/>
                  </a:cubicBezTo>
                  <a:cubicBezTo>
                    <a:pt x="2930" y="29"/>
                    <a:pt x="2707" y="1"/>
                    <a:pt x="2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4"/>
            <p:cNvSpPr/>
            <p:nvPr/>
          </p:nvSpPr>
          <p:spPr>
            <a:xfrm>
              <a:off x="3739900" y="857475"/>
              <a:ext cx="157650" cy="182075"/>
            </a:xfrm>
            <a:custGeom>
              <a:rect b="b" l="l" r="r" t="t"/>
              <a:pathLst>
                <a:path extrusionOk="0" h="7283" w="6306">
                  <a:moveTo>
                    <a:pt x="3181" y="670"/>
                  </a:moveTo>
                  <a:cubicBezTo>
                    <a:pt x="3376" y="670"/>
                    <a:pt x="3599" y="698"/>
                    <a:pt x="3767" y="698"/>
                  </a:cubicBezTo>
                  <a:cubicBezTo>
                    <a:pt x="4241" y="1367"/>
                    <a:pt x="4855" y="1814"/>
                    <a:pt x="5580" y="2009"/>
                  </a:cubicBezTo>
                  <a:cubicBezTo>
                    <a:pt x="5608" y="2344"/>
                    <a:pt x="5636" y="2734"/>
                    <a:pt x="5636" y="3125"/>
                  </a:cubicBezTo>
                  <a:lnTo>
                    <a:pt x="5636" y="3376"/>
                  </a:lnTo>
                  <a:cubicBezTo>
                    <a:pt x="5608" y="4632"/>
                    <a:pt x="4157" y="5887"/>
                    <a:pt x="3153" y="6529"/>
                  </a:cubicBezTo>
                  <a:cubicBezTo>
                    <a:pt x="2623" y="6194"/>
                    <a:pt x="698" y="4855"/>
                    <a:pt x="670" y="3348"/>
                  </a:cubicBezTo>
                  <a:lnTo>
                    <a:pt x="698" y="3125"/>
                  </a:lnTo>
                  <a:cubicBezTo>
                    <a:pt x="698" y="2734"/>
                    <a:pt x="698" y="2344"/>
                    <a:pt x="726" y="2009"/>
                  </a:cubicBezTo>
                  <a:cubicBezTo>
                    <a:pt x="1451" y="1814"/>
                    <a:pt x="2065" y="1367"/>
                    <a:pt x="2539" y="698"/>
                  </a:cubicBezTo>
                  <a:cubicBezTo>
                    <a:pt x="2706" y="698"/>
                    <a:pt x="2930" y="670"/>
                    <a:pt x="3153" y="670"/>
                  </a:cubicBezTo>
                  <a:close/>
                  <a:moveTo>
                    <a:pt x="2818" y="0"/>
                  </a:moveTo>
                  <a:cubicBezTo>
                    <a:pt x="2706" y="28"/>
                    <a:pt x="2623" y="28"/>
                    <a:pt x="2539" y="28"/>
                  </a:cubicBezTo>
                  <a:cubicBezTo>
                    <a:pt x="2455" y="28"/>
                    <a:pt x="2372" y="28"/>
                    <a:pt x="2316" y="56"/>
                  </a:cubicBezTo>
                  <a:lnTo>
                    <a:pt x="2148" y="56"/>
                  </a:lnTo>
                  <a:lnTo>
                    <a:pt x="2065" y="196"/>
                  </a:lnTo>
                  <a:cubicBezTo>
                    <a:pt x="2065" y="224"/>
                    <a:pt x="2037" y="224"/>
                    <a:pt x="2037" y="224"/>
                  </a:cubicBezTo>
                  <a:cubicBezTo>
                    <a:pt x="1618" y="865"/>
                    <a:pt x="1032" y="1284"/>
                    <a:pt x="391" y="1423"/>
                  </a:cubicBezTo>
                  <a:lnTo>
                    <a:pt x="168" y="1451"/>
                  </a:lnTo>
                  <a:lnTo>
                    <a:pt x="112" y="1674"/>
                  </a:lnTo>
                  <a:cubicBezTo>
                    <a:pt x="56" y="2009"/>
                    <a:pt x="28" y="2400"/>
                    <a:pt x="28" y="2790"/>
                  </a:cubicBezTo>
                  <a:lnTo>
                    <a:pt x="0" y="3320"/>
                  </a:lnTo>
                  <a:cubicBezTo>
                    <a:pt x="0" y="4687"/>
                    <a:pt x="1144" y="5859"/>
                    <a:pt x="2037" y="6557"/>
                  </a:cubicBezTo>
                  <a:cubicBezTo>
                    <a:pt x="2372" y="6808"/>
                    <a:pt x="2678" y="7003"/>
                    <a:pt x="2846" y="7115"/>
                  </a:cubicBezTo>
                  <a:cubicBezTo>
                    <a:pt x="2930" y="7170"/>
                    <a:pt x="2985" y="7198"/>
                    <a:pt x="2985" y="7198"/>
                  </a:cubicBezTo>
                  <a:lnTo>
                    <a:pt x="3153" y="7282"/>
                  </a:lnTo>
                  <a:lnTo>
                    <a:pt x="3348" y="7170"/>
                  </a:lnTo>
                  <a:cubicBezTo>
                    <a:pt x="3515" y="7087"/>
                    <a:pt x="3878" y="6864"/>
                    <a:pt x="4269" y="6557"/>
                  </a:cubicBezTo>
                  <a:cubicBezTo>
                    <a:pt x="5161" y="5859"/>
                    <a:pt x="6305" y="4687"/>
                    <a:pt x="6305" y="3320"/>
                  </a:cubicBezTo>
                  <a:lnTo>
                    <a:pt x="6305" y="2790"/>
                  </a:lnTo>
                  <a:cubicBezTo>
                    <a:pt x="6277" y="2400"/>
                    <a:pt x="6277" y="2009"/>
                    <a:pt x="6194" y="1674"/>
                  </a:cubicBezTo>
                  <a:lnTo>
                    <a:pt x="6138" y="1451"/>
                  </a:lnTo>
                  <a:lnTo>
                    <a:pt x="5915" y="1423"/>
                  </a:lnTo>
                  <a:cubicBezTo>
                    <a:pt x="5273" y="1284"/>
                    <a:pt x="4687" y="865"/>
                    <a:pt x="4269" y="224"/>
                  </a:cubicBezTo>
                  <a:cubicBezTo>
                    <a:pt x="4269" y="224"/>
                    <a:pt x="4269" y="224"/>
                    <a:pt x="4241" y="196"/>
                  </a:cubicBezTo>
                  <a:lnTo>
                    <a:pt x="4157" y="56"/>
                  </a:lnTo>
                  <a:lnTo>
                    <a:pt x="3990" y="56"/>
                  </a:lnTo>
                  <a:cubicBezTo>
                    <a:pt x="3934" y="28"/>
                    <a:pt x="3850" y="28"/>
                    <a:pt x="3794" y="28"/>
                  </a:cubicBezTo>
                  <a:cubicBezTo>
                    <a:pt x="3683" y="28"/>
                    <a:pt x="3571" y="28"/>
                    <a:pt x="3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4"/>
            <p:cNvSpPr/>
            <p:nvPr/>
          </p:nvSpPr>
          <p:spPr>
            <a:xfrm>
              <a:off x="3607375" y="1106475"/>
              <a:ext cx="434550" cy="184300"/>
            </a:xfrm>
            <a:custGeom>
              <a:rect b="b" l="l" r="r" t="t"/>
              <a:pathLst>
                <a:path extrusionOk="0" h="7372" w="17382">
                  <a:moveTo>
                    <a:pt x="15847" y="698"/>
                  </a:moveTo>
                  <a:cubicBezTo>
                    <a:pt x="16126" y="698"/>
                    <a:pt x="16349" y="921"/>
                    <a:pt x="16349" y="1200"/>
                  </a:cubicBezTo>
                  <a:cubicBezTo>
                    <a:pt x="16349" y="1479"/>
                    <a:pt x="16126" y="1702"/>
                    <a:pt x="15847" y="1702"/>
                  </a:cubicBezTo>
                  <a:lnTo>
                    <a:pt x="1451" y="1702"/>
                  </a:lnTo>
                  <a:cubicBezTo>
                    <a:pt x="1172" y="1702"/>
                    <a:pt x="949" y="1479"/>
                    <a:pt x="949" y="1200"/>
                  </a:cubicBezTo>
                  <a:cubicBezTo>
                    <a:pt x="949" y="921"/>
                    <a:pt x="1172" y="698"/>
                    <a:pt x="1451" y="698"/>
                  </a:cubicBezTo>
                  <a:close/>
                  <a:moveTo>
                    <a:pt x="363" y="0"/>
                  </a:moveTo>
                  <a:cubicBezTo>
                    <a:pt x="279" y="0"/>
                    <a:pt x="168" y="0"/>
                    <a:pt x="112" y="56"/>
                  </a:cubicBezTo>
                  <a:cubicBezTo>
                    <a:pt x="28" y="140"/>
                    <a:pt x="28" y="307"/>
                    <a:pt x="28" y="419"/>
                  </a:cubicBezTo>
                  <a:lnTo>
                    <a:pt x="28" y="447"/>
                  </a:lnTo>
                  <a:cubicBezTo>
                    <a:pt x="0" y="3320"/>
                    <a:pt x="196" y="5301"/>
                    <a:pt x="1200" y="6333"/>
                  </a:cubicBezTo>
                  <a:cubicBezTo>
                    <a:pt x="1900" y="7033"/>
                    <a:pt x="3032" y="7372"/>
                    <a:pt x="4867" y="7372"/>
                  </a:cubicBezTo>
                  <a:cubicBezTo>
                    <a:pt x="5007" y="7372"/>
                    <a:pt x="5152" y="7370"/>
                    <a:pt x="5301" y="7366"/>
                  </a:cubicBezTo>
                  <a:cubicBezTo>
                    <a:pt x="6668" y="7338"/>
                    <a:pt x="7031" y="6278"/>
                    <a:pt x="7310" y="5357"/>
                  </a:cubicBezTo>
                  <a:cubicBezTo>
                    <a:pt x="7505" y="4771"/>
                    <a:pt x="7700" y="4213"/>
                    <a:pt x="8231" y="4213"/>
                  </a:cubicBezTo>
                  <a:lnTo>
                    <a:pt x="9179" y="4213"/>
                  </a:lnTo>
                  <a:cubicBezTo>
                    <a:pt x="9681" y="4213"/>
                    <a:pt x="9877" y="4771"/>
                    <a:pt x="10072" y="5357"/>
                  </a:cubicBezTo>
                  <a:cubicBezTo>
                    <a:pt x="10379" y="6278"/>
                    <a:pt x="10714" y="7338"/>
                    <a:pt x="12109" y="7366"/>
                  </a:cubicBezTo>
                  <a:cubicBezTo>
                    <a:pt x="12256" y="7370"/>
                    <a:pt x="12399" y="7372"/>
                    <a:pt x="12538" y="7372"/>
                  </a:cubicBezTo>
                  <a:cubicBezTo>
                    <a:pt x="14350" y="7372"/>
                    <a:pt x="15484" y="7033"/>
                    <a:pt x="16210" y="6333"/>
                  </a:cubicBezTo>
                  <a:cubicBezTo>
                    <a:pt x="17214" y="5301"/>
                    <a:pt x="17381" y="3320"/>
                    <a:pt x="17381" y="447"/>
                  </a:cubicBezTo>
                  <a:lnTo>
                    <a:pt x="17381" y="419"/>
                  </a:lnTo>
                  <a:cubicBezTo>
                    <a:pt x="17381" y="307"/>
                    <a:pt x="17381" y="140"/>
                    <a:pt x="17298" y="56"/>
                  </a:cubicBezTo>
                  <a:cubicBezTo>
                    <a:pt x="17242" y="0"/>
                    <a:pt x="17102" y="0"/>
                    <a:pt x="17019" y="0"/>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4"/>
            <p:cNvSpPr/>
            <p:nvPr/>
          </p:nvSpPr>
          <p:spPr>
            <a:xfrm>
              <a:off x="3590625" y="1089725"/>
              <a:ext cx="468725" cy="217775"/>
            </a:xfrm>
            <a:custGeom>
              <a:rect b="b" l="l" r="r" t="t"/>
              <a:pathLst>
                <a:path extrusionOk="0" h="8711" w="18749">
                  <a:moveTo>
                    <a:pt x="17689" y="670"/>
                  </a:moveTo>
                  <a:cubicBezTo>
                    <a:pt x="17772" y="670"/>
                    <a:pt x="17912" y="670"/>
                    <a:pt x="17968" y="726"/>
                  </a:cubicBezTo>
                  <a:cubicBezTo>
                    <a:pt x="18051" y="810"/>
                    <a:pt x="18051" y="977"/>
                    <a:pt x="18051" y="1089"/>
                  </a:cubicBezTo>
                  <a:lnTo>
                    <a:pt x="18051" y="1117"/>
                  </a:lnTo>
                  <a:cubicBezTo>
                    <a:pt x="18051" y="3990"/>
                    <a:pt x="17884" y="5971"/>
                    <a:pt x="16880" y="7003"/>
                  </a:cubicBezTo>
                  <a:cubicBezTo>
                    <a:pt x="16154" y="7703"/>
                    <a:pt x="15020" y="8042"/>
                    <a:pt x="13208" y="8042"/>
                  </a:cubicBezTo>
                  <a:cubicBezTo>
                    <a:pt x="13069" y="8042"/>
                    <a:pt x="12926" y="8040"/>
                    <a:pt x="12779" y="8036"/>
                  </a:cubicBezTo>
                  <a:cubicBezTo>
                    <a:pt x="11384" y="8008"/>
                    <a:pt x="11049" y="6948"/>
                    <a:pt x="10742" y="6027"/>
                  </a:cubicBezTo>
                  <a:cubicBezTo>
                    <a:pt x="10547" y="5441"/>
                    <a:pt x="10351" y="4883"/>
                    <a:pt x="9849" y="4883"/>
                  </a:cubicBezTo>
                  <a:lnTo>
                    <a:pt x="8901" y="4883"/>
                  </a:lnTo>
                  <a:cubicBezTo>
                    <a:pt x="8370" y="4883"/>
                    <a:pt x="8175" y="5441"/>
                    <a:pt x="7980" y="6027"/>
                  </a:cubicBezTo>
                  <a:cubicBezTo>
                    <a:pt x="7701" y="6948"/>
                    <a:pt x="7338" y="8008"/>
                    <a:pt x="5971" y="8036"/>
                  </a:cubicBezTo>
                  <a:cubicBezTo>
                    <a:pt x="5822" y="8040"/>
                    <a:pt x="5677" y="8042"/>
                    <a:pt x="5537" y="8042"/>
                  </a:cubicBezTo>
                  <a:cubicBezTo>
                    <a:pt x="3702" y="8042"/>
                    <a:pt x="2570" y="7703"/>
                    <a:pt x="1870" y="7003"/>
                  </a:cubicBezTo>
                  <a:cubicBezTo>
                    <a:pt x="866" y="5971"/>
                    <a:pt x="670" y="3990"/>
                    <a:pt x="698" y="1117"/>
                  </a:cubicBezTo>
                  <a:lnTo>
                    <a:pt x="698" y="1089"/>
                  </a:lnTo>
                  <a:cubicBezTo>
                    <a:pt x="698" y="977"/>
                    <a:pt x="698" y="810"/>
                    <a:pt x="782" y="726"/>
                  </a:cubicBezTo>
                  <a:cubicBezTo>
                    <a:pt x="838" y="670"/>
                    <a:pt x="949" y="670"/>
                    <a:pt x="1033" y="670"/>
                  </a:cubicBezTo>
                  <a:close/>
                  <a:moveTo>
                    <a:pt x="866" y="1"/>
                  </a:moveTo>
                  <a:cubicBezTo>
                    <a:pt x="642" y="29"/>
                    <a:pt x="447" y="112"/>
                    <a:pt x="280" y="280"/>
                  </a:cubicBezTo>
                  <a:cubicBezTo>
                    <a:pt x="29" y="531"/>
                    <a:pt x="29" y="921"/>
                    <a:pt x="29" y="1117"/>
                  </a:cubicBezTo>
                  <a:cubicBezTo>
                    <a:pt x="1" y="4241"/>
                    <a:pt x="196" y="6278"/>
                    <a:pt x="1396" y="7478"/>
                  </a:cubicBezTo>
                  <a:cubicBezTo>
                    <a:pt x="1675" y="7785"/>
                    <a:pt x="2037" y="8008"/>
                    <a:pt x="2456" y="8203"/>
                  </a:cubicBezTo>
                  <a:cubicBezTo>
                    <a:pt x="2651" y="8287"/>
                    <a:pt x="2874" y="8371"/>
                    <a:pt x="3125" y="8426"/>
                  </a:cubicBezTo>
                  <a:cubicBezTo>
                    <a:pt x="3786" y="8622"/>
                    <a:pt x="4575" y="8710"/>
                    <a:pt x="5550" y="8710"/>
                  </a:cubicBezTo>
                  <a:cubicBezTo>
                    <a:pt x="5686" y="8710"/>
                    <a:pt x="5827" y="8709"/>
                    <a:pt x="5971" y="8705"/>
                  </a:cubicBezTo>
                  <a:cubicBezTo>
                    <a:pt x="7840" y="8649"/>
                    <a:pt x="8343" y="7143"/>
                    <a:pt x="8622" y="6250"/>
                  </a:cubicBezTo>
                  <a:cubicBezTo>
                    <a:pt x="8705" y="5999"/>
                    <a:pt x="8845" y="5608"/>
                    <a:pt x="8901" y="5553"/>
                  </a:cubicBezTo>
                  <a:lnTo>
                    <a:pt x="9347" y="5553"/>
                  </a:lnTo>
                  <a:lnTo>
                    <a:pt x="9403" y="5581"/>
                  </a:lnTo>
                  <a:lnTo>
                    <a:pt x="9486" y="5553"/>
                  </a:lnTo>
                  <a:lnTo>
                    <a:pt x="9821" y="5553"/>
                  </a:lnTo>
                  <a:cubicBezTo>
                    <a:pt x="9905" y="5608"/>
                    <a:pt x="10017" y="5999"/>
                    <a:pt x="10100" y="6250"/>
                  </a:cubicBezTo>
                  <a:cubicBezTo>
                    <a:pt x="10407" y="7143"/>
                    <a:pt x="10909" y="8649"/>
                    <a:pt x="12751" y="8705"/>
                  </a:cubicBezTo>
                  <a:lnTo>
                    <a:pt x="13169" y="8705"/>
                  </a:lnTo>
                  <a:cubicBezTo>
                    <a:pt x="14173" y="8705"/>
                    <a:pt x="15010" y="8622"/>
                    <a:pt x="15708" y="8398"/>
                  </a:cubicBezTo>
                  <a:cubicBezTo>
                    <a:pt x="15959" y="8343"/>
                    <a:pt x="16154" y="8259"/>
                    <a:pt x="16378" y="8147"/>
                  </a:cubicBezTo>
                  <a:cubicBezTo>
                    <a:pt x="16740" y="7980"/>
                    <a:pt x="17075" y="7757"/>
                    <a:pt x="17354" y="7478"/>
                  </a:cubicBezTo>
                  <a:cubicBezTo>
                    <a:pt x="18526" y="6278"/>
                    <a:pt x="18749" y="4241"/>
                    <a:pt x="18721" y="1089"/>
                  </a:cubicBezTo>
                  <a:cubicBezTo>
                    <a:pt x="18721" y="921"/>
                    <a:pt x="18721" y="531"/>
                    <a:pt x="18442" y="280"/>
                  </a:cubicBezTo>
                  <a:cubicBezTo>
                    <a:pt x="18303" y="140"/>
                    <a:pt x="18135" y="57"/>
                    <a:pt x="17940" y="29"/>
                  </a:cubicBezTo>
                  <a:cubicBezTo>
                    <a:pt x="17856" y="1"/>
                    <a:pt x="17772" y="1"/>
                    <a:pt x="176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4"/>
            <p:cNvSpPr/>
            <p:nvPr/>
          </p:nvSpPr>
          <p:spPr>
            <a:xfrm>
              <a:off x="3631075" y="1123900"/>
              <a:ext cx="385050" cy="25150"/>
            </a:xfrm>
            <a:custGeom>
              <a:rect b="b" l="l" r="r" t="t"/>
              <a:pathLst>
                <a:path extrusionOk="0" h="1006" w="15402">
                  <a:moveTo>
                    <a:pt x="503" y="1"/>
                  </a:moveTo>
                  <a:cubicBezTo>
                    <a:pt x="224" y="1"/>
                    <a:pt x="1" y="224"/>
                    <a:pt x="1" y="503"/>
                  </a:cubicBezTo>
                  <a:cubicBezTo>
                    <a:pt x="1" y="782"/>
                    <a:pt x="224" y="1005"/>
                    <a:pt x="503" y="1005"/>
                  </a:cubicBezTo>
                  <a:lnTo>
                    <a:pt x="14899" y="1005"/>
                  </a:lnTo>
                  <a:cubicBezTo>
                    <a:pt x="15178" y="1005"/>
                    <a:pt x="15401" y="782"/>
                    <a:pt x="15401" y="503"/>
                  </a:cubicBezTo>
                  <a:cubicBezTo>
                    <a:pt x="15401" y="224"/>
                    <a:pt x="15178" y="1"/>
                    <a:pt x="14899"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1" name="Shape 4921"/>
        <p:cNvGrpSpPr/>
        <p:nvPr/>
      </p:nvGrpSpPr>
      <p:grpSpPr>
        <a:xfrm>
          <a:off x="0" y="0"/>
          <a:ext cx="0" cy="0"/>
          <a:chOff x="0" y="0"/>
          <a:chExt cx="0" cy="0"/>
        </a:xfrm>
      </p:grpSpPr>
      <p:sp>
        <p:nvSpPr>
          <p:cNvPr id="4922" name="Google Shape;4922;p95"/>
          <p:cNvSpPr/>
          <p:nvPr/>
        </p:nvSpPr>
        <p:spPr>
          <a:xfrm>
            <a:off x="713225" y="1404050"/>
            <a:ext cx="2052300" cy="2773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5"/>
          <p:cNvSpPr/>
          <p:nvPr/>
        </p:nvSpPr>
        <p:spPr>
          <a:xfrm>
            <a:off x="3190225" y="1404050"/>
            <a:ext cx="2092800" cy="2773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5"/>
          <p:cNvSpPr/>
          <p:nvPr/>
        </p:nvSpPr>
        <p:spPr>
          <a:xfrm>
            <a:off x="5553600" y="1390550"/>
            <a:ext cx="2876700" cy="1238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5"/>
          <p:cNvSpPr/>
          <p:nvPr/>
        </p:nvSpPr>
        <p:spPr>
          <a:xfrm>
            <a:off x="5553600" y="2952650"/>
            <a:ext cx="2876700" cy="1238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5"/>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 and whole</a:t>
            </a:r>
            <a:endParaRPr/>
          </a:p>
        </p:txBody>
      </p:sp>
      <p:sp>
        <p:nvSpPr>
          <p:cNvPr id="4927" name="Google Shape;4927;p95"/>
          <p:cNvSpPr txBox="1"/>
          <p:nvPr/>
        </p:nvSpPr>
        <p:spPr>
          <a:xfrm>
            <a:off x="713225" y="1411100"/>
            <a:ext cx="2052300" cy="44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Albert Sans"/>
                <a:ea typeface="Albert Sans"/>
                <a:cs typeface="Albert Sans"/>
                <a:sym typeface="Albert Sans"/>
              </a:rPr>
              <a:t>T</a:t>
            </a:r>
            <a:r>
              <a:rPr b="1" lang="en" sz="1600">
                <a:solidFill>
                  <a:schemeClr val="dk1"/>
                </a:solidFill>
                <a:latin typeface="Albert Sans"/>
                <a:ea typeface="Albert Sans"/>
                <a:cs typeface="Albert Sans"/>
                <a:sym typeface="Albert Sans"/>
              </a:rPr>
              <a:t>he whole object</a:t>
            </a:r>
            <a:endParaRPr b="1" sz="1600">
              <a:solidFill>
                <a:schemeClr val="dk1"/>
              </a:solidFill>
              <a:latin typeface="Albert Sans"/>
              <a:ea typeface="Albert Sans"/>
              <a:cs typeface="Albert Sans"/>
              <a:sym typeface="Albert Sans"/>
            </a:endParaRPr>
          </a:p>
        </p:txBody>
      </p:sp>
      <p:sp>
        <p:nvSpPr>
          <p:cNvPr id="4928" name="Google Shape;4928;p95"/>
          <p:cNvSpPr txBox="1"/>
          <p:nvPr/>
        </p:nvSpPr>
        <p:spPr>
          <a:xfrm>
            <a:off x="713225" y="2020400"/>
            <a:ext cx="2052300" cy="192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 It’s hot and its atmosphere is extremely poisonous</a:t>
            </a:r>
            <a:endParaRPr>
              <a:solidFill>
                <a:schemeClr val="dk1"/>
              </a:solidFill>
              <a:latin typeface="DM Sans"/>
              <a:ea typeface="DM Sans"/>
              <a:cs typeface="DM Sans"/>
              <a:sym typeface="DM Sans"/>
            </a:endParaRPr>
          </a:p>
        </p:txBody>
      </p:sp>
      <p:sp>
        <p:nvSpPr>
          <p:cNvPr id="4929" name="Google Shape;4929;p95"/>
          <p:cNvSpPr txBox="1"/>
          <p:nvPr/>
        </p:nvSpPr>
        <p:spPr>
          <a:xfrm>
            <a:off x="3190094" y="1411100"/>
            <a:ext cx="2092800" cy="44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lbert Sans"/>
                <a:ea typeface="Albert Sans"/>
                <a:cs typeface="Albert Sans"/>
                <a:sym typeface="Albert Sans"/>
              </a:rPr>
              <a:t>P</a:t>
            </a:r>
            <a:r>
              <a:rPr b="1" lang="en" sz="1600">
                <a:solidFill>
                  <a:schemeClr val="dk1"/>
                </a:solidFill>
                <a:latin typeface="Albert Sans"/>
                <a:ea typeface="Albert Sans"/>
                <a:cs typeface="Albert Sans"/>
                <a:sym typeface="Albert Sans"/>
              </a:rPr>
              <a:t>arts of the objects</a:t>
            </a:r>
            <a:endParaRPr b="1" sz="1600">
              <a:solidFill>
                <a:schemeClr val="dk1"/>
              </a:solidFill>
              <a:latin typeface="Albert Sans"/>
              <a:ea typeface="Albert Sans"/>
              <a:cs typeface="Albert Sans"/>
              <a:sym typeface="Albert Sans"/>
            </a:endParaRPr>
          </a:p>
        </p:txBody>
      </p:sp>
      <p:sp>
        <p:nvSpPr>
          <p:cNvPr id="4930" name="Google Shape;4930;p95"/>
          <p:cNvSpPr txBox="1"/>
          <p:nvPr/>
        </p:nvSpPr>
        <p:spPr>
          <a:xfrm>
            <a:off x="3190100" y="2020400"/>
            <a:ext cx="2092800" cy="2157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Mercury</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Mars</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Saturn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Jupiter</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Venus</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Earth</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Ceres</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dk1"/>
              </a:buClr>
              <a:buSzPts val="1400"/>
              <a:buFont typeface="DM Sans"/>
              <a:buChar char="●"/>
            </a:pPr>
            <a:r>
              <a:rPr lang="en">
                <a:solidFill>
                  <a:schemeClr val="dk1"/>
                </a:solidFill>
                <a:latin typeface="DM Sans"/>
                <a:ea typeface="DM Sans"/>
                <a:cs typeface="DM Sans"/>
                <a:sym typeface="DM Sans"/>
              </a:rPr>
              <a:t>Moon</a:t>
            </a:r>
            <a:endParaRPr>
              <a:solidFill>
                <a:schemeClr val="dk1"/>
              </a:solidFill>
              <a:latin typeface="DM Sans"/>
              <a:ea typeface="DM Sans"/>
              <a:cs typeface="DM Sans"/>
              <a:sym typeface="DM Sans"/>
            </a:endParaRPr>
          </a:p>
        </p:txBody>
      </p:sp>
      <p:sp>
        <p:nvSpPr>
          <p:cNvPr id="4931" name="Google Shape;4931;p95"/>
          <p:cNvSpPr txBox="1"/>
          <p:nvPr/>
        </p:nvSpPr>
        <p:spPr>
          <a:xfrm>
            <a:off x="5553575" y="1411100"/>
            <a:ext cx="2876700" cy="6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Albert Sans"/>
                <a:ea typeface="Albert Sans"/>
                <a:cs typeface="Albert Sans"/>
                <a:sym typeface="Albert Sans"/>
              </a:rPr>
              <a:t>W</a:t>
            </a:r>
            <a:r>
              <a:rPr b="1" lang="en" sz="1600">
                <a:solidFill>
                  <a:schemeClr val="dk1"/>
                </a:solidFill>
                <a:latin typeface="Albert Sans"/>
                <a:ea typeface="Albert Sans"/>
                <a:cs typeface="Albert Sans"/>
                <a:sym typeface="Albert Sans"/>
              </a:rPr>
              <a:t>hat would happen if we don’t have a good plan?</a:t>
            </a:r>
            <a:endParaRPr b="1" sz="1600">
              <a:solidFill>
                <a:schemeClr val="dk1"/>
              </a:solidFill>
              <a:latin typeface="Albert Sans"/>
              <a:ea typeface="Albert Sans"/>
              <a:cs typeface="Albert Sans"/>
              <a:sym typeface="Albert Sans"/>
            </a:endParaRPr>
          </a:p>
        </p:txBody>
      </p:sp>
      <p:sp>
        <p:nvSpPr>
          <p:cNvPr id="4932" name="Google Shape;4932;p95"/>
          <p:cNvSpPr txBox="1"/>
          <p:nvPr/>
        </p:nvSpPr>
        <p:spPr>
          <a:xfrm>
            <a:off x="5553575" y="2020400"/>
            <a:ext cx="2876700" cy="60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Despite being red, Mars is actually a very cold place</a:t>
            </a:r>
            <a:endParaRPr>
              <a:solidFill>
                <a:schemeClr val="dk1"/>
              </a:solidFill>
              <a:latin typeface="DM Sans"/>
              <a:ea typeface="DM Sans"/>
              <a:cs typeface="DM Sans"/>
              <a:sym typeface="DM Sans"/>
            </a:endParaRPr>
          </a:p>
        </p:txBody>
      </p:sp>
      <p:sp>
        <p:nvSpPr>
          <p:cNvPr id="4933" name="Google Shape;4933;p95"/>
          <p:cNvSpPr txBox="1"/>
          <p:nvPr/>
        </p:nvSpPr>
        <p:spPr>
          <a:xfrm>
            <a:off x="5553600" y="2973075"/>
            <a:ext cx="2876700" cy="6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Albert Sans"/>
                <a:ea typeface="Albert Sans"/>
                <a:cs typeface="Albert Sans"/>
                <a:sym typeface="Albert Sans"/>
              </a:rPr>
              <a:t>W</a:t>
            </a:r>
            <a:r>
              <a:rPr b="1" lang="en" sz="1600">
                <a:solidFill>
                  <a:schemeClr val="dk1"/>
                </a:solidFill>
                <a:latin typeface="Albert Sans"/>
                <a:ea typeface="Albert Sans"/>
                <a:cs typeface="Albert Sans"/>
                <a:sym typeface="Albert Sans"/>
              </a:rPr>
              <a:t>hat’s the function of the emergency plan?</a:t>
            </a:r>
            <a:endParaRPr b="1" sz="1600">
              <a:solidFill>
                <a:schemeClr val="dk1"/>
              </a:solidFill>
              <a:latin typeface="Albert Sans"/>
              <a:ea typeface="Albert Sans"/>
              <a:cs typeface="Albert Sans"/>
              <a:sym typeface="Albert Sans"/>
            </a:endParaRPr>
          </a:p>
        </p:txBody>
      </p:sp>
      <p:cxnSp>
        <p:nvCxnSpPr>
          <p:cNvPr id="4934" name="Google Shape;4934;p95"/>
          <p:cNvCxnSpPr>
            <a:stCxn id="4927" idx="3"/>
          </p:cNvCxnSpPr>
          <p:nvPr/>
        </p:nvCxnSpPr>
        <p:spPr>
          <a:xfrm>
            <a:off x="2765525" y="1632950"/>
            <a:ext cx="424500" cy="0"/>
          </a:xfrm>
          <a:prstGeom prst="straightConnector1">
            <a:avLst/>
          </a:prstGeom>
          <a:noFill/>
          <a:ln cap="flat" cmpd="sng" w="9525">
            <a:solidFill>
              <a:schemeClr val="dk1"/>
            </a:solidFill>
            <a:prstDash val="solid"/>
            <a:round/>
            <a:headEnd len="med" w="med" type="none"/>
            <a:tailEnd len="med" w="med" type="triangle"/>
          </a:ln>
        </p:spPr>
      </p:cxnSp>
      <p:sp>
        <p:nvSpPr>
          <p:cNvPr id="4935" name="Google Shape;4935;p95"/>
          <p:cNvSpPr txBox="1"/>
          <p:nvPr/>
        </p:nvSpPr>
        <p:spPr>
          <a:xfrm>
            <a:off x="5553625" y="3582350"/>
            <a:ext cx="2876700" cy="60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Jupiter is a gas giant and the biggest planet of them all</a:t>
            </a:r>
            <a:endParaRPr>
              <a:solidFill>
                <a:schemeClr val="dk1"/>
              </a:solidFill>
              <a:latin typeface="DM Sans"/>
              <a:ea typeface="DM Sans"/>
              <a:cs typeface="DM Sans"/>
              <a:sym typeface="DM Sans"/>
            </a:endParaRPr>
          </a:p>
        </p:txBody>
      </p:sp>
      <p:cxnSp>
        <p:nvCxnSpPr>
          <p:cNvPr id="4936" name="Google Shape;4936;p95"/>
          <p:cNvCxnSpPr/>
          <p:nvPr/>
        </p:nvCxnSpPr>
        <p:spPr>
          <a:xfrm>
            <a:off x="5282938" y="1632950"/>
            <a:ext cx="270600" cy="0"/>
          </a:xfrm>
          <a:prstGeom prst="straightConnector1">
            <a:avLst/>
          </a:prstGeom>
          <a:noFill/>
          <a:ln cap="flat" cmpd="sng" w="9525">
            <a:solidFill>
              <a:schemeClr val="dk1"/>
            </a:solidFill>
            <a:prstDash val="solid"/>
            <a:round/>
            <a:headEnd len="med" w="med" type="none"/>
            <a:tailEnd len="med" w="med" type="triangle"/>
          </a:ln>
        </p:spPr>
      </p:cxnSp>
      <p:cxnSp>
        <p:nvCxnSpPr>
          <p:cNvPr id="4937" name="Google Shape;4937;p95"/>
          <p:cNvCxnSpPr>
            <a:stCxn id="4932" idx="2"/>
            <a:endCxn id="4933" idx="0"/>
          </p:cNvCxnSpPr>
          <p:nvPr/>
        </p:nvCxnSpPr>
        <p:spPr>
          <a:xfrm flipH="1" rot="-5400000">
            <a:off x="6820175" y="2800850"/>
            <a:ext cx="344100" cy="600"/>
          </a:xfrm>
          <a:prstGeom prst="bentConnector3">
            <a:avLst>
              <a:gd fmla="val 49982" name="adj1"/>
            </a:avLst>
          </a:prstGeom>
          <a:noFill/>
          <a:ln cap="flat" cmpd="sng" w="9525">
            <a:solidFill>
              <a:schemeClr val="dk1"/>
            </a:solidFill>
            <a:prstDash val="solid"/>
            <a:round/>
            <a:headEnd len="med" w="med" type="none"/>
            <a:tailEnd len="med" w="med" type="triangle"/>
          </a:ln>
        </p:spPr>
      </p:cxnSp>
      <p:grpSp>
        <p:nvGrpSpPr>
          <p:cNvPr id="4938" name="Google Shape;4938;p95"/>
          <p:cNvGrpSpPr/>
          <p:nvPr/>
        </p:nvGrpSpPr>
        <p:grpSpPr>
          <a:xfrm>
            <a:off x="-157450" y="433450"/>
            <a:ext cx="559425" cy="4175125"/>
            <a:chOff x="5531000" y="987900"/>
            <a:chExt cx="559425" cy="4175125"/>
          </a:xfrm>
        </p:grpSpPr>
        <p:sp>
          <p:nvSpPr>
            <p:cNvPr id="4939" name="Google Shape;4939;p95"/>
            <p:cNvSpPr/>
            <p:nvPr/>
          </p:nvSpPr>
          <p:spPr>
            <a:xfrm>
              <a:off x="5961350" y="987900"/>
              <a:ext cx="45375" cy="3605275"/>
            </a:xfrm>
            <a:custGeom>
              <a:rect b="b" l="l" r="r" t="t"/>
              <a:pathLst>
                <a:path extrusionOk="0" h="144211" w="1815">
                  <a:moveTo>
                    <a:pt x="893" y="1"/>
                  </a:moveTo>
                  <a:cubicBezTo>
                    <a:pt x="391" y="1"/>
                    <a:pt x="1" y="586"/>
                    <a:pt x="1" y="1284"/>
                  </a:cubicBezTo>
                  <a:lnTo>
                    <a:pt x="1" y="142928"/>
                  </a:lnTo>
                  <a:cubicBezTo>
                    <a:pt x="1" y="143625"/>
                    <a:pt x="391" y="144211"/>
                    <a:pt x="893" y="144211"/>
                  </a:cubicBezTo>
                  <a:cubicBezTo>
                    <a:pt x="1396" y="144211"/>
                    <a:pt x="1814" y="143625"/>
                    <a:pt x="1814" y="142928"/>
                  </a:cubicBezTo>
                  <a:lnTo>
                    <a:pt x="1814" y="1284"/>
                  </a:lnTo>
                  <a:cubicBezTo>
                    <a:pt x="1814" y="586"/>
                    <a:pt x="1396" y="1"/>
                    <a:pt x="8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5"/>
            <p:cNvSpPr/>
            <p:nvPr/>
          </p:nvSpPr>
          <p:spPr>
            <a:xfrm>
              <a:off x="5615400" y="987900"/>
              <a:ext cx="45375" cy="3605275"/>
            </a:xfrm>
            <a:custGeom>
              <a:rect b="b" l="l" r="r" t="t"/>
              <a:pathLst>
                <a:path extrusionOk="0" h="144211" w="1815">
                  <a:moveTo>
                    <a:pt x="921" y="1"/>
                  </a:moveTo>
                  <a:cubicBezTo>
                    <a:pt x="419" y="1"/>
                    <a:pt x="1" y="586"/>
                    <a:pt x="1" y="1284"/>
                  </a:cubicBezTo>
                  <a:lnTo>
                    <a:pt x="1" y="142928"/>
                  </a:lnTo>
                  <a:cubicBezTo>
                    <a:pt x="1" y="143625"/>
                    <a:pt x="419" y="144211"/>
                    <a:pt x="921" y="144211"/>
                  </a:cubicBezTo>
                  <a:cubicBezTo>
                    <a:pt x="1396" y="144211"/>
                    <a:pt x="1814" y="143625"/>
                    <a:pt x="1814" y="142928"/>
                  </a:cubicBezTo>
                  <a:lnTo>
                    <a:pt x="1814" y="1284"/>
                  </a:lnTo>
                  <a:cubicBezTo>
                    <a:pt x="1814" y="586"/>
                    <a:pt x="1396" y="1"/>
                    <a:pt x="9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5"/>
            <p:cNvSpPr/>
            <p:nvPr/>
          </p:nvSpPr>
          <p:spPr>
            <a:xfrm>
              <a:off x="5630750" y="1469850"/>
              <a:ext cx="368300" cy="46775"/>
            </a:xfrm>
            <a:custGeom>
              <a:rect b="b" l="l" r="r" t="t"/>
              <a:pathLst>
                <a:path extrusionOk="0" h="1871" w="14732">
                  <a:moveTo>
                    <a:pt x="140" y="1"/>
                  </a:moveTo>
                  <a:cubicBezTo>
                    <a:pt x="56" y="1"/>
                    <a:pt x="1" y="419"/>
                    <a:pt x="1" y="949"/>
                  </a:cubicBezTo>
                  <a:cubicBezTo>
                    <a:pt x="1" y="1452"/>
                    <a:pt x="56" y="1870"/>
                    <a:pt x="140" y="1870"/>
                  </a:cubicBezTo>
                  <a:lnTo>
                    <a:pt x="14592" y="1870"/>
                  </a:lnTo>
                  <a:cubicBezTo>
                    <a:pt x="14675" y="1870"/>
                    <a:pt x="14731" y="1452"/>
                    <a:pt x="14731" y="949"/>
                  </a:cubicBezTo>
                  <a:cubicBezTo>
                    <a:pt x="14731" y="419"/>
                    <a:pt x="14675" y="1"/>
                    <a:pt x="14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5"/>
            <p:cNvSpPr/>
            <p:nvPr/>
          </p:nvSpPr>
          <p:spPr>
            <a:xfrm>
              <a:off x="5630750" y="1814400"/>
              <a:ext cx="368300" cy="46075"/>
            </a:xfrm>
            <a:custGeom>
              <a:rect b="b" l="l" r="r" t="t"/>
              <a:pathLst>
                <a:path extrusionOk="0" h="1843" w="14732">
                  <a:moveTo>
                    <a:pt x="140" y="1"/>
                  </a:moveTo>
                  <a:cubicBezTo>
                    <a:pt x="56" y="1"/>
                    <a:pt x="1" y="419"/>
                    <a:pt x="1" y="922"/>
                  </a:cubicBezTo>
                  <a:cubicBezTo>
                    <a:pt x="1" y="1424"/>
                    <a:pt x="56" y="1842"/>
                    <a:pt x="140" y="1842"/>
                  </a:cubicBezTo>
                  <a:lnTo>
                    <a:pt x="14592" y="1842"/>
                  </a:lnTo>
                  <a:cubicBezTo>
                    <a:pt x="14675" y="1842"/>
                    <a:pt x="14731" y="1424"/>
                    <a:pt x="14731" y="922"/>
                  </a:cubicBezTo>
                  <a:cubicBezTo>
                    <a:pt x="14731" y="419"/>
                    <a:pt x="14675" y="1"/>
                    <a:pt x="14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5"/>
            <p:cNvSpPr/>
            <p:nvPr/>
          </p:nvSpPr>
          <p:spPr>
            <a:xfrm>
              <a:off x="5630750" y="2158275"/>
              <a:ext cx="368300" cy="46750"/>
            </a:xfrm>
            <a:custGeom>
              <a:rect b="b" l="l" r="r" t="t"/>
              <a:pathLst>
                <a:path extrusionOk="0" h="1870" w="14732">
                  <a:moveTo>
                    <a:pt x="140" y="0"/>
                  </a:moveTo>
                  <a:cubicBezTo>
                    <a:pt x="56" y="0"/>
                    <a:pt x="1" y="419"/>
                    <a:pt x="1" y="949"/>
                  </a:cubicBezTo>
                  <a:cubicBezTo>
                    <a:pt x="1" y="1451"/>
                    <a:pt x="56" y="1869"/>
                    <a:pt x="140" y="1869"/>
                  </a:cubicBezTo>
                  <a:lnTo>
                    <a:pt x="14592" y="1869"/>
                  </a:lnTo>
                  <a:cubicBezTo>
                    <a:pt x="14675" y="1869"/>
                    <a:pt x="14731" y="1451"/>
                    <a:pt x="14731" y="949"/>
                  </a:cubicBezTo>
                  <a:cubicBezTo>
                    <a:pt x="14731" y="419"/>
                    <a:pt x="14675" y="0"/>
                    <a:pt x="14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5"/>
            <p:cNvSpPr/>
            <p:nvPr/>
          </p:nvSpPr>
          <p:spPr>
            <a:xfrm>
              <a:off x="5630750" y="2502825"/>
              <a:ext cx="368300" cy="46050"/>
            </a:xfrm>
            <a:custGeom>
              <a:rect b="b" l="l" r="r" t="t"/>
              <a:pathLst>
                <a:path extrusionOk="0" h="1842" w="14732">
                  <a:moveTo>
                    <a:pt x="140" y="0"/>
                  </a:moveTo>
                  <a:cubicBezTo>
                    <a:pt x="56" y="0"/>
                    <a:pt x="1" y="419"/>
                    <a:pt x="1" y="921"/>
                  </a:cubicBezTo>
                  <a:cubicBezTo>
                    <a:pt x="1" y="1451"/>
                    <a:pt x="56" y="1842"/>
                    <a:pt x="140" y="1842"/>
                  </a:cubicBezTo>
                  <a:lnTo>
                    <a:pt x="14592" y="1842"/>
                  </a:lnTo>
                  <a:cubicBezTo>
                    <a:pt x="14675" y="1842"/>
                    <a:pt x="14731" y="1451"/>
                    <a:pt x="14731" y="921"/>
                  </a:cubicBezTo>
                  <a:cubicBezTo>
                    <a:pt x="14731" y="419"/>
                    <a:pt x="14675" y="0"/>
                    <a:pt x="14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5"/>
            <p:cNvSpPr/>
            <p:nvPr/>
          </p:nvSpPr>
          <p:spPr>
            <a:xfrm>
              <a:off x="5630750" y="2846675"/>
              <a:ext cx="368300" cy="46750"/>
            </a:xfrm>
            <a:custGeom>
              <a:rect b="b" l="l" r="r" t="t"/>
              <a:pathLst>
                <a:path extrusionOk="0" h="1870" w="14732">
                  <a:moveTo>
                    <a:pt x="140" y="1"/>
                  </a:moveTo>
                  <a:cubicBezTo>
                    <a:pt x="56" y="1"/>
                    <a:pt x="1" y="419"/>
                    <a:pt x="1" y="949"/>
                  </a:cubicBezTo>
                  <a:cubicBezTo>
                    <a:pt x="1" y="1451"/>
                    <a:pt x="56" y="1870"/>
                    <a:pt x="140" y="1870"/>
                  </a:cubicBezTo>
                  <a:lnTo>
                    <a:pt x="14592" y="1870"/>
                  </a:lnTo>
                  <a:cubicBezTo>
                    <a:pt x="14675" y="1870"/>
                    <a:pt x="14731" y="1451"/>
                    <a:pt x="14731" y="949"/>
                  </a:cubicBezTo>
                  <a:cubicBezTo>
                    <a:pt x="14731" y="419"/>
                    <a:pt x="14675" y="1"/>
                    <a:pt x="14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5"/>
            <p:cNvSpPr/>
            <p:nvPr/>
          </p:nvSpPr>
          <p:spPr>
            <a:xfrm>
              <a:off x="5630750" y="3191225"/>
              <a:ext cx="368300" cy="46750"/>
            </a:xfrm>
            <a:custGeom>
              <a:rect b="b" l="l" r="r" t="t"/>
              <a:pathLst>
                <a:path extrusionOk="0" h="1870" w="14732">
                  <a:moveTo>
                    <a:pt x="140" y="1"/>
                  </a:moveTo>
                  <a:cubicBezTo>
                    <a:pt x="56" y="1"/>
                    <a:pt x="1" y="419"/>
                    <a:pt x="1" y="921"/>
                  </a:cubicBezTo>
                  <a:cubicBezTo>
                    <a:pt x="1" y="1451"/>
                    <a:pt x="56" y="1870"/>
                    <a:pt x="140" y="1870"/>
                  </a:cubicBezTo>
                  <a:lnTo>
                    <a:pt x="14592" y="1870"/>
                  </a:lnTo>
                  <a:cubicBezTo>
                    <a:pt x="14675" y="1870"/>
                    <a:pt x="14731" y="1451"/>
                    <a:pt x="14731" y="921"/>
                  </a:cubicBezTo>
                  <a:cubicBezTo>
                    <a:pt x="14731" y="419"/>
                    <a:pt x="14675" y="1"/>
                    <a:pt x="14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5"/>
            <p:cNvSpPr/>
            <p:nvPr/>
          </p:nvSpPr>
          <p:spPr>
            <a:xfrm>
              <a:off x="5630750" y="3535775"/>
              <a:ext cx="368300" cy="46075"/>
            </a:xfrm>
            <a:custGeom>
              <a:rect b="b" l="l" r="r" t="t"/>
              <a:pathLst>
                <a:path extrusionOk="0" h="1843" w="14732">
                  <a:moveTo>
                    <a:pt x="140" y="1"/>
                  </a:moveTo>
                  <a:cubicBezTo>
                    <a:pt x="56" y="1"/>
                    <a:pt x="1" y="391"/>
                    <a:pt x="1" y="922"/>
                  </a:cubicBezTo>
                  <a:cubicBezTo>
                    <a:pt x="1" y="1424"/>
                    <a:pt x="56" y="1842"/>
                    <a:pt x="140" y="1842"/>
                  </a:cubicBezTo>
                  <a:lnTo>
                    <a:pt x="14592" y="1842"/>
                  </a:lnTo>
                  <a:cubicBezTo>
                    <a:pt x="14675" y="1842"/>
                    <a:pt x="14731" y="1424"/>
                    <a:pt x="14731" y="922"/>
                  </a:cubicBezTo>
                  <a:cubicBezTo>
                    <a:pt x="14731" y="391"/>
                    <a:pt x="14675" y="1"/>
                    <a:pt x="145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5"/>
            <p:cNvSpPr/>
            <p:nvPr/>
          </p:nvSpPr>
          <p:spPr>
            <a:xfrm>
              <a:off x="5630750" y="3879650"/>
              <a:ext cx="368300" cy="46750"/>
            </a:xfrm>
            <a:custGeom>
              <a:rect b="b" l="l" r="r" t="t"/>
              <a:pathLst>
                <a:path extrusionOk="0" h="1870" w="14732">
                  <a:moveTo>
                    <a:pt x="140" y="0"/>
                  </a:moveTo>
                  <a:cubicBezTo>
                    <a:pt x="56" y="0"/>
                    <a:pt x="1" y="419"/>
                    <a:pt x="1" y="921"/>
                  </a:cubicBezTo>
                  <a:cubicBezTo>
                    <a:pt x="1" y="1451"/>
                    <a:pt x="56" y="1869"/>
                    <a:pt x="140" y="1869"/>
                  </a:cubicBezTo>
                  <a:lnTo>
                    <a:pt x="14592" y="1869"/>
                  </a:lnTo>
                  <a:cubicBezTo>
                    <a:pt x="14675" y="1869"/>
                    <a:pt x="14731" y="1451"/>
                    <a:pt x="14731" y="921"/>
                  </a:cubicBezTo>
                  <a:cubicBezTo>
                    <a:pt x="14731" y="419"/>
                    <a:pt x="14675" y="0"/>
                    <a:pt x="14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5"/>
            <p:cNvSpPr/>
            <p:nvPr/>
          </p:nvSpPr>
          <p:spPr>
            <a:xfrm>
              <a:off x="5630750" y="4224200"/>
              <a:ext cx="368300" cy="46050"/>
            </a:xfrm>
            <a:custGeom>
              <a:rect b="b" l="l" r="r" t="t"/>
              <a:pathLst>
                <a:path extrusionOk="0" h="1842" w="14732">
                  <a:moveTo>
                    <a:pt x="140" y="0"/>
                  </a:moveTo>
                  <a:cubicBezTo>
                    <a:pt x="56" y="0"/>
                    <a:pt x="1" y="391"/>
                    <a:pt x="1" y="921"/>
                  </a:cubicBezTo>
                  <a:cubicBezTo>
                    <a:pt x="1" y="1423"/>
                    <a:pt x="56" y="1842"/>
                    <a:pt x="140" y="1842"/>
                  </a:cubicBezTo>
                  <a:lnTo>
                    <a:pt x="14592" y="1842"/>
                  </a:lnTo>
                  <a:cubicBezTo>
                    <a:pt x="14675" y="1842"/>
                    <a:pt x="14731" y="1423"/>
                    <a:pt x="14731" y="921"/>
                  </a:cubicBezTo>
                  <a:cubicBezTo>
                    <a:pt x="14731" y="391"/>
                    <a:pt x="14675" y="0"/>
                    <a:pt x="14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5"/>
            <p:cNvSpPr/>
            <p:nvPr/>
          </p:nvSpPr>
          <p:spPr>
            <a:xfrm>
              <a:off x="5531000" y="1558425"/>
              <a:ext cx="559425" cy="3604600"/>
            </a:xfrm>
            <a:custGeom>
              <a:rect b="b" l="l" r="r" t="t"/>
              <a:pathLst>
                <a:path extrusionOk="0" h="144184" w="22377">
                  <a:moveTo>
                    <a:pt x="19809" y="21121"/>
                  </a:moveTo>
                  <a:lnTo>
                    <a:pt x="19809" y="33033"/>
                  </a:lnTo>
                  <a:lnTo>
                    <a:pt x="2596" y="33033"/>
                  </a:lnTo>
                  <a:lnTo>
                    <a:pt x="2596" y="21121"/>
                  </a:lnTo>
                  <a:close/>
                  <a:moveTo>
                    <a:pt x="19809" y="34903"/>
                  </a:moveTo>
                  <a:lnTo>
                    <a:pt x="19809" y="46816"/>
                  </a:lnTo>
                  <a:lnTo>
                    <a:pt x="2596" y="46816"/>
                  </a:lnTo>
                  <a:lnTo>
                    <a:pt x="2596" y="34903"/>
                  </a:lnTo>
                  <a:close/>
                  <a:moveTo>
                    <a:pt x="19809" y="48657"/>
                  </a:moveTo>
                  <a:lnTo>
                    <a:pt x="19809" y="60570"/>
                  </a:lnTo>
                  <a:lnTo>
                    <a:pt x="2596" y="60570"/>
                  </a:lnTo>
                  <a:lnTo>
                    <a:pt x="2596" y="48657"/>
                  </a:lnTo>
                  <a:close/>
                  <a:moveTo>
                    <a:pt x="19809" y="62439"/>
                  </a:moveTo>
                  <a:lnTo>
                    <a:pt x="19809" y="74352"/>
                  </a:lnTo>
                  <a:lnTo>
                    <a:pt x="2596" y="74352"/>
                  </a:lnTo>
                  <a:lnTo>
                    <a:pt x="2596" y="62439"/>
                  </a:lnTo>
                  <a:close/>
                  <a:moveTo>
                    <a:pt x="19809" y="76193"/>
                  </a:moveTo>
                  <a:lnTo>
                    <a:pt x="19809" y="88106"/>
                  </a:lnTo>
                  <a:lnTo>
                    <a:pt x="2596" y="88106"/>
                  </a:lnTo>
                  <a:lnTo>
                    <a:pt x="2596" y="76193"/>
                  </a:lnTo>
                  <a:close/>
                  <a:moveTo>
                    <a:pt x="19809" y="89976"/>
                  </a:moveTo>
                  <a:lnTo>
                    <a:pt x="19809" y="101888"/>
                  </a:lnTo>
                  <a:lnTo>
                    <a:pt x="2596" y="101888"/>
                  </a:lnTo>
                  <a:lnTo>
                    <a:pt x="2596" y="89976"/>
                  </a:lnTo>
                  <a:close/>
                  <a:moveTo>
                    <a:pt x="19809" y="103730"/>
                  </a:moveTo>
                  <a:lnTo>
                    <a:pt x="19809" y="115643"/>
                  </a:lnTo>
                  <a:lnTo>
                    <a:pt x="2596" y="115643"/>
                  </a:lnTo>
                  <a:lnTo>
                    <a:pt x="2596" y="103730"/>
                  </a:lnTo>
                  <a:close/>
                  <a:moveTo>
                    <a:pt x="19809" y="117512"/>
                  </a:moveTo>
                  <a:lnTo>
                    <a:pt x="19809" y="129425"/>
                  </a:lnTo>
                  <a:lnTo>
                    <a:pt x="2596" y="129425"/>
                  </a:lnTo>
                  <a:lnTo>
                    <a:pt x="2596" y="117512"/>
                  </a:lnTo>
                  <a:close/>
                  <a:moveTo>
                    <a:pt x="1312" y="1"/>
                  </a:moveTo>
                  <a:cubicBezTo>
                    <a:pt x="587" y="1"/>
                    <a:pt x="1" y="559"/>
                    <a:pt x="1" y="1284"/>
                  </a:cubicBezTo>
                  <a:lnTo>
                    <a:pt x="1" y="142900"/>
                  </a:lnTo>
                  <a:cubicBezTo>
                    <a:pt x="1" y="143625"/>
                    <a:pt x="587" y="144183"/>
                    <a:pt x="1312" y="144183"/>
                  </a:cubicBezTo>
                  <a:cubicBezTo>
                    <a:pt x="2010" y="144183"/>
                    <a:pt x="2596" y="143625"/>
                    <a:pt x="2596" y="142900"/>
                  </a:cubicBezTo>
                  <a:lnTo>
                    <a:pt x="2596" y="131294"/>
                  </a:lnTo>
                  <a:lnTo>
                    <a:pt x="19809" y="131294"/>
                  </a:lnTo>
                  <a:lnTo>
                    <a:pt x="19809" y="142900"/>
                  </a:lnTo>
                  <a:cubicBezTo>
                    <a:pt x="19809" y="143625"/>
                    <a:pt x="20395" y="144183"/>
                    <a:pt x="21093" y="144183"/>
                  </a:cubicBezTo>
                  <a:cubicBezTo>
                    <a:pt x="21818" y="144183"/>
                    <a:pt x="22376" y="143625"/>
                    <a:pt x="22376" y="142900"/>
                  </a:cubicBezTo>
                  <a:lnTo>
                    <a:pt x="22376" y="1284"/>
                  </a:lnTo>
                  <a:cubicBezTo>
                    <a:pt x="22376" y="559"/>
                    <a:pt x="21818" y="1"/>
                    <a:pt x="21093" y="1"/>
                  </a:cubicBezTo>
                  <a:cubicBezTo>
                    <a:pt x="20395" y="1"/>
                    <a:pt x="19809" y="559"/>
                    <a:pt x="19809" y="1284"/>
                  </a:cubicBezTo>
                  <a:lnTo>
                    <a:pt x="19809" y="19279"/>
                  </a:lnTo>
                  <a:lnTo>
                    <a:pt x="2596" y="19279"/>
                  </a:lnTo>
                  <a:lnTo>
                    <a:pt x="2596" y="1284"/>
                  </a:lnTo>
                  <a:cubicBezTo>
                    <a:pt x="2596" y="559"/>
                    <a:pt x="2010" y="1"/>
                    <a:pt x="1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4" name="Shape 4954"/>
        <p:cNvGrpSpPr/>
        <p:nvPr/>
      </p:nvGrpSpPr>
      <p:grpSpPr>
        <a:xfrm>
          <a:off x="0" y="0"/>
          <a:ext cx="0" cy="0"/>
          <a:chOff x="0" y="0"/>
          <a:chExt cx="0" cy="0"/>
        </a:xfrm>
      </p:grpSpPr>
      <p:sp>
        <p:nvSpPr>
          <p:cNvPr id="4955" name="Google Shape;4955;p96"/>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Most recent natural disasters</a:t>
            </a:r>
            <a:endParaRPr/>
          </a:p>
        </p:txBody>
      </p:sp>
      <p:sp>
        <p:nvSpPr>
          <p:cNvPr id="4956" name="Google Shape;4956;p96"/>
          <p:cNvSpPr txBox="1"/>
          <p:nvPr/>
        </p:nvSpPr>
        <p:spPr>
          <a:xfrm>
            <a:off x="5964900" y="2500786"/>
            <a:ext cx="2499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Earthquake</a:t>
            </a:r>
            <a:endParaRPr b="1" sz="2200">
              <a:solidFill>
                <a:schemeClr val="dk1"/>
              </a:solidFill>
              <a:latin typeface="Albert Sans"/>
              <a:ea typeface="Albert Sans"/>
              <a:cs typeface="Albert Sans"/>
              <a:sym typeface="Albert Sans"/>
            </a:endParaRPr>
          </a:p>
        </p:txBody>
      </p:sp>
      <p:sp>
        <p:nvSpPr>
          <p:cNvPr id="4957" name="Google Shape;4957;p96"/>
          <p:cNvSpPr txBox="1"/>
          <p:nvPr/>
        </p:nvSpPr>
        <p:spPr>
          <a:xfrm>
            <a:off x="5964900" y="2816024"/>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Saturn is composed of hydrogen and helium</a:t>
            </a:r>
            <a:endParaRPr>
              <a:solidFill>
                <a:schemeClr val="dk1"/>
              </a:solidFill>
              <a:latin typeface="DM Sans"/>
              <a:ea typeface="DM Sans"/>
              <a:cs typeface="DM Sans"/>
              <a:sym typeface="DM Sans"/>
            </a:endParaRPr>
          </a:p>
        </p:txBody>
      </p:sp>
      <p:sp>
        <p:nvSpPr>
          <p:cNvPr id="4958" name="Google Shape;4958;p96"/>
          <p:cNvSpPr txBox="1"/>
          <p:nvPr/>
        </p:nvSpPr>
        <p:spPr>
          <a:xfrm>
            <a:off x="5964900" y="1453175"/>
            <a:ext cx="2499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Tsunami </a:t>
            </a:r>
            <a:endParaRPr b="1" sz="2200">
              <a:solidFill>
                <a:schemeClr val="dk1"/>
              </a:solidFill>
              <a:latin typeface="Albert Sans"/>
              <a:ea typeface="Albert Sans"/>
              <a:cs typeface="Albert Sans"/>
              <a:sym typeface="Albert Sans"/>
            </a:endParaRPr>
          </a:p>
        </p:txBody>
      </p:sp>
      <p:sp>
        <p:nvSpPr>
          <p:cNvPr id="4959" name="Google Shape;4959;p96"/>
          <p:cNvSpPr txBox="1"/>
          <p:nvPr/>
        </p:nvSpPr>
        <p:spPr>
          <a:xfrm>
            <a:off x="5964900" y="1768402"/>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4960" name="Google Shape;4960;p96"/>
          <p:cNvSpPr txBox="1"/>
          <p:nvPr/>
        </p:nvSpPr>
        <p:spPr>
          <a:xfrm>
            <a:off x="5964900" y="3548375"/>
            <a:ext cx="2499300" cy="371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200">
                <a:solidFill>
                  <a:schemeClr val="dk1"/>
                </a:solidFill>
                <a:latin typeface="Albert Sans"/>
                <a:ea typeface="Albert Sans"/>
                <a:cs typeface="Albert Sans"/>
                <a:sym typeface="Albert Sans"/>
              </a:rPr>
              <a:t>Hurricane</a:t>
            </a:r>
            <a:endParaRPr b="1" sz="2200">
              <a:solidFill>
                <a:schemeClr val="dk1"/>
              </a:solidFill>
              <a:latin typeface="Albert Sans"/>
              <a:ea typeface="Albert Sans"/>
              <a:cs typeface="Albert Sans"/>
              <a:sym typeface="Albert Sans"/>
            </a:endParaRPr>
          </a:p>
        </p:txBody>
      </p:sp>
      <p:sp>
        <p:nvSpPr>
          <p:cNvPr id="4961" name="Google Shape;4961;p96"/>
          <p:cNvSpPr txBox="1"/>
          <p:nvPr/>
        </p:nvSpPr>
        <p:spPr>
          <a:xfrm>
            <a:off x="5964900" y="3863600"/>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p:txBody>
      </p:sp>
      <p:grpSp>
        <p:nvGrpSpPr>
          <p:cNvPr id="4962" name="Google Shape;4962;p96"/>
          <p:cNvGrpSpPr/>
          <p:nvPr/>
        </p:nvGrpSpPr>
        <p:grpSpPr>
          <a:xfrm>
            <a:off x="713236" y="1637444"/>
            <a:ext cx="4785560" cy="2549442"/>
            <a:chOff x="233350" y="949250"/>
            <a:chExt cx="7137300" cy="3802300"/>
          </a:xfrm>
        </p:grpSpPr>
        <p:sp>
          <p:nvSpPr>
            <p:cNvPr id="4963" name="Google Shape;4963;p9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14" name="Google Shape;5014;p96"/>
          <p:cNvCxnSpPr>
            <a:stCxn id="4958" idx="1"/>
          </p:cNvCxnSpPr>
          <p:nvPr/>
        </p:nvCxnSpPr>
        <p:spPr>
          <a:xfrm flipH="1">
            <a:off x="5037300" y="1638875"/>
            <a:ext cx="927600" cy="825900"/>
          </a:xfrm>
          <a:prstGeom prst="curvedConnector3">
            <a:avLst>
              <a:gd fmla="val 50000" name="adj1"/>
            </a:avLst>
          </a:prstGeom>
          <a:noFill/>
          <a:ln cap="flat" cmpd="sng" w="9525">
            <a:solidFill>
              <a:schemeClr val="dk1"/>
            </a:solidFill>
            <a:prstDash val="solid"/>
            <a:round/>
            <a:headEnd len="med" w="med" type="none"/>
            <a:tailEnd len="med" w="med" type="triangle"/>
          </a:ln>
        </p:spPr>
      </p:cxnSp>
      <p:cxnSp>
        <p:nvCxnSpPr>
          <p:cNvPr id="5015" name="Google Shape;5015;p96"/>
          <p:cNvCxnSpPr>
            <a:stCxn id="4956" idx="1"/>
          </p:cNvCxnSpPr>
          <p:nvPr/>
        </p:nvCxnSpPr>
        <p:spPr>
          <a:xfrm rot="10800000">
            <a:off x="3332400" y="2390686"/>
            <a:ext cx="2632500" cy="295800"/>
          </a:xfrm>
          <a:prstGeom prst="curvedConnector3">
            <a:avLst>
              <a:gd fmla="val 50000" name="adj1"/>
            </a:avLst>
          </a:prstGeom>
          <a:noFill/>
          <a:ln cap="flat" cmpd="sng" w="9525">
            <a:solidFill>
              <a:schemeClr val="dk1"/>
            </a:solidFill>
            <a:prstDash val="solid"/>
            <a:round/>
            <a:headEnd len="med" w="med" type="none"/>
            <a:tailEnd len="med" w="med" type="triangle"/>
          </a:ln>
        </p:spPr>
      </p:cxnSp>
      <p:cxnSp>
        <p:nvCxnSpPr>
          <p:cNvPr id="5016" name="Google Shape;5016;p96"/>
          <p:cNvCxnSpPr>
            <a:stCxn id="4960" idx="1"/>
          </p:cNvCxnSpPr>
          <p:nvPr/>
        </p:nvCxnSpPr>
        <p:spPr>
          <a:xfrm rot="10800000">
            <a:off x="1462500" y="2504375"/>
            <a:ext cx="4502400" cy="1229700"/>
          </a:xfrm>
          <a:prstGeom prst="curvedConnector3">
            <a:avLst>
              <a:gd fmla="val 50000" name="adj1"/>
            </a:avLst>
          </a:prstGeom>
          <a:noFill/>
          <a:ln cap="flat" cmpd="sng" w="9525">
            <a:solidFill>
              <a:schemeClr val="dk1"/>
            </a:solidFill>
            <a:prstDash val="solid"/>
            <a:round/>
            <a:headEnd len="med" w="med" type="none"/>
            <a:tailEnd len="med" w="med" type="triangle"/>
          </a:ln>
        </p:spPr>
      </p:cxnSp>
      <p:grpSp>
        <p:nvGrpSpPr>
          <p:cNvPr id="5017" name="Google Shape;5017;p96"/>
          <p:cNvGrpSpPr/>
          <p:nvPr/>
        </p:nvGrpSpPr>
        <p:grpSpPr>
          <a:xfrm>
            <a:off x="414191" y="3600596"/>
            <a:ext cx="604889" cy="1008149"/>
            <a:chOff x="4585925" y="3650175"/>
            <a:chExt cx="833525" cy="1389400"/>
          </a:xfrm>
        </p:grpSpPr>
        <p:sp>
          <p:nvSpPr>
            <p:cNvPr id="5018" name="Google Shape;5018;p96"/>
            <p:cNvSpPr/>
            <p:nvPr/>
          </p:nvSpPr>
          <p:spPr>
            <a:xfrm>
              <a:off x="4821675" y="3945200"/>
              <a:ext cx="359925" cy="631250"/>
            </a:xfrm>
            <a:custGeom>
              <a:rect b="b" l="l" r="r" t="t"/>
              <a:pathLst>
                <a:path extrusionOk="0" h="25250" w="14397">
                  <a:moveTo>
                    <a:pt x="1" y="1"/>
                  </a:moveTo>
                  <a:lnTo>
                    <a:pt x="1" y="25249"/>
                  </a:lnTo>
                  <a:lnTo>
                    <a:pt x="14397" y="25249"/>
                  </a:lnTo>
                  <a:lnTo>
                    <a:pt x="14397" y="1"/>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6"/>
            <p:cNvSpPr/>
            <p:nvPr/>
          </p:nvSpPr>
          <p:spPr>
            <a:xfrm>
              <a:off x="4799350" y="4535975"/>
              <a:ext cx="405275" cy="448500"/>
            </a:xfrm>
            <a:custGeom>
              <a:rect b="b" l="l" r="r" t="t"/>
              <a:pathLst>
                <a:path extrusionOk="0" h="17940" w="16211">
                  <a:moveTo>
                    <a:pt x="1" y="0"/>
                  </a:moveTo>
                  <a:lnTo>
                    <a:pt x="1" y="17939"/>
                  </a:lnTo>
                  <a:lnTo>
                    <a:pt x="16210" y="17939"/>
                  </a:lnTo>
                  <a:lnTo>
                    <a:pt x="16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6"/>
            <p:cNvSpPr/>
            <p:nvPr/>
          </p:nvSpPr>
          <p:spPr>
            <a:xfrm>
              <a:off x="4975825" y="4576425"/>
              <a:ext cx="55825" cy="354350"/>
            </a:xfrm>
            <a:custGeom>
              <a:rect b="b" l="l" r="r" t="t"/>
              <a:pathLst>
                <a:path extrusionOk="0" h="14174" w="2233">
                  <a:moveTo>
                    <a:pt x="1116" y="0"/>
                  </a:moveTo>
                  <a:cubicBezTo>
                    <a:pt x="503" y="0"/>
                    <a:pt x="0" y="502"/>
                    <a:pt x="0" y="1116"/>
                  </a:cubicBezTo>
                  <a:lnTo>
                    <a:pt x="0" y="14173"/>
                  </a:lnTo>
                  <a:lnTo>
                    <a:pt x="2232" y="14173"/>
                  </a:lnTo>
                  <a:lnTo>
                    <a:pt x="2232" y="1116"/>
                  </a:lnTo>
                  <a:cubicBezTo>
                    <a:pt x="2232" y="502"/>
                    <a:pt x="1730" y="0"/>
                    <a:pt x="1116"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6"/>
            <p:cNvSpPr/>
            <p:nvPr/>
          </p:nvSpPr>
          <p:spPr>
            <a:xfrm>
              <a:off x="4890725" y="4576425"/>
              <a:ext cx="37700" cy="354350"/>
            </a:xfrm>
            <a:custGeom>
              <a:rect b="b" l="l" r="r" t="t"/>
              <a:pathLst>
                <a:path extrusionOk="0" h="14174" w="1508">
                  <a:moveTo>
                    <a:pt x="754" y="0"/>
                  </a:moveTo>
                  <a:cubicBezTo>
                    <a:pt x="335" y="0"/>
                    <a:pt x="1" y="391"/>
                    <a:pt x="1" y="921"/>
                  </a:cubicBezTo>
                  <a:lnTo>
                    <a:pt x="1" y="14173"/>
                  </a:lnTo>
                  <a:lnTo>
                    <a:pt x="1507" y="14173"/>
                  </a:lnTo>
                  <a:lnTo>
                    <a:pt x="1507" y="921"/>
                  </a:lnTo>
                  <a:cubicBezTo>
                    <a:pt x="1507" y="391"/>
                    <a:pt x="1172" y="0"/>
                    <a:pt x="754"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6"/>
            <p:cNvSpPr/>
            <p:nvPr/>
          </p:nvSpPr>
          <p:spPr>
            <a:xfrm>
              <a:off x="4827250" y="4576425"/>
              <a:ext cx="26525" cy="354350"/>
            </a:xfrm>
            <a:custGeom>
              <a:rect b="b" l="l" r="r" t="t"/>
              <a:pathLst>
                <a:path extrusionOk="0" h="14174" w="1061">
                  <a:moveTo>
                    <a:pt x="531" y="0"/>
                  </a:moveTo>
                  <a:cubicBezTo>
                    <a:pt x="224" y="0"/>
                    <a:pt x="1" y="391"/>
                    <a:pt x="1" y="921"/>
                  </a:cubicBezTo>
                  <a:lnTo>
                    <a:pt x="1" y="14173"/>
                  </a:lnTo>
                  <a:lnTo>
                    <a:pt x="1061" y="14173"/>
                  </a:lnTo>
                  <a:lnTo>
                    <a:pt x="1061" y="921"/>
                  </a:lnTo>
                  <a:cubicBezTo>
                    <a:pt x="1061" y="391"/>
                    <a:pt x="838" y="0"/>
                    <a:pt x="53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6"/>
            <p:cNvSpPr/>
            <p:nvPr/>
          </p:nvSpPr>
          <p:spPr>
            <a:xfrm>
              <a:off x="5074175" y="4576425"/>
              <a:ext cx="38375" cy="354350"/>
            </a:xfrm>
            <a:custGeom>
              <a:rect b="b" l="l" r="r" t="t"/>
              <a:pathLst>
                <a:path extrusionOk="0" h="14174" w="1535">
                  <a:moveTo>
                    <a:pt x="781" y="0"/>
                  </a:moveTo>
                  <a:cubicBezTo>
                    <a:pt x="363" y="0"/>
                    <a:pt x="0" y="391"/>
                    <a:pt x="0" y="921"/>
                  </a:cubicBezTo>
                  <a:lnTo>
                    <a:pt x="0" y="14173"/>
                  </a:lnTo>
                  <a:lnTo>
                    <a:pt x="1535" y="14173"/>
                  </a:lnTo>
                  <a:lnTo>
                    <a:pt x="1535" y="921"/>
                  </a:lnTo>
                  <a:cubicBezTo>
                    <a:pt x="1535" y="391"/>
                    <a:pt x="1200" y="0"/>
                    <a:pt x="78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6"/>
            <p:cNvSpPr/>
            <p:nvPr/>
          </p:nvSpPr>
          <p:spPr>
            <a:xfrm>
              <a:off x="5148800" y="4576425"/>
              <a:ext cx="27225" cy="354350"/>
            </a:xfrm>
            <a:custGeom>
              <a:rect b="b" l="l" r="r" t="t"/>
              <a:pathLst>
                <a:path extrusionOk="0" h="14174" w="1089">
                  <a:moveTo>
                    <a:pt x="558" y="0"/>
                  </a:moveTo>
                  <a:cubicBezTo>
                    <a:pt x="251" y="0"/>
                    <a:pt x="0" y="391"/>
                    <a:pt x="0" y="921"/>
                  </a:cubicBezTo>
                  <a:lnTo>
                    <a:pt x="0" y="14173"/>
                  </a:lnTo>
                  <a:lnTo>
                    <a:pt x="1088" y="14173"/>
                  </a:lnTo>
                  <a:lnTo>
                    <a:pt x="1088" y="921"/>
                  </a:lnTo>
                  <a:cubicBezTo>
                    <a:pt x="1088" y="391"/>
                    <a:pt x="837" y="0"/>
                    <a:pt x="55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6"/>
            <p:cNvSpPr/>
            <p:nvPr/>
          </p:nvSpPr>
          <p:spPr>
            <a:xfrm>
              <a:off x="4649400" y="4928650"/>
              <a:ext cx="704475" cy="110925"/>
            </a:xfrm>
            <a:custGeom>
              <a:rect b="b" l="l" r="r" t="t"/>
              <a:pathLst>
                <a:path extrusionOk="0" h="4437" w="28179">
                  <a:moveTo>
                    <a:pt x="1" y="0"/>
                  </a:moveTo>
                  <a:lnTo>
                    <a:pt x="1" y="4436"/>
                  </a:lnTo>
                  <a:lnTo>
                    <a:pt x="28179" y="4436"/>
                  </a:lnTo>
                  <a:lnTo>
                    <a:pt x="281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6"/>
            <p:cNvSpPr/>
            <p:nvPr/>
          </p:nvSpPr>
          <p:spPr>
            <a:xfrm>
              <a:off x="4649400" y="4928650"/>
              <a:ext cx="704475" cy="16750"/>
            </a:xfrm>
            <a:custGeom>
              <a:rect b="b" l="l" r="r" t="t"/>
              <a:pathLst>
                <a:path extrusionOk="0" h="670" w="28179">
                  <a:moveTo>
                    <a:pt x="1" y="0"/>
                  </a:moveTo>
                  <a:lnTo>
                    <a:pt x="1" y="670"/>
                  </a:lnTo>
                  <a:lnTo>
                    <a:pt x="28179" y="670"/>
                  </a:lnTo>
                  <a:lnTo>
                    <a:pt x="281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6"/>
            <p:cNvSpPr/>
            <p:nvPr/>
          </p:nvSpPr>
          <p:spPr>
            <a:xfrm>
              <a:off x="4799350" y="4015650"/>
              <a:ext cx="405275" cy="492450"/>
            </a:xfrm>
            <a:custGeom>
              <a:rect b="b" l="l" r="r" t="t"/>
              <a:pathLst>
                <a:path extrusionOk="0" h="19698" w="16211">
                  <a:moveTo>
                    <a:pt x="1" y="0"/>
                  </a:moveTo>
                  <a:lnTo>
                    <a:pt x="1" y="19697"/>
                  </a:lnTo>
                  <a:lnTo>
                    <a:pt x="16210" y="19697"/>
                  </a:lnTo>
                  <a:lnTo>
                    <a:pt x="16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6"/>
            <p:cNvSpPr/>
            <p:nvPr/>
          </p:nvSpPr>
          <p:spPr>
            <a:xfrm>
              <a:off x="4800050" y="3650175"/>
              <a:ext cx="404575" cy="271350"/>
            </a:xfrm>
            <a:custGeom>
              <a:rect b="b" l="l" r="r" t="t"/>
              <a:pathLst>
                <a:path extrusionOk="0" h="10854" w="16183">
                  <a:moveTo>
                    <a:pt x="8091" y="0"/>
                  </a:moveTo>
                  <a:cubicBezTo>
                    <a:pt x="3628" y="0"/>
                    <a:pt x="1" y="3432"/>
                    <a:pt x="1" y="7645"/>
                  </a:cubicBezTo>
                  <a:cubicBezTo>
                    <a:pt x="1" y="8510"/>
                    <a:pt x="168" y="9347"/>
                    <a:pt x="447" y="10156"/>
                  </a:cubicBezTo>
                  <a:cubicBezTo>
                    <a:pt x="587" y="10016"/>
                    <a:pt x="726" y="9877"/>
                    <a:pt x="866" y="9737"/>
                  </a:cubicBezTo>
                  <a:cubicBezTo>
                    <a:pt x="1159" y="9444"/>
                    <a:pt x="1549" y="9298"/>
                    <a:pt x="1936" y="9298"/>
                  </a:cubicBezTo>
                  <a:cubicBezTo>
                    <a:pt x="2323" y="9298"/>
                    <a:pt x="2707" y="9444"/>
                    <a:pt x="2986" y="9737"/>
                  </a:cubicBezTo>
                  <a:cubicBezTo>
                    <a:pt x="3293" y="10044"/>
                    <a:pt x="3432" y="10462"/>
                    <a:pt x="3432" y="10853"/>
                  </a:cubicBezTo>
                  <a:lnTo>
                    <a:pt x="15429" y="10853"/>
                  </a:lnTo>
                  <a:cubicBezTo>
                    <a:pt x="15903" y="9877"/>
                    <a:pt x="16182" y="8789"/>
                    <a:pt x="16182" y="7645"/>
                  </a:cubicBezTo>
                  <a:cubicBezTo>
                    <a:pt x="16182" y="3432"/>
                    <a:pt x="12555" y="0"/>
                    <a:pt x="80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6"/>
            <p:cNvSpPr/>
            <p:nvPr/>
          </p:nvSpPr>
          <p:spPr>
            <a:xfrm>
              <a:off x="4779825" y="3876150"/>
              <a:ext cx="454775" cy="117900"/>
            </a:xfrm>
            <a:custGeom>
              <a:rect b="b" l="l" r="r" t="t"/>
              <a:pathLst>
                <a:path extrusionOk="0" h="4716" w="18191">
                  <a:moveTo>
                    <a:pt x="1" y="1"/>
                  </a:moveTo>
                  <a:lnTo>
                    <a:pt x="1" y="4716"/>
                  </a:lnTo>
                  <a:lnTo>
                    <a:pt x="18191" y="4716"/>
                  </a:lnTo>
                  <a:lnTo>
                    <a:pt x="181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6"/>
            <p:cNvSpPr/>
            <p:nvPr/>
          </p:nvSpPr>
          <p:spPr>
            <a:xfrm>
              <a:off x="4817500" y="4032400"/>
              <a:ext cx="368975" cy="368975"/>
            </a:xfrm>
            <a:custGeom>
              <a:rect b="b" l="l" r="r" t="t"/>
              <a:pathLst>
                <a:path extrusionOk="0" h="14759" w="14759">
                  <a:moveTo>
                    <a:pt x="7366" y="0"/>
                  </a:moveTo>
                  <a:cubicBezTo>
                    <a:pt x="3292" y="0"/>
                    <a:pt x="0" y="3292"/>
                    <a:pt x="0" y="7365"/>
                  </a:cubicBezTo>
                  <a:cubicBezTo>
                    <a:pt x="0" y="11467"/>
                    <a:pt x="3292" y="14759"/>
                    <a:pt x="7366" y="14759"/>
                  </a:cubicBezTo>
                  <a:cubicBezTo>
                    <a:pt x="11467" y="14759"/>
                    <a:pt x="14759" y="11467"/>
                    <a:pt x="14759" y="7365"/>
                  </a:cubicBezTo>
                  <a:cubicBezTo>
                    <a:pt x="14759" y="3292"/>
                    <a:pt x="11467" y="0"/>
                    <a:pt x="7366" y="0"/>
                  </a:cubicBezTo>
                  <a:close/>
                </a:path>
              </a:pathLst>
            </a:custGeom>
            <a:solidFill>
              <a:srgbClr val="DD37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6"/>
            <p:cNvSpPr/>
            <p:nvPr/>
          </p:nvSpPr>
          <p:spPr>
            <a:xfrm>
              <a:off x="4817500" y="4032400"/>
              <a:ext cx="368975" cy="368975"/>
            </a:xfrm>
            <a:custGeom>
              <a:rect b="b" l="l" r="r" t="t"/>
              <a:pathLst>
                <a:path extrusionOk="0" h="14759" w="14759">
                  <a:moveTo>
                    <a:pt x="7366" y="0"/>
                  </a:moveTo>
                  <a:cubicBezTo>
                    <a:pt x="3292" y="0"/>
                    <a:pt x="0" y="3292"/>
                    <a:pt x="0" y="7365"/>
                  </a:cubicBezTo>
                  <a:cubicBezTo>
                    <a:pt x="0" y="11467"/>
                    <a:pt x="3292" y="14759"/>
                    <a:pt x="7366" y="14759"/>
                  </a:cubicBezTo>
                  <a:cubicBezTo>
                    <a:pt x="11467" y="14759"/>
                    <a:pt x="14759" y="11467"/>
                    <a:pt x="14759" y="7365"/>
                  </a:cubicBezTo>
                  <a:cubicBezTo>
                    <a:pt x="14759" y="3292"/>
                    <a:pt x="11467" y="0"/>
                    <a:pt x="7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6"/>
            <p:cNvSpPr/>
            <p:nvPr/>
          </p:nvSpPr>
          <p:spPr>
            <a:xfrm>
              <a:off x="4879575" y="4094475"/>
              <a:ext cx="244825" cy="244825"/>
            </a:xfrm>
            <a:custGeom>
              <a:rect b="b" l="l" r="r" t="t"/>
              <a:pathLst>
                <a:path extrusionOk="0" h="9793" w="9793">
                  <a:moveTo>
                    <a:pt x="4883" y="0"/>
                  </a:moveTo>
                  <a:cubicBezTo>
                    <a:pt x="2204" y="0"/>
                    <a:pt x="0" y="2204"/>
                    <a:pt x="0" y="4910"/>
                  </a:cubicBezTo>
                  <a:cubicBezTo>
                    <a:pt x="0" y="7589"/>
                    <a:pt x="2204" y="9793"/>
                    <a:pt x="4883" y="9793"/>
                  </a:cubicBezTo>
                  <a:cubicBezTo>
                    <a:pt x="7589" y="9793"/>
                    <a:pt x="9793" y="7589"/>
                    <a:pt x="9793" y="4910"/>
                  </a:cubicBezTo>
                  <a:cubicBezTo>
                    <a:pt x="9793" y="2204"/>
                    <a:pt x="7589" y="0"/>
                    <a:pt x="4883"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6"/>
            <p:cNvSpPr/>
            <p:nvPr/>
          </p:nvSpPr>
          <p:spPr>
            <a:xfrm>
              <a:off x="4936075" y="4153750"/>
              <a:ext cx="131825" cy="126275"/>
            </a:xfrm>
            <a:custGeom>
              <a:rect b="b" l="l" r="r" t="t"/>
              <a:pathLst>
                <a:path extrusionOk="0" h="5051" w="5273">
                  <a:moveTo>
                    <a:pt x="2623" y="0"/>
                  </a:moveTo>
                  <a:lnTo>
                    <a:pt x="0" y="1925"/>
                  </a:lnTo>
                  <a:lnTo>
                    <a:pt x="1004" y="5050"/>
                  </a:lnTo>
                  <a:lnTo>
                    <a:pt x="4269" y="5050"/>
                  </a:lnTo>
                  <a:lnTo>
                    <a:pt x="5273" y="1925"/>
                  </a:lnTo>
                  <a:lnTo>
                    <a:pt x="26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6"/>
            <p:cNvSpPr/>
            <p:nvPr/>
          </p:nvSpPr>
          <p:spPr>
            <a:xfrm>
              <a:off x="5381750" y="4162125"/>
              <a:ext cx="37700" cy="99750"/>
            </a:xfrm>
            <a:custGeom>
              <a:rect b="b" l="l" r="r" t="t"/>
              <a:pathLst>
                <a:path extrusionOk="0" h="3990" w="1508">
                  <a:moveTo>
                    <a:pt x="1" y="0"/>
                  </a:moveTo>
                  <a:lnTo>
                    <a:pt x="1" y="3990"/>
                  </a:lnTo>
                  <a:lnTo>
                    <a:pt x="1507" y="3990"/>
                  </a:lnTo>
                  <a:lnTo>
                    <a:pt x="1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6"/>
            <p:cNvSpPr/>
            <p:nvPr/>
          </p:nvSpPr>
          <p:spPr>
            <a:xfrm>
              <a:off x="4585925" y="4162125"/>
              <a:ext cx="37700" cy="99750"/>
            </a:xfrm>
            <a:custGeom>
              <a:rect b="b" l="l" r="r" t="t"/>
              <a:pathLst>
                <a:path extrusionOk="0" h="3990" w="1508">
                  <a:moveTo>
                    <a:pt x="1" y="0"/>
                  </a:moveTo>
                  <a:lnTo>
                    <a:pt x="1" y="3990"/>
                  </a:lnTo>
                  <a:lnTo>
                    <a:pt x="1507" y="3990"/>
                  </a:lnTo>
                  <a:lnTo>
                    <a:pt x="1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6"/>
            <p:cNvSpPr/>
            <p:nvPr/>
          </p:nvSpPr>
          <p:spPr>
            <a:xfrm>
              <a:off x="4607550" y="4116775"/>
              <a:ext cx="89300" cy="183475"/>
            </a:xfrm>
            <a:custGeom>
              <a:rect b="b" l="l" r="r" t="t"/>
              <a:pathLst>
                <a:path extrusionOk="0" h="7339" w="3572">
                  <a:moveTo>
                    <a:pt x="3014" y="1"/>
                  </a:moveTo>
                  <a:cubicBezTo>
                    <a:pt x="1368" y="1"/>
                    <a:pt x="1" y="1647"/>
                    <a:pt x="1" y="3656"/>
                  </a:cubicBezTo>
                  <a:cubicBezTo>
                    <a:pt x="1" y="5692"/>
                    <a:pt x="1368" y="7338"/>
                    <a:pt x="3014" y="7338"/>
                  </a:cubicBezTo>
                  <a:lnTo>
                    <a:pt x="3572" y="7338"/>
                  </a:lnTo>
                  <a:lnTo>
                    <a:pt x="3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6"/>
            <p:cNvSpPr/>
            <p:nvPr/>
          </p:nvSpPr>
          <p:spPr>
            <a:xfrm>
              <a:off x="5309225" y="4116775"/>
              <a:ext cx="86500" cy="183475"/>
            </a:xfrm>
            <a:custGeom>
              <a:rect b="b" l="l" r="r" t="t"/>
              <a:pathLst>
                <a:path extrusionOk="0" h="7339" w="3460">
                  <a:moveTo>
                    <a:pt x="0" y="1"/>
                  </a:moveTo>
                  <a:lnTo>
                    <a:pt x="0" y="7338"/>
                  </a:lnTo>
                  <a:lnTo>
                    <a:pt x="474" y="7338"/>
                  </a:lnTo>
                  <a:cubicBezTo>
                    <a:pt x="2120" y="7338"/>
                    <a:pt x="3460" y="5692"/>
                    <a:pt x="3460" y="3656"/>
                  </a:cubicBezTo>
                  <a:cubicBezTo>
                    <a:pt x="3460" y="1647"/>
                    <a:pt x="2120" y="1"/>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6"/>
            <p:cNvSpPr/>
            <p:nvPr/>
          </p:nvSpPr>
          <p:spPr>
            <a:xfrm>
              <a:off x="5274350" y="4194900"/>
              <a:ext cx="98350" cy="27925"/>
            </a:xfrm>
            <a:custGeom>
              <a:rect b="b" l="l" r="r" t="t"/>
              <a:pathLst>
                <a:path extrusionOk="0" h="1117" w="3934">
                  <a:moveTo>
                    <a:pt x="0" y="0"/>
                  </a:moveTo>
                  <a:lnTo>
                    <a:pt x="0" y="1089"/>
                  </a:lnTo>
                  <a:cubicBezTo>
                    <a:pt x="168" y="1116"/>
                    <a:pt x="335" y="1116"/>
                    <a:pt x="530" y="1116"/>
                  </a:cubicBezTo>
                  <a:cubicBezTo>
                    <a:pt x="2399" y="1116"/>
                    <a:pt x="3934" y="865"/>
                    <a:pt x="3934" y="558"/>
                  </a:cubicBezTo>
                  <a:cubicBezTo>
                    <a:pt x="3934" y="252"/>
                    <a:pt x="2399" y="0"/>
                    <a:pt x="530"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6"/>
            <p:cNvSpPr/>
            <p:nvPr/>
          </p:nvSpPr>
          <p:spPr>
            <a:xfrm>
              <a:off x="5274350" y="4231200"/>
              <a:ext cx="101150" cy="29975"/>
            </a:xfrm>
            <a:custGeom>
              <a:rect b="b" l="l" r="r" t="t"/>
              <a:pathLst>
                <a:path extrusionOk="0" h="1199" w="4046">
                  <a:moveTo>
                    <a:pt x="3748" y="0"/>
                  </a:moveTo>
                  <a:cubicBezTo>
                    <a:pt x="3280" y="0"/>
                    <a:pt x="2007" y="335"/>
                    <a:pt x="483" y="335"/>
                  </a:cubicBezTo>
                  <a:cubicBezTo>
                    <a:pt x="434" y="335"/>
                    <a:pt x="385" y="335"/>
                    <a:pt x="335" y="334"/>
                  </a:cubicBezTo>
                  <a:lnTo>
                    <a:pt x="0" y="334"/>
                  </a:lnTo>
                  <a:lnTo>
                    <a:pt x="0" y="1199"/>
                  </a:lnTo>
                  <a:lnTo>
                    <a:pt x="335" y="1199"/>
                  </a:lnTo>
                  <a:cubicBezTo>
                    <a:pt x="2483" y="1199"/>
                    <a:pt x="4045" y="278"/>
                    <a:pt x="3934" y="55"/>
                  </a:cubicBezTo>
                  <a:cubicBezTo>
                    <a:pt x="3914" y="16"/>
                    <a:pt x="3851" y="0"/>
                    <a:pt x="374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6"/>
            <p:cNvSpPr/>
            <p:nvPr/>
          </p:nvSpPr>
          <p:spPr>
            <a:xfrm>
              <a:off x="5274350" y="4253800"/>
              <a:ext cx="98350" cy="44350"/>
            </a:xfrm>
            <a:custGeom>
              <a:rect b="b" l="l" r="r" t="t"/>
              <a:pathLst>
                <a:path extrusionOk="0" h="1774" w="3934">
                  <a:moveTo>
                    <a:pt x="3702" y="0"/>
                  </a:moveTo>
                  <a:cubicBezTo>
                    <a:pt x="3453" y="0"/>
                    <a:pt x="2153" y="1076"/>
                    <a:pt x="168" y="1076"/>
                  </a:cubicBezTo>
                  <a:lnTo>
                    <a:pt x="0" y="1076"/>
                  </a:lnTo>
                  <a:lnTo>
                    <a:pt x="0" y="1774"/>
                  </a:lnTo>
                  <a:lnTo>
                    <a:pt x="168" y="1774"/>
                  </a:lnTo>
                  <a:cubicBezTo>
                    <a:pt x="2678" y="1746"/>
                    <a:pt x="3934" y="72"/>
                    <a:pt x="3739" y="16"/>
                  </a:cubicBezTo>
                  <a:cubicBezTo>
                    <a:pt x="3731" y="5"/>
                    <a:pt x="3719" y="0"/>
                    <a:pt x="3702"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6"/>
            <p:cNvSpPr/>
            <p:nvPr/>
          </p:nvSpPr>
          <p:spPr>
            <a:xfrm>
              <a:off x="5274350" y="4155150"/>
              <a:ext cx="101150" cy="30050"/>
            </a:xfrm>
            <a:custGeom>
              <a:rect b="b" l="l" r="r" t="t"/>
              <a:pathLst>
                <a:path extrusionOk="0" h="1202" w="4046">
                  <a:moveTo>
                    <a:pt x="335" y="0"/>
                  </a:moveTo>
                  <a:cubicBezTo>
                    <a:pt x="223" y="0"/>
                    <a:pt x="112" y="0"/>
                    <a:pt x="0" y="28"/>
                  </a:cubicBezTo>
                  <a:lnTo>
                    <a:pt x="0" y="865"/>
                  </a:lnTo>
                  <a:lnTo>
                    <a:pt x="335" y="865"/>
                  </a:lnTo>
                  <a:cubicBezTo>
                    <a:pt x="1910" y="865"/>
                    <a:pt x="3242" y="1201"/>
                    <a:pt x="3736" y="1201"/>
                  </a:cubicBezTo>
                  <a:cubicBezTo>
                    <a:pt x="3845" y="1201"/>
                    <a:pt x="3914" y="1185"/>
                    <a:pt x="3934" y="1144"/>
                  </a:cubicBezTo>
                  <a:cubicBezTo>
                    <a:pt x="4045" y="949"/>
                    <a:pt x="2483" y="0"/>
                    <a:pt x="335"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6"/>
            <p:cNvSpPr/>
            <p:nvPr/>
          </p:nvSpPr>
          <p:spPr>
            <a:xfrm>
              <a:off x="5274350" y="4118875"/>
              <a:ext cx="98350" cy="43650"/>
            </a:xfrm>
            <a:custGeom>
              <a:rect b="b" l="l" r="r" t="t"/>
              <a:pathLst>
                <a:path extrusionOk="0" h="1746" w="3934">
                  <a:moveTo>
                    <a:pt x="0" y="0"/>
                  </a:moveTo>
                  <a:lnTo>
                    <a:pt x="0" y="670"/>
                  </a:lnTo>
                  <a:lnTo>
                    <a:pt x="168" y="670"/>
                  </a:lnTo>
                  <a:cubicBezTo>
                    <a:pt x="2153" y="670"/>
                    <a:pt x="3453" y="1746"/>
                    <a:pt x="3702" y="1746"/>
                  </a:cubicBezTo>
                  <a:cubicBezTo>
                    <a:pt x="3719" y="1746"/>
                    <a:pt x="3731" y="1741"/>
                    <a:pt x="3739" y="1730"/>
                  </a:cubicBezTo>
                  <a:cubicBezTo>
                    <a:pt x="3934" y="1674"/>
                    <a:pt x="2678" y="0"/>
                    <a:pt x="168"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6"/>
            <p:cNvSpPr/>
            <p:nvPr/>
          </p:nvSpPr>
          <p:spPr>
            <a:xfrm>
              <a:off x="4634750" y="4194900"/>
              <a:ext cx="97675" cy="27925"/>
            </a:xfrm>
            <a:custGeom>
              <a:rect b="b" l="l" r="r" t="t"/>
              <a:pathLst>
                <a:path extrusionOk="0" h="1117" w="3907">
                  <a:moveTo>
                    <a:pt x="3404" y="0"/>
                  </a:moveTo>
                  <a:cubicBezTo>
                    <a:pt x="1535" y="0"/>
                    <a:pt x="1" y="252"/>
                    <a:pt x="1" y="558"/>
                  </a:cubicBezTo>
                  <a:cubicBezTo>
                    <a:pt x="1" y="865"/>
                    <a:pt x="1535" y="1116"/>
                    <a:pt x="3404" y="1116"/>
                  </a:cubicBezTo>
                  <a:cubicBezTo>
                    <a:pt x="3600" y="1116"/>
                    <a:pt x="3767" y="1116"/>
                    <a:pt x="3907" y="1089"/>
                  </a:cubicBezTo>
                  <a:lnTo>
                    <a:pt x="3907"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6"/>
            <p:cNvSpPr/>
            <p:nvPr/>
          </p:nvSpPr>
          <p:spPr>
            <a:xfrm>
              <a:off x="4631975" y="4231200"/>
              <a:ext cx="100450" cy="29975"/>
            </a:xfrm>
            <a:custGeom>
              <a:rect b="b" l="l" r="r" t="t"/>
              <a:pathLst>
                <a:path extrusionOk="0" h="1199" w="4018">
                  <a:moveTo>
                    <a:pt x="297" y="0"/>
                  </a:moveTo>
                  <a:cubicBezTo>
                    <a:pt x="195" y="0"/>
                    <a:pt x="131" y="16"/>
                    <a:pt x="112" y="55"/>
                  </a:cubicBezTo>
                  <a:cubicBezTo>
                    <a:pt x="0" y="278"/>
                    <a:pt x="1562" y="1199"/>
                    <a:pt x="3711" y="1199"/>
                  </a:cubicBezTo>
                  <a:lnTo>
                    <a:pt x="4018" y="1199"/>
                  </a:lnTo>
                  <a:lnTo>
                    <a:pt x="4018" y="334"/>
                  </a:lnTo>
                  <a:lnTo>
                    <a:pt x="3711" y="334"/>
                  </a:lnTo>
                  <a:cubicBezTo>
                    <a:pt x="3661" y="335"/>
                    <a:pt x="3612" y="335"/>
                    <a:pt x="3563" y="335"/>
                  </a:cubicBezTo>
                  <a:cubicBezTo>
                    <a:pt x="2039" y="335"/>
                    <a:pt x="765" y="0"/>
                    <a:pt x="297"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6"/>
            <p:cNvSpPr/>
            <p:nvPr/>
          </p:nvSpPr>
          <p:spPr>
            <a:xfrm>
              <a:off x="4634750" y="4253800"/>
              <a:ext cx="97675" cy="44350"/>
            </a:xfrm>
            <a:custGeom>
              <a:rect b="b" l="l" r="r" t="t"/>
              <a:pathLst>
                <a:path extrusionOk="0" h="1774" w="3907">
                  <a:moveTo>
                    <a:pt x="232" y="0"/>
                  </a:moveTo>
                  <a:cubicBezTo>
                    <a:pt x="215" y="0"/>
                    <a:pt x="203" y="5"/>
                    <a:pt x="196" y="16"/>
                  </a:cubicBezTo>
                  <a:cubicBezTo>
                    <a:pt x="1" y="72"/>
                    <a:pt x="1256" y="1746"/>
                    <a:pt x="3739" y="1774"/>
                  </a:cubicBezTo>
                  <a:lnTo>
                    <a:pt x="3907" y="1774"/>
                  </a:lnTo>
                  <a:lnTo>
                    <a:pt x="3907" y="1076"/>
                  </a:lnTo>
                  <a:lnTo>
                    <a:pt x="3767" y="1076"/>
                  </a:lnTo>
                  <a:cubicBezTo>
                    <a:pt x="1782" y="1076"/>
                    <a:pt x="482" y="0"/>
                    <a:pt x="232"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6"/>
            <p:cNvSpPr/>
            <p:nvPr/>
          </p:nvSpPr>
          <p:spPr>
            <a:xfrm>
              <a:off x="4631975" y="4155150"/>
              <a:ext cx="100450" cy="30050"/>
            </a:xfrm>
            <a:custGeom>
              <a:rect b="b" l="l" r="r" t="t"/>
              <a:pathLst>
                <a:path extrusionOk="0" h="1202" w="4018">
                  <a:moveTo>
                    <a:pt x="3711" y="0"/>
                  </a:moveTo>
                  <a:cubicBezTo>
                    <a:pt x="1562" y="0"/>
                    <a:pt x="0" y="949"/>
                    <a:pt x="112" y="1144"/>
                  </a:cubicBezTo>
                  <a:cubicBezTo>
                    <a:pt x="132" y="1185"/>
                    <a:pt x="200" y="1201"/>
                    <a:pt x="310" y="1201"/>
                  </a:cubicBezTo>
                  <a:cubicBezTo>
                    <a:pt x="803" y="1201"/>
                    <a:pt x="2136" y="865"/>
                    <a:pt x="3711" y="865"/>
                  </a:cubicBezTo>
                  <a:lnTo>
                    <a:pt x="4018" y="865"/>
                  </a:lnTo>
                  <a:lnTo>
                    <a:pt x="4018" y="28"/>
                  </a:lnTo>
                  <a:cubicBezTo>
                    <a:pt x="3934" y="0"/>
                    <a:pt x="3822" y="0"/>
                    <a:pt x="3711"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6"/>
            <p:cNvSpPr/>
            <p:nvPr/>
          </p:nvSpPr>
          <p:spPr>
            <a:xfrm>
              <a:off x="4634750" y="4118875"/>
              <a:ext cx="97675" cy="43650"/>
            </a:xfrm>
            <a:custGeom>
              <a:rect b="b" l="l" r="r" t="t"/>
              <a:pathLst>
                <a:path extrusionOk="0" h="1746" w="3907">
                  <a:moveTo>
                    <a:pt x="3739" y="0"/>
                  </a:moveTo>
                  <a:cubicBezTo>
                    <a:pt x="1256" y="0"/>
                    <a:pt x="1" y="1674"/>
                    <a:pt x="196" y="1730"/>
                  </a:cubicBezTo>
                  <a:cubicBezTo>
                    <a:pt x="203" y="1741"/>
                    <a:pt x="215" y="1746"/>
                    <a:pt x="232" y="1746"/>
                  </a:cubicBezTo>
                  <a:cubicBezTo>
                    <a:pt x="482" y="1746"/>
                    <a:pt x="1782" y="670"/>
                    <a:pt x="3767" y="670"/>
                  </a:cubicBezTo>
                  <a:lnTo>
                    <a:pt x="3907" y="670"/>
                  </a:lnTo>
                  <a:lnTo>
                    <a:pt x="3907" y="0"/>
                  </a:ln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6"/>
            <p:cNvSpPr/>
            <p:nvPr/>
          </p:nvSpPr>
          <p:spPr>
            <a:xfrm>
              <a:off x="4696825" y="4073550"/>
              <a:ext cx="107450" cy="269250"/>
            </a:xfrm>
            <a:custGeom>
              <a:rect b="b" l="l" r="r" t="t"/>
              <a:pathLst>
                <a:path extrusionOk="0" h="10770" w="4298">
                  <a:moveTo>
                    <a:pt x="1" y="0"/>
                  </a:moveTo>
                  <a:lnTo>
                    <a:pt x="1" y="1730"/>
                  </a:lnTo>
                  <a:lnTo>
                    <a:pt x="1" y="10769"/>
                  </a:lnTo>
                  <a:lnTo>
                    <a:pt x="4297" y="10769"/>
                  </a:lnTo>
                  <a:lnTo>
                    <a:pt x="42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6"/>
            <p:cNvSpPr/>
            <p:nvPr/>
          </p:nvSpPr>
          <p:spPr>
            <a:xfrm>
              <a:off x="5201100" y="4073550"/>
              <a:ext cx="108150" cy="269250"/>
            </a:xfrm>
            <a:custGeom>
              <a:rect b="b" l="l" r="r" t="t"/>
              <a:pathLst>
                <a:path extrusionOk="0" h="10770" w="4326">
                  <a:moveTo>
                    <a:pt x="1" y="0"/>
                  </a:moveTo>
                  <a:lnTo>
                    <a:pt x="1" y="10769"/>
                  </a:lnTo>
                  <a:lnTo>
                    <a:pt x="4325" y="10769"/>
                  </a:lnTo>
                  <a:lnTo>
                    <a:pt x="4325" y="9067"/>
                  </a:lnTo>
                  <a:lnTo>
                    <a:pt x="4325" y="1730"/>
                  </a:lnTo>
                  <a:lnTo>
                    <a:pt x="43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6"/>
            <p:cNvSpPr/>
            <p:nvPr/>
          </p:nvSpPr>
          <p:spPr>
            <a:xfrm>
              <a:off x="4894950" y="3679800"/>
              <a:ext cx="68350" cy="196375"/>
            </a:xfrm>
            <a:custGeom>
              <a:rect b="b" l="l" r="r" t="t"/>
              <a:pathLst>
                <a:path extrusionOk="0" h="7855" w="2734">
                  <a:moveTo>
                    <a:pt x="2236" y="1"/>
                  </a:moveTo>
                  <a:cubicBezTo>
                    <a:pt x="1756" y="1"/>
                    <a:pt x="0" y="3050"/>
                    <a:pt x="27" y="7185"/>
                  </a:cubicBezTo>
                  <a:cubicBezTo>
                    <a:pt x="27" y="7408"/>
                    <a:pt x="27" y="7631"/>
                    <a:pt x="27" y="7855"/>
                  </a:cubicBezTo>
                  <a:lnTo>
                    <a:pt x="1757" y="7855"/>
                  </a:lnTo>
                  <a:cubicBezTo>
                    <a:pt x="1757" y="7631"/>
                    <a:pt x="1757" y="7408"/>
                    <a:pt x="1757" y="7185"/>
                  </a:cubicBezTo>
                  <a:cubicBezTo>
                    <a:pt x="1701" y="3335"/>
                    <a:pt x="2733" y="210"/>
                    <a:pt x="2287" y="15"/>
                  </a:cubicBezTo>
                  <a:cubicBezTo>
                    <a:pt x="2272" y="6"/>
                    <a:pt x="2255" y="1"/>
                    <a:pt x="2236"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6"/>
            <p:cNvSpPr/>
            <p:nvPr/>
          </p:nvSpPr>
          <p:spPr>
            <a:xfrm>
              <a:off x="4821675" y="3688800"/>
              <a:ext cx="95575" cy="187375"/>
            </a:xfrm>
            <a:custGeom>
              <a:rect b="b" l="l" r="r" t="t"/>
              <a:pathLst>
                <a:path extrusionOk="0" h="7495" w="3823">
                  <a:moveTo>
                    <a:pt x="3444" y="1"/>
                  </a:moveTo>
                  <a:cubicBezTo>
                    <a:pt x="2941" y="1"/>
                    <a:pt x="52" y="2499"/>
                    <a:pt x="1" y="7160"/>
                  </a:cubicBezTo>
                  <a:cubicBezTo>
                    <a:pt x="1" y="7271"/>
                    <a:pt x="29" y="7383"/>
                    <a:pt x="29" y="7495"/>
                  </a:cubicBezTo>
                  <a:lnTo>
                    <a:pt x="1396" y="7495"/>
                  </a:lnTo>
                  <a:cubicBezTo>
                    <a:pt x="1396" y="7383"/>
                    <a:pt x="1396" y="7271"/>
                    <a:pt x="1396" y="7160"/>
                  </a:cubicBezTo>
                  <a:cubicBezTo>
                    <a:pt x="1368" y="2919"/>
                    <a:pt x="3823" y="269"/>
                    <a:pt x="3516" y="46"/>
                  </a:cubicBezTo>
                  <a:cubicBezTo>
                    <a:pt x="3508" y="16"/>
                    <a:pt x="3483" y="1"/>
                    <a:pt x="3444"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6"/>
            <p:cNvSpPr/>
            <p:nvPr/>
          </p:nvSpPr>
          <p:spPr>
            <a:xfrm>
              <a:off x="4973725" y="3679475"/>
              <a:ext cx="55825" cy="196700"/>
            </a:xfrm>
            <a:custGeom>
              <a:rect b="b" l="l" r="r" t="t"/>
              <a:pathLst>
                <a:path extrusionOk="0" h="7868" w="2233">
                  <a:moveTo>
                    <a:pt x="1117" y="0"/>
                  </a:moveTo>
                  <a:cubicBezTo>
                    <a:pt x="503" y="0"/>
                    <a:pt x="1" y="3069"/>
                    <a:pt x="1" y="6863"/>
                  </a:cubicBezTo>
                  <a:cubicBezTo>
                    <a:pt x="1" y="7198"/>
                    <a:pt x="1" y="7533"/>
                    <a:pt x="1" y="7868"/>
                  </a:cubicBezTo>
                  <a:lnTo>
                    <a:pt x="2205" y="7868"/>
                  </a:lnTo>
                  <a:cubicBezTo>
                    <a:pt x="2233" y="7533"/>
                    <a:pt x="2233" y="7198"/>
                    <a:pt x="2233" y="6863"/>
                  </a:cubicBezTo>
                  <a:cubicBezTo>
                    <a:pt x="2233" y="3069"/>
                    <a:pt x="1730" y="0"/>
                    <a:pt x="1117" y="0"/>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6"/>
            <p:cNvSpPr/>
            <p:nvPr/>
          </p:nvSpPr>
          <p:spPr>
            <a:xfrm>
              <a:off x="4896300" y="3679800"/>
              <a:ext cx="68375" cy="196375"/>
            </a:xfrm>
            <a:custGeom>
              <a:rect b="b" l="l" r="r" t="t"/>
              <a:pathLst>
                <a:path extrusionOk="0" h="7855" w="2735">
                  <a:moveTo>
                    <a:pt x="2210" y="1"/>
                  </a:moveTo>
                  <a:cubicBezTo>
                    <a:pt x="1732" y="1"/>
                    <a:pt x="1" y="3050"/>
                    <a:pt x="1" y="7185"/>
                  </a:cubicBezTo>
                  <a:cubicBezTo>
                    <a:pt x="1" y="7408"/>
                    <a:pt x="1" y="7631"/>
                    <a:pt x="29" y="7855"/>
                  </a:cubicBezTo>
                  <a:lnTo>
                    <a:pt x="1731" y="7855"/>
                  </a:lnTo>
                  <a:cubicBezTo>
                    <a:pt x="1731" y="7631"/>
                    <a:pt x="1731" y="7408"/>
                    <a:pt x="1731" y="7185"/>
                  </a:cubicBezTo>
                  <a:cubicBezTo>
                    <a:pt x="1703" y="3335"/>
                    <a:pt x="2735" y="210"/>
                    <a:pt x="2261" y="15"/>
                  </a:cubicBezTo>
                  <a:cubicBezTo>
                    <a:pt x="2246" y="6"/>
                    <a:pt x="2229" y="1"/>
                    <a:pt x="2210"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6"/>
            <p:cNvSpPr/>
            <p:nvPr/>
          </p:nvSpPr>
          <p:spPr>
            <a:xfrm>
              <a:off x="4823075" y="3688800"/>
              <a:ext cx="94875" cy="187375"/>
            </a:xfrm>
            <a:custGeom>
              <a:rect b="b" l="l" r="r" t="t"/>
              <a:pathLst>
                <a:path extrusionOk="0" h="7495" w="3795">
                  <a:moveTo>
                    <a:pt x="3416" y="1"/>
                  </a:moveTo>
                  <a:cubicBezTo>
                    <a:pt x="2913" y="1"/>
                    <a:pt x="26" y="2499"/>
                    <a:pt x="0" y="7160"/>
                  </a:cubicBezTo>
                  <a:cubicBezTo>
                    <a:pt x="0" y="7271"/>
                    <a:pt x="0" y="7383"/>
                    <a:pt x="0" y="7495"/>
                  </a:cubicBezTo>
                  <a:lnTo>
                    <a:pt x="1367" y="7495"/>
                  </a:lnTo>
                  <a:cubicBezTo>
                    <a:pt x="1367" y="7383"/>
                    <a:pt x="1367" y="7271"/>
                    <a:pt x="1367" y="7160"/>
                  </a:cubicBezTo>
                  <a:cubicBezTo>
                    <a:pt x="1367" y="2919"/>
                    <a:pt x="3795" y="269"/>
                    <a:pt x="3488" y="46"/>
                  </a:cubicBezTo>
                  <a:cubicBezTo>
                    <a:pt x="3480" y="16"/>
                    <a:pt x="3455" y="1"/>
                    <a:pt x="3416"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6"/>
            <p:cNvSpPr/>
            <p:nvPr/>
          </p:nvSpPr>
          <p:spPr>
            <a:xfrm>
              <a:off x="5040000" y="3679800"/>
              <a:ext cx="68375" cy="196375"/>
            </a:xfrm>
            <a:custGeom>
              <a:rect b="b" l="l" r="r" t="t"/>
              <a:pathLst>
                <a:path extrusionOk="0" h="7855" w="2735">
                  <a:moveTo>
                    <a:pt x="525" y="1"/>
                  </a:moveTo>
                  <a:cubicBezTo>
                    <a:pt x="506" y="1"/>
                    <a:pt x="489" y="6"/>
                    <a:pt x="474" y="15"/>
                  </a:cubicBezTo>
                  <a:cubicBezTo>
                    <a:pt x="0" y="210"/>
                    <a:pt x="1032" y="3335"/>
                    <a:pt x="1004" y="7185"/>
                  </a:cubicBezTo>
                  <a:cubicBezTo>
                    <a:pt x="1004" y="7408"/>
                    <a:pt x="1004" y="7631"/>
                    <a:pt x="1004" y="7855"/>
                  </a:cubicBezTo>
                  <a:lnTo>
                    <a:pt x="2706" y="7855"/>
                  </a:lnTo>
                  <a:cubicBezTo>
                    <a:pt x="2734" y="7631"/>
                    <a:pt x="2734" y="7408"/>
                    <a:pt x="2734" y="7185"/>
                  </a:cubicBezTo>
                  <a:cubicBezTo>
                    <a:pt x="2734" y="3050"/>
                    <a:pt x="1003" y="1"/>
                    <a:pt x="525"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6"/>
            <p:cNvSpPr/>
            <p:nvPr/>
          </p:nvSpPr>
          <p:spPr>
            <a:xfrm>
              <a:off x="5086725" y="3688800"/>
              <a:ext cx="94875" cy="187375"/>
            </a:xfrm>
            <a:custGeom>
              <a:rect b="b" l="l" r="r" t="t"/>
              <a:pathLst>
                <a:path extrusionOk="0" h="7495" w="3795">
                  <a:moveTo>
                    <a:pt x="379" y="1"/>
                  </a:moveTo>
                  <a:cubicBezTo>
                    <a:pt x="340" y="1"/>
                    <a:pt x="315" y="16"/>
                    <a:pt x="307" y="46"/>
                  </a:cubicBezTo>
                  <a:cubicBezTo>
                    <a:pt x="0" y="269"/>
                    <a:pt x="2427" y="2919"/>
                    <a:pt x="2427" y="7160"/>
                  </a:cubicBezTo>
                  <a:cubicBezTo>
                    <a:pt x="2427" y="7271"/>
                    <a:pt x="2427" y="7383"/>
                    <a:pt x="2427" y="7495"/>
                  </a:cubicBezTo>
                  <a:lnTo>
                    <a:pt x="3795" y="7495"/>
                  </a:lnTo>
                  <a:cubicBezTo>
                    <a:pt x="3795" y="7383"/>
                    <a:pt x="3795" y="7271"/>
                    <a:pt x="3795" y="7160"/>
                  </a:cubicBezTo>
                  <a:cubicBezTo>
                    <a:pt x="3769" y="2499"/>
                    <a:pt x="882" y="1"/>
                    <a:pt x="379" y="1"/>
                  </a:cubicBezTo>
                  <a:close/>
                </a:path>
              </a:pathLst>
            </a:custGeom>
            <a:solidFill>
              <a:srgbClr val="87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0" name="Shape 5060"/>
        <p:cNvGrpSpPr/>
        <p:nvPr/>
      </p:nvGrpSpPr>
      <p:grpSpPr>
        <a:xfrm>
          <a:off x="0" y="0"/>
          <a:ext cx="0" cy="0"/>
          <a:chOff x="0" y="0"/>
          <a:chExt cx="0" cy="0"/>
        </a:xfrm>
      </p:grpSpPr>
      <p:sp>
        <p:nvSpPr>
          <p:cNvPr id="5061" name="Google Shape;5061;p97"/>
          <p:cNvSpPr txBox="1"/>
          <p:nvPr>
            <p:ph type="title"/>
          </p:nvPr>
        </p:nvSpPr>
        <p:spPr>
          <a:xfrm>
            <a:off x="713225" y="558889"/>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5062" name="Google Shape;5062;p97"/>
          <p:cNvSpPr txBox="1"/>
          <p:nvPr/>
        </p:nvSpPr>
        <p:spPr>
          <a:xfrm>
            <a:off x="5924900" y="2596836"/>
            <a:ext cx="2499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Tsunamis</a:t>
            </a:r>
            <a:endParaRPr b="1" sz="2200">
              <a:solidFill>
                <a:schemeClr val="dk1"/>
              </a:solidFill>
              <a:latin typeface="Albert Sans"/>
              <a:ea typeface="Albert Sans"/>
              <a:cs typeface="Albert Sans"/>
              <a:sym typeface="Albert Sans"/>
            </a:endParaRPr>
          </a:p>
        </p:txBody>
      </p:sp>
      <p:sp>
        <p:nvSpPr>
          <p:cNvPr id="5063" name="Google Shape;5063;p97"/>
          <p:cNvSpPr txBox="1"/>
          <p:nvPr/>
        </p:nvSpPr>
        <p:spPr>
          <a:xfrm>
            <a:off x="5924900" y="2912074"/>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Saturn is composed of hydrogen and helium</a:t>
            </a:r>
            <a:endParaRPr>
              <a:solidFill>
                <a:schemeClr val="dk1"/>
              </a:solidFill>
              <a:latin typeface="DM Sans"/>
              <a:ea typeface="DM Sans"/>
              <a:cs typeface="DM Sans"/>
              <a:sym typeface="DM Sans"/>
            </a:endParaRPr>
          </a:p>
        </p:txBody>
      </p:sp>
      <p:sp>
        <p:nvSpPr>
          <p:cNvPr id="5064" name="Google Shape;5064;p97"/>
          <p:cNvSpPr txBox="1"/>
          <p:nvPr/>
        </p:nvSpPr>
        <p:spPr>
          <a:xfrm>
            <a:off x="5924900" y="1473025"/>
            <a:ext cx="2499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Earthquake</a:t>
            </a:r>
            <a:r>
              <a:rPr b="1" lang="en" sz="2200">
                <a:solidFill>
                  <a:schemeClr val="dk1"/>
                </a:solidFill>
                <a:latin typeface="Albert Sans"/>
                <a:ea typeface="Albert Sans"/>
                <a:cs typeface="Albert Sans"/>
                <a:sym typeface="Albert Sans"/>
              </a:rPr>
              <a:t>s</a:t>
            </a:r>
            <a:endParaRPr b="1" sz="2200">
              <a:solidFill>
                <a:schemeClr val="dk1"/>
              </a:solidFill>
              <a:latin typeface="Albert Sans"/>
              <a:ea typeface="Albert Sans"/>
              <a:cs typeface="Albert Sans"/>
              <a:sym typeface="Albert Sans"/>
            </a:endParaRPr>
          </a:p>
        </p:txBody>
      </p:sp>
      <p:sp>
        <p:nvSpPr>
          <p:cNvPr id="5065" name="Google Shape;5065;p97"/>
          <p:cNvSpPr txBox="1"/>
          <p:nvPr/>
        </p:nvSpPr>
        <p:spPr>
          <a:xfrm>
            <a:off x="5924900" y="1788252"/>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5066" name="Google Shape;5066;p97"/>
          <p:cNvSpPr txBox="1"/>
          <p:nvPr/>
        </p:nvSpPr>
        <p:spPr>
          <a:xfrm>
            <a:off x="5924900" y="3720647"/>
            <a:ext cx="2499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lbert Sans"/>
                <a:ea typeface="Albert Sans"/>
                <a:cs typeface="Albert Sans"/>
                <a:sym typeface="Albert Sans"/>
              </a:rPr>
              <a:t>Hurricanes</a:t>
            </a:r>
            <a:endParaRPr b="1" sz="2200">
              <a:solidFill>
                <a:schemeClr val="dk1"/>
              </a:solidFill>
              <a:latin typeface="Albert Sans"/>
              <a:ea typeface="Albert Sans"/>
              <a:cs typeface="Albert Sans"/>
              <a:sym typeface="Albert Sans"/>
            </a:endParaRPr>
          </a:p>
        </p:txBody>
      </p:sp>
      <p:sp>
        <p:nvSpPr>
          <p:cNvPr id="5067" name="Google Shape;5067;p97"/>
          <p:cNvSpPr txBox="1"/>
          <p:nvPr/>
        </p:nvSpPr>
        <p:spPr>
          <a:xfrm>
            <a:off x="5924900" y="4035875"/>
            <a:ext cx="2499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sp>
        <p:nvSpPr>
          <p:cNvPr id="5068" name="Google Shape;5068;p97"/>
          <p:cNvSpPr txBox="1"/>
          <p:nvPr/>
        </p:nvSpPr>
        <p:spPr>
          <a:xfrm>
            <a:off x="713225" y="4194250"/>
            <a:ext cx="4407000" cy="362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Follow the link in the graph to modify its data and then paste the new one here. </a:t>
            </a:r>
            <a:r>
              <a:rPr lang="en" sz="1200">
                <a:solidFill>
                  <a:schemeClr val="dk1"/>
                </a:solidFill>
                <a:uFill>
                  <a:noFill/>
                </a:uFill>
                <a:latin typeface="DM Sans"/>
                <a:ea typeface="DM Sans"/>
                <a:cs typeface="DM Sans"/>
                <a:sym typeface="DM Sans"/>
                <a:hlinkClick r:id="rId3">
                  <a:extLst>
                    <a:ext uri="{A12FA001-AC4F-418D-AE19-62706E023703}">
                      <ahyp:hlinkClr val="tx"/>
                    </a:ext>
                  </a:extLst>
                </a:hlinkClick>
              </a:rPr>
              <a:t>For more info, click </a:t>
            </a:r>
            <a:r>
              <a:rPr b="1" lang="en" sz="1200">
                <a:solidFill>
                  <a:schemeClr val="dk1"/>
                </a:solidFill>
                <a:uFill>
                  <a:noFill/>
                </a:uFill>
                <a:latin typeface="DM Sans"/>
                <a:ea typeface="DM Sans"/>
                <a:cs typeface="DM Sans"/>
                <a:sym typeface="DM Sans"/>
                <a:hlinkClick r:id="rId4">
                  <a:extLst>
                    <a:ext uri="{A12FA001-AC4F-418D-AE19-62706E023703}">
                      <ahyp:hlinkClr val="tx"/>
                    </a:ext>
                  </a:extLst>
                </a:hlinkClick>
              </a:rPr>
              <a:t>here</a:t>
            </a:r>
            <a:endParaRPr b="1" sz="1200">
              <a:solidFill>
                <a:schemeClr val="dk1"/>
              </a:solidFill>
              <a:latin typeface="DM Sans"/>
              <a:ea typeface="DM Sans"/>
              <a:cs typeface="DM Sans"/>
              <a:sym typeface="DM Sans"/>
            </a:endParaRPr>
          </a:p>
        </p:txBody>
      </p:sp>
      <p:pic>
        <p:nvPicPr>
          <p:cNvPr id="5069" name="Google Shape;5069;p97" title="Chart">
            <a:hlinkClick r:id="rId5"/>
          </p:cNvPr>
          <p:cNvPicPr preferRelativeResize="0"/>
          <p:nvPr/>
        </p:nvPicPr>
        <p:blipFill>
          <a:blip r:embed="rId6">
            <a:alphaModFix/>
          </a:blip>
          <a:stretch>
            <a:fillRect/>
          </a:stretch>
        </p:blipFill>
        <p:spPr>
          <a:xfrm>
            <a:off x="713225" y="1189238"/>
            <a:ext cx="4471737" cy="2765024"/>
          </a:xfrm>
          <a:prstGeom prst="rect">
            <a:avLst/>
          </a:prstGeom>
          <a:noFill/>
          <a:ln>
            <a:noFill/>
          </a:ln>
        </p:spPr>
      </p:pic>
      <p:sp>
        <p:nvSpPr>
          <p:cNvPr id="5070" name="Google Shape;5070;p97"/>
          <p:cNvSpPr/>
          <p:nvPr/>
        </p:nvSpPr>
        <p:spPr>
          <a:xfrm>
            <a:off x="5668400" y="1473025"/>
            <a:ext cx="256500" cy="23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7"/>
          <p:cNvSpPr/>
          <p:nvPr/>
        </p:nvSpPr>
        <p:spPr>
          <a:xfrm>
            <a:off x="5668400" y="2596825"/>
            <a:ext cx="256500" cy="238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7"/>
          <p:cNvSpPr/>
          <p:nvPr/>
        </p:nvSpPr>
        <p:spPr>
          <a:xfrm>
            <a:off x="5668400" y="3720625"/>
            <a:ext cx="256500" cy="23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6" name="Shape 5076"/>
        <p:cNvGrpSpPr/>
        <p:nvPr/>
      </p:nvGrpSpPr>
      <p:grpSpPr>
        <a:xfrm>
          <a:off x="0" y="0"/>
          <a:ext cx="0" cy="0"/>
          <a:chOff x="0" y="0"/>
          <a:chExt cx="0" cy="0"/>
        </a:xfrm>
      </p:grpSpPr>
      <p:pic>
        <p:nvPicPr>
          <p:cNvPr id="5077" name="Google Shape;5077;p98"/>
          <p:cNvPicPr preferRelativeResize="0"/>
          <p:nvPr>
            <p:ph idx="2" type="pic"/>
          </p:nvPr>
        </p:nvPicPr>
        <p:blipFill rotWithShape="1">
          <a:blip r:embed="rId3">
            <a:alphaModFix/>
          </a:blip>
          <a:srcRect b="0" l="4095" r="4085" t="0"/>
          <a:stretch/>
        </p:blipFill>
        <p:spPr>
          <a:xfrm>
            <a:off x="4575244" y="1834340"/>
            <a:ext cx="3749258" cy="2286940"/>
          </a:xfrm>
          <a:prstGeom prst="rect">
            <a:avLst/>
          </a:prstGeom>
        </p:spPr>
      </p:pic>
      <p:sp>
        <p:nvSpPr>
          <p:cNvPr id="5078" name="Google Shape;5078;p98"/>
          <p:cNvSpPr txBox="1"/>
          <p:nvPr>
            <p:ph type="title"/>
          </p:nvPr>
        </p:nvSpPr>
        <p:spPr>
          <a:xfrm>
            <a:off x="1241575" y="1758500"/>
            <a:ext cx="2922000" cy="595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Mockup</a:t>
            </a:r>
            <a:r>
              <a:rPr lang="en"/>
              <a:t> </a:t>
            </a:r>
            <a:endParaRPr/>
          </a:p>
        </p:txBody>
      </p:sp>
      <p:sp>
        <p:nvSpPr>
          <p:cNvPr id="5079" name="Google Shape;5079;p98"/>
          <p:cNvSpPr txBox="1"/>
          <p:nvPr>
            <p:ph idx="1" type="subTitle"/>
          </p:nvPr>
        </p:nvSpPr>
        <p:spPr>
          <a:xfrm>
            <a:off x="1241575" y="2290995"/>
            <a:ext cx="2922000" cy="121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a:t>
            </a:r>
            <a:r>
              <a:rPr b="1" lang="en"/>
              <a:t>“Replace image”</a:t>
            </a:r>
            <a:endParaRPr b="1"/>
          </a:p>
        </p:txBody>
      </p:sp>
      <p:grpSp>
        <p:nvGrpSpPr>
          <p:cNvPr id="5080" name="Google Shape;5080;p98"/>
          <p:cNvGrpSpPr/>
          <p:nvPr/>
        </p:nvGrpSpPr>
        <p:grpSpPr>
          <a:xfrm>
            <a:off x="620046" y="3351401"/>
            <a:ext cx="710794" cy="1257176"/>
            <a:chOff x="745125" y="2117513"/>
            <a:chExt cx="921075" cy="1629100"/>
          </a:xfrm>
        </p:grpSpPr>
        <p:sp>
          <p:nvSpPr>
            <p:cNvPr id="5081" name="Google Shape;5081;p98"/>
            <p:cNvSpPr/>
            <p:nvPr/>
          </p:nvSpPr>
          <p:spPr>
            <a:xfrm>
              <a:off x="1355400" y="3275413"/>
              <a:ext cx="144150" cy="414175"/>
            </a:xfrm>
            <a:custGeom>
              <a:rect b="b" l="l" r="r" t="t"/>
              <a:pathLst>
                <a:path extrusionOk="0" h="16567" w="5766">
                  <a:moveTo>
                    <a:pt x="5565" y="0"/>
                  </a:moveTo>
                  <a:cubicBezTo>
                    <a:pt x="2482" y="0"/>
                    <a:pt x="1" y="3710"/>
                    <a:pt x="1" y="8271"/>
                  </a:cubicBezTo>
                  <a:cubicBezTo>
                    <a:pt x="1" y="12858"/>
                    <a:pt x="2482" y="16567"/>
                    <a:pt x="5515" y="16567"/>
                  </a:cubicBezTo>
                  <a:lnTo>
                    <a:pt x="5540" y="16341"/>
                  </a:lnTo>
                  <a:lnTo>
                    <a:pt x="5565" y="16567"/>
                  </a:lnTo>
                  <a:cubicBezTo>
                    <a:pt x="5665" y="16542"/>
                    <a:pt x="5765" y="16442"/>
                    <a:pt x="5765" y="16341"/>
                  </a:cubicBezTo>
                  <a:cubicBezTo>
                    <a:pt x="5765" y="16216"/>
                    <a:pt x="5665" y="16141"/>
                    <a:pt x="5565" y="16141"/>
                  </a:cubicBezTo>
                  <a:lnTo>
                    <a:pt x="5515" y="16141"/>
                  </a:lnTo>
                  <a:cubicBezTo>
                    <a:pt x="2708" y="16141"/>
                    <a:pt x="427" y="12607"/>
                    <a:pt x="427" y="8271"/>
                  </a:cubicBezTo>
                  <a:cubicBezTo>
                    <a:pt x="427" y="3960"/>
                    <a:pt x="2708" y="426"/>
                    <a:pt x="5515" y="426"/>
                  </a:cubicBezTo>
                  <a:cubicBezTo>
                    <a:pt x="5640" y="426"/>
                    <a:pt x="5740" y="326"/>
                    <a:pt x="5740" y="226"/>
                  </a:cubicBezTo>
                  <a:cubicBezTo>
                    <a:pt x="5740" y="101"/>
                    <a:pt x="5665" y="25"/>
                    <a:pt x="5565" y="0"/>
                  </a:cubicBezTo>
                  <a:close/>
                </a:path>
              </a:pathLst>
            </a:custGeom>
            <a:solidFill>
              <a:srgbClr val="FA7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8"/>
            <p:cNvSpPr/>
            <p:nvPr/>
          </p:nvSpPr>
          <p:spPr>
            <a:xfrm>
              <a:off x="1083475" y="2287938"/>
              <a:ext cx="15075" cy="166050"/>
            </a:xfrm>
            <a:custGeom>
              <a:rect b="b" l="l" r="r" t="t"/>
              <a:pathLst>
                <a:path extrusionOk="0" h="6642" w="603">
                  <a:moveTo>
                    <a:pt x="1" y="0"/>
                  </a:moveTo>
                  <a:lnTo>
                    <a:pt x="1" y="6642"/>
                  </a:lnTo>
                  <a:lnTo>
                    <a:pt x="602" y="6642"/>
                  </a:lnTo>
                  <a:lnTo>
                    <a:pt x="602" y="0"/>
                  </a:lnTo>
                  <a:close/>
                </a:path>
              </a:pathLst>
            </a:custGeom>
            <a:solidFill>
              <a:srgbClr val="1B20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8"/>
            <p:cNvSpPr/>
            <p:nvPr/>
          </p:nvSpPr>
          <p:spPr>
            <a:xfrm>
              <a:off x="1315925" y="2287938"/>
              <a:ext cx="15075" cy="166050"/>
            </a:xfrm>
            <a:custGeom>
              <a:rect b="b" l="l" r="r" t="t"/>
              <a:pathLst>
                <a:path extrusionOk="0" h="6642" w="603">
                  <a:moveTo>
                    <a:pt x="1" y="0"/>
                  </a:moveTo>
                  <a:lnTo>
                    <a:pt x="1" y="6642"/>
                  </a:lnTo>
                  <a:lnTo>
                    <a:pt x="602" y="6642"/>
                  </a:lnTo>
                  <a:lnTo>
                    <a:pt x="602" y="0"/>
                  </a:lnTo>
                  <a:close/>
                </a:path>
              </a:pathLst>
            </a:custGeom>
            <a:solidFill>
              <a:srgbClr val="1B20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8"/>
            <p:cNvSpPr/>
            <p:nvPr/>
          </p:nvSpPr>
          <p:spPr>
            <a:xfrm>
              <a:off x="1066550" y="2264113"/>
              <a:ext cx="277600" cy="47025"/>
            </a:xfrm>
            <a:custGeom>
              <a:rect b="b" l="l" r="r" t="t"/>
              <a:pathLst>
                <a:path extrusionOk="0" h="1881" w="11104">
                  <a:moveTo>
                    <a:pt x="201" y="1"/>
                  </a:moveTo>
                  <a:cubicBezTo>
                    <a:pt x="101" y="1"/>
                    <a:pt x="1" y="101"/>
                    <a:pt x="1" y="201"/>
                  </a:cubicBezTo>
                  <a:lnTo>
                    <a:pt x="1" y="1680"/>
                  </a:lnTo>
                  <a:cubicBezTo>
                    <a:pt x="1" y="1780"/>
                    <a:pt x="101" y="1881"/>
                    <a:pt x="201" y="1881"/>
                  </a:cubicBezTo>
                  <a:lnTo>
                    <a:pt x="10903" y="1881"/>
                  </a:lnTo>
                  <a:cubicBezTo>
                    <a:pt x="11029" y="1881"/>
                    <a:pt x="11104" y="1780"/>
                    <a:pt x="11104" y="1680"/>
                  </a:cubicBezTo>
                  <a:lnTo>
                    <a:pt x="11104" y="201"/>
                  </a:lnTo>
                  <a:cubicBezTo>
                    <a:pt x="11104" y="101"/>
                    <a:pt x="11029" y="1"/>
                    <a:pt x="109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8"/>
            <p:cNvSpPr/>
            <p:nvPr/>
          </p:nvSpPr>
          <p:spPr>
            <a:xfrm>
              <a:off x="745125" y="2424538"/>
              <a:ext cx="921075" cy="1302650"/>
            </a:xfrm>
            <a:custGeom>
              <a:rect b="b" l="l" r="r" t="t"/>
              <a:pathLst>
                <a:path extrusionOk="0" h="52106" w="36843">
                  <a:moveTo>
                    <a:pt x="3760" y="0"/>
                  </a:moveTo>
                  <a:cubicBezTo>
                    <a:pt x="1680" y="0"/>
                    <a:pt x="1" y="1679"/>
                    <a:pt x="1" y="3759"/>
                  </a:cubicBezTo>
                  <a:lnTo>
                    <a:pt x="1" y="48346"/>
                  </a:lnTo>
                  <a:cubicBezTo>
                    <a:pt x="1" y="50401"/>
                    <a:pt x="1680" y="52106"/>
                    <a:pt x="3760" y="52106"/>
                  </a:cubicBezTo>
                  <a:lnTo>
                    <a:pt x="33084" y="52106"/>
                  </a:lnTo>
                  <a:cubicBezTo>
                    <a:pt x="35139" y="52106"/>
                    <a:pt x="36843" y="50401"/>
                    <a:pt x="36843" y="48346"/>
                  </a:cubicBezTo>
                  <a:lnTo>
                    <a:pt x="36843" y="3759"/>
                  </a:lnTo>
                  <a:cubicBezTo>
                    <a:pt x="36843" y="1679"/>
                    <a:pt x="35139" y="0"/>
                    <a:pt x="33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8"/>
            <p:cNvSpPr/>
            <p:nvPr/>
          </p:nvSpPr>
          <p:spPr>
            <a:xfrm>
              <a:off x="1148650" y="2424538"/>
              <a:ext cx="114050" cy="26950"/>
            </a:xfrm>
            <a:custGeom>
              <a:rect b="b" l="l" r="r" t="t"/>
              <a:pathLst>
                <a:path extrusionOk="0" h="1078" w="4562">
                  <a:moveTo>
                    <a:pt x="0" y="0"/>
                  </a:moveTo>
                  <a:lnTo>
                    <a:pt x="0" y="802"/>
                  </a:lnTo>
                  <a:cubicBezTo>
                    <a:pt x="0" y="952"/>
                    <a:pt x="125" y="1078"/>
                    <a:pt x="276" y="1078"/>
                  </a:cubicBezTo>
                  <a:lnTo>
                    <a:pt x="4261" y="1078"/>
                  </a:lnTo>
                  <a:cubicBezTo>
                    <a:pt x="4436" y="1078"/>
                    <a:pt x="4562" y="952"/>
                    <a:pt x="4562" y="802"/>
                  </a:cubicBezTo>
                  <a:lnTo>
                    <a:pt x="4562" y="0"/>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8"/>
            <p:cNvSpPr/>
            <p:nvPr/>
          </p:nvSpPr>
          <p:spPr>
            <a:xfrm>
              <a:off x="1151150" y="2399463"/>
              <a:ext cx="108425" cy="48900"/>
            </a:xfrm>
            <a:custGeom>
              <a:rect b="b" l="l" r="r" t="t"/>
              <a:pathLst>
                <a:path extrusionOk="0" h="1956" w="4337">
                  <a:moveTo>
                    <a:pt x="226" y="1"/>
                  </a:moveTo>
                  <a:cubicBezTo>
                    <a:pt x="101" y="1"/>
                    <a:pt x="0" y="76"/>
                    <a:pt x="0" y="201"/>
                  </a:cubicBezTo>
                  <a:lnTo>
                    <a:pt x="0" y="1730"/>
                  </a:lnTo>
                  <a:cubicBezTo>
                    <a:pt x="0" y="1855"/>
                    <a:pt x="101" y="1955"/>
                    <a:pt x="226" y="1955"/>
                  </a:cubicBezTo>
                  <a:lnTo>
                    <a:pt x="4136" y="1955"/>
                  </a:lnTo>
                  <a:cubicBezTo>
                    <a:pt x="4236" y="1955"/>
                    <a:pt x="4336" y="1855"/>
                    <a:pt x="4336" y="1730"/>
                  </a:cubicBezTo>
                  <a:lnTo>
                    <a:pt x="4336" y="201"/>
                  </a:lnTo>
                  <a:cubicBezTo>
                    <a:pt x="4336" y="76"/>
                    <a:pt x="4236" y="1"/>
                    <a:pt x="41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8"/>
            <p:cNvSpPr/>
            <p:nvPr/>
          </p:nvSpPr>
          <p:spPr>
            <a:xfrm>
              <a:off x="1180600" y="2399463"/>
              <a:ext cx="50150" cy="18825"/>
            </a:xfrm>
            <a:custGeom>
              <a:rect b="b" l="l" r="r" t="t"/>
              <a:pathLst>
                <a:path extrusionOk="0" h="753" w="2006">
                  <a:moveTo>
                    <a:pt x="0" y="1"/>
                  </a:moveTo>
                  <a:lnTo>
                    <a:pt x="0" y="752"/>
                  </a:lnTo>
                  <a:lnTo>
                    <a:pt x="2005" y="752"/>
                  </a:lnTo>
                  <a:lnTo>
                    <a:pt x="200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8"/>
            <p:cNvSpPr/>
            <p:nvPr/>
          </p:nvSpPr>
          <p:spPr>
            <a:xfrm>
              <a:off x="1203150" y="2413863"/>
              <a:ext cx="4425" cy="14450"/>
            </a:xfrm>
            <a:custGeom>
              <a:rect b="b" l="l" r="r" t="t"/>
              <a:pathLst>
                <a:path extrusionOk="0" h="578" w="177">
                  <a:moveTo>
                    <a:pt x="1" y="1"/>
                  </a:moveTo>
                  <a:lnTo>
                    <a:pt x="1" y="577"/>
                  </a:lnTo>
                  <a:lnTo>
                    <a:pt x="176" y="577"/>
                  </a:lnTo>
                  <a:lnTo>
                    <a:pt x="17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8"/>
            <p:cNvSpPr/>
            <p:nvPr/>
          </p:nvSpPr>
          <p:spPr>
            <a:xfrm>
              <a:off x="1155525" y="2451463"/>
              <a:ext cx="99650" cy="2525"/>
            </a:xfrm>
            <a:custGeom>
              <a:rect b="b" l="l" r="r" t="t"/>
              <a:pathLst>
                <a:path extrusionOk="0" h="101" w="3986">
                  <a:moveTo>
                    <a:pt x="1" y="1"/>
                  </a:moveTo>
                  <a:cubicBezTo>
                    <a:pt x="636" y="76"/>
                    <a:pt x="1290" y="101"/>
                    <a:pt x="1881" y="101"/>
                  </a:cubicBezTo>
                  <a:cubicBezTo>
                    <a:pt x="3061" y="101"/>
                    <a:pt x="3986" y="1"/>
                    <a:pt x="3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8"/>
            <p:cNvSpPr/>
            <p:nvPr/>
          </p:nvSpPr>
          <p:spPr>
            <a:xfrm>
              <a:off x="1443750" y="3446463"/>
              <a:ext cx="222450" cy="25725"/>
            </a:xfrm>
            <a:custGeom>
              <a:rect b="b" l="l" r="r" t="t"/>
              <a:pathLst>
                <a:path extrusionOk="0" h="1029" w="8898">
                  <a:moveTo>
                    <a:pt x="1" y="0"/>
                  </a:moveTo>
                  <a:lnTo>
                    <a:pt x="1" y="1028"/>
                  </a:lnTo>
                  <a:lnTo>
                    <a:pt x="8898" y="1028"/>
                  </a:lnTo>
                  <a:lnTo>
                    <a:pt x="8898" y="0"/>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8"/>
            <p:cNvSpPr/>
            <p:nvPr/>
          </p:nvSpPr>
          <p:spPr>
            <a:xfrm>
              <a:off x="1443750" y="3347463"/>
              <a:ext cx="222450" cy="25725"/>
            </a:xfrm>
            <a:custGeom>
              <a:rect b="b" l="l" r="r" t="t"/>
              <a:pathLst>
                <a:path extrusionOk="0" h="1029" w="8898">
                  <a:moveTo>
                    <a:pt x="1" y="1"/>
                  </a:moveTo>
                  <a:lnTo>
                    <a:pt x="1" y="1028"/>
                  </a:lnTo>
                  <a:lnTo>
                    <a:pt x="8898" y="1028"/>
                  </a:lnTo>
                  <a:lnTo>
                    <a:pt x="8898" y="1"/>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8"/>
            <p:cNvSpPr/>
            <p:nvPr/>
          </p:nvSpPr>
          <p:spPr>
            <a:xfrm>
              <a:off x="1443750" y="3247838"/>
              <a:ext cx="222450" cy="25725"/>
            </a:xfrm>
            <a:custGeom>
              <a:rect b="b" l="l" r="r" t="t"/>
              <a:pathLst>
                <a:path extrusionOk="0" h="1029" w="8898">
                  <a:moveTo>
                    <a:pt x="1" y="1"/>
                  </a:moveTo>
                  <a:lnTo>
                    <a:pt x="1" y="1028"/>
                  </a:lnTo>
                  <a:lnTo>
                    <a:pt x="8898" y="1028"/>
                  </a:lnTo>
                  <a:lnTo>
                    <a:pt x="8898" y="1"/>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8"/>
            <p:cNvSpPr/>
            <p:nvPr/>
          </p:nvSpPr>
          <p:spPr>
            <a:xfrm>
              <a:off x="1443750" y="3273538"/>
              <a:ext cx="222450" cy="2525"/>
            </a:xfrm>
            <a:custGeom>
              <a:rect b="b" l="l" r="r" t="t"/>
              <a:pathLst>
                <a:path extrusionOk="0" h="101" w="8898">
                  <a:moveTo>
                    <a:pt x="1" y="0"/>
                  </a:moveTo>
                  <a:lnTo>
                    <a:pt x="1" y="100"/>
                  </a:lnTo>
                  <a:lnTo>
                    <a:pt x="8898" y="100"/>
                  </a:lnTo>
                  <a:lnTo>
                    <a:pt x="88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8"/>
            <p:cNvSpPr/>
            <p:nvPr/>
          </p:nvSpPr>
          <p:spPr>
            <a:xfrm>
              <a:off x="1443750" y="3373163"/>
              <a:ext cx="222450" cy="2525"/>
            </a:xfrm>
            <a:custGeom>
              <a:rect b="b" l="l" r="r" t="t"/>
              <a:pathLst>
                <a:path extrusionOk="0" h="101" w="8898">
                  <a:moveTo>
                    <a:pt x="1" y="0"/>
                  </a:moveTo>
                  <a:lnTo>
                    <a:pt x="1" y="100"/>
                  </a:lnTo>
                  <a:lnTo>
                    <a:pt x="8898" y="100"/>
                  </a:lnTo>
                  <a:lnTo>
                    <a:pt x="88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8"/>
            <p:cNvSpPr/>
            <p:nvPr/>
          </p:nvSpPr>
          <p:spPr>
            <a:xfrm>
              <a:off x="1443750" y="3472163"/>
              <a:ext cx="222450" cy="2525"/>
            </a:xfrm>
            <a:custGeom>
              <a:rect b="b" l="l" r="r" t="t"/>
              <a:pathLst>
                <a:path extrusionOk="0" h="101" w="8898">
                  <a:moveTo>
                    <a:pt x="1" y="0"/>
                  </a:moveTo>
                  <a:lnTo>
                    <a:pt x="1" y="100"/>
                  </a:lnTo>
                  <a:lnTo>
                    <a:pt x="8898" y="100"/>
                  </a:lnTo>
                  <a:lnTo>
                    <a:pt x="88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8"/>
            <p:cNvSpPr/>
            <p:nvPr/>
          </p:nvSpPr>
          <p:spPr>
            <a:xfrm>
              <a:off x="745125" y="3446463"/>
              <a:ext cx="221825" cy="25725"/>
            </a:xfrm>
            <a:custGeom>
              <a:rect b="b" l="l" r="r" t="t"/>
              <a:pathLst>
                <a:path extrusionOk="0" h="1029" w="8873">
                  <a:moveTo>
                    <a:pt x="1" y="0"/>
                  </a:moveTo>
                  <a:lnTo>
                    <a:pt x="1" y="1028"/>
                  </a:lnTo>
                  <a:lnTo>
                    <a:pt x="8873" y="1028"/>
                  </a:lnTo>
                  <a:lnTo>
                    <a:pt x="8873" y="0"/>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8"/>
            <p:cNvSpPr/>
            <p:nvPr/>
          </p:nvSpPr>
          <p:spPr>
            <a:xfrm>
              <a:off x="745125" y="3347463"/>
              <a:ext cx="221825" cy="25725"/>
            </a:xfrm>
            <a:custGeom>
              <a:rect b="b" l="l" r="r" t="t"/>
              <a:pathLst>
                <a:path extrusionOk="0" h="1029" w="8873">
                  <a:moveTo>
                    <a:pt x="1" y="1"/>
                  </a:moveTo>
                  <a:lnTo>
                    <a:pt x="1" y="1028"/>
                  </a:lnTo>
                  <a:lnTo>
                    <a:pt x="8873" y="1028"/>
                  </a:lnTo>
                  <a:lnTo>
                    <a:pt x="8873" y="1"/>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8"/>
            <p:cNvSpPr/>
            <p:nvPr/>
          </p:nvSpPr>
          <p:spPr>
            <a:xfrm>
              <a:off x="745125" y="3247838"/>
              <a:ext cx="221825" cy="25725"/>
            </a:xfrm>
            <a:custGeom>
              <a:rect b="b" l="l" r="r" t="t"/>
              <a:pathLst>
                <a:path extrusionOk="0" h="1029" w="8873">
                  <a:moveTo>
                    <a:pt x="1" y="1"/>
                  </a:moveTo>
                  <a:lnTo>
                    <a:pt x="1" y="1028"/>
                  </a:lnTo>
                  <a:lnTo>
                    <a:pt x="8873" y="1028"/>
                  </a:lnTo>
                  <a:lnTo>
                    <a:pt x="8873" y="1"/>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8"/>
            <p:cNvSpPr/>
            <p:nvPr/>
          </p:nvSpPr>
          <p:spPr>
            <a:xfrm>
              <a:off x="745125" y="3273538"/>
              <a:ext cx="221825" cy="2525"/>
            </a:xfrm>
            <a:custGeom>
              <a:rect b="b" l="l" r="r" t="t"/>
              <a:pathLst>
                <a:path extrusionOk="0" h="101" w="8873">
                  <a:moveTo>
                    <a:pt x="1" y="0"/>
                  </a:moveTo>
                  <a:lnTo>
                    <a:pt x="1" y="100"/>
                  </a:lnTo>
                  <a:lnTo>
                    <a:pt x="8873" y="100"/>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8"/>
            <p:cNvSpPr/>
            <p:nvPr/>
          </p:nvSpPr>
          <p:spPr>
            <a:xfrm>
              <a:off x="745125" y="3373163"/>
              <a:ext cx="221825" cy="2525"/>
            </a:xfrm>
            <a:custGeom>
              <a:rect b="b" l="l" r="r" t="t"/>
              <a:pathLst>
                <a:path extrusionOk="0" h="101" w="8873">
                  <a:moveTo>
                    <a:pt x="1" y="0"/>
                  </a:moveTo>
                  <a:lnTo>
                    <a:pt x="1" y="100"/>
                  </a:lnTo>
                  <a:lnTo>
                    <a:pt x="8873" y="100"/>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8"/>
            <p:cNvSpPr/>
            <p:nvPr/>
          </p:nvSpPr>
          <p:spPr>
            <a:xfrm>
              <a:off x="745125" y="3472163"/>
              <a:ext cx="221825" cy="2525"/>
            </a:xfrm>
            <a:custGeom>
              <a:rect b="b" l="l" r="r" t="t"/>
              <a:pathLst>
                <a:path extrusionOk="0" h="101" w="8873">
                  <a:moveTo>
                    <a:pt x="1" y="0"/>
                  </a:moveTo>
                  <a:lnTo>
                    <a:pt x="1" y="100"/>
                  </a:lnTo>
                  <a:lnTo>
                    <a:pt x="8873" y="100"/>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8"/>
            <p:cNvSpPr/>
            <p:nvPr/>
          </p:nvSpPr>
          <p:spPr>
            <a:xfrm>
              <a:off x="1066550" y="2707738"/>
              <a:ext cx="288875" cy="288250"/>
            </a:xfrm>
            <a:custGeom>
              <a:rect b="b" l="l" r="r" t="t"/>
              <a:pathLst>
                <a:path extrusionOk="0" h="11530" w="11555">
                  <a:moveTo>
                    <a:pt x="4587" y="0"/>
                  </a:moveTo>
                  <a:lnTo>
                    <a:pt x="4587" y="4562"/>
                  </a:lnTo>
                  <a:lnTo>
                    <a:pt x="0" y="4562"/>
                  </a:lnTo>
                  <a:lnTo>
                    <a:pt x="0" y="6968"/>
                  </a:lnTo>
                  <a:lnTo>
                    <a:pt x="4587" y="6968"/>
                  </a:lnTo>
                  <a:lnTo>
                    <a:pt x="4587" y="11529"/>
                  </a:lnTo>
                  <a:lnTo>
                    <a:pt x="6993" y="11529"/>
                  </a:lnTo>
                  <a:lnTo>
                    <a:pt x="6993" y="6968"/>
                  </a:lnTo>
                  <a:lnTo>
                    <a:pt x="11554" y="6968"/>
                  </a:lnTo>
                  <a:lnTo>
                    <a:pt x="11554" y="4562"/>
                  </a:lnTo>
                  <a:lnTo>
                    <a:pt x="6993" y="4562"/>
                  </a:lnTo>
                  <a:lnTo>
                    <a:pt x="6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8"/>
            <p:cNvSpPr/>
            <p:nvPr/>
          </p:nvSpPr>
          <p:spPr>
            <a:xfrm>
              <a:off x="926700" y="3017900"/>
              <a:ext cx="63925" cy="91500"/>
            </a:xfrm>
            <a:custGeom>
              <a:rect b="b" l="l" r="r" t="t"/>
              <a:pathLst>
                <a:path extrusionOk="0" h="3660" w="2557">
                  <a:moveTo>
                    <a:pt x="0" y="0"/>
                  </a:moveTo>
                  <a:lnTo>
                    <a:pt x="0" y="3659"/>
                  </a:lnTo>
                  <a:lnTo>
                    <a:pt x="953" y="3659"/>
                  </a:lnTo>
                  <a:lnTo>
                    <a:pt x="953" y="2105"/>
                  </a:lnTo>
                  <a:lnTo>
                    <a:pt x="2456" y="2105"/>
                  </a:lnTo>
                  <a:lnTo>
                    <a:pt x="2456" y="1404"/>
                  </a:lnTo>
                  <a:lnTo>
                    <a:pt x="953" y="1404"/>
                  </a:lnTo>
                  <a:lnTo>
                    <a:pt x="953" y="727"/>
                  </a:lnTo>
                  <a:lnTo>
                    <a:pt x="2557" y="727"/>
                  </a:lnTo>
                  <a:lnTo>
                    <a:pt x="25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8"/>
            <p:cNvSpPr/>
            <p:nvPr/>
          </p:nvSpPr>
          <p:spPr>
            <a:xfrm>
              <a:off x="1002250" y="3017900"/>
              <a:ext cx="23825" cy="91500"/>
            </a:xfrm>
            <a:custGeom>
              <a:rect b="b" l="l" r="r" t="t"/>
              <a:pathLst>
                <a:path extrusionOk="0" h="3660" w="953">
                  <a:moveTo>
                    <a:pt x="1" y="0"/>
                  </a:moveTo>
                  <a:lnTo>
                    <a:pt x="1" y="3659"/>
                  </a:lnTo>
                  <a:lnTo>
                    <a:pt x="953" y="3659"/>
                  </a:lnTo>
                  <a:lnTo>
                    <a:pt x="9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8"/>
            <p:cNvSpPr/>
            <p:nvPr/>
          </p:nvSpPr>
          <p:spPr>
            <a:xfrm>
              <a:off x="1037700" y="3017900"/>
              <a:ext cx="82750" cy="91500"/>
            </a:xfrm>
            <a:custGeom>
              <a:rect b="b" l="l" r="r" t="t"/>
              <a:pathLst>
                <a:path extrusionOk="0" h="3660" w="3310">
                  <a:moveTo>
                    <a:pt x="1354" y="702"/>
                  </a:moveTo>
                  <a:cubicBezTo>
                    <a:pt x="1555" y="702"/>
                    <a:pt x="1680" y="727"/>
                    <a:pt x="1780" y="802"/>
                  </a:cubicBezTo>
                  <a:cubicBezTo>
                    <a:pt x="1856" y="877"/>
                    <a:pt x="1906" y="978"/>
                    <a:pt x="1906" y="1153"/>
                  </a:cubicBezTo>
                  <a:cubicBezTo>
                    <a:pt x="1906" y="1329"/>
                    <a:pt x="1856" y="1454"/>
                    <a:pt x="1780" y="1529"/>
                  </a:cubicBezTo>
                  <a:cubicBezTo>
                    <a:pt x="1680" y="1604"/>
                    <a:pt x="1555" y="1629"/>
                    <a:pt x="1354" y="1629"/>
                  </a:cubicBezTo>
                  <a:lnTo>
                    <a:pt x="953" y="1629"/>
                  </a:lnTo>
                  <a:lnTo>
                    <a:pt x="953" y="702"/>
                  </a:lnTo>
                  <a:close/>
                  <a:moveTo>
                    <a:pt x="1" y="0"/>
                  </a:moveTo>
                  <a:lnTo>
                    <a:pt x="1" y="3659"/>
                  </a:lnTo>
                  <a:lnTo>
                    <a:pt x="953" y="3659"/>
                  </a:lnTo>
                  <a:lnTo>
                    <a:pt x="953" y="2281"/>
                  </a:lnTo>
                  <a:lnTo>
                    <a:pt x="1204" y="2281"/>
                  </a:lnTo>
                  <a:cubicBezTo>
                    <a:pt x="1379" y="2281"/>
                    <a:pt x="1480" y="2306"/>
                    <a:pt x="1580" y="2381"/>
                  </a:cubicBezTo>
                  <a:cubicBezTo>
                    <a:pt x="1680" y="2456"/>
                    <a:pt x="1755" y="2582"/>
                    <a:pt x="1856" y="2757"/>
                  </a:cubicBezTo>
                  <a:lnTo>
                    <a:pt x="2307" y="3659"/>
                  </a:lnTo>
                  <a:lnTo>
                    <a:pt x="3309" y="3659"/>
                  </a:lnTo>
                  <a:lnTo>
                    <a:pt x="2783" y="2632"/>
                  </a:lnTo>
                  <a:cubicBezTo>
                    <a:pt x="2683" y="2406"/>
                    <a:pt x="2582" y="2256"/>
                    <a:pt x="2482" y="2156"/>
                  </a:cubicBezTo>
                  <a:cubicBezTo>
                    <a:pt x="2382" y="2055"/>
                    <a:pt x="2257" y="1980"/>
                    <a:pt x="2131" y="1955"/>
                  </a:cubicBezTo>
                  <a:cubicBezTo>
                    <a:pt x="2382" y="1880"/>
                    <a:pt x="2557" y="1755"/>
                    <a:pt x="2658" y="1604"/>
                  </a:cubicBezTo>
                  <a:cubicBezTo>
                    <a:pt x="2783" y="1454"/>
                    <a:pt x="2833" y="1253"/>
                    <a:pt x="2833" y="1028"/>
                  </a:cubicBezTo>
                  <a:cubicBezTo>
                    <a:pt x="2833" y="677"/>
                    <a:pt x="2733" y="401"/>
                    <a:pt x="2507" y="251"/>
                  </a:cubicBezTo>
                  <a:cubicBezTo>
                    <a:pt x="2282" y="100"/>
                    <a:pt x="1931" y="0"/>
                    <a:pt x="14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8"/>
            <p:cNvSpPr/>
            <p:nvPr/>
          </p:nvSpPr>
          <p:spPr>
            <a:xfrm>
              <a:off x="1125275" y="3014775"/>
              <a:ext cx="72075" cy="94625"/>
            </a:xfrm>
            <a:custGeom>
              <a:rect b="b" l="l" r="r" t="t"/>
              <a:pathLst>
                <a:path extrusionOk="0" h="3785" w="2883">
                  <a:moveTo>
                    <a:pt x="1354" y="0"/>
                  </a:moveTo>
                  <a:cubicBezTo>
                    <a:pt x="928" y="0"/>
                    <a:pt x="577" y="100"/>
                    <a:pt x="352" y="276"/>
                  </a:cubicBezTo>
                  <a:cubicBezTo>
                    <a:pt x="101" y="476"/>
                    <a:pt x="1" y="752"/>
                    <a:pt x="1" y="1128"/>
                  </a:cubicBezTo>
                  <a:cubicBezTo>
                    <a:pt x="1" y="1429"/>
                    <a:pt x="76" y="1654"/>
                    <a:pt x="251" y="1830"/>
                  </a:cubicBezTo>
                  <a:cubicBezTo>
                    <a:pt x="402" y="1980"/>
                    <a:pt x="677" y="2105"/>
                    <a:pt x="1053" y="2181"/>
                  </a:cubicBezTo>
                  <a:lnTo>
                    <a:pt x="1404" y="2281"/>
                  </a:lnTo>
                  <a:cubicBezTo>
                    <a:pt x="1630" y="2331"/>
                    <a:pt x="1780" y="2381"/>
                    <a:pt x="1855" y="2431"/>
                  </a:cubicBezTo>
                  <a:cubicBezTo>
                    <a:pt x="1931" y="2506"/>
                    <a:pt x="1956" y="2582"/>
                    <a:pt x="1956" y="2707"/>
                  </a:cubicBezTo>
                  <a:cubicBezTo>
                    <a:pt x="1956" y="2832"/>
                    <a:pt x="1906" y="2932"/>
                    <a:pt x="1805" y="3008"/>
                  </a:cubicBezTo>
                  <a:cubicBezTo>
                    <a:pt x="1705" y="3058"/>
                    <a:pt x="1530" y="3108"/>
                    <a:pt x="1329" y="3108"/>
                  </a:cubicBezTo>
                  <a:cubicBezTo>
                    <a:pt x="1129" y="3108"/>
                    <a:pt x="928" y="3058"/>
                    <a:pt x="702" y="3008"/>
                  </a:cubicBezTo>
                  <a:cubicBezTo>
                    <a:pt x="477" y="2932"/>
                    <a:pt x="251" y="2857"/>
                    <a:pt x="26" y="2732"/>
                  </a:cubicBezTo>
                  <a:lnTo>
                    <a:pt x="26" y="3534"/>
                  </a:lnTo>
                  <a:cubicBezTo>
                    <a:pt x="251" y="3609"/>
                    <a:pt x="502" y="3684"/>
                    <a:pt x="728" y="3709"/>
                  </a:cubicBezTo>
                  <a:cubicBezTo>
                    <a:pt x="953" y="3759"/>
                    <a:pt x="1179" y="3785"/>
                    <a:pt x="1429" y="3785"/>
                  </a:cubicBezTo>
                  <a:cubicBezTo>
                    <a:pt x="1906" y="3785"/>
                    <a:pt x="2281" y="3684"/>
                    <a:pt x="2507" y="3484"/>
                  </a:cubicBezTo>
                  <a:cubicBezTo>
                    <a:pt x="2758" y="3283"/>
                    <a:pt x="2883" y="2983"/>
                    <a:pt x="2883" y="2582"/>
                  </a:cubicBezTo>
                  <a:cubicBezTo>
                    <a:pt x="2883" y="2281"/>
                    <a:pt x="2783" y="2055"/>
                    <a:pt x="2607" y="1880"/>
                  </a:cubicBezTo>
                  <a:cubicBezTo>
                    <a:pt x="2457" y="1704"/>
                    <a:pt x="2156" y="1579"/>
                    <a:pt x="1755" y="1504"/>
                  </a:cubicBezTo>
                  <a:lnTo>
                    <a:pt x="1354" y="1429"/>
                  </a:lnTo>
                  <a:cubicBezTo>
                    <a:pt x="1154" y="1379"/>
                    <a:pt x="1028" y="1353"/>
                    <a:pt x="953" y="1278"/>
                  </a:cubicBezTo>
                  <a:cubicBezTo>
                    <a:pt x="878" y="1228"/>
                    <a:pt x="853" y="1153"/>
                    <a:pt x="853" y="1053"/>
                  </a:cubicBezTo>
                  <a:cubicBezTo>
                    <a:pt x="853" y="927"/>
                    <a:pt x="903" y="827"/>
                    <a:pt x="1003" y="777"/>
                  </a:cubicBezTo>
                  <a:cubicBezTo>
                    <a:pt x="1103" y="702"/>
                    <a:pt x="1279" y="677"/>
                    <a:pt x="1505" y="677"/>
                  </a:cubicBezTo>
                  <a:cubicBezTo>
                    <a:pt x="1680" y="677"/>
                    <a:pt x="1855" y="702"/>
                    <a:pt x="2056" y="752"/>
                  </a:cubicBezTo>
                  <a:cubicBezTo>
                    <a:pt x="2231" y="802"/>
                    <a:pt x="2432" y="852"/>
                    <a:pt x="2632" y="952"/>
                  </a:cubicBezTo>
                  <a:lnTo>
                    <a:pt x="2632" y="175"/>
                  </a:lnTo>
                  <a:cubicBezTo>
                    <a:pt x="2407" y="125"/>
                    <a:pt x="2181" y="75"/>
                    <a:pt x="1981" y="50"/>
                  </a:cubicBezTo>
                  <a:cubicBezTo>
                    <a:pt x="1755" y="0"/>
                    <a:pt x="1555" y="0"/>
                    <a:pt x="13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8"/>
            <p:cNvSpPr/>
            <p:nvPr/>
          </p:nvSpPr>
          <p:spPr>
            <a:xfrm>
              <a:off x="1202163" y="3017900"/>
              <a:ext cx="78349" cy="91500"/>
            </a:xfrm>
            <a:custGeom>
              <a:rect b="b" l="l" r="r" t="t"/>
              <a:pathLst>
                <a:path extrusionOk="0" h="3660" w="3359">
                  <a:moveTo>
                    <a:pt x="1" y="0"/>
                  </a:moveTo>
                  <a:lnTo>
                    <a:pt x="1" y="727"/>
                  </a:lnTo>
                  <a:lnTo>
                    <a:pt x="1204" y="727"/>
                  </a:lnTo>
                  <a:lnTo>
                    <a:pt x="1204" y="3659"/>
                  </a:lnTo>
                  <a:lnTo>
                    <a:pt x="2156" y="3659"/>
                  </a:lnTo>
                  <a:lnTo>
                    <a:pt x="2156" y="727"/>
                  </a:lnTo>
                  <a:lnTo>
                    <a:pt x="3359" y="727"/>
                  </a:lnTo>
                  <a:lnTo>
                    <a:pt x="3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8"/>
            <p:cNvSpPr/>
            <p:nvPr/>
          </p:nvSpPr>
          <p:spPr>
            <a:xfrm>
              <a:off x="1292425" y="3017900"/>
              <a:ext cx="95900" cy="91500"/>
            </a:xfrm>
            <a:custGeom>
              <a:rect b="b" l="l" r="r" t="t"/>
              <a:pathLst>
                <a:path extrusionOk="0" h="3660" w="3836">
                  <a:moveTo>
                    <a:pt x="1931" y="877"/>
                  </a:moveTo>
                  <a:lnTo>
                    <a:pt x="2432" y="2331"/>
                  </a:lnTo>
                  <a:lnTo>
                    <a:pt x="1430" y="2331"/>
                  </a:lnTo>
                  <a:lnTo>
                    <a:pt x="1931" y="877"/>
                  </a:lnTo>
                  <a:close/>
                  <a:moveTo>
                    <a:pt x="1354" y="0"/>
                  </a:moveTo>
                  <a:lnTo>
                    <a:pt x="1" y="3659"/>
                  </a:lnTo>
                  <a:lnTo>
                    <a:pt x="953" y="3659"/>
                  </a:lnTo>
                  <a:lnTo>
                    <a:pt x="1179" y="3008"/>
                  </a:lnTo>
                  <a:lnTo>
                    <a:pt x="2658" y="3008"/>
                  </a:lnTo>
                  <a:lnTo>
                    <a:pt x="2883" y="3659"/>
                  </a:lnTo>
                  <a:lnTo>
                    <a:pt x="3836" y="3659"/>
                  </a:lnTo>
                  <a:lnTo>
                    <a:pt x="24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8"/>
            <p:cNvSpPr/>
            <p:nvPr/>
          </p:nvSpPr>
          <p:spPr>
            <a:xfrm>
              <a:off x="1398250" y="3017900"/>
              <a:ext cx="23825" cy="91500"/>
            </a:xfrm>
            <a:custGeom>
              <a:rect b="b" l="l" r="r" t="t"/>
              <a:pathLst>
                <a:path extrusionOk="0" h="3660" w="953">
                  <a:moveTo>
                    <a:pt x="0" y="0"/>
                  </a:moveTo>
                  <a:lnTo>
                    <a:pt x="0" y="3659"/>
                  </a:lnTo>
                  <a:lnTo>
                    <a:pt x="953" y="3659"/>
                  </a:lnTo>
                  <a:lnTo>
                    <a:pt x="9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8"/>
            <p:cNvSpPr/>
            <p:nvPr/>
          </p:nvSpPr>
          <p:spPr>
            <a:xfrm>
              <a:off x="1432000" y="3017900"/>
              <a:ext cx="85875" cy="91500"/>
            </a:xfrm>
            <a:custGeom>
              <a:rect b="b" l="l" r="r" t="t"/>
              <a:pathLst>
                <a:path extrusionOk="0" h="3660" w="3435">
                  <a:moveTo>
                    <a:pt x="1279" y="727"/>
                  </a:moveTo>
                  <a:cubicBezTo>
                    <a:pt x="1680" y="727"/>
                    <a:pt x="1955" y="827"/>
                    <a:pt x="2156" y="1003"/>
                  </a:cubicBezTo>
                  <a:cubicBezTo>
                    <a:pt x="2356" y="1203"/>
                    <a:pt x="2457" y="1479"/>
                    <a:pt x="2457" y="1830"/>
                  </a:cubicBezTo>
                  <a:cubicBezTo>
                    <a:pt x="2457" y="2206"/>
                    <a:pt x="2356" y="2481"/>
                    <a:pt x="2156" y="2657"/>
                  </a:cubicBezTo>
                  <a:cubicBezTo>
                    <a:pt x="1955" y="2857"/>
                    <a:pt x="1655" y="2958"/>
                    <a:pt x="1279" y="2958"/>
                  </a:cubicBezTo>
                  <a:lnTo>
                    <a:pt x="953" y="2958"/>
                  </a:lnTo>
                  <a:lnTo>
                    <a:pt x="953" y="727"/>
                  </a:lnTo>
                  <a:close/>
                  <a:moveTo>
                    <a:pt x="1" y="0"/>
                  </a:moveTo>
                  <a:lnTo>
                    <a:pt x="1" y="3659"/>
                  </a:lnTo>
                  <a:lnTo>
                    <a:pt x="1003" y="3659"/>
                  </a:lnTo>
                  <a:cubicBezTo>
                    <a:pt x="1554" y="3659"/>
                    <a:pt x="1955" y="3634"/>
                    <a:pt x="2231" y="3534"/>
                  </a:cubicBezTo>
                  <a:cubicBezTo>
                    <a:pt x="2507" y="3459"/>
                    <a:pt x="2732" y="3334"/>
                    <a:pt x="2933" y="3133"/>
                  </a:cubicBezTo>
                  <a:cubicBezTo>
                    <a:pt x="3108" y="2983"/>
                    <a:pt x="3234" y="2782"/>
                    <a:pt x="3309" y="2582"/>
                  </a:cubicBezTo>
                  <a:cubicBezTo>
                    <a:pt x="3409" y="2356"/>
                    <a:pt x="3434" y="2105"/>
                    <a:pt x="3434" y="1830"/>
                  </a:cubicBezTo>
                  <a:cubicBezTo>
                    <a:pt x="3434" y="1554"/>
                    <a:pt x="3409" y="1303"/>
                    <a:pt x="3309" y="1103"/>
                  </a:cubicBezTo>
                  <a:cubicBezTo>
                    <a:pt x="3234" y="877"/>
                    <a:pt x="3108" y="702"/>
                    <a:pt x="2933" y="527"/>
                  </a:cubicBezTo>
                  <a:cubicBezTo>
                    <a:pt x="2732" y="351"/>
                    <a:pt x="2507" y="201"/>
                    <a:pt x="2231" y="125"/>
                  </a:cubicBezTo>
                  <a:cubicBezTo>
                    <a:pt x="1955" y="50"/>
                    <a:pt x="1554"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8"/>
            <p:cNvSpPr/>
            <p:nvPr/>
          </p:nvSpPr>
          <p:spPr>
            <a:xfrm>
              <a:off x="1434975" y="3705863"/>
              <a:ext cx="101525" cy="40750"/>
            </a:xfrm>
            <a:custGeom>
              <a:rect b="b" l="l" r="r" t="t"/>
              <a:pathLst>
                <a:path extrusionOk="0" h="1630" w="4061">
                  <a:moveTo>
                    <a:pt x="1" y="0"/>
                  </a:moveTo>
                  <a:lnTo>
                    <a:pt x="1" y="1630"/>
                  </a:lnTo>
                  <a:lnTo>
                    <a:pt x="4061" y="1630"/>
                  </a:lnTo>
                  <a:lnTo>
                    <a:pt x="40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8"/>
            <p:cNvSpPr/>
            <p:nvPr/>
          </p:nvSpPr>
          <p:spPr>
            <a:xfrm>
              <a:off x="874825" y="3705863"/>
              <a:ext cx="100900" cy="40750"/>
            </a:xfrm>
            <a:custGeom>
              <a:rect b="b" l="l" r="r" t="t"/>
              <a:pathLst>
                <a:path extrusionOk="0" h="1630" w="4036">
                  <a:moveTo>
                    <a:pt x="1" y="0"/>
                  </a:moveTo>
                  <a:lnTo>
                    <a:pt x="1" y="1630"/>
                  </a:lnTo>
                  <a:lnTo>
                    <a:pt x="4036" y="1630"/>
                  </a:lnTo>
                  <a:lnTo>
                    <a:pt x="40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8"/>
            <p:cNvSpPr/>
            <p:nvPr/>
          </p:nvSpPr>
          <p:spPr>
            <a:xfrm>
              <a:off x="1507050" y="2126738"/>
              <a:ext cx="79575" cy="50950"/>
            </a:xfrm>
            <a:custGeom>
              <a:rect b="b" l="l" r="r" t="t"/>
              <a:pathLst>
                <a:path extrusionOk="0" h="2038" w="3183">
                  <a:moveTo>
                    <a:pt x="767" y="1"/>
                  </a:moveTo>
                  <a:cubicBezTo>
                    <a:pt x="670" y="1"/>
                    <a:pt x="597" y="53"/>
                    <a:pt x="576" y="158"/>
                  </a:cubicBezTo>
                  <a:cubicBezTo>
                    <a:pt x="526" y="258"/>
                    <a:pt x="602" y="383"/>
                    <a:pt x="702" y="408"/>
                  </a:cubicBezTo>
                  <a:cubicBezTo>
                    <a:pt x="1704" y="684"/>
                    <a:pt x="2657" y="1110"/>
                    <a:pt x="2707" y="1260"/>
                  </a:cubicBezTo>
                  <a:cubicBezTo>
                    <a:pt x="2707" y="1310"/>
                    <a:pt x="2456" y="1561"/>
                    <a:pt x="201" y="1611"/>
                  </a:cubicBezTo>
                  <a:cubicBezTo>
                    <a:pt x="100" y="1636"/>
                    <a:pt x="0" y="1711"/>
                    <a:pt x="0" y="1837"/>
                  </a:cubicBezTo>
                  <a:cubicBezTo>
                    <a:pt x="0" y="1937"/>
                    <a:pt x="100" y="2037"/>
                    <a:pt x="226" y="2037"/>
                  </a:cubicBezTo>
                  <a:cubicBezTo>
                    <a:pt x="2556" y="1987"/>
                    <a:pt x="3083" y="1711"/>
                    <a:pt x="3133" y="1336"/>
                  </a:cubicBezTo>
                  <a:cubicBezTo>
                    <a:pt x="3183" y="809"/>
                    <a:pt x="1905" y="308"/>
                    <a:pt x="827" y="7"/>
                  </a:cubicBezTo>
                  <a:cubicBezTo>
                    <a:pt x="806" y="3"/>
                    <a:pt x="786" y="1"/>
                    <a:pt x="7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8"/>
            <p:cNvSpPr/>
            <p:nvPr/>
          </p:nvSpPr>
          <p:spPr>
            <a:xfrm>
              <a:off x="1360425" y="2155113"/>
              <a:ext cx="250650" cy="278200"/>
            </a:xfrm>
            <a:custGeom>
              <a:rect b="b" l="l" r="r" t="t"/>
              <a:pathLst>
                <a:path extrusionOk="0" h="11128" w="10026">
                  <a:moveTo>
                    <a:pt x="3935" y="0"/>
                  </a:moveTo>
                  <a:lnTo>
                    <a:pt x="3935" y="952"/>
                  </a:lnTo>
                  <a:lnTo>
                    <a:pt x="2507" y="952"/>
                  </a:lnTo>
                  <a:cubicBezTo>
                    <a:pt x="1128" y="952"/>
                    <a:pt x="0" y="2080"/>
                    <a:pt x="0" y="3459"/>
                  </a:cubicBezTo>
                  <a:lnTo>
                    <a:pt x="0" y="8622"/>
                  </a:lnTo>
                  <a:cubicBezTo>
                    <a:pt x="0" y="10000"/>
                    <a:pt x="1128" y="11128"/>
                    <a:pt x="2507" y="11128"/>
                  </a:cubicBezTo>
                  <a:lnTo>
                    <a:pt x="7519" y="11128"/>
                  </a:lnTo>
                  <a:cubicBezTo>
                    <a:pt x="8898" y="11128"/>
                    <a:pt x="10025" y="10000"/>
                    <a:pt x="10025" y="8622"/>
                  </a:cubicBezTo>
                  <a:lnTo>
                    <a:pt x="10025" y="3459"/>
                  </a:lnTo>
                  <a:cubicBezTo>
                    <a:pt x="10025" y="2080"/>
                    <a:pt x="8898" y="952"/>
                    <a:pt x="7519" y="952"/>
                  </a:cubicBezTo>
                  <a:lnTo>
                    <a:pt x="6091" y="952"/>
                  </a:lnTo>
                  <a:lnTo>
                    <a:pt x="6091" y="0"/>
                  </a:lnTo>
                  <a:close/>
                </a:path>
              </a:pathLst>
            </a:cu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8"/>
            <p:cNvSpPr/>
            <p:nvPr/>
          </p:nvSpPr>
          <p:spPr>
            <a:xfrm>
              <a:off x="1360425" y="2155113"/>
              <a:ext cx="122825" cy="278200"/>
            </a:xfrm>
            <a:custGeom>
              <a:rect b="b" l="l" r="r" t="t"/>
              <a:pathLst>
                <a:path extrusionOk="0" h="11128" w="4913">
                  <a:moveTo>
                    <a:pt x="3935" y="0"/>
                  </a:moveTo>
                  <a:lnTo>
                    <a:pt x="3935" y="952"/>
                  </a:lnTo>
                  <a:lnTo>
                    <a:pt x="2507" y="952"/>
                  </a:lnTo>
                  <a:cubicBezTo>
                    <a:pt x="1128" y="952"/>
                    <a:pt x="0" y="2080"/>
                    <a:pt x="0" y="3459"/>
                  </a:cubicBezTo>
                  <a:lnTo>
                    <a:pt x="0" y="8622"/>
                  </a:lnTo>
                  <a:cubicBezTo>
                    <a:pt x="0" y="10000"/>
                    <a:pt x="1128" y="11128"/>
                    <a:pt x="2507" y="11128"/>
                  </a:cubicBezTo>
                  <a:lnTo>
                    <a:pt x="4913" y="11128"/>
                  </a:lnTo>
                  <a:lnTo>
                    <a:pt x="49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8"/>
            <p:cNvSpPr/>
            <p:nvPr/>
          </p:nvSpPr>
          <p:spPr>
            <a:xfrm>
              <a:off x="1444375" y="2117513"/>
              <a:ext cx="82750" cy="45750"/>
            </a:xfrm>
            <a:custGeom>
              <a:rect b="b" l="l" r="r" t="t"/>
              <a:pathLst>
                <a:path extrusionOk="0" h="1830" w="3310">
                  <a:moveTo>
                    <a:pt x="201" y="0"/>
                  </a:moveTo>
                  <a:cubicBezTo>
                    <a:pt x="101" y="0"/>
                    <a:pt x="1" y="75"/>
                    <a:pt x="1" y="201"/>
                  </a:cubicBezTo>
                  <a:lnTo>
                    <a:pt x="1" y="1629"/>
                  </a:lnTo>
                  <a:cubicBezTo>
                    <a:pt x="1" y="1730"/>
                    <a:pt x="101" y="1830"/>
                    <a:pt x="201" y="1830"/>
                  </a:cubicBezTo>
                  <a:lnTo>
                    <a:pt x="3109" y="1830"/>
                  </a:lnTo>
                  <a:cubicBezTo>
                    <a:pt x="3209" y="1830"/>
                    <a:pt x="3309" y="1730"/>
                    <a:pt x="3309" y="1629"/>
                  </a:cubicBezTo>
                  <a:lnTo>
                    <a:pt x="3309" y="201"/>
                  </a:lnTo>
                  <a:cubicBezTo>
                    <a:pt x="3309" y="75"/>
                    <a:pt x="3209" y="0"/>
                    <a:pt x="31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8"/>
            <p:cNvSpPr/>
            <p:nvPr/>
          </p:nvSpPr>
          <p:spPr>
            <a:xfrm>
              <a:off x="1434975" y="2220263"/>
              <a:ext cx="98400" cy="21950"/>
            </a:xfrm>
            <a:custGeom>
              <a:rect b="b" l="l" r="r" t="t"/>
              <a:pathLst>
                <a:path extrusionOk="0" h="878" w="3936">
                  <a:moveTo>
                    <a:pt x="1" y="1"/>
                  </a:moveTo>
                  <a:lnTo>
                    <a:pt x="1" y="878"/>
                  </a:lnTo>
                  <a:lnTo>
                    <a:pt x="3936" y="878"/>
                  </a:lnTo>
                  <a:lnTo>
                    <a:pt x="39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2" name="Shape 5122"/>
        <p:cNvGrpSpPr/>
        <p:nvPr/>
      </p:nvGrpSpPr>
      <p:grpSpPr>
        <a:xfrm>
          <a:off x="0" y="0"/>
          <a:ext cx="0" cy="0"/>
          <a:chOff x="0" y="0"/>
          <a:chExt cx="0" cy="0"/>
        </a:xfrm>
      </p:grpSpPr>
      <p:grpSp>
        <p:nvGrpSpPr>
          <p:cNvPr id="5123" name="Google Shape;5123;p99"/>
          <p:cNvGrpSpPr/>
          <p:nvPr/>
        </p:nvGrpSpPr>
        <p:grpSpPr>
          <a:xfrm>
            <a:off x="4743097" y="2982458"/>
            <a:ext cx="457037" cy="457037"/>
            <a:chOff x="2866317" y="3817357"/>
            <a:chExt cx="356865" cy="356865"/>
          </a:xfrm>
        </p:grpSpPr>
        <p:sp>
          <p:nvSpPr>
            <p:cNvPr id="5124" name="Google Shape;5124;p99"/>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9"/>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99"/>
          <p:cNvGrpSpPr/>
          <p:nvPr/>
        </p:nvGrpSpPr>
        <p:grpSpPr>
          <a:xfrm>
            <a:off x="5891715" y="2982458"/>
            <a:ext cx="457037" cy="456567"/>
            <a:chOff x="3763184" y="3817357"/>
            <a:chExt cx="356865" cy="356498"/>
          </a:xfrm>
        </p:grpSpPr>
        <p:sp>
          <p:nvSpPr>
            <p:cNvPr id="5127" name="Google Shape;5127;p99"/>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9"/>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9"/>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9"/>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1" name="Google Shape;5131;p99"/>
          <p:cNvSpPr txBox="1"/>
          <p:nvPr>
            <p:ph type="title"/>
          </p:nvPr>
        </p:nvSpPr>
        <p:spPr>
          <a:xfrm>
            <a:off x="4385950" y="554950"/>
            <a:ext cx="3849600" cy="109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5132" name="Google Shape;5132;p99"/>
          <p:cNvGrpSpPr/>
          <p:nvPr/>
        </p:nvGrpSpPr>
        <p:grpSpPr>
          <a:xfrm>
            <a:off x="6466495" y="2982458"/>
            <a:ext cx="456567" cy="456567"/>
            <a:chOff x="4211985" y="3817357"/>
            <a:chExt cx="356498" cy="356498"/>
          </a:xfrm>
        </p:grpSpPr>
        <p:sp>
          <p:nvSpPr>
            <p:cNvPr id="5133" name="Google Shape;5133;p99"/>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9"/>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99"/>
          <p:cNvGrpSpPr/>
          <p:nvPr/>
        </p:nvGrpSpPr>
        <p:grpSpPr>
          <a:xfrm>
            <a:off x="5316931" y="2982458"/>
            <a:ext cx="457037" cy="456567"/>
            <a:chOff x="3314750" y="3817357"/>
            <a:chExt cx="356865" cy="356498"/>
          </a:xfrm>
        </p:grpSpPr>
        <p:sp>
          <p:nvSpPr>
            <p:cNvPr id="5136" name="Google Shape;5136;p99"/>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7" name="Google Shape;5137;p99"/>
            <p:cNvGrpSpPr/>
            <p:nvPr/>
          </p:nvGrpSpPr>
          <p:grpSpPr>
            <a:xfrm>
              <a:off x="3394986" y="3894612"/>
              <a:ext cx="202339" cy="202323"/>
              <a:chOff x="935197" y="1793977"/>
              <a:chExt cx="256451" cy="256430"/>
            </a:xfrm>
          </p:grpSpPr>
          <p:sp>
            <p:nvSpPr>
              <p:cNvPr id="5138" name="Google Shape;5138;p9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0" name="Google Shape;5140;p99"/>
          <p:cNvGrpSpPr/>
          <p:nvPr/>
        </p:nvGrpSpPr>
        <p:grpSpPr>
          <a:xfrm>
            <a:off x="-284136" y="1578138"/>
            <a:ext cx="4188041" cy="3143027"/>
            <a:chOff x="3960300" y="1679100"/>
            <a:chExt cx="1574925" cy="1181900"/>
          </a:xfrm>
        </p:grpSpPr>
        <p:sp>
          <p:nvSpPr>
            <p:cNvPr id="5141" name="Google Shape;5141;p99"/>
            <p:cNvSpPr/>
            <p:nvPr/>
          </p:nvSpPr>
          <p:spPr>
            <a:xfrm>
              <a:off x="5272950" y="1938400"/>
              <a:ext cx="69075" cy="69500"/>
            </a:xfrm>
            <a:custGeom>
              <a:rect b="b" l="l" r="r" t="t"/>
              <a:pathLst>
                <a:path extrusionOk="0" h="2780" w="2763">
                  <a:moveTo>
                    <a:pt x="1306" y="1"/>
                  </a:moveTo>
                  <a:cubicBezTo>
                    <a:pt x="1253" y="1"/>
                    <a:pt x="1207" y="11"/>
                    <a:pt x="1172" y="35"/>
                  </a:cubicBezTo>
                  <a:cubicBezTo>
                    <a:pt x="865" y="286"/>
                    <a:pt x="0" y="2071"/>
                    <a:pt x="0" y="2071"/>
                  </a:cubicBezTo>
                  <a:cubicBezTo>
                    <a:pt x="0" y="2071"/>
                    <a:pt x="953" y="2780"/>
                    <a:pt x="1190" y="2780"/>
                  </a:cubicBezTo>
                  <a:cubicBezTo>
                    <a:pt x="1206" y="2780"/>
                    <a:pt x="1219" y="2776"/>
                    <a:pt x="1228" y="2769"/>
                  </a:cubicBezTo>
                  <a:cubicBezTo>
                    <a:pt x="1367" y="2657"/>
                    <a:pt x="2734" y="1514"/>
                    <a:pt x="2762" y="760"/>
                  </a:cubicBezTo>
                  <a:cubicBezTo>
                    <a:pt x="2762" y="760"/>
                    <a:pt x="1757" y="1"/>
                    <a:pt x="1306"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9"/>
            <p:cNvSpPr/>
            <p:nvPr/>
          </p:nvSpPr>
          <p:spPr>
            <a:xfrm>
              <a:off x="5193425" y="1956700"/>
              <a:ext cx="135350" cy="157650"/>
            </a:xfrm>
            <a:custGeom>
              <a:rect b="b" l="l" r="r" t="t"/>
              <a:pathLst>
                <a:path extrusionOk="0" h="6306" w="5414">
                  <a:moveTo>
                    <a:pt x="3014" y="0"/>
                  </a:moveTo>
                  <a:cubicBezTo>
                    <a:pt x="3014" y="0"/>
                    <a:pt x="1061" y="1814"/>
                    <a:pt x="531" y="2260"/>
                  </a:cubicBezTo>
                  <a:cubicBezTo>
                    <a:pt x="1" y="2679"/>
                    <a:pt x="1145" y="6306"/>
                    <a:pt x="1145" y="6306"/>
                  </a:cubicBezTo>
                  <a:cubicBezTo>
                    <a:pt x="2010" y="5580"/>
                    <a:pt x="5413" y="2455"/>
                    <a:pt x="5385" y="2037"/>
                  </a:cubicBezTo>
                  <a:lnTo>
                    <a:pt x="30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9"/>
            <p:cNvSpPr/>
            <p:nvPr/>
          </p:nvSpPr>
          <p:spPr>
            <a:xfrm>
              <a:off x="3965875" y="1679100"/>
              <a:ext cx="1569350" cy="101200"/>
            </a:xfrm>
            <a:custGeom>
              <a:rect b="b" l="l" r="r" t="t"/>
              <a:pathLst>
                <a:path extrusionOk="0" h="4048" w="62774">
                  <a:moveTo>
                    <a:pt x="670" y="1"/>
                  </a:moveTo>
                  <a:cubicBezTo>
                    <a:pt x="391" y="1"/>
                    <a:pt x="279" y="168"/>
                    <a:pt x="0" y="558"/>
                  </a:cubicBezTo>
                  <a:lnTo>
                    <a:pt x="56" y="698"/>
                  </a:lnTo>
                  <a:cubicBezTo>
                    <a:pt x="56" y="1033"/>
                    <a:pt x="363" y="1228"/>
                    <a:pt x="642" y="1256"/>
                  </a:cubicBezTo>
                  <a:lnTo>
                    <a:pt x="62104" y="4046"/>
                  </a:lnTo>
                  <a:cubicBezTo>
                    <a:pt x="62113" y="4047"/>
                    <a:pt x="62123" y="4047"/>
                    <a:pt x="62132" y="4047"/>
                  </a:cubicBezTo>
                  <a:cubicBezTo>
                    <a:pt x="62407" y="4047"/>
                    <a:pt x="62745" y="3669"/>
                    <a:pt x="62745" y="3265"/>
                  </a:cubicBezTo>
                  <a:lnTo>
                    <a:pt x="62773" y="3181"/>
                  </a:lnTo>
                  <a:cubicBezTo>
                    <a:pt x="62773" y="2846"/>
                    <a:pt x="62634" y="2623"/>
                    <a:pt x="62355" y="2623"/>
                  </a:cubicBezTo>
                  <a:lnTo>
                    <a:pt x="670" y="1"/>
                  </a:ln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9"/>
            <p:cNvSpPr/>
            <p:nvPr/>
          </p:nvSpPr>
          <p:spPr>
            <a:xfrm>
              <a:off x="3962375" y="1939250"/>
              <a:ext cx="1570750" cy="42650"/>
            </a:xfrm>
            <a:custGeom>
              <a:rect b="b" l="l" r="r" t="t"/>
              <a:pathLst>
                <a:path extrusionOk="0" h="1706" w="62830">
                  <a:moveTo>
                    <a:pt x="62383" y="1"/>
                  </a:moveTo>
                  <a:lnTo>
                    <a:pt x="671" y="475"/>
                  </a:lnTo>
                  <a:cubicBezTo>
                    <a:pt x="364" y="475"/>
                    <a:pt x="252" y="643"/>
                    <a:pt x="1" y="1061"/>
                  </a:cubicBezTo>
                  <a:lnTo>
                    <a:pt x="57" y="1173"/>
                  </a:lnTo>
                  <a:cubicBezTo>
                    <a:pt x="83" y="1512"/>
                    <a:pt x="378" y="1705"/>
                    <a:pt x="645" y="1705"/>
                  </a:cubicBezTo>
                  <a:cubicBezTo>
                    <a:pt x="663" y="1705"/>
                    <a:pt x="681" y="1704"/>
                    <a:pt x="698" y="1703"/>
                  </a:cubicBezTo>
                  <a:lnTo>
                    <a:pt x="62216" y="1452"/>
                  </a:lnTo>
                  <a:cubicBezTo>
                    <a:pt x="62495" y="1452"/>
                    <a:pt x="62830" y="1061"/>
                    <a:pt x="62830" y="643"/>
                  </a:cubicBezTo>
                  <a:lnTo>
                    <a:pt x="62830" y="559"/>
                  </a:lnTo>
                  <a:cubicBezTo>
                    <a:pt x="62802" y="224"/>
                    <a:pt x="62662" y="1"/>
                    <a:pt x="62383"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9"/>
            <p:cNvSpPr/>
            <p:nvPr/>
          </p:nvSpPr>
          <p:spPr>
            <a:xfrm>
              <a:off x="5370600" y="1749550"/>
              <a:ext cx="26525" cy="209950"/>
            </a:xfrm>
            <a:custGeom>
              <a:rect b="b" l="l" r="r" t="t"/>
              <a:pathLst>
                <a:path extrusionOk="0" h="8398" w="1061">
                  <a:moveTo>
                    <a:pt x="586" y="0"/>
                  </a:moveTo>
                  <a:cubicBezTo>
                    <a:pt x="307" y="0"/>
                    <a:pt x="84" y="363"/>
                    <a:pt x="84" y="809"/>
                  </a:cubicBezTo>
                  <a:lnTo>
                    <a:pt x="0" y="7589"/>
                  </a:lnTo>
                  <a:cubicBezTo>
                    <a:pt x="0" y="8035"/>
                    <a:pt x="223" y="8398"/>
                    <a:pt x="474" y="8398"/>
                  </a:cubicBezTo>
                  <a:cubicBezTo>
                    <a:pt x="753" y="8398"/>
                    <a:pt x="977" y="8035"/>
                    <a:pt x="977" y="7589"/>
                  </a:cubicBezTo>
                  <a:lnTo>
                    <a:pt x="1060" y="837"/>
                  </a:lnTo>
                  <a:cubicBezTo>
                    <a:pt x="1060" y="391"/>
                    <a:pt x="837" y="0"/>
                    <a:pt x="586"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9"/>
            <p:cNvSpPr/>
            <p:nvPr/>
          </p:nvSpPr>
          <p:spPr>
            <a:xfrm>
              <a:off x="5279225" y="1747450"/>
              <a:ext cx="27225" cy="212750"/>
            </a:xfrm>
            <a:custGeom>
              <a:rect b="b" l="l" r="r" t="t"/>
              <a:pathLst>
                <a:path extrusionOk="0" h="8510" w="1089">
                  <a:moveTo>
                    <a:pt x="614" y="1"/>
                  </a:moveTo>
                  <a:cubicBezTo>
                    <a:pt x="335" y="1"/>
                    <a:pt x="112" y="363"/>
                    <a:pt x="112" y="810"/>
                  </a:cubicBezTo>
                  <a:lnTo>
                    <a:pt x="28" y="7673"/>
                  </a:lnTo>
                  <a:cubicBezTo>
                    <a:pt x="0" y="8147"/>
                    <a:pt x="224" y="8510"/>
                    <a:pt x="503" y="8510"/>
                  </a:cubicBezTo>
                  <a:cubicBezTo>
                    <a:pt x="782" y="8510"/>
                    <a:pt x="1005" y="8119"/>
                    <a:pt x="1005" y="7673"/>
                  </a:cubicBezTo>
                  <a:lnTo>
                    <a:pt x="1088" y="838"/>
                  </a:lnTo>
                  <a:cubicBezTo>
                    <a:pt x="1088" y="391"/>
                    <a:pt x="893" y="1"/>
                    <a:pt x="614"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9"/>
            <p:cNvSpPr/>
            <p:nvPr/>
          </p:nvSpPr>
          <p:spPr>
            <a:xfrm>
              <a:off x="5187150" y="1743275"/>
              <a:ext cx="27925" cy="219025"/>
            </a:xfrm>
            <a:custGeom>
              <a:rect b="b" l="l" r="r" t="t"/>
              <a:pathLst>
                <a:path extrusionOk="0" h="8761" w="1117">
                  <a:moveTo>
                    <a:pt x="615" y="0"/>
                  </a:moveTo>
                  <a:cubicBezTo>
                    <a:pt x="336" y="0"/>
                    <a:pt x="84" y="363"/>
                    <a:pt x="84" y="837"/>
                  </a:cubicBezTo>
                  <a:lnTo>
                    <a:pt x="1" y="7896"/>
                  </a:lnTo>
                  <a:cubicBezTo>
                    <a:pt x="1" y="8370"/>
                    <a:pt x="224" y="8761"/>
                    <a:pt x="503" y="8761"/>
                  </a:cubicBezTo>
                  <a:cubicBezTo>
                    <a:pt x="782" y="8761"/>
                    <a:pt x="1005" y="8370"/>
                    <a:pt x="1005" y="7896"/>
                  </a:cubicBezTo>
                  <a:lnTo>
                    <a:pt x="1089" y="893"/>
                  </a:lnTo>
                  <a:cubicBezTo>
                    <a:pt x="1117" y="419"/>
                    <a:pt x="894" y="28"/>
                    <a:pt x="61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9"/>
            <p:cNvSpPr/>
            <p:nvPr/>
          </p:nvSpPr>
          <p:spPr>
            <a:xfrm>
              <a:off x="5092300" y="1738350"/>
              <a:ext cx="28625" cy="227450"/>
            </a:xfrm>
            <a:custGeom>
              <a:rect b="b" l="l" r="r" t="t"/>
              <a:pathLst>
                <a:path extrusionOk="0" h="9098" w="1145">
                  <a:moveTo>
                    <a:pt x="614" y="1"/>
                  </a:moveTo>
                  <a:cubicBezTo>
                    <a:pt x="346" y="1"/>
                    <a:pt x="112" y="382"/>
                    <a:pt x="112" y="867"/>
                  </a:cubicBezTo>
                  <a:lnTo>
                    <a:pt x="0" y="8204"/>
                  </a:lnTo>
                  <a:cubicBezTo>
                    <a:pt x="0" y="8679"/>
                    <a:pt x="224" y="9097"/>
                    <a:pt x="531" y="9097"/>
                  </a:cubicBezTo>
                  <a:cubicBezTo>
                    <a:pt x="810" y="9097"/>
                    <a:pt x="1061" y="8679"/>
                    <a:pt x="1061" y="8204"/>
                  </a:cubicBezTo>
                  <a:lnTo>
                    <a:pt x="1144" y="895"/>
                  </a:lnTo>
                  <a:cubicBezTo>
                    <a:pt x="1144" y="420"/>
                    <a:pt x="921" y="2"/>
                    <a:pt x="642" y="2"/>
                  </a:cubicBezTo>
                  <a:cubicBezTo>
                    <a:pt x="633" y="1"/>
                    <a:pt x="623" y="1"/>
                    <a:pt x="614"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9"/>
            <p:cNvSpPr/>
            <p:nvPr/>
          </p:nvSpPr>
          <p:spPr>
            <a:xfrm>
              <a:off x="4996050" y="1731400"/>
              <a:ext cx="29325" cy="232325"/>
            </a:xfrm>
            <a:custGeom>
              <a:rect b="b" l="l" r="r" t="t"/>
              <a:pathLst>
                <a:path extrusionOk="0" h="9293" w="1173">
                  <a:moveTo>
                    <a:pt x="642" y="1"/>
                  </a:moveTo>
                  <a:cubicBezTo>
                    <a:pt x="363" y="1"/>
                    <a:pt x="112" y="392"/>
                    <a:pt x="112" y="894"/>
                  </a:cubicBezTo>
                  <a:lnTo>
                    <a:pt x="0" y="8399"/>
                  </a:lnTo>
                  <a:cubicBezTo>
                    <a:pt x="0" y="8885"/>
                    <a:pt x="236" y="9293"/>
                    <a:pt x="504" y="9293"/>
                  </a:cubicBezTo>
                  <a:cubicBezTo>
                    <a:pt x="513" y="9293"/>
                    <a:pt x="522" y="9292"/>
                    <a:pt x="530" y="9291"/>
                  </a:cubicBezTo>
                  <a:cubicBezTo>
                    <a:pt x="837" y="9291"/>
                    <a:pt x="1061" y="8901"/>
                    <a:pt x="1088" y="8399"/>
                  </a:cubicBezTo>
                  <a:lnTo>
                    <a:pt x="1172" y="950"/>
                  </a:lnTo>
                  <a:cubicBezTo>
                    <a:pt x="1172" y="447"/>
                    <a:pt x="949" y="29"/>
                    <a:pt x="64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9"/>
            <p:cNvSpPr/>
            <p:nvPr/>
          </p:nvSpPr>
          <p:spPr>
            <a:xfrm>
              <a:off x="4897700" y="1736300"/>
              <a:ext cx="30725" cy="224600"/>
            </a:xfrm>
            <a:custGeom>
              <a:rect b="b" l="l" r="r" t="t"/>
              <a:pathLst>
                <a:path extrusionOk="0" h="8984" w="1229">
                  <a:moveTo>
                    <a:pt x="670" y="0"/>
                  </a:moveTo>
                  <a:cubicBezTo>
                    <a:pt x="363" y="0"/>
                    <a:pt x="140" y="28"/>
                    <a:pt x="112" y="530"/>
                  </a:cubicBezTo>
                  <a:lnTo>
                    <a:pt x="29" y="8119"/>
                  </a:lnTo>
                  <a:cubicBezTo>
                    <a:pt x="1" y="8593"/>
                    <a:pt x="252" y="8984"/>
                    <a:pt x="559" y="8984"/>
                  </a:cubicBezTo>
                  <a:cubicBezTo>
                    <a:pt x="865" y="8984"/>
                    <a:pt x="1117" y="8844"/>
                    <a:pt x="1117" y="8342"/>
                  </a:cubicBezTo>
                  <a:lnTo>
                    <a:pt x="1228" y="558"/>
                  </a:lnTo>
                  <a:cubicBezTo>
                    <a:pt x="1228" y="56"/>
                    <a:pt x="977" y="0"/>
                    <a:pt x="67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9"/>
            <p:cNvSpPr/>
            <p:nvPr/>
          </p:nvSpPr>
          <p:spPr>
            <a:xfrm>
              <a:off x="4797975" y="1731400"/>
              <a:ext cx="31400" cy="230250"/>
            </a:xfrm>
            <a:custGeom>
              <a:rect b="b" l="l" r="r" t="t"/>
              <a:pathLst>
                <a:path extrusionOk="0" h="9210" w="1256">
                  <a:moveTo>
                    <a:pt x="408" y="74"/>
                  </a:moveTo>
                  <a:cubicBezTo>
                    <a:pt x="232" y="74"/>
                    <a:pt x="112" y="128"/>
                    <a:pt x="112" y="475"/>
                  </a:cubicBezTo>
                  <a:lnTo>
                    <a:pt x="0" y="8315"/>
                  </a:lnTo>
                  <a:cubicBezTo>
                    <a:pt x="0" y="8817"/>
                    <a:pt x="251" y="9208"/>
                    <a:pt x="558" y="9208"/>
                  </a:cubicBezTo>
                  <a:cubicBezTo>
                    <a:pt x="616" y="9208"/>
                    <a:pt x="673" y="9210"/>
                    <a:pt x="726" y="9210"/>
                  </a:cubicBezTo>
                  <a:cubicBezTo>
                    <a:pt x="951" y="9210"/>
                    <a:pt x="1116" y="9173"/>
                    <a:pt x="1116" y="8789"/>
                  </a:cubicBezTo>
                  <a:lnTo>
                    <a:pt x="1228" y="503"/>
                  </a:lnTo>
                  <a:cubicBezTo>
                    <a:pt x="1256" y="1"/>
                    <a:pt x="1004" y="113"/>
                    <a:pt x="670" y="85"/>
                  </a:cubicBezTo>
                  <a:cubicBezTo>
                    <a:pt x="575" y="85"/>
                    <a:pt x="486" y="74"/>
                    <a:pt x="408" y="74"/>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9"/>
            <p:cNvSpPr/>
            <p:nvPr/>
          </p:nvSpPr>
          <p:spPr>
            <a:xfrm>
              <a:off x="4695425" y="1730975"/>
              <a:ext cx="32125" cy="231325"/>
            </a:xfrm>
            <a:custGeom>
              <a:rect b="b" l="l" r="r" t="t"/>
              <a:pathLst>
                <a:path extrusionOk="0" h="9253" w="1285">
                  <a:moveTo>
                    <a:pt x="407" y="0"/>
                  </a:moveTo>
                  <a:cubicBezTo>
                    <a:pt x="244" y="0"/>
                    <a:pt x="140" y="58"/>
                    <a:pt x="140" y="381"/>
                  </a:cubicBezTo>
                  <a:lnTo>
                    <a:pt x="29" y="8332"/>
                  </a:lnTo>
                  <a:cubicBezTo>
                    <a:pt x="1" y="8834"/>
                    <a:pt x="280" y="9253"/>
                    <a:pt x="587" y="9253"/>
                  </a:cubicBezTo>
                  <a:cubicBezTo>
                    <a:pt x="894" y="9253"/>
                    <a:pt x="1173" y="9225"/>
                    <a:pt x="1173" y="8722"/>
                  </a:cubicBezTo>
                  <a:lnTo>
                    <a:pt x="1284" y="409"/>
                  </a:lnTo>
                  <a:cubicBezTo>
                    <a:pt x="1284" y="61"/>
                    <a:pt x="1164" y="7"/>
                    <a:pt x="988" y="7"/>
                  </a:cubicBezTo>
                  <a:cubicBezTo>
                    <a:pt x="910" y="7"/>
                    <a:pt x="821" y="18"/>
                    <a:pt x="726" y="18"/>
                  </a:cubicBezTo>
                  <a:cubicBezTo>
                    <a:pt x="607" y="18"/>
                    <a:pt x="498" y="0"/>
                    <a:pt x="407"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9"/>
            <p:cNvSpPr/>
            <p:nvPr/>
          </p:nvSpPr>
          <p:spPr>
            <a:xfrm>
              <a:off x="4591500" y="1709800"/>
              <a:ext cx="32825" cy="260875"/>
            </a:xfrm>
            <a:custGeom>
              <a:rect b="b" l="l" r="r" t="t"/>
              <a:pathLst>
                <a:path extrusionOk="0" h="10435" w="1313">
                  <a:moveTo>
                    <a:pt x="726" y="0"/>
                  </a:moveTo>
                  <a:cubicBezTo>
                    <a:pt x="392" y="0"/>
                    <a:pt x="140" y="446"/>
                    <a:pt x="113" y="1004"/>
                  </a:cubicBezTo>
                  <a:lnTo>
                    <a:pt x="1" y="9402"/>
                  </a:lnTo>
                  <a:cubicBezTo>
                    <a:pt x="1" y="9960"/>
                    <a:pt x="252" y="10434"/>
                    <a:pt x="587" y="10434"/>
                  </a:cubicBezTo>
                  <a:cubicBezTo>
                    <a:pt x="922" y="10434"/>
                    <a:pt x="1173" y="9960"/>
                    <a:pt x="1201" y="9402"/>
                  </a:cubicBezTo>
                  <a:lnTo>
                    <a:pt x="1312" y="1032"/>
                  </a:lnTo>
                  <a:cubicBezTo>
                    <a:pt x="1312" y="474"/>
                    <a:pt x="1061" y="28"/>
                    <a:pt x="726"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9"/>
            <p:cNvSpPr/>
            <p:nvPr/>
          </p:nvSpPr>
          <p:spPr>
            <a:xfrm>
              <a:off x="4484800" y="1707675"/>
              <a:ext cx="34200" cy="258800"/>
            </a:xfrm>
            <a:custGeom>
              <a:rect b="b" l="l" r="r" t="t"/>
              <a:pathLst>
                <a:path extrusionOk="0" h="10352" w="1368">
                  <a:moveTo>
                    <a:pt x="724" y="0"/>
                  </a:moveTo>
                  <a:cubicBezTo>
                    <a:pt x="403" y="0"/>
                    <a:pt x="140" y="436"/>
                    <a:pt x="140" y="978"/>
                  </a:cubicBezTo>
                  <a:lnTo>
                    <a:pt x="28" y="9348"/>
                  </a:lnTo>
                  <a:cubicBezTo>
                    <a:pt x="0" y="9906"/>
                    <a:pt x="279" y="10352"/>
                    <a:pt x="614" y="10352"/>
                  </a:cubicBezTo>
                  <a:cubicBezTo>
                    <a:pt x="949" y="10352"/>
                    <a:pt x="1228" y="9906"/>
                    <a:pt x="1228" y="9348"/>
                  </a:cubicBezTo>
                  <a:lnTo>
                    <a:pt x="1340" y="1034"/>
                  </a:lnTo>
                  <a:cubicBezTo>
                    <a:pt x="1367" y="476"/>
                    <a:pt x="1088" y="1"/>
                    <a:pt x="754" y="1"/>
                  </a:cubicBezTo>
                  <a:cubicBezTo>
                    <a:pt x="744" y="1"/>
                    <a:pt x="734" y="0"/>
                    <a:pt x="724"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9"/>
            <p:cNvSpPr/>
            <p:nvPr/>
          </p:nvSpPr>
          <p:spPr>
            <a:xfrm>
              <a:off x="4376000" y="1705600"/>
              <a:ext cx="34900" cy="269950"/>
            </a:xfrm>
            <a:custGeom>
              <a:rect b="b" l="l" r="r" t="t"/>
              <a:pathLst>
                <a:path extrusionOk="0" h="10798" w="1396">
                  <a:moveTo>
                    <a:pt x="781" y="1"/>
                  </a:moveTo>
                  <a:cubicBezTo>
                    <a:pt x="446" y="1"/>
                    <a:pt x="168" y="475"/>
                    <a:pt x="140" y="1061"/>
                  </a:cubicBezTo>
                  <a:lnTo>
                    <a:pt x="28" y="9737"/>
                  </a:lnTo>
                  <a:cubicBezTo>
                    <a:pt x="0" y="10323"/>
                    <a:pt x="279" y="10798"/>
                    <a:pt x="614" y="10798"/>
                  </a:cubicBezTo>
                  <a:cubicBezTo>
                    <a:pt x="977" y="10798"/>
                    <a:pt x="1256" y="10323"/>
                    <a:pt x="1256" y="9737"/>
                  </a:cubicBezTo>
                  <a:lnTo>
                    <a:pt x="1395" y="1089"/>
                  </a:lnTo>
                  <a:cubicBezTo>
                    <a:pt x="1395" y="503"/>
                    <a:pt x="1116" y="29"/>
                    <a:pt x="7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9"/>
            <p:cNvSpPr/>
            <p:nvPr/>
          </p:nvSpPr>
          <p:spPr>
            <a:xfrm>
              <a:off x="4265100" y="1702825"/>
              <a:ext cx="35575" cy="278300"/>
            </a:xfrm>
            <a:custGeom>
              <a:rect b="b" l="l" r="r" t="t"/>
              <a:pathLst>
                <a:path extrusionOk="0" h="11132" w="1423">
                  <a:moveTo>
                    <a:pt x="809" y="0"/>
                  </a:moveTo>
                  <a:cubicBezTo>
                    <a:pt x="447" y="0"/>
                    <a:pt x="140" y="474"/>
                    <a:pt x="140" y="1088"/>
                  </a:cubicBezTo>
                  <a:lnTo>
                    <a:pt x="0" y="10044"/>
                  </a:lnTo>
                  <a:cubicBezTo>
                    <a:pt x="0" y="10658"/>
                    <a:pt x="279" y="11132"/>
                    <a:pt x="642" y="11132"/>
                  </a:cubicBezTo>
                  <a:cubicBezTo>
                    <a:pt x="977" y="11132"/>
                    <a:pt x="1284" y="10630"/>
                    <a:pt x="1284" y="10044"/>
                  </a:cubicBezTo>
                  <a:lnTo>
                    <a:pt x="1423" y="1116"/>
                  </a:lnTo>
                  <a:cubicBezTo>
                    <a:pt x="1423" y="502"/>
                    <a:pt x="1144" y="28"/>
                    <a:pt x="809"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9"/>
            <p:cNvSpPr/>
            <p:nvPr/>
          </p:nvSpPr>
          <p:spPr>
            <a:xfrm>
              <a:off x="4151400" y="1696500"/>
              <a:ext cx="37000" cy="285325"/>
            </a:xfrm>
            <a:custGeom>
              <a:rect b="b" l="l" r="r" t="t"/>
              <a:pathLst>
                <a:path extrusionOk="0" h="11413" w="1480">
                  <a:moveTo>
                    <a:pt x="809" y="1"/>
                  </a:moveTo>
                  <a:cubicBezTo>
                    <a:pt x="459" y="1"/>
                    <a:pt x="167" y="493"/>
                    <a:pt x="140" y="1090"/>
                  </a:cubicBezTo>
                  <a:lnTo>
                    <a:pt x="1" y="10297"/>
                  </a:lnTo>
                  <a:cubicBezTo>
                    <a:pt x="1" y="10911"/>
                    <a:pt x="280" y="11413"/>
                    <a:pt x="642" y="11413"/>
                  </a:cubicBezTo>
                  <a:cubicBezTo>
                    <a:pt x="1005" y="11413"/>
                    <a:pt x="1312" y="10911"/>
                    <a:pt x="1312" y="10297"/>
                  </a:cubicBezTo>
                  <a:lnTo>
                    <a:pt x="1451" y="1146"/>
                  </a:lnTo>
                  <a:cubicBezTo>
                    <a:pt x="1479" y="532"/>
                    <a:pt x="1200" y="2"/>
                    <a:pt x="838" y="2"/>
                  </a:cubicBezTo>
                  <a:cubicBezTo>
                    <a:pt x="828" y="1"/>
                    <a:pt x="818" y="1"/>
                    <a:pt x="809"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9"/>
            <p:cNvSpPr/>
            <p:nvPr/>
          </p:nvSpPr>
          <p:spPr>
            <a:xfrm>
              <a:off x="5362925" y="1753700"/>
              <a:ext cx="26525" cy="210000"/>
            </a:xfrm>
            <a:custGeom>
              <a:rect b="b" l="l" r="r" t="t"/>
              <a:pathLst>
                <a:path extrusionOk="0" h="8400" w="1061">
                  <a:moveTo>
                    <a:pt x="559" y="0"/>
                  </a:moveTo>
                  <a:cubicBezTo>
                    <a:pt x="319" y="0"/>
                    <a:pt x="111" y="354"/>
                    <a:pt x="84" y="811"/>
                  </a:cubicBezTo>
                  <a:lnTo>
                    <a:pt x="0" y="7590"/>
                  </a:lnTo>
                  <a:cubicBezTo>
                    <a:pt x="0" y="8037"/>
                    <a:pt x="224" y="8399"/>
                    <a:pt x="502" y="8399"/>
                  </a:cubicBezTo>
                  <a:cubicBezTo>
                    <a:pt x="754" y="8399"/>
                    <a:pt x="977" y="8037"/>
                    <a:pt x="977" y="7590"/>
                  </a:cubicBezTo>
                  <a:lnTo>
                    <a:pt x="1060" y="839"/>
                  </a:lnTo>
                  <a:cubicBezTo>
                    <a:pt x="1060" y="364"/>
                    <a:pt x="865" y="2"/>
                    <a:pt x="586" y="2"/>
                  </a:cubicBezTo>
                  <a:cubicBezTo>
                    <a:pt x="577" y="1"/>
                    <a:pt x="568" y="0"/>
                    <a:pt x="5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9"/>
            <p:cNvSpPr/>
            <p:nvPr/>
          </p:nvSpPr>
          <p:spPr>
            <a:xfrm>
              <a:off x="5272250" y="1751600"/>
              <a:ext cx="27225" cy="212800"/>
            </a:xfrm>
            <a:custGeom>
              <a:rect b="b" l="l" r="r" t="t"/>
              <a:pathLst>
                <a:path extrusionOk="0" h="8512" w="1089">
                  <a:moveTo>
                    <a:pt x="558" y="1"/>
                  </a:moveTo>
                  <a:cubicBezTo>
                    <a:pt x="292" y="1"/>
                    <a:pt x="84" y="380"/>
                    <a:pt x="84" y="811"/>
                  </a:cubicBezTo>
                  <a:lnTo>
                    <a:pt x="0" y="7674"/>
                  </a:lnTo>
                  <a:cubicBezTo>
                    <a:pt x="0" y="8149"/>
                    <a:pt x="196" y="8511"/>
                    <a:pt x="475" y="8511"/>
                  </a:cubicBezTo>
                  <a:cubicBezTo>
                    <a:pt x="754" y="8511"/>
                    <a:pt x="977" y="8121"/>
                    <a:pt x="1005" y="7674"/>
                  </a:cubicBezTo>
                  <a:lnTo>
                    <a:pt x="1088" y="839"/>
                  </a:lnTo>
                  <a:cubicBezTo>
                    <a:pt x="1088" y="393"/>
                    <a:pt x="865" y="2"/>
                    <a:pt x="586" y="2"/>
                  </a:cubicBezTo>
                  <a:cubicBezTo>
                    <a:pt x="577" y="1"/>
                    <a:pt x="568" y="1"/>
                    <a:pt x="5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9"/>
            <p:cNvSpPr/>
            <p:nvPr/>
          </p:nvSpPr>
          <p:spPr>
            <a:xfrm>
              <a:off x="5178775" y="1747450"/>
              <a:ext cx="28625" cy="219025"/>
            </a:xfrm>
            <a:custGeom>
              <a:rect b="b" l="l" r="r" t="t"/>
              <a:pathLst>
                <a:path extrusionOk="0" h="8761" w="1145">
                  <a:moveTo>
                    <a:pt x="643" y="1"/>
                  </a:moveTo>
                  <a:cubicBezTo>
                    <a:pt x="336" y="1"/>
                    <a:pt x="113" y="363"/>
                    <a:pt x="113" y="838"/>
                  </a:cubicBezTo>
                  <a:lnTo>
                    <a:pt x="29" y="7896"/>
                  </a:lnTo>
                  <a:cubicBezTo>
                    <a:pt x="1" y="8370"/>
                    <a:pt x="252" y="8761"/>
                    <a:pt x="531" y="8761"/>
                  </a:cubicBezTo>
                  <a:cubicBezTo>
                    <a:pt x="810" y="8761"/>
                    <a:pt x="1033" y="8370"/>
                    <a:pt x="1033" y="7896"/>
                  </a:cubicBezTo>
                  <a:lnTo>
                    <a:pt x="1117" y="865"/>
                  </a:lnTo>
                  <a:cubicBezTo>
                    <a:pt x="1145" y="391"/>
                    <a:pt x="92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9"/>
            <p:cNvSpPr/>
            <p:nvPr/>
          </p:nvSpPr>
          <p:spPr>
            <a:xfrm>
              <a:off x="5084625" y="1742550"/>
              <a:ext cx="28625" cy="227425"/>
            </a:xfrm>
            <a:custGeom>
              <a:rect b="b" l="l" r="r" t="t"/>
              <a:pathLst>
                <a:path extrusionOk="0" h="9097" w="1145">
                  <a:moveTo>
                    <a:pt x="613" y="0"/>
                  </a:moveTo>
                  <a:cubicBezTo>
                    <a:pt x="321" y="0"/>
                    <a:pt x="111" y="407"/>
                    <a:pt x="84" y="866"/>
                  </a:cubicBezTo>
                  <a:lnTo>
                    <a:pt x="1" y="8204"/>
                  </a:lnTo>
                  <a:cubicBezTo>
                    <a:pt x="1" y="8706"/>
                    <a:pt x="224" y="9096"/>
                    <a:pt x="503" y="9096"/>
                  </a:cubicBezTo>
                  <a:cubicBezTo>
                    <a:pt x="810" y="9096"/>
                    <a:pt x="1033" y="8706"/>
                    <a:pt x="1061" y="8204"/>
                  </a:cubicBezTo>
                  <a:lnTo>
                    <a:pt x="1144" y="894"/>
                  </a:lnTo>
                  <a:cubicBezTo>
                    <a:pt x="1144" y="420"/>
                    <a:pt x="921" y="1"/>
                    <a:pt x="642" y="1"/>
                  </a:cubicBezTo>
                  <a:cubicBezTo>
                    <a:pt x="633" y="0"/>
                    <a:pt x="623" y="0"/>
                    <a:pt x="6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9"/>
            <p:cNvSpPr/>
            <p:nvPr/>
          </p:nvSpPr>
          <p:spPr>
            <a:xfrm>
              <a:off x="4988375" y="1736250"/>
              <a:ext cx="29325" cy="232325"/>
            </a:xfrm>
            <a:custGeom>
              <a:rect b="b" l="l" r="r" t="t"/>
              <a:pathLst>
                <a:path extrusionOk="0" h="9293" w="1173">
                  <a:moveTo>
                    <a:pt x="613" y="1"/>
                  </a:moveTo>
                  <a:cubicBezTo>
                    <a:pt x="320" y="1"/>
                    <a:pt x="84" y="409"/>
                    <a:pt x="84" y="895"/>
                  </a:cubicBezTo>
                  <a:lnTo>
                    <a:pt x="1" y="8372"/>
                  </a:lnTo>
                  <a:cubicBezTo>
                    <a:pt x="1" y="8874"/>
                    <a:pt x="224" y="9293"/>
                    <a:pt x="531" y="9293"/>
                  </a:cubicBezTo>
                  <a:cubicBezTo>
                    <a:pt x="810" y="9293"/>
                    <a:pt x="1061" y="8874"/>
                    <a:pt x="1061" y="8372"/>
                  </a:cubicBezTo>
                  <a:lnTo>
                    <a:pt x="1172" y="923"/>
                  </a:lnTo>
                  <a:cubicBezTo>
                    <a:pt x="1172" y="421"/>
                    <a:pt x="949" y="2"/>
                    <a:pt x="642" y="2"/>
                  </a:cubicBezTo>
                  <a:cubicBezTo>
                    <a:pt x="632" y="1"/>
                    <a:pt x="623" y="1"/>
                    <a:pt x="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9"/>
            <p:cNvSpPr/>
            <p:nvPr/>
          </p:nvSpPr>
          <p:spPr>
            <a:xfrm>
              <a:off x="4890025" y="1740475"/>
              <a:ext cx="30025" cy="225325"/>
            </a:xfrm>
            <a:custGeom>
              <a:rect b="b" l="l" r="r" t="t"/>
              <a:pathLst>
                <a:path extrusionOk="0" h="9013" w="1201">
                  <a:moveTo>
                    <a:pt x="642" y="1"/>
                  </a:moveTo>
                  <a:cubicBezTo>
                    <a:pt x="363" y="1"/>
                    <a:pt x="112" y="29"/>
                    <a:pt x="84" y="531"/>
                  </a:cubicBezTo>
                  <a:lnTo>
                    <a:pt x="1" y="8119"/>
                  </a:lnTo>
                  <a:cubicBezTo>
                    <a:pt x="1" y="8621"/>
                    <a:pt x="224" y="9012"/>
                    <a:pt x="531" y="9012"/>
                  </a:cubicBezTo>
                  <a:cubicBezTo>
                    <a:pt x="838" y="9012"/>
                    <a:pt x="1089" y="8621"/>
                    <a:pt x="1089" y="8119"/>
                  </a:cubicBezTo>
                  <a:lnTo>
                    <a:pt x="1200" y="559"/>
                  </a:lnTo>
                  <a:cubicBezTo>
                    <a:pt x="1200" y="56"/>
                    <a:pt x="949"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9"/>
            <p:cNvSpPr/>
            <p:nvPr/>
          </p:nvSpPr>
          <p:spPr>
            <a:xfrm>
              <a:off x="4789600" y="1735600"/>
              <a:ext cx="30700" cy="230200"/>
            </a:xfrm>
            <a:custGeom>
              <a:rect b="b" l="l" r="r" t="t"/>
              <a:pathLst>
                <a:path extrusionOk="0" h="9208" w="1228">
                  <a:moveTo>
                    <a:pt x="408" y="73"/>
                  </a:moveTo>
                  <a:cubicBezTo>
                    <a:pt x="232" y="73"/>
                    <a:pt x="112" y="127"/>
                    <a:pt x="112" y="475"/>
                  </a:cubicBezTo>
                  <a:lnTo>
                    <a:pt x="0" y="8314"/>
                  </a:lnTo>
                  <a:cubicBezTo>
                    <a:pt x="0" y="8816"/>
                    <a:pt x="251" y="9207"/>
                    <a:pt x="558" y="9207"/>
                  </a:cubicBezTo>
                  <a:cubicBezTo>
                    <a:pt x="865" y="9207"/>
                    <a:pt x="1116" y="8816"/>
                    <a:pt x="1116" y="8314"/>
                  </a:cubicBezTo>
                  <a:lnTo>
                    <a:pt x="1228" y="503"/>
                  </a:lnTo>
                  <a:cubicBezTo>
                    <a:pt x="1228" y="0"/>
                    <a:pt x="977" y="112"/>
                    <a:pt x="670" y="84"/>
                  </a:cubicBezTo>
                  <a:cubicBezTo>
                    <a:pt x="575" y="84"/>
                    <a:pt x="486" y="73"/>
                    <a:pt x="408" y="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9"/>
            <p:cNvSpPr/>
            <p:nvPr/>
          </p:nvSpPr>
          <p:spPr>
            <a:xfrm>
              <a:off x="4687075" y="1735150"/>
              <a:ext cx="32100" cy="231325"/>
            </a:xfrm>
            <a:custGeom>
              <a:rect b="b" l="l" r="r" t="t"/>
              <a:pathLst>
                <a:path extrusionOk="0" h="9253" w="1284">
                  <a:moveTo>
                    <a:pt x="391" y="1"/>
                  </a:moveTo>
                  <a:cubicBezTo>
                    <a:pt x="227" y="1"/>
                    <a:pt x="112" y="58"/>
                    <a:pt x="112" y="381"/>
                  </a:cubicBezTo>
                  <a:lnTo>
                    <a:pt x="0" y="8360"/>
                  </a:lnTo>
                  <a:cubicBezTo>
                    <a:pt x="0" y="8862"/>
                    <a:pt x="251" y="9253"/>
                    <a:pt x="586" y="9253"/>
                  </a:cubicBezTo>
                  <a:cubicBezTo>
                    <a:pt x="893" y="9253"/>
                    <a:pt x="1144" y="8862"/>
                    <a:pt x="1172" y="8360"/>
                  </a:cubicBezTo>
                  <a:lnTo>
                    <a:pt x="1283" y="409"/>
                  </a:lnTo>
                  <a:cubicBezTo>
                    <a:pt x="1283" y="61"/>
                    <a:pt x="1163" y="8"/>
                    <a:pt x="978" y="8"/>
                  </a:cubicBezTo>
                  <a:cubicBezTo>
                    <a:pt x="896" y="8"/>
                    <a:pt x="801" y="18"/>
                    <a:pt x="698" y="18"/>
                  </a:cubicBezTo>
                  <a:cubicBezTo>
                    <a:pt x="588" y="18"/>
                    <a:pt x="482" y="1"/>
                    <a:pt x="3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9"/>
            <p:cNvSpPr/>
            <p:nvPr/>
          </p:nvSpPr>
          <p:spPr>
            <a:xfrm>
              <a:off x="4582450" y="1714675"/>
              <a:ext cx="32800" cy="260875"/>
            </a:xfrm>
            <a:custGeom>
              <a:rect b="b" l="l" r="r" t="t"/>
              <a:pathLst>
                <a:path extrusionOk="0" h="10435" w="1312">
                  <a:moveTo>
                    <a:pt x="726" y="0"/>
                  </a:moveTo>
                  <a:cubicBezTo>
                    <a:pt x="419" y="0"/>
                    <a:pt x="140" y="447"/>
                    <a:pt x="140" y="1005"/>
                  </a:cubicBezTo>
                  <a:lnTo>
                    <a:pt x="0" y="9402"/>
                  </a:lnTo>
                  <a:cubicBezTo>
                    <a:pt x="0" y="9988"/>
                    <a:pt x="251" y="10435"/>
                    <a:pt x="586" y="10435"/>
                  </a:cubicBezTo>
                  <a:cubicBezTo>
                    <a:pt x="921" y="10435"/>
                    <a:pt x="1172" y="9988"/>
                    <a:pt x="1200" y="9402"/>
                  </a:cubicBezTo>
                  <a:lnTo>
                    <a:pt x="1311" y="1033"/>
                  </a:lnTo>
                  <a:cubicBezTo>
                    <a:pt x="1311" y="475"/>
                    <a:pt x="1060" y="28"/>
                    <a:pt x="7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9"/>
            <p:cNvSpPr/>
            <p:nvPr/>
          </p:nvSpPr>
          <p:spPr>
            <a:xfrm>
              <a:off x="4475725" y="1711875"/>
              <a:ext cx="34200" cy="260200"/>
            </a:xfrm>
            <a:custGeom>
              <a:rect b="b" l="l" r="r" t="t"/>
              <a:pathLst>
                <a:path extrusionOk="0" h="10408" w="1368">
                  <a:moveTo>
                    <a:pt x="754" y="1"/>
                  </a:moveTo>
                  <a:cubicBezTo>
                    <a:pt x="419" y="1"/>
                    <a:pt x="140" y="447"/>
                    <a:pt x="140" y="1005"/>
                  </a:cubicBezTo>
                  <a:lnTo>
                    <a:pt x="1" y="9375"/>
                  </a:lnTo>
                  <a:cubicBezTo>
                    <a:pt x="1" y="9961"/>
                    <a:pt x="280" y="10407"/>
                    <a:pt x="614" y="10407"/>
                  </a:cubicBezTo>
                  <a:cubicBezTo>
                    <a:pt x="949" y="10407"/>
                    <a:pt x="1228" y="9933"/>
                    <a:pt x="1228" y="9375"/>
                  </a:cubicBezTo>
                  <a:lnTo>
                    <a:pt x="1340" y="1061"/>
                  </a:lnTo>
                  <a:cubicBezTo>
                    <a:pt x="1368" y="475"/>
                    <a:pt x="1089" y="29"/>
                    <a:pt x="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9"/>
            <p:cNvSpPr/>
            <p:nvPr/>
          </p:nvSpPr>
          <p:spPr>
            <a:xfrm>
              <a:off x="4366925" y="1710475"/>
              <a:ext cx="34900" cy="270000"/>
            </a:xfrm>
            <a:custGeom>
              <a:rect b="b" l="l" r="r" t="t"/>
              <a:pathLst>
                <a:path extrusionOk="0" h="10800" w="1396">
                  <a:moveTo>
                    <a:pt x="782" y="1"/>
                  </a:moveTo>
                  <a:cubicBezTo>
                    <a:pt x="419" y="1"/>
                    <a:pt x="140" y="475"/>
                    <a:pt x="140" y="1061"/>
                  </a:cubicBezTo>
                  <a:lnTo>
                    <a:pt x="0" y="9766"/>
                  </a:lnTo>
                  <a:cubicBezTo>
                    <a:pt x="0" y="10335"/>
                    <a:pt x="238" y="10799"/>
                    <a:pt x="584" y="10799"/>
                  </a:cubicBezTo>
                  <a:cubicBezTo>
                    <a:pt x="594" y="10799"/>
                    <a:pt x="604" y="10799"/>
                    <a:pt x="614" y="10798"/>
                  </a:cubicBezTo>
                  <a:cubicBezTo>
                    <a:pt x="949" y="10798"/>
                    <a:pt x="1228" y="10324"/>
                    <a:pt x="1256" y="9738"/>
                  </a:cubicBezTo>
                  <a:lnTo>
                    <a:pt x="1367" y="1089"/>
                  </a:lnTo>
                  <a:cubicBezTo>
                    <a:pt x="1395" y="503"/>
                    <a:pt x="1116" y="29"/>
                    <a:pt x="7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9"/>
            <p:cNvSpPr/>
            <p:nvPr/>
          </p:nvSpPr>
          <p:spPr>
            <a:xfrm>
              <a:off x="4255325" y="1708375"/>
              <a:ext cx="35600" cy="278325"/>
            </a:xfrm>
            <a:custGeom>
              <a:rect b="b" l="l" r="r" t="t"/>
              <a:pathLst>
                <a:path extrusionOk="0" h="11133" w="1424">
                  <a:moveTo>
                    <a:pt x="779" y="0"/>
                  </a:moveTo>
                  <a:cubicBezTo>
                    <a:pt x="431" y="0"/>
                    <a:pt x="167" y="465"/>
                    <a:pt x="140" y="1061"/>
                  </a:cubicBezTo>
                  <a:lnTo>
                    <a:pt x="1" y="10045"/>
                  </a:lnTo>
                  <a:cubicBezTo>
                    <a:pt x="1" y="10659"/>
                    <a:pt x="280" y="11133"/>
                    <a:pt x="642" y="11133"/>
                  </a:cubicBezTo>
                  <a:cubicBezTo>
                    <a:pt x="977" y="11133"/>
                    <a:pt x="1284" y="10631"/>
                    <a:pt x="1284" y="10045"/>
                  </a:cubicBezTo>
                  <a:lnTo>
                    <a:pt x="1423" y="1089"/>
                  </a:lnTo>
                  <a:cubicBezTo>
                    <a:pt x="1423" y="503"/>
                    <a:pt x="1144" y="1"/>
                    <a:pt x="810" y="1"/>
                  </a:cubicBezTo>
                  <a:cubicBezTo>
                    <a:pt x="799" y="0"/>
                    <a:pt x="789" y="0"/>
                    <a:pt x="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9"/>
            <p:cNvSpPr/>
            <p:nvPr/>
          </p:nvSpPr>
          <p:spPr>
            <a:xfrm>
              <a:off x="4141650" y="1701425"/>
              <a:ext cx="36975" cy="285975"/>
            </a:xfrm>
            <a:custGeom>
              <a:rect b="b" l="l" r="r" t="t"/>
              <a:pathLst>
                <a:path extrusionOk="0" h="11439" w="1479">
                  <a:moveTo>
                    <a:pt x="809" y="0"/>
                  </a:moveTo>
                  <a:cubicBezTo>
                    <a:pt x="446" y="0"/>
                    <a:pt x="167" y="502"/>
                    <a:pt x="140" y="1116"/>
                  </a:cubicBezTo>
                  <a:lnTo>
                    <a:pt x="0" y="10323"/>
                  </a:lnTo>
                  <a:cubicBezTo>
                    <a:pt x="0" y="10937"/>
                    <a:pt x="279" y="11439"/>
                    <a:pt x="642" y="11439"/>
                  </a:cubicBezTo>
                  <a:cubicBezTo>
                    <a:pt x="1004" y="11439"/>
                    <a:pt x="1311" y="10937"/>
                    <a:pt x="1311" y="10323"/>
                  </a:cubicBezTo>
                  <a:lnTo>
                    <a:pt x="1451" y="1144"/>
                  </a:lnTo>
                  <a:cubicBezTo>
                    <a:pt x="1479" y="530"/>
                    <a:pt x="1172" y="28"/>
                    <a:pt x="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9"/>
            <p:cNvSpPr/>
            <p:nvPr/>
          </p:nvSpPr>
          <p:spPr>
            <a:xfrm>
              <a:off x="3960300" y="1944150"/>
              <a:ext cx="1566550" cy="46050"/>
            </a:xfrm>
            <a:custGeom>
              <a:rect b="b" l="l" r="r" t="t"/>
              <a:pathLst>
                <a:path extrusionOk="0" h="1842" w="62662">
                  <a:moveTo>
                    <a:pt x="62132" y="0"/>
                  </a:moveTo>
                  <a:lnTo>
                    <a:pt x="530" y="614"/>
                  </a:lnTo>
                  <a:cubicBezTo>
                    <a:pt x="223" y="614"/>
                    <a:pt x="0" y="893"/>
                    <a:pt x="0" y="1228"/>
                  </a:cubicBezTo>
                  <a:cubicBezTo>
                    <a:pt x="28" y="1563"/>
                    <a:pt x="251" y="1841"/>
                    <a:pt x="530" y="1841"/>
                  </a:cubicBezTo>
                  <a:lnTo>
                    <a:pt x="62132" y="1256"/>
                  </a:lnTo>
                  <a:cubicBezTo>
                    <a:pt x="62438" y="1256"/>
                    <a:pt x="62662" y="977"/>
                    <a:pt x="62634" y="614"/>
                  </a:cubicBezTo>
                  <a:cubicBezTo>
                    <a:pt x="62634" y="279"/>
                    <a:pt x="62411" y="0"/>
                    <a:pt x="62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9"/>
            <p:cNvSpPr/>
            <p:nvPr/>
          </p:nvSpPr>
          <p:spPr>
            <a:xfrm>
              <a:off x="3963775" y="1686725"/>
              <a:ext cx="1565175" cy="94225"/>
            </a:xfrm>
            <a:custGeom>
              <a:rect b="b" l="l" r="r" t="t"/>
              <a:pathLst>
                <a:path extrusionOk="0" h="3769" w="62607">
                  <a:moveTo>
                    <a:pt x="492" y="0"/>
                  </a:moveTo>
                  <a:cubicBezTo>
                    <a:pt x="229" y="0"/>
                    <a:pt x="1" y="269"/>
                    <a:pt x="1" y="588"/>
                  </a:cubicBezTo>
                  <a:cubicBezTo>
                    <a:pt x="1" y="923"/>
                    <a:pt x="224" y="1230"/>
                    <a:pt x="503" y="1230"/>
                  </a:cubicBezTo>
                  <a:lnTo>
                    <a:pt x="62076" y="3769"/>
                  </a:lnTo>
                  <a:cubicBezTo>
                    <a:pt x="62355" y="3769"/>
                    <a:pt x="62606" y="3518"/>
                    <a:pt x="62606" y="3183"/>
                  </a:cubicBezTo>
                  <a:cubicBezTo>
                    <a:pt x="62606" y="2820"/>
                    <a:pt x="62383" y="2541"/>
                    <a:pt x="62104" y="2541"/>
                  </a:cubicBezTo>
                  <a:lnTo>
                    <a:pt x="531" y="2"/>
                  </a:lnTo>
                  <a:cubicBezTo>
                    <a:pt x="518" y="1"/>
                    <a:pt x="505"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9"/>
            <p:cNvSpPr/>
            <p:nvPr/>
          </p:nvSpPr>
          <p:spPr>
            <a:xfrm>
              <a:off x="5111125" y="2298450"/>
              <a:ext cx="265775" cy="493850"/>
            </a:xfrm>
            <a:custGeom>
              <a:rect b="b" l="l" r="r" t="t"/>
              <a:pathLst>
                <a:path extrusionOk="0" h="19754" w="10631">
                  <a:moveTo>
                    <a:pt x="4214" y="1"/>
                  </a:moveTo>
                  <a:cubicBezTo>
                    <a:pt x="4214" y="1"/>
                    <a:pt x="1" y="5051"/>
                    <a:pt x="196" y="6083"/>
                  </a:cubicBezTo>
                  <a:cubicBezTo>
                    <a:pt x="419" y="7115"/>
                    <a:pt x="2623" y="10100"/>
                    <a:pt x="3098" y="11942"/>
                  </a:cubicBezTo>
                  <a:cubicBezTo>
                    <a:pt x="3404" y="13197"/>
                    <a:pt x="5915" y="19753"/>
                    <a:pt x="6334" y="19753"/>
                  </a:cubicBezTo>
                  <a:cubicBezTo>
                    <a:pt x="6724" y="19753"/>
                    <a:pt x="9989" y="18665"/>
                    <a:pt x="10630" y="17633"/>
                  </a:cubicBezTo>
                  <a:cubicBezTo>
                    <a:pt x="10407" y="17103"/>
                    <a:pt x="7617" y="9905"/>
                    <a:pt x="7617" y="9905"/>
                  </a:cubicBezTo>
                  <a:cubicBezTo>
                    <a:pt x="7533" y="8761"/>
                    <a:pt x="4548" y="1535"/>
                    <a:pt x="4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9"/>
            <p:cNvSpPr/>
            <p:nvPr/>
          </p:nvSpPr>
          <p:spPr>
            <a:xfrm>
              <a:off x="5298750" y="2728800"/>
              <a:ext cx="145825" cy="86100"/>
            </a:xfrm>
            <a:custGeom>
              <a:rect b="b" l="l" r="r" t="t"/>
              <a:pathLst>
                <a:path extrusionOk="0" h="3444" w="5833">
                  <a:moveTo>
                    <a:pt x="2065" y="1"/>
                  </a:moveTo>
                  <a:lnTo>
                    <a:pt x="1" y="1647"/>
                  </a:lnTo>
                  <a:cubicBezTo>
                    <a:pt x="345" y="2772"/>
                    <a:pt x="803" y="3444"/>
                    <a:pt x="1328" y="3444"/>
                  </a:cubicBezTo>
                  <a:cubicBezTo>
                    <a:pt x="1440" y="3444"/>
                    <a:pt x="1556" y="3413"/>
                    <a:pt x="1675" y="3349"/>
                  </a:cubicBezTo>
                  <a:cubicBezTo>
                    <a:pt x="1926" y="3209"/>
                    <a:pt x="2288" y="3014"/>
                    <a:pt x="2763" y="2958"/>
                  </a:cubicBezTo>
                  <a:cubicBezTo>
                    <a:pt x="4158" y="2791"/>
                    <a:pt x="4492" y="2567"/>
                    <a:pt x="4771" y="2428"/>
                  </a:cubicBezTo>
                  <a:cubicBezTo>
                    <a:pt x="5833" y="1885"/>
                    <a:pt x="5606" y="512"/>
                    <a:pt x="4921" y="512"/>
                  </a:cubicBezTo>
                  <a:cubicBezTo>
                    <a:pt x="4832" y="512"/>
                    <a:pt x="4735" y="535"/>
                    <a:pt x="4632" y="587"/>
                  </a:cubicBezTo>
                  <a:cubicBezTo>
                    <a:pt x="4468" y="666"/>
                    <a:pt x="4282" y="698"/>
                    <a:pt x="4085" y="698"/>
                  </a:cubicBezTo>
                  <a:cubicBezTo>
                    <a:pt x="3178" y="698"/>
                    <a:pt x="2065" y="1"/>
                    <a:pt x="2065"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9"/>
            <p:cNvSpPr/>
            <p:nvPr/>
          </p:nvSpPr>
          <p:spPr>
            <a:xfrm>
              <a:off x="5234575" y="2675800"/>
              <a:ext cx="130450" cy="81025"/>
            </a:xfrm>
            <a:custGeom>
              <a:rect b="b" l="l" r="r" t="t"/>
              <a:pathLst>
                <a:path extrusionOk="0" h="3241" w="5218">
                  <a:moveTo>
                    <a:pt x="4688" y="0"/>
                  </a:moveTo>
                  <a:cubicBezTo>
                    <a:pt x="4688" y="0"/>
                    <a:pt x="3293" y="1339"/>
                    <a:pt x="1591" y="1674"/>
                  </a:cubicBezTo>
                  <a:cubicBezTo>
                    <a:pt x="698" y="1981"/>
                    <a:pt x="1" y="1897"/>
                    <a:pt x="1" y="1981"/>
                  </a:cubicBezTo>
                  <a:cubicBezTo>
                    <a:pt x="419" y="3013"/>
                    <a:pt x="559" y="3181"/>
                    <a:pt x="559" y="3181"/>
                  </a:cubicBezTo>
                  <a:cubicBezTo>
                    <a:pt x="685" y="3215"/>
                    <a:pt x="873" y="3240"/>
                    <a:pt x="1106" y="3240"/>
                  </a:cubicBezTo>
                  <a:cubicBezTo>
                    <a:pt x="1440" y="3240"/>
                    <a:pt x="1868" y="3189"/>
                    <a:pt x="2344" y="3041"/>
                  </a:cubicBezTo>
                  <a:cubicBezTo>
                    <a:pt x="4242" y="2428"/>
                    <a:pt x="5079" y="1535"/>
                    <a:pt x="5218" y="1423"/>
                  </a:cubicBezTo>
                  <a:cubicBezTo>
                    <a:pt x="4800" y="196"/>
                    <a:pt x="4688" y="0"/>
                    <a:pt x="4688"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9"/>
            <p:cNvSpPr/>
            <p:nvPr/>
          </p:nvSpPr>
          <p:spPr>
            <a:xfrm>
              <a:off x="5238775" y="2687650"/>
              <a:ext cx="124175" cy="59150"/>
            </a:xfrm>
            <a:custGeom>
              <a:rect b="b" l="l" r="r" t="t"/>
              <a:pathLst>
                <a:path extrusionOk="0" h="2366" w="4967">
                  <a:moveTo>
                    <a:pt x="4687" y="1"/>
                  </a:moveTo>
                  <a:cubicBezTo>
                    <a:pt x="2372" y="2037"/>
                    <a:pt x="530" y="1786"/>
                    <a:pt x="0" y="1870"/>
                  </a:cubicBezTo>
                  <a:cubicBezTo>
                    <a:pt x="0" y="1870"/>
                    <a:pt x="112" y="2205"/>
                    <a:pt x="196" y="2344"/>
                  </a:cubicBezTo>
                  <a:cubicBezTo>
                    <a:pt x="335" y="2359"/>
                    <a:pt x="474" y="2366"/>
                    <a:pt x="612" y="2366"/>
                  </a:cubicBezTo>
                  <a:cubicBezTo>
                    <a:pt x="2853" y="2366"/>
                    <a:pt x="4883" y="559"/>
                    <a:pt x="4883" y="559"/>
                  </a:cubicBezTo>
                  <a:cubicBezTo>
                    <a:pt x="4883" y="559"/>
                    <a:pt x="4966" y="447"/>
                    <a:pt x="4687"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9"/>
            <p:cNvSpPr/>
            <p:nvPr/>
          </p:nvSpPr>
          <p:spPr>
            <a:xfrm>
              <a:off x="4143725" y="1981000"/>
              <a:ext cx="101175" cy="286825"/>
            </a:xfrm>
            <a:custGeom>
              <a:rect b="b" l="l" r="r" t="t"/>
              <a:pathLst>
                <a:path extrusionOk="0" h="11473" w="4047">
                  <a:moveTo>
                    <a:pt x="2008" y="1"/>
                  </a:moveTo>
                  <a:cubicBezTo>
                    <a:pt x="1093" y="1"/>
                    <a:pt x="334" y="513"/>
                    <a:pt x="308" y="1177"/>
                  </a:cubicBezTo>
                  <a:lnTo>
                    <a:pt x="1" y="10160"/>
                  </a:lnTo>
                  <a:cubicBezTo>
                    <a:pt x="1" y="10858"/>
                    <a:pt x="782" y="11443"/>
                    <a:pt x="1758" y="11471"/>
                  </a:cubicBezTo>
                  <a:lnTo>
                    <a:pt x="1870" y="11471"/>
                  </a:lnTo>
                  <a:cubicBezTo>
                    <a:pt x="1895" y="11472"/>
                    <a:pt x="1921" y="11472"/>
                    <a:pt x="1946" y="11472"/>
                  </a:cubicBezTo>
                  <a:cubicBezTo>
                    <a:pt x="2915" y="11472"/>
                    <a:pt x="3684" y="10952"/>
                    <a:pt x="3711" y="10300"/>
                  </a:cubicBezTo>
                  <a:lnTo>
                    <a:pt x="4018" y="1288"/>
                  </a:lnTo>
                  <a:cubicBezTo>
                    <a:pt x="4046" y="619"/>
                    <a:pt x="3265" y="33"/>
                    <a:pt x="2261" y="5"/>
                  </a:cubicBezTo>
                  <a:lnTo>
                    <a:pt x="2149" y="5"/>
                  </a:lnTo>
                  <a:cubicBezTo>
                    <a:pt x="2102" y="2"/>
                    <a:pt x="2055"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9"/>
            <p:cNvSpPr/>
            <p:nvPr/>
          </p:nvSpPr>
          <p:spPr>
            <a:xfrm>
              <a:off x="4141650" y="2057825"/>
              <a:ext cx="103250" cy="28600"/>
            </a:xfrm>
            <a:custGeom>
              <a:rect b="b" l="l" r="r" t="t"/>
              <a:pathLst>
                <a:path extrusionOk="0" h="1144" w="4130">
                  <a:moveTo>
                    <a:pt x="195" y="1"/>
                  </a:moveTo>
                  <a:cubicBezTo>
                    <a:pt x="195" y="1"/>
                    <a:pt x="0" y="838"/>
                    <a:pt x="167" y="893"/>
                  </a:cubicBezTo>
                  <a:cubicBezTo>
                    <a:pt x="1019" y="1098"/>
                    <a:pt x="2174" y="1143"/>
                    <a:pt x="3017" y="1143"/>
                  </a:cubicBezTo>
                  <a:cubicBezTo>
                    <a:pt x="3665" y="1143"/>
                    <a:pt x="4129" y="1117"/>
                    <a:pt x="4129" y="1117"/>
                  </a:cubicBezTo>
                  <a:lnTo>
                    <a:pt x="4129" y="29"/>
                  </a:lnTo>
                  <a:cubicBezTo>
                    <a:pt x="4129" y="29"/>
                    <a:pt x="2736" y="145"/>
                    <a:pt x="1589" y="145"/>
                  </a:cubicBezTo>
                  <a:cubicBezTo>
                    <a:pt x="959" y="145"/>
                    <a:pt x="403" y="110"/>
                    <a:pt x="1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9"/>
            <p:cNvSpPr/>
            <p:nvPr/>
          </p:nvSpPr>
          <p:spPr>
            <a:xfrm>
              <a:off x="4138850" y="2181275"/>
              <a:ext cx="103950" cy="36500"/>
            </a:xfrm>
            <a:custGeom>
              <a:rect b="b" l="l" r="r" t="t"/>
              <a:pathLst>
                <a:path extrusionOk="0" h="1460" w="4158">
                  <a:moveTo>
                    <a:pt x="4157" y="1"/>
                  </a:moveTo>
                  <a:cubicBezTo>
                    <a:pt x="3954" y="276"/>
                    <a:pt x="3220" y="371"/>
                    <a:pt x="2439" y="371"/>
                  </a:cubicBezTo>
                  <a:cubicBezTo>
                    <a:pt x="1396" y="371"/>
                    <a:pt x="271" y="200"/>
                    <a:pt x="224" y="57"/>
                  </a:cubicBezTo>
                  <a:lnTo>
                    <a:pt x="224" y="57"/>
                  </a:lnTo>
                  <a:cubicBezTo>
                    <a:pt x="224" y="57"/>
                    <a:pt x="0" y="894"/>
                    <a:pt x="252" y="1033"/>
                  </a:cubicBezTo>
                  <a:cubicBezTo>
                    <a:pt x="954" y="1353"/>
                    <a:pt x="1615" y="1460"/>
                    <a:pt x="2186" y="1460"/>
                  </a:cubicBezTo>
                  <a:cubicBezTo>
                    <a:pt x="3362" y="1460"/>
                    <a:pt x="4157" y="1005"/>
                    <a:pt x="4157" y="1005"/>
                  </a:cubicBezTo>
                  <a:cubicBezTo>
                    <a:pt x="4157" y="1005"/>
                    <a:pt x="4157" y="782"/>
                    <a:pt x="41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9"/>
            <p:cNvSpPr/>
            <p:nvPr/>
          </p:nvSpPr>
          <p:spPr>
            <a:xfrm>
              <a:off x="4099800" y="2709275"/>
              <a:ext cx="132350" cy="115025"/>
            </a:xfrm>
            <a:custGeom>
              <a:rect b="b" l="l" r="r" t="t"/>
              <a:pathLst>
                <a:path extrusionOk="0" h="4601" w="5294">
                  <a:moveTo>
                    <a:pt x="1172" y="0"/>
                  </a:moveTo>
                  <a:cubicBezTo>
                    <a:pt x="279" y="1089"/>
                    <a:pt x="0" y="1953"/>
                    <a:pt x="670" y="2344"/>
                  </a:cubicBezTo>
                  <a:cubicBezTo>
                    <a:pt x="921" y="2456"/>
                    <a:pt x="1283" y="2679"/>
                    <a:pt x="1562" y="3014"/>
                  </a:cubicBezTo>
                  <a:cubicBezTo>
                    <a:pt x="2483" y="4102"/>
                    <a:pt x="2874" y="4241"/>
                    <a:pt x="3153" y="4409"/>
                  </a:cubicBezTo>
                  <a:cubicBezTo>
                    <a:pt x="3384" y="4544"/>
                    <a:pt x="3616" y="4600"/>
                    <a:pt x="3832" y="4600"/>
                  </a:cubicBezTo>
                  <a:cubicBezTo>
                    <a:pt x="4687" y="4600"/>
                    <a:pt x="5294" y="3716"/>
                    <a:pt x="4603" y="3293"/>
                  </a:cubicBezTo>
                  <a:cubicBezTo>
                    <a:pt x="3711" y="2790"/>
                    <a:pt x="3683" y="810"/>
                    <a:pt x="3683" y="810"/>
                  </a:cubicBezTo>
                  <a:lnTo>
                    <a:pt x="1172"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9"/>
            <p:cNvSpPr/>
            <p:nvPr/>
          </p:nvSpPr>
          <p:spPr>
            <a:xfrm>
              <a:off x="4121400" y="2456775"/>
              <a:ext cx="244150" cy="322275"/>
            </a:xfrm>
            <a:custGeom>
              <a:rect b="b" l="l" r="r" t="t"/>
              <a:pathLst>
                <a:path extrusionOk="0" h="12891" w="9766">
                  <a:moveTo>
                    <a:pt x="5804" y="1"/>
                  </a:moveTo>
                  <a:cubicBezTo>
                    <a:pt x="1982" y="5274"/>
                    <a:pt x="838" y="8315"/>
                    <a:pt x="1" y="10100"/>
                  </a:cubicBezTo>
                  <a:lnTo>
                    <a:pt x="3433" y="12890"/>
                  </a:lnTo>
                  <a:cubicBezTo>
                    <a:pt x="3433" y="12890"/>
                    <a:pt x="9570" y="3265"/>
                    <a:pt x="9682" y="2121"/>
                  </a:cubicBezTo>
                  <a:cubicBezTo>
                    <a:pt x="9766" y="977"/>
                    <a:pt x="5804" y="1"/>
                    <a:pt x="5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9"/>
            <p:cNvSpPr/>
            <p:nvPr/>
          </p:nvSpPr>
          <p:spPr>
            <a:xfrm>
              <a:off x="4131875" y="2647900"/>
              <a:ext cx="111625" cy="112325"/>
            </a:xfrm>
            <a:custGeom>
              <a:rect b="b" l="l" r="r" t="t"/>
              <a:pathLst>
                <a:path extrusionOk="0" h="4493" w="4465">
                  <a:moveTo>
                    <a:pt x="726" y="0"/>
                  </a:moveTo>
                  <a:cubicBezTo>
                    <a:pt x="726" y="0"/>
                    <a:pt x="28" y="1451"/>
                    <a:pt x="0" y="1507"/>
                  </a:cubicBezTo>
                  <a:lnTo>
                    <a:pt x="3488" y="4492"/>
                  </a:lnTo>
                  <a:lnTo>
                    <a:pt x="4464" y="2930"/>
                  </a:lnTo>
                  <a:lnTo>
                    <a:pt x="726" y="0"/>
                  </a:ln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9"/>
            <p:cNvSpPr/>
            <p:nvPr/>
          </p:nvSpPr>
          <p:spPr>
            <a:xfrm>
              <a:off x="4136050" y="2658350"/>
              <a:ext cx="99075" cy="89300"/>
            </a:xfrm>
            <a:custGeom>
              <a:rect b="b" l="l" r="r" t="t"/>
              <a:pathLst>
                <a:path extrusionOk="0" h="3572" w="3963">
                  <a:moveTo>
                    <a:pt x="336" y="1"/>
                  </a:moveTo>
                  <a:lnTo>
                    <a:pt x="1" y="670"/>
                  </a:lnTo>
                  <a:lnTo>
                    <a:pt x="3628" y="3572"/>
                  </a:lnTo>
                  <a:lnTo>
                    <a:pt x="3962" y="3042"/>
                  </a:lnTo>
                  <a:lnTo>
                    <a:pt x="336" y="1"/>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9"/>
            <p:cNvSpPr/>
            <p:nvPr/>
          </p:nvSpPr>
          <p:spPr>
            <a:xfrm>
              <a:off x="4307025" y="1818550"/>
              <a:ext cx="124800" cy="148900"/>
            </a:xfrm>
            <a:custGeom>
              <a:rect b="b" l="l" r="r" t="t"/>
              <a:pathLst>
                <a:path extrusionOk="0" h="5956" w="4992">
                  <a:moveTo>
                    <a:pt x="2365" y="1"/>
                  </a:moveTo>
                  <a:cubicBezTo>
                    <a:pt x="857" y="1"/>
                    <a:pt x="1" y="1428"/>
                    <a:pt x="192" y="3043"/>
                  </a:cubicBezTo>
                  <a:cubicBezTo>
                    <a:pt x="388" y="4606"/>
                    <a:pt x="1811" y="5833"/>
                    <a:pt x="2675" y="5945"/>
                  </a:cubicBezTo>
                  <a:cubicBezTo>
                    <a:pt x="2675" y="5945"/>
                    <a:pt x="2703" y="5956"/>
                    <a:pt x="2765" y="5956"/>
                  </a:cubicBezTo>
                  <a:cubicBezTo>
                    <a:pt x="2843" y="5956"/>
                    <a:pt x="2976" y="5939"/>
                    <a:pt x="3178" y="5861"/>
                  </a:cubicBezTo>
                  <a:cubicBezTo>
                    <a:pt x="3959" y="5526"/>
                    <a:pt x="4210" y="4717"/>
                    <a:pt x="4349" y="4355"/>
                  </a:cubicBezTo>
                  <a:cubicBezTo>
                    <a:pt x="4517" y="4020"/>
                    <a:pt x="4935" y="1872"/>
                    <a:pt x="4991" y="1425"/>
                  </a:cubicBezTo>
                  <a:cubicBezTo>
                    <a:pt x="4991" y="1425"/>
                    <a:pt x="4852" y="1341"/>
                    <a:pt x="4684" y="1286"/>
                  </a:cubicBezTo>
                  <a:cubicBezTo>
                    <a:pt x="4321" y="560"/>
                    <a:pt x="3568" y="30"/>
                    <a:pt x="2452" y="2"/>
                  </a:cubicBezTo>
                  <a:cubicBezTo>
                    <a:pt x="2423" y="1"/>
                    <a:pt x="2394" y="1"/>
                    <a:pt x="2365" y="1"/>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9"/>
            <p:cNvSpPr/>
            <p:nvPr/>
          </p:nvSpPr>
          <p:spPr>
            <a:xfrm>
              <a:off x="4343200" y="1962275"/>
              <a:ext cx="102575" cy="421650"/>
            </a:xfrm>
            <a:custGeom>
              <a:rect b="b" l="l" r="r" t="t"/>
              <a:pathLst>
                <a:path extrusionOk="0" h="16866" w="4103">
                  <a:moveTo>
                    <a:pt x="1" y="1"/>
                  </a:moveTo>
                  <a:cubicBezTo>
                    <a:pt x="1" y="1"/>
                    <a:pt x="670" y="586"/>
                    <a:pt x="894" y="1116"/>
                  </a:cubicBezTo>
                  <a:cubicBezTo>
                    <a:pt x="1982" y="3795"/>
                    <a:pt x="1452" y="6836"/>
                    <a:pt x="1675" y="9179"/>
                  </a:cubicBezTo>
                  <a:cubicBezTo>
                    <a:pt x="1842" y="11272"/>
                    <a:pt x="2902" y="16852"/>
                    <a:pt x="2902" y="16852"/>
                  </a:cubicBezTo>
                  <a:cubicBezTo>
                    <a:pt x="2902" y="16852"/>
                    <a:pt x="3047" y="16865"/>
                    <a:pt x="3237" y="16865"/>
                  </a:cubicBezTo>
                  <a:cubicBezTo>
                    <a:pt x="3592" y="16865"/>
                    <a:pt x="4102" y="16818"/>
                    <a:pt x="4102" y="16545"/>
                  </a:cubicBezTo>
                  <a:cubicBezTo>
                    <a:pt x="4046" y="13727"/>
                    <a:pt x="3628" y="10072"/>
                    <a:pt x="3628" y="9877"/>
                  </a:cubicBezTo>
                  <a:cubicBezTo>
                    <a:pt x="3432" y="7226"/>
                    <a:pt x="3488" y="5776"/>
                    <a:pt x="3405" y="5329"/>
                  </a:cubicBezTo>
                  <a:cubicBezTo>
                    <a:pt x="3349" y="4715"/>
                    <a:pt x="2791" y="2874"/>
                    <a:pt x="2372" y="2009"/>
                  </a:cubicBezTo>
                  <a:cubicBezTo>
                    <a:pt x="1814" y="1200"/>
                    <a:pt x="838" y="44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9"/>
            <p:cNvSpPr/>
            <p:nvPr/>
          </p:nvSpPr>
          <p:spPr>
            <a:xfrm>
              <a:off x="4288800" y="1930900"/>
              <a:ext cx="108825" cy="70725"/>
            </a:xfrm>
            <a:custGeom>
              <a:rect b="b" l="l" r="r" t="t"/>
              <a:pathLst>
                <a:path extrusionOk="0" h="2829" w="4353">
                  <a:moveTo>
                    <a:pt x="196" y="0"/>
                  </a:moveTo>
                  <a:lnTo>
                    <a:pt x="1" y="1590"/>
                  </a:lnTo>
                  <a:cubicBezTo>
                    <a:pt x="1" y="1590"/>
                    <a:pt x="2026" y="2828"/>
                    <a:pt x="3309" y="2828"/>
                  </a:cubicBezTo>
                  <a:cubicBezTo>
                    <a:pt x="3591" y="2828"/>
                    <a:pt x="3837" y="2768"/>
                    <a:pt x="4018" y="2623"/>
                  </a:cubicBezTo>
                  <a:cubicBezTo>
                    <a:pt x="4353" y="2344"/>
                    <a:pt x="4213" y="1339"/>
                    <a:pt x="4213" y="1339"/>
                  </a:cubicBezTo>
                  <a:cubicBezTo>
                    <a:pt x="4213" y="1339"/>
                    <a:pt x="2540" y="1116"/>
                    <a:pt x="615" y="419"/>
                  </a:cubicBezTo>
                  <a:cubicBezTo>
                    <a:pt x="196" y="251"/>
                    <a:pt x="196"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9"/>
            <p:cNvSpPr/>
            <p:nvPr/>
          </p:nvSpPr>
          <p:spPr>
            <a:xfrm>
              <a:off x="4287400" y="1870475"/>
              <a:ext cx="121400" cy="93050"/>
            </a:xfrm>
            <a:custGeom>
              <a:rect b="b" l="l" r="r" t="t"/>
              <a:pathLst>
                <a:path extrusionOk="0" h="3722" w="4856">
                  <a:moveTo>
                    <a:pt x="2634" y="0"/>
                  </a:moveTo>
                  <a:cubicBezTo>
                    <a:pt x="1615" y="0"/>
                    <a:pt x="593" y="38"/>
                    <a:pt x="419" y="185"/>
                  </a:cubicBezTo>
                  <a:cubicBezTo>
                    <a:pt x="29" y="464"/>
                    <a:pt x="1" y="3170"/>
                    <a:pt x="1" y="3366"/>
                  </a:cubicBezTo>
                  <a:cubicBezTo>
                    <a:pt x="18" y="3622"/>
                    <a:pt x="737" y="3721"/>
                    <a:pt x="1425" y="3721"/>
                  </a:cubicBezTo>
                  <a:cubicBezTo>
                    <a:pt x="1861" y="3721"/>
                    <a:pt x="2285" y="3682"/>
                    <a:pt x="2512" y="3617"/>
                  </a:cubicBezTo>
                  <a:cubicBezTo>
                    <a:pt x="3321" y="3394"/>
                    <a:pt x="2875" y="3366"/>
                    <a:pt x="3795" y="2891"/>
                  </a:cubicBezTo>
                  <a:cubicBezTo>
                    <a:pt x="4716" y="2417"/>
                    <a:pt x="4688" y="297"/>
                    <a:pt x="4855" y="46"/>
                  </a:cubicBezTo>
                  <a:cubicBezTo>
                    <a:pt x="4855" y="46"/>
                    <a:pt x="3747" y="0"/>
                    <a:pt x="2634"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9"/>
            <p:cNvSpPr/>
            <p:nvPr/>
          </p:nvSpPr>
          <p:spPr>
            <a:xfrm>
              <a:off x="4237200" y="1853400"/>
              <a:ext cx="225300" cy="42275"/>
            </a:xfrm>
            <a:custGeom>
              <a:rect b="b" l="l" r="r" t="t"/>
              <a:pathLst>
                <a:path extrusionOk="0" h="1691" w="9012">
                  <a:moveTo>
                    <a:pt x="8354" y="1"/>
                  </a:moveTo>
                  <a:cubicBezTo>
                    <a:pt x="7691" y="1"/>
                    <a:pt x="558" y="784"/>
                    <a:pt x="558" y="784"/>
                  </a:cubicBezTo>
                  <a:cubicBezTo>
                    <a:pt x="223" y="868"/>
                    <a:pt x="0" y="952"/>
                    <a:pt x="84" y="1259"/>
                  </a:cubicBezTo>
                  <a:cubicBezTo>
                    <a:pt x="125" y="1482"/>
                    <a:pt x="1763" y="1691"/>
                    <a:pt x="2963" y="1691"/>
                  </a:cubicBezTo>
                  <a:cubicBezTo>
                    <a:pt x="3411" y="1691"/>
                    <a:pt x="3798" y="1662"/>
                    <a:pt x="4018" y="1594"/>
                  </a:cubicBezTo>
                  <a:cubicBezTo>
                    <a:pt x="4795" y="1352"/>
                    <a:pt x="6370" y="1034"/>
                    <a:pt x="7161" y="1034"/>
                  </a:cubicBezTo>
                  <a:cubicBezTo>
                    <a:pt x="7193" y="1034"/>
                    <a:pt x="7224" y="1034"/>
                    <a:pt x="7254" y="1036"/>
                  </a:cubicBezTo>
                  <a:cubicBezTo>
                    <a:pt x="8035" y="1036"/>
                    <a:pt x="8788" y="1008"/>
                    <a:pt x="8900" y="673"/>
                  </a:cubicBezTo>
                  <a:cubicBezTo>
                    <a:pt x="9012" y="310"/>
                    <a:pt x="8621" y="31"/>
                    <a:pt x="8398" y="3"/>
                  </a:cubicBezTo>
                  <a:cubicBezTo>
                    <a:pt x="8391" y="1"/>
                    <a:pt x="8376" y="1"/>
                    <a:pt x="8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9"/>
            <p:cNvSpPr/>
            <p:nvPr/>
          </p:nvSpPr>
          <p:spPr>
            <a:xfrm>
              <a:off x="4240300" y="1845800"/>
              <a:ext cx="218725" cy="42625"/>
            </a:xfrm>
            <a:custGeom>
              <a:rect b="b" l="l" r="r" t="t"/>
              <a:pathLst>
                <a:path extrusionOk="0" h="1705" w="8749">
                  <a:moveTo>
                    <a:pt x="7194" y="0"/>
                  </a:moveTo>
                  <a:cubicBezTo>
                    <a:pt x="5958" y="0"/>
                    <a:pt x="2443" y="503"/>
                    <a:pt x="2443" y="503"/>
                  </a:cubicBezTo>
                  <a:cubicBezTo>
                    <a:pt x="2443" y="503"/>
                    <a:pt x="378" y="1005"/>
                    <a:pt x="183" y="1200"/>
                  </a:cubicBezTo>
                  <a:cubicBezTo>
                    <a:pt x="1" y="1359"/>
                    <a:pt x="1827" y="1705"/>
                    <a:pt x="2974" y="1705"/>
                  </a:cubicBezTo>
                  <a:cubicBezTo>
                    <a:pt x="3232" y="1705"/>
                    <a:pt x="3456" y="1687"/>
                    <a:pt x="3615" y="1646"/>
                  </a:cubicBezTo>
                  <a:cubicBezTo>
                    <a:pt x="4647" y="1367"/>
                    <a:pt x="5596" y="1200"/>
                    <a:pt x="6460" y="1116"/>
                  </a:cubicBezTo>
                  <a:cubicBezTo>
                    <a:pt x="7325" y="1033"/>
                    <a:pt x="8581" y="1144"/>
                    <a:pt x="8664" y="754"/>
                  </a:cubicBezTo>
                  <a:cubicBezTo>
                    <a:pt x="8748" y="363"/>
                    <a:pt x="8162" y="168"/>
                    <a:pt x="7548" y="28"/>
                  </a:cubicBezTo>
                  <a:cubicBezTo>
                    <a:pt x="7478" y="9"/>
                    <a:pt x="7355" y="0"/>
                    <a:pt x="7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9"/>
            <p:cNvSpPr/>
            <p:nvPr/>
          </p:nvSpPr>
          <p:spPr>
            <a:xfrm>
              <a:off x="4287400" y="1785825"/>
              <a:ext cx="159050" cy="85800"/>
            </a:xfrm>
            <a:custGeom>
              <a:rect b="b" l="l" r="r" t="t"/>
              <a:pathLst>
                <a:path extrusionOk="0" h="3432" w="6362">
                  <a:moveTo>
                    <a:pt x="3405" y="0"/>
                  </a:moveTo>
                  <a:cubicBezTo>
                    <a:pt x="2707" y="0"/>
                    <a:pt x="1005" y="112"/>
                    <a:pt x="503" y="1395"/>
                  </a:cubicBezTo>
                  <a:cubicBezTo>
                    <a:pt x="1" y="2706"/>
                    <a:pt x="113" y="3432"/>
                    <a:pt x="113" y="3432"/>
                  </a:cubicBezTo>
                  <a:cubicBezTo>
                    <a:pt x="113" y="3432"/>
                    <a:pt x="3841" y="3025"/>
                    <a:pt x="5584" y="3025"/>
                  </a:cubicBezTo>
                  <a:cubicBezTo>
                    <a:pt x="5777" y="3025"/>
                    <a:pt x="5946" y="3030"/>
                    <a:pt x="6083" y="3041"/>
                  </a:cubicBezTo>
                  <a:cubicBezTo>
                    <a:pt x="6362" y="3041"/>
                    <a:pt x="5888" y="1395"/>
                    <a:pt x="5609" y="1060"/>
                  </a:cubicBezTo>
                  <a:cubicBezTo>
                    <a:pt x="5274" y="670"/>
                    <a:pt x="4493" y="0"/>
                    <a:pt x="34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9"/>
            <p:cNvSpPr/>
            <p:nvPr/>
          </p:nvSpPr>
          <p:spPr>
            <a:xfrm>
              <a:off x="4285325" y="1785825"/>
              <a:ext cx="85100" cy="88600"/>
            </a:xfrm>
            <a:custGeom>
              <a:rect b="b" l="l" r="r" t="t"/>
              <a:pathLst>
                <a:path extrusionOk="0" h="3544" w="3404">
                  <a:moveTo>
                    <a:pt x="3404" y="0"/>
                  </a:moveTo>
                  <a:cubicBezTo>
                    <a:pt x="2651" y="0"/>
                    <a:pt x="1088" y="195"/>
                    <a:pt x="614" y="1423"/>
                  </a:cubicBezTo>
                  <a:cubicBezTo>
                    <a:pt x="112" y="2706"/>
                    <a:pt x="0" y="3543"/>
                    <a:pt x="0" y="3543"/>
                  </a:cubicBezTo>
                  <a:cubicBezTo>
                    <a:pt x="1925" y="3376"/>
                    <a:pt x="2260" y="3292"/>
                    <a:pt x="3125" y="3208"/>
                  </a:cubicBezTo>
                  <a:cubicBezTo>
                    <a:pt x="2874" y="2148"/>
                    <a:pt x="2734" y="614"/>
                    <a:pt x="3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9"/>
            <p:cNvSpPr/>
            <p:nvPr/>
          </p:nvSpPr>
          <p:spPr>
            <a:xfrm>
              <a:off x="4353675" y="2755300"/>
              <a:ext cx="156675" cy="81200"/>
            </a:xfrm>
            <a:custGeom>
              <a:rect b="b" l="l" r="r" t="t"/>
              <a:pathLst>
                <a:path extrusionOk="0" h="3248" w="6267">
                  <a:moveTo>
                    <a:pt x="1953" y="1"/>
                  </a:moveTo>
                  <a:lnTo>
                    <a:pt x="0" y="838"/>
                  </a:lnTo>
                  <a:cubicBezTo>
                    <a:pt x="0" y="2341"/>
                    <a:pt x="479" y="3169"/>
                    <a:pt x="1091" y="3169"/>
                  </a:cubicBezTo>
                  <a:cubicBezTo>
                    <a:pt x="1172" y="3169"/>
                    <a:pt x="1255" y="3155"/>
                    <a:pt x="1339" y="3125"/>
                  </a:cubicBezTo>
                  <a:cubicBezTo>
                    <a:pt x="1495" y="3057"/>
                    <a:pt x="1650" y="3009"/>
                    <a:pt x="1845" y="3009"/>
                  </a:cubicBezTo>
                  <a:cubicBezTo>
                    <a:pt x="1965" y="3009"/>
                    <a:pt x="2100" y="3027"/>
                    <a:pt x="2260" y="3070"/>
                  </a:cubicBezTo>
                  <a:cubicBezTo>
                    <a:pt x="2693" y="3201"/>
                    <a:pt x="3113" y="3247"/>
                    <a:pt x="3492" y="3247"/>
                  </a:cubicBezTo>
                  <a:cubicBezTo>
                    <a:pt x="4238" y="3247"/>
                    <a:pt x="4828" y="3069"/>
                    <a:pt x="5050" y="3014"/>
                  </a:cubicBezTo>
                  <a:cubicBezTo>
                    <a:pt x="6267" y="2599"/>
                    <a:pt x="6250" y="1088"/>
                    <a:pt x="5354" y="1088"/>
                  </a:cubicBezTo>
                  <a:cubicBezTo>
                    <a:pt x="5346" y="1088"/>
                    <a:pt x="5337" y="1089"/>
                    <a:pt x="5329" y="1089"/>
                  </a:cubicBezTo>
                  <a:cubicBezTo>
                    <a:pt x="3878" y="1089"/>
                    <a:pt x="1953" y="1"/>
                    <a:pt x="19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9"/>
            <p:cNvSpPr/>
            <p:nvPr/>
          </p:nvSpPr>
          <p:spPr>
            <a:xfrm>
              <a:off x="4223250" y="2248050"/>
              <a:ext cx="233675" cy="570475"/>
            </a:xfrm>
            <a:custGeom>
              <a:rect b="b" l="l" r="r" t="t"/>
              <a:pathLst>
                <a:path extrusionOk="0" h="22819" w="9347">
                  <a:moveTo>
                    <a:pt x="2790" y="1"/>
                  </a:moveTo>
                  <a:cubicBezTo>
                    <a:pt x="1444" y="1"/>
                    <a:pt x="279" y="36"/>
                    <a:pt x="279" y="36"/>
                  </a:cubicBezTo>
                  <a:cubicBezTo>
                    <a:pt x="140" y="1766"/>
                    <a:pt x="0" y="3412"/>
                    <a:pt x="279" y="4528"/>
                  </a:cubicBezTo>
                  <a:cubicBezTo>
                    <a:pt x="1144" y="8322"/>
                    <a:pt x="2455" y="12312"/>
                    <a:pt x="2567" y="12953"/>
                  </a:cubicBezTo>
                  <a:cubicBezTo>
                    <a:pt x="1814" y="15548"/>
                    <a:pt x="3934" y="20905"/>
                    <a:pt x="4213" y="22634"/>
                  </a:cubicBezTo>
                  <a:cubicBezTo>
                    <a:pt x="4606" y="22764"/>
                    <a:pt x="4996" y="22819"/>
                    <a:pt x="5376" y="22819"/>
                  </a:cubicBezTo>
                  <a:cubicBezTo>
                    <a:pt x="7531" y="22819"/>
                    <a:pt x="9346" y="21044"/>
                    <a:pt x="9346" y="21044"/>
                  </a:cubicBezTo>
                  <a:cubicBezTo>
                    <a:pt x="9346" y="21044"/>
                    <a:pt x="7393" y="13846"/>
                    <a:pt x="7533" y="12535"/>
                  </a:cubicBezTo>
                  <a:cubicBezTo>
                    <a:pt x="7645" y="11196"/>
                    <a:pt x="7226" y="4779"/>
                    <a:pt x="6808" y="371"/>
                  </a:cubicBezTo>
                  <a:cubicBezTo>
                    <a:pt x="6775" y="66"/>
                    <a:pt x="4616" y="1"/>
                    <a:pt x="27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9"/>
            <p:cNvSpPr/>
            <p:nvPr/>
          </p:nvSpPr>
          <p:spPr>
            <a:xfrm>
              <a:off x="4311825" y="2711375"/>
              <a:ext cx="139525" cy="74850"/>
            </a:xfrm>
            <a:custGeom>
              <a:rect b="b" l="l" r="r" t="t"/>
              <a:pathLst>
                <a:path extrusionOk="0" h="2994" w="5581">
                  <a:moveTo>
                    <a:pt x="5162" y="0"/>
                  </a:moveTo>
                  <a:cubicBezTo>
                    <a:pt x="5162" y="0"/>
                    <a:pt x="3460" y="1228"/>
                    <a:pt x="1646" y="1423"/>
                  </a:cubicBezTo>
                  <a:cubicBezTo>
                    <a:pt x="1241" y="1504"/>
                    <a:pt x="889" y="1523"/>
                    <a:pt x="615" y="1523"/>
                  </a:cubicBezTo>
                  <a:cubicBezTo>
                    <a:pt x="383" y="1523"/>
                    <a:pt x="208" y="1509"/>
                    <a:pt x="105" y="1509"/>
                  </a:cubicBezTo>
                  <a:cubicBezTo>
                    <a:pt x="37" y="1509"/>
                    <a:pt x="0" y="1515"/>
                    <a:pt x="0" y="1535"/>
                  </a:cubicBezTo>
                  <a:cubicBezTo>
                    <a:pt x="224" y="2623"/>
                    <a:pt x="335" y="2818"/>
                    <a:pt x="335" y="2818"/>
                  </a:cubicBezTo>
                  <a:cubicBezTo>
                    <a:pt x="524" y="2912"/>
                    <a:pt x="890" y="2994"/>
                    <a:pt x="1392" y="2994"/>
                  </a:cubicBezTo>
                  <a:cubicBezTo>
                    <a:pt x="1633" y="2994"/>
                    <a:pt x="1906" y="2975"/>
                    <a:pt x="2204" y="2930"/>
                  </a:cubicBezTo>
                  <a:cubicBezTo>
                    <a:pt x="4353" y="2539"/>
                    <a:pt x="5385" y="1674"/>
                    <a:pt x="5580" y="1562"/>
                  </a:cubicBezTo>
                  <a:cubicBezTo>
                    <a:pt x="5273" y="195"/>
                    <a:pt x="5162" y="0"/>
                    <a:pt x="5162"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9"/>
            <p:cNvSpPr/>
            <p:nvPr/>
          </p:nvSpPr>
          <p:spPr>
            <a:xfrm>
              <a:off x="4313925" y="2723925"/>
              <a:ext cx="136725" cy="50950"/>
            </a:xfrm>
            <a:custGeom>
              <a:rect b="b" l="l" r="r" t="t"/>
              <a:pathLst>
                <a:path extrusionOk="0" h="2038" w="5469">
                  <a:moveTo>
                    <a:pt x="5217" y="0"/>
                  </a:moveTo>
                  <a:cubicBezTo>
                    <a:pt x="3339" y="1265"/>
                    <a:pt x="1894" y="1463"/>
                    <a:pt x="974" y="1463"/>
                  </a:cubicBezTo>
                  <a:cubicBezTo>
                    <a:pt x="554" y="1463"/>
                    <a:pt x="243" y="1422"/>
                    <a:pt x="51" y="1422"/>
                  </a:cubicBezTo>
                  <a:cubicBezTo>
                    <a:pt x="33" y="1422"/>
                    <a:pt x="16" y="1422"/>
                    <a:pt x="0" y="1423"/>
                  </a:cubicBezTo>
                  <a:cubicBezTo>
                    <a:pt x="0" y="1423"/>
                    <a:pt x="56" y="1758"/>
                    <a:pt x="112" y="1925"/>
                  </a:cubicBezTo>
                  <a:cubicBezTo>
                    <a:pt x="440" y="2004"/>
                    <a:pt x="774" y="2038"/>
                    <a:pt x="1107" y="2038"/>
                  </a:cubicBezTo>
                  <a:cubicBezTo>
                    <a:pt x="3263" y="2038"/>
                    <a:pt x="5357" y="614"/>
                    <a:pt x="5357" y="614"/>
                  </a:cubicBezTo>
                  <a:cubicBezTo>
                    <a:pt x="5357" y="614"/>
                    <a:pt x="5468" y="503"/>
                    <a:pt x="521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9"/>
            <p:cNvSpPr/>
            <p:nvPr/>
          </p:nvSpPr>
          <p:spPr>
            <a:xfrm>
              <a:off x="4194175" y="1958100"/>
              <a:ext cx="230675" cy="427525"/>
            </a:xfrm>
            <a:custGeom>
              <a:rect b="b" l="l" r="r" t="t"/>
              <a:pathLst>
                <a:path extrusionOk="0" h="17101" w="9227">
                  <a:moveTo>
                    <a:pt x="3897" y="0"/>
                  </a:moveTo>
                  <a:cubicBezTo>
                    <a:pt x="2084" y="1646"/>
                    <a:pt x="1861" y="4018"/>
                    <a:pt x="1861" y="4018"/>
                  </a:cubicBezTo>
                  <a:cubicBezTo>
                    <a:pt x="1861" y="4018"/>
                    <a:pt x="1554" y="7449"/>
                    <a:pt x="1637" y="9207"/>
                  </a:cubicBezTo>
                  <a:cubicBezTo>
                    <a:pt x="1721" y="11188"/>
                    <a:pt x="884" y="9374"/>
                    <a:pt x="103" y="15205"/>
                  </a:cubicBezTo>
                  <a:cubicBezTo>
                    <a:pt x="0" y="15976"/>
                    <a:pt x="7438" y="17101"/>
                    <a:pt x="8970" y="17101"/>
                  </a:cubicBezTo>
                  <a:cubicBezTo>
                    <a:pt x="9102" y="17101"/>
                    <a:pt x="9191" y="17092"/>
                    <a:pt x="9226" y="17074"/>
                  </a:cubicBezTo>
                  <a:cubicBezTo>
                    <a:pt x="9226" y="17074"/>
                    <a:pt x="8808" y="7254"/>
                    <a:pt x="8668" y="5971"/>
                  </a:cubicBezTo>
                  <a:cubicBezTo>
                    <a:pt x="8529" y="4687"/>
                    <a:pt x="7189" y="781"/>
                    <a:pt x="6883" y="781"/>
                  </a:cubicBezTo>
                  <a:cubicBezTo>
                    <a:pt x="6865" y="782"/>
                    <a:pt x="6847" y="782"/>
                    <a:pt x="6829" y="782"/>
                  </a:cubicBezTo>
                  <a:cubicBezTo>
                    <a:pt x="5785" y="782"/>
                    <a:pt x="3897" y="0"/>
                    <a:pt x="3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9"/>
            <p:cNvSpPr/>
            <p:nvPr/>
          </p:nvSpPr>
          <p:spPr>
            <a:xfrm>
              <a:off x="4235800" y="2069675"/>
              <a:ext cx="195325" cy="60625"/>
            </a:xfrm>
            <a:custGeom>
              <a:rect b="b" l="l" r="r" t="t"/>
              <a:pathLst>
                <a:path extrusionOk="0" h="2425" w="7813">
                  <a:moveTo>
                    <a:pt x="7812" y="1"/>
                  </a:moveTo>
                  <a:cubicBezTo>
                    <a:pt x="7533" y="216"/>
                    <a:pt x="4434" y="1078"/>
                    <a:pt x="1968" y="1078"/>
                  </a:cubicBezTo>
                  <a:cubicBezTo>
                    <a:pt x="1236" y="1078"/>
                    <a:pt x="559" y="1002"/>
                    <a:pt x="28" y="810"/>
                  </a:cubicBezTo>
                  <a:cubicBezTo>
                    <a:pt x="0" y="1675"/>
                    <a:pt x="28" y="2177"/>
                    <a:pt x="28" y="2177"/>
                  </a:cubicBezTo>
                  <a:cubicBezTo>
                    <a:pt x="28" y="2177"/>
                    <a:pt x="1033" y="2424"/>
                    <a:pt x="2611" y="2424"/>
                  </a:cubicBezTo>
                  <a:cubicBezTo>
                    <a:pt x="3985" y="2424"/>
                    <a:pt x="5795" y="2237"/>
                    <a:pt x="7756" y="1535"/>
                  </a:cubicBezTo>
                  <a:cubicBezTo>
                    <a:pt x="7756" y="392"/>
                    <a:pt x="7812" y="1"/>
                    <a:pt x="7812"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9"/>
            <p:cNvSpPr/>
            <p:nvPr/>
          </p:nvSpPr>
          <p:spPr>
            <a:xfrm>
              <a:off x="4236500" y="2081550"/>
              <a:ext cx="196000" cy="39675"/>
            </a:xfrm>
            <a:custGeom>
              <a:rect b="b" l="l" r="r" t="t"/>
              <a:pathLst>
                <a:path extrusionOk="0" h="1587" w="7840">
                  <a:moveTo>
                    <a:pt x="7840" y="0"/>
                  </a:moveTo>
                  <a:lnTo>
                    <a:pt x="7840" y="0"/>
                  </a:lnTo>
                  <a:cubicBezTo>
                    <a:pt x="7542" y="213"/>
                    <a:pt x="4493" y="1041"/>
                    <a:pt x="2033" y="1041"/>
                  </a:cubicBezTo>
                  <a:cubicBezTo>
                    <a:pt x="1264" y="1041"/>
                    <a:pt x="552" y="960"/>
                    <a:pt x="0" y="754"/>
                  </a:cubicBezTo>
                  <a:cubicBezTo>
                    <a:pt x="0" y="1116"/>
                    <a:pt x="0" y="1339"/>
                    <a:pt x="0" y="1339"/>
                  </a:cubicBezTo>
                  <a:cubicBezTo>
                    <a:pt x="0" y="1339"/>
                    <a:pt x="1012" y="1587"/>
                    <a:pt x="2594" y="1587"/>
                  </a:cubicBezTo>
                  <a:cubicBezTo>
                    <a:pt x="3971" y="1587"/>
                    <a:pt x="5780" y="1399"/>
                    <a:pt x="7728" y="698"/>
                  </a:cubicBezTo>
                  <a:cubicBezTo>
                    <a:pt x="7784" y="224"/>
                    <a:pt x="7840" y="0"/>
                    <a:pt x="7840"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9"/>
            <p:cNvSpPr/>
            <p:nvPr/>
          </p:nvSpPr>
          <p:spPr>
            <a:xfrm>
              <a:off x="4219050" y="1969800"/>
              <a:ext cx="144250" cy="250925"/>
            </a:xfrm>
            <a:custGeom>
              <a:rect b="b" l="l" r="r" t="t"/>
              <a:pathLst>
                <a:path extrusionOk="0" h="10037" w="5770">
                  <a:moveTo>
                    <a:pt x="3444" y="1"/>
                  </a:moveTo>
                  <a:cubicBezTo>
                    <a:pt x="2699" y="1"/>
                    <a:pt x="1828" y="502"/>
                    <a:pt x="1005" y="1736"/>
                  </a:cubicBezTo>
                  <a:cubicBezTo>
                    <a:pt x="707" y="2208"/>
                    <a:pt x="719" y="3853"/>
                    <a:pt x="863" y="3853"/>
                  </a:cubicBezTo>
                  <a:cubicBezTo>
                    <a:pt x="880" y="3853"/>
                    <a:pt x="900" y="3828"/>
                    <a:pt x="921" y="3773"/>
                  </a:cubicBezTo>
                  <a:cubicBezTo>
                    <a:pt x="1615" y="1826"/>
                    <a:pt x="2401" y="1088"/>
                    <a:pt x="3046" y="1088"/>
                  </a:cubicBezTo>
                  <a:cubicBezTo>
                    <a:pt x="3622" y="1088"/>
                    <a:pt x="4085" y="1676"/>
                    <a:pt x="4269" y="2517"/>
                  </a:cubicBezTo>
                  <a:cubicBezTo>
                    <a:pt x="4855" y="5112"/>
                    <a:pt x="1228" y="9157"/>
                    <a:pt x="838" y="9157"/>
                  </a:cubicBezTo>
                  <a:cubicBezTo>
                    <a:pt x="419" y="9157"/>
                    <a:pt x="1" y="9883"/>
                    <a:pt x="754" y="10022"/>
                  </a:cubicBezTo>
                  <a:cubicBezTo>
                    <a:pt x="803" y="10032"/>
                    <a:pt x="853" y="10036"/>
                    <a:pt x="904" y="10036"/>
                  </a:cubicBezTo>
                  <a:cubicBezTo>
                    <a:pt x="2512" y="10036"/>
                    <a:pt x="4703" y="5420"/>
                    <a:pt x="5190" y="3689"/>
                  </a:cubicBezTo>
                  <a:cubicBezTo>
                    <a:pt x="5769" y="1716"/>
                    <a:pt x="4821" y="1"/>
                    <a:pt x="3444"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9"/>
            <p:cNvSpPr/>
            <p:nvPr/>
          </p:nvSpPr>
          <p:spPr>
            <a:xfrm>
              <a:off x="4493175" y="1916250"/>
              <a:ext cx="87200" cy="96275"/>
            </a:xfrm>
            <a:custGeom>
              <a:rect b="b" l="l" r="r" t="t"/>
              <a:pathLst>
                <a:path extrusionOk="0" h="3851" w="3488">
                  <a:moveTo>
                    <a:pt x="2093" y="0"/>
                  </a:moveTo>
                  <a:cubicBezTo>
                    <a:pt x="1897" y="0"/>
                    <a:pt x="1702" y="112"/>
                    <a:pt x="1702" y="112"/>
                  </a:cubicBezTo>
                  <a:cubicBezTo>
                    <a:pt x="1702" y="112"/>
                    <a:pt x="1702" y="15"/>
                    <a:pt x="1492" y="15"/>
                  </a:cubicBezTo>
                  <a:cubicBezTo>
                    <a:pt x="1450" y="15"/>
                    <a:pt x="1400" y="19"/>
                    <a:pt x="1339" y="28"/>
                  </a:cubicBezTo>
                  <a:cubicBezTo>
                    <a:pt x="1228" y="28"/>
                    <a:pt x="1116" y="112"/>
                    <a:pt x="1005" y="223"/>
                  </a:cubicBezTo>
                  <a:cubicBezTo>
                    <a:pt x="809" y="363"/>
                    <a:pt x="726" y="614"/>
                    <a:pt x="670" y="809"/>
                  </a:cubicBezTo>
                  <a:cubicBezTo>
                    <a:pt x="614" y="1144"/>
                    <a:pt x="363" y="1925"/>
                    <a:pt x="0" y="2344"/>
                  </a:cubicBezTo>
                  <a:lnTo>
                    <a:pt x="1841" y="3850"/>
                  </a:lnTo>
                  <a:cubicBezTo>
                    <a:pt x="1841" y="3850"/>
                    <a:pt x="1981" y="3432"/>
                    <a:pt x="2372" y="2930"/>
                  </a:cubicBezTo>
                  <a:cubicBezTo>
                    <a:pt x="2734" y="2483"/>
                    <a:pt x="3292" y="1590"/>
                    <a:pt x="3264" y="1116"/>
                  </a:cubicBezTo>
                  <a:cubicBezTo>
                    <a:pt x="3348" y="865"/>
                    <a:pt x="3488" y="698"/>
                    <a:pt x="3488" y="698"/>
                  </a:cubicBezTo>
                  <a:cubicBezTo>
                    <a:pt x="3488" y="698"/>
                    <a:pt x="3445" y="487"/>
                    <a:pt x="3233" y="487"/>
                  </a:cubicBezTo>
                  <a:cubicBezTo>
                    <a:pt x="3201" y="487"/>
                    <a:pt x="3165" y="491"/>
                    <a:pt x="3125" y="502"/>
                  </a:cubicBezTo>
                  <a:cubicBezTo>
                    <a:pt x="3097" y="502"/>
                    <a:pt x="3069" y="530"/>
                    <a:pt x="3069" y="530"/>
                  </a:cubicBezTo>
                  <a:cubicBezTo>
                    <a:pt x="3069" y="447"/>
                    <a:pt x="3041" y="335"/>
                    <a:pt x="2874" y="279"/>
                  </a:cubicBezTo>
                  <a:cubicBezTo>
                    <a:pt x="2797" y="254"/>
                    <a:pt x="2734" y="244"/>
                    <a:pt x="2681" y="244"/>
                  </a:cubicBezTo>
                  <a:cubicBezTo>
                    <a:pt x="2560" y="244"/>
                    <a:pt x="2494" y="296"/>
                    <a:pt x="2455" y="335"/>
                  </a:cubicBezTo>
                  <a:cubicBezTo>
                    <a:pt x="2455" y="335"/>
                    <a:pt x="2455" y="307"/>
                    <a:pt x="2455" y="307"/>
                  </a:cubicBezTo>
                  <a:cubicBezTo>
                    <a:pt x="2427" y="251"/>
                    <a:pt x="2372" y="28"/>
                    <a:pt x="2093"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9"/>
            <p:cNvSpPr/>
            <p:nvPr/>
          </p:nvSpPr>
          <p:spPr>
            <a:xfrm>
              <a:off x="4246950" y="1962975"/>
              <a:ext cx="304825" cy="140675"/>
            </a:xfrm>
            <a:custGeom>
              <a:rect b="b" l="l" r="r" t="t"/>
              <a:pathLst>
                <a:path extrusionOk="0" h="5627" w="12193">
                  <a:moveTo>
                    <a:pt x="10017" y="0"/>
                  </a:moveTo>
                  <a:cubicBezTo>
                    <a:pt x="8984" y="586"/>
                    <a:pt x="8092" y="1507"/>
                    <a:pt x="7561" y="1563"/>
                  </a:cubicBezTo>
                  <a:cubicBezTo>
                    <a:pt x="7371" y="1608"/>
                    <a:pt x="7185" y="1627"/>
                    <a:pt x="6994" y="1627"/>
                  </a:cubicBezTo>
                  <a:cubicBezTo>
                    <a:pt x="6124" y="1627"/>
                    <a:pt x="5155" y="1231"/>
                    <a:pt x="3209" y="1116"/>
                  </a:cubicBezTo>
                  <a:cubicBezTo>
                    <a:pt x="3016" y="1098"/>
                    <a:pt x="2842" y="1089"/>
                    <a:pt x="2685" y="1089"/>
                  </a:cubicBezTo>
                  <a:cubicBezTo>
                    <a:pt x="1867" y="1089"/>
                    <a:pt x="1500" y="1340"/>
                    <a:pt x="1173" y="1925"/>
                  </a:cubicBezTo>
                  <a:cubicBezTo>
                    <a:pt x="1005" y="2483"/>
                    <a:pt x="1" y="4911"/>
                    <a:pt x="3572" y="5497"/>
                  </a:cubicBezTo>
                  <a:cubicBezTo>
                    <a:pt x="3572" y="5497"/>
                    <a:pt x="4874" y="5627"/>
                    <a:pt x="6279" y="5627"/>
                  </a:cubicBezTo>
                  <a:cubicBezTo>
                    <a:pt x="6826" y="5627"/>
                    <a:pt x="7388" y="5607"/>
                    <a:pt x="7896" y="5552"/>
                  </a:cubicBezTo>
                  <a:cubicBezTo>
                    <a:pt x="9486" y="5218"/>
                    <a:pt x="10686" y="4129"/>
                    <a:pt x="12193" y="2093"/>
                  </a:cubicBezTo>
                  <a:cubicBezTo>
                    <a:pt x="11886" y="503"/>
                    <a:pt x="10770" y="56"/>
                    <a:pt x="100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9"/>
            <p:cNvSpPr/>
            <p:nvPr/>
          </p:nvSpPr>
          <p:spPr>
            <a:xfrm>
              <a:off x="4460375" y="1969075"/>
              <a:ext cx="85825" cy="75525"/>
            </a:xfrm>
            <a:custGeom>
              <a:rect b="b" l="l" r="r" t="t"/>
              <a:pathLst>
                <a:path extrusionOk="0" h="3021" w="3433">
                  <a:moveTo>
                    <a:pt x="1133" y="0"/>
                  </a:moveTo>
                  <a:cubicBezTo>
                    <a:pt x="1089" y="0"/>
                    <a:pt x="1055" y="3"/>
                    <a:pt x="1033" y="8"/>
                  </a:cubicBezTo>
                  <a:cubicBezTo>
                    <a:pt x="559" y="314"/>
                    <a:pt x="1" y="733"/>
                    <a:pt x="1" y="733"/>
                  </a:cubicBezTo>
                  <a:cubicBezTo>
                    <a:pt x="364" y="789"/>
                    <a:pt x="977" y="705"/>
                    <a:pt x="1591" y="1347"/>
                  </a:cubicBezTo>
                  <a:cubicBezTo>
                    <a:pt x="2623" y="2351"/>
                    <a:pt x="2512" y="2714"/>
                    <a:pt x="2707" y="3021"/>
                  </a:cubicBezTo>
                  <a:cubicBezTo>
                    <a:pt x="3126" y="2463"/>
                    <a:pt x="3432" y="2128"/>
                    <a:pt x="3432" y="2128"/>
                  </a:cubicBezTo>
                  <a:cubicBezTo>
                    <a:pt x="3432" y="2128"/>
                    <a:pt x="3042" y="1040"/>
                    <a:pt x="2400" y="538"/>
                  </a:cubicBezTo>
                  <a:cubicBezTo>
                    <a:pt x="1928" y="89"/>
                    <a:pt x="1377" y="0"/>
                    <a:pt x="1133"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9"/>
            <p:cNvSpPr/>
            <p:nvPr/>
          </p:nvSpPr>
          <p:spPr>
            <a:xfrm>
              <a:off x="4468050" y="1974825"/>
              <a:ext cx="73975" cy="60025"/>
            </a:xfrm>
            <a:custGeom>
              <a:rect b="b" l="l" r="r" t="t"/>
              <a:pathLst>
                <a:path extrusionOk="0" h="2401" w="2959">
                  <a:moveTo>
                    <a:pt x="391" y="1"/>
                  </a:moveTo>
                  <a:cubicBezTo>
                    <a:pt x="391" y="1"/>
                    <a:pt x="308" y="84"/>
                    <a:pt x="1" y="280"/>
                  </a:cubicBezTo>
                  <a:cubicBezTo>
                    <a:pt x="1926" y="363"/>
                    <a:pt x="2651" y="2400"/>
                    <a:pt x="2651" y="2400"/>
                  </a:cubicBezTo>
                  <a:cubicBezTo>
                    <a:pt x="2651" y="2400"/>
                    <a:pt x="2652" y="2401"/>
                    <a:pt x="2654" y="2401"/>
                  </a:cubicBezTo>
                  <a:cubicBezTo>
                    <a:pt x="2664" y="2401"/>
                    <a:pt x="2719" y="2380"/>
                    <a:pt x="2958" y="2093"/>
                  </a:cubicBezTo>
                  <a:cubicBezTo>
                    <a:pt x="2400" y="1005"/>
                    <a:pt x="1703" y="112"/>
                    <a:pt x="39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9"/>
            <p:cNvSpPr/>
            <p:nvPr/>
          </p:nvSpPr>
          <p:spPr>
            <a:xfrm>
              <a:off x="4355075" y="1997150"/>
              <a:ext cx="55125" cy="107425"/>
            </a:xfrm>
            <a:custGeom>
              <a:rect b="b" l="l" r="r" t="t"/>
              <a:pathLst>
                <a:path extrusionOk="0" h="4297" w="2205">
                  <a:moveTo>
                    <a:pt x="1005" y="0"/>
                  </a:moveTo>
                  <a:cubicBezTo>
                    <a:pt x="1005" y="0"/>
                    <a:pt x="391" y="224"/>
                    <a:pt x="195" y="1395"/>
                  </a:cubicBezTo>
                  <a:cubicBezTo>
                    <a:pt x="0" y="2372"/>
                    <a:pt x="307" y="4102"/>
                    <a:pt x="474" y="4157"/>
                  </a:cubicBezTo>
                  <a:cubicBezTo>
                    <a:pt x="921" y="4269"/>
                    <a:pt x="1297" y="4297"/>
                    <a:pt x="1562" y="4297"/>
                  </a:cubicBezTo>
                  <a:cubicBezTo>
                    <a:pt x="1828" y="4297"/>
                    <a:pt x="1981" y="4269"/>
                    <a:pt x="1981" y="4269"/>
                  </a:cubicBezTo>
                  <a:cubicBezTo>
                    <a:pt x="1897" y="3488"/>
                    <a:pt x="1535" y="2539"/>
                    <a:pt x="1590" y="1730"/>
                  </a:cubicBezTo>
                  <a:cubicBezTo>
                    <a:pt x="1674" y="754"/>
                    <a:pt x="1953" y="586"/>
                    <a:pt x="2204" y="224"/>
                  </a:cubicBezTo>
                  <a:cubicBezTo>
                    <a:pt x="1590" y="28"/>
                    <a:pt x="1005" y="0"/>
                    <a:pt x="1005"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9"/>
            <p:cNvSpPr/>
            <p:nvPr/>
          </p:nvSpPr>
          <p:spPr>
            <a:xfrm>
              <a:off x="4367625" y="1997850"/>
              <a:ext cx="33500" cy="106050"/>
            </a:xfrm>
            <a:custGeom>
              <a:rect b="b" l="l" r="r" t="t"/>
              <a:pathLst>
                <a:path extrusionOk="0" h="4242" w="1340">
                  <a:moveTo>
                    <a:pt x="837" y="0"/>
                  </a:moveTo>
                  <a:cubicBezTo>
                    <a:pt x="586" y="307"/>
                    <a:pt x="335" y="809"/>
                    <a:pt x="224" y="1395"/>
                  </a:cubicBezTo>
                  <a:cubicBezTo>
                    <a:pt x="0" y="2623"/>
                    <a:pt x="503" y="4241"/>
                    <a:pt x="503" y="4241"/>
                  </a:cubicBezTo>
                  <a:lnTo>
                    <a:pt x="1144" y="4241"/>
                  </a:lnTo>
                  <a:cubicBezTo>
                    <a:pt x="1116" y="4046"/>
                    <a:pt x="614" y="3432"/>
                    <a:pt x="726" y="1423"/>
                  </a:cubicBezTo>
                  <a:cubicBezTo>
                    <a:pt x="921" y="279"/>
                    <a:pt x="1228" y="224"/>
                    <a:pt x="1339" y="84"/>
                  </a:cubicBezTo>
                  <a:cubicBezTo>
                    <a:pt x="1339" y="84"/>
                    <a:pt x="1088" y="0"/>
                    <a:pt x="837"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9"/>
            <p:cNvSpPr/>
            <p:nvPr/>
          </p:nvSpPr>
          <p:spPr>
            <a:xfrm>
              <a:off x="4242775" y="2188825"/>
              <a:ext cx="200725" cy="43400"/>
            </a:xfrm>
            <a:custGeom>
              <a:rect b="b" l="l" r="r" t="t"/>
              <a:pathLst>
                <a:path extrusionOk="0" h="1736" w="8029">
                  <a:moveTo>
                    <a:pt x="1219" y="0"/>
                  </a:moveTo>
                  <a:cubicBezTo>
                    <a:pt x="745" y="0"/>
                    <a:pt x="0" y="703"/>
                    <a:pt x="0" y="703"/>
                  </a:cubicBezTo>
                  <a:cubicBezTo>
                    <a:pt x="0" y="703"/>
                    <a:pt x="865" y="1289"/>
                    <a:pt x="7728" y="1735"/>
                  </a:cubicBezTo>
                  <a:cubicBezTo>
                    <a:pt x="7731" y="1736"/>
                    <a:pt x="7734" y="1736"/>
                    <a:pt x="7737" y="1736"/>
                  </a:cubicBezTo>
                  <a:cubicBezTo>
                    <a:pt x="8029" y="1736"/>
                    <a:pt x="7673" y="285"/>
                    <a:pt x="7673" y="285"/>
                  </a:cubicBezTo>
                  <a:cubicBezTo>
                    <a:pt x="7507" y="281"/>
                    <a:pt x="7275" y="280"/>
                    <a:pt x="6997" y="280"/>
                  </a:cubicBezTo>
                  <a:cubicBezTo>
                    <a:pt x="6548" y="280"/>
                    <a:pt x="5980" y="283"/>
                    <a:pt x="5378" y="283"/>
                  </a:cubicBezTo>
                  <a:cubicBezTo>
                    <a:pt x="3660" y="283"/>
                    <a:pt x="1673" y="257"/>
                    <a:pt x="1423" y="62"/>
                  </a:cubicBezTo>
                  <a:cubicBezTo>
                    <a:pt x="1365" y="19"/>
                    <a:pt x="1295" y="0"/>
                    <a:pt x="1219"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9"/>
            <p:cNvSpPr/>
            <p:nvPr/>
          </p:nvSpPr>
          <p:spPr>
            <a:xfrm>
              <a:off x="4955600" y="1994325"/>
              <a:ext cx="101850" cy="287450"/>
            </a:xfrm>
            <a:custGeom>
              <a:rect b="b" l="l" r="r" t="t"/>
              <a:pathLst>
                <a:path extrusionOk="0" h="11498" w="4074">
                  <a:moveTo>
                    <a:pt x="2103" y="1"/>
                  </a:moveTo>
                  <a:cubicBezTo>
                    <a:pt x="1158" y="1"/>
                    <a:pt x="362" y="521"/>
                    <a:pt x="335" y="1174"/>
                  </a:cubicBezTo>
                  <a:lnTo>
                    <a:pt x="28" y="10185"/>
                  </a:lnTo>
                  <a:cubicBezTo>
                    <a:pt x="0" y="10883"/>
                    <a:pt x="809" y="11441"/>
                    <a:pt x="1786" y="11496"/>
                  </a:cubicBezTo>
                  <a:lnTo>
                    <a:pt x="1897" y="11496"/>
                  </a:lnTo>
                  <a:cubicBezTo>
                    <a:pt x="1923" y="11497"/>
                    <a:pt x="1948" y="11497"/>
                    <a:pt x="1973" y="11497"/>
                  </a:cubicBezTo>
                  <a:cubicBezTo>
                    <a:pt x="2942" y="11497"/>
                    <a:pt x="3712" y="10977"/>
                    <a:pt x="3739" y="10325"/>
                  </a:cubicBezTo>
                  <a:lnTo>
                    <a:pt x="4046" y="1313"/>
                  </a:lnTo>
                  <a:cubicBezTo>
                    <a:pt x="4074" y="616"/>
                    <a:pt x="3292" y="58"/>
                    <a:pt x="2288" y="2"/>
                  </a:cubicBezTo>
                  <a:lnTo>
                    <a:pt x="2176" y="2"/>
                  </a:lnTo>
                  <a:cubicBezTo>
                    <a:pt x="2152" y="1"/>
                    <a:pt x="2127" y="1"/>
                    <a:pt x="2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9"/>
            <p:cNvSpPr/>
            <p:nvPr/>
          </p:nvSpPr>
          <p:spPr>
            <a:xfrm>
              <a:off x="4954200" y="2071075"/>
              <a:ext cx="102550" cy="29225"/>
            </a:xfrm>
            <a:custGeom>
              <a:rect b="b" l="l" r="r" t="t"/>
              <a:pathLst>
                <a:path extrusionOk="0" h="1169" w="4102">
                  <a:moveTo>
                    <a:pt x="196" y="1"/>
                  </a:moveTo>
                  <a:cubicBezTo>
                    <a:pt x="196" y="1"/>
                    <a:pt x="0" y="866"/>
                    <a:pt x="168" y="894"/>
                  </a:cubicBezTo>
                  <a:cubicBezTo>
                    <a:pt x="1047" y="1121"/>
                    <a:pt x="2239" y="1169"/>
                    <a:pt x="3080" y="1169"/>
                  </a:cubicBezTo>
                  <a:cubicBezTo>
                    <a:pt x="3680" y="1169"/>
                    <a:pt x="4102" y="1145"/>
                    <a:pt x="4102" y="1145"/>
                  </a:cubicBezTo>
                  <a:lnTo>
                    <a:pt x="4102" y="57"/>
                  </a:lnTo>
                  <a:cubicBezTo>
                    <a:pt x="4102" y="57"/>
                    <a:pt x="2805" y="166"/>
                    <a:pt x="1689" y="166"/>
                  </a:cubicBezTo>
                  <a:cubicBezTo>
                    <a:pt x="1020" y="166"/>
                    <a:pt x="415" y="126"/>
                    <a:pt x="1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9"/>
            <p:cNvSpPr/>
            <p:nvPr/>
          </p:nvSpPr>
          <p:spPr>
            <a:xfrm>
              <a:off x="4951400" y="2195225"/>
              <a:ext cx="103950" cy="36300"/>
            </a:xfrm>
            <a:custGeom>
              <a:rect b="b" l="l" r="r" t="t"/>
              <a:pathLst>
                <a:path extrusionOk="0" h="1452" w="4158">
                  <a:moveTo>
                    <a:pt x="4158" y="1"/>
                  </a:moveTo>
                  <a:cubicBezTo>
                    <a:pt x="3961" y="267"/>
                    <a:pt x="3264" y="361"/>
                    <a:pt x="2510" y="361"/>
                  </a:cubicBezTo>
                  <a:cubicBezTo>
                    <a:pt x="1448" y="361"/>
                    <a:pt x="273" y="176"/>
                    <a:pt x="224" y="29"/>
                  </a:cubicBezTo>
                  <a:lnTo>
                    <a:pt x="224" y="29"/>
                  </a:lnTo>
                  <a:cubicBezTo>
                    <a:pt x="224" y="29"/>
                    <a:pt x="1" y="894"/>
                    <a:pt x="252" y="1005"/>
                  </a:cubicBezTo>
                  <a:cubicBezTo>
                    <a:pt x="968" y="1340"/>
                    <a:pt x="1641" y="1452"/>
                    <a:pt x="2219" y="1452"/>
                  </a:cubicBezTo>
                  <a:cubicBezTo>
                    <a:pt x="3377" y="1452"/>
                    <a:pt x="4158" y="1005"/>
                    <a:pt x="4158" y="1005"/>
                  </a:cubicBezTo>
                  <a:cubicBezTo>
                    <a:pt x="4158" y="1005"/>
                    <a:pt x="4158" y="782"/>
                    <a:pt x="41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9"/>
            <p:cNvSpPr/>
            <p:nvPr/>
          </p:nvSpPr>
          <p:spPr>
            <a:xfrm>
              <a:off x="5110425" y="1798700"/>
              <a:ext cx="123475" cy="145625"/>
            </a:xfrm>
            <a:custGeom>
              <a:rect b="b" l="l" r="r" t="t"/>
              <a:pathLst>
                <a:path extrusionOk="0" h="5825" w="4939">
                  <a:moveTo>
                    <a:pt x="2636" y="0"/>
                  </a:moveTo>
                  <a:cubicBezTo>
                    <a:pt x="2462" y="0"/>
                    <a:pt x="2281" y="14"/>
                    <a:pt x="2093" y="43"/>
                  </a:cubicBezTo>
                  <a:cubicBezTo>
                    <a:pt x="559" y="322"/>
                    <a:pt x="1" y="1968"/>
                    <a:pt x="531" y="3503"/>
                  </a:cubicBezTo>
                  <a:cubicBezTo>
                    <a:pt x="1011" y="4944"/>
                    <a:pt x="2539" y="5824"/>
                    <a:pt x="3428" y="5824"/>
                  </a:cubicBezTo>
                  <a:cubicBezTo>
                    <a:pt x="3468" y="5824"/>
                    <a:pt x="3507" y="5822"/>
                    <a:pt x="3544" y="5818"/>
                  </a:cubicBezTo>
                  <a:cubicBezTo>
                    <a:pt x="3544" y="5818"/>
                    <a:pt x="3563" y="5824"/>
                    <a:pt x="3600" y="5824"/>
                  </a:cubicBezTo>
                  <a:cubicBezTo>
                    <a:pt x="3674" y="5824"/>
                    <a:pt x="3823" y="5800"/>
                    <a:pt x="4046" y="5651"/>
                  </a:cubicBezTo>
                  <a:cubicBezTo>
                    <a:pt x="4716" y="5149"/>
                    <a:pt x="4772" y="4312"/>
                    <a:pt x="4855" y="3949"/>
                  </a:cubicBezTo>
                  <a:cubicBezTo>
                    <a:pt x="4939" y="3586"/>
                    <a:pt x="4911" y="1382"/>
                    <a:pt x="4883" y="908"/>
                  </a:cubicBezTo>
                  <a:cubicBezTo>
                    <a:pt x="4883" y="908"/>
                    <a:pt x="4744" y="880"/>
                    <a:pt x="4548" y="852"/>
                  </a:cubicBezTo>
                  <a:cubicBezTo>
                    <a:pt x="4133" y="321"/>
                    <a:pt x="3469" y="0"/>
                    <a:pt x="2636"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9"/>
            <p:cNvSpPr/>
            <p:nvPr/>
          </p:nvSpPr>
          <p:spPr>
            <a:xfrm>
              <a:off x="5182350" y="1961825"/>
              <a:ext cx="104575" cy="400825"/>
            </a:xfrm>
            <a:custGeom>
              <a:rect b="b" l="l" r="r" t="t"/>
              <a:pathLst>
                <a:path extrusionOk="0" h="16033" w="4183">
                  <a:moveTo>
                    <a:pt x="265" y="1"/>
                  </a:moveTo>
                  <a:cubicBezTo>
                    <a:pt x="117" y="1"/>
                    <a:pt x="0" y="67"/>
                    <a:pt x="109" y="325"/>
                  </a:cubicBezTo>
                  <a:cubicBezTo>
                    <a:pt x="1197" y="2976"/>
                    <a:pt x="667" y="6017"/>
                    <a:pt x="862" y="8360"/>
                  </a:cubicBezTo>
                  <a:cubicBezTo>
                    <a:pt x="1058" y="10453"/>
                    <a:pt x="2118" y="16033"/>
                    <a:pt x="2118" y="16033"/>
                  </a:cubicBezTo>
                  <a:cubicBezTo>
                    <a:pt x="2118" y="16033"/>
                    <a:pt x="4182" y="15196"/>
                    <a:pt x="4127" y="14777"/>
                  </a:cubicBezTo>
                  <a:cubicBezTo>
                    <a:pt x="3792" y="12294"/>
                    <a:pt x="2843" y="9253"/>
                    <a:pt x="2843" y="9058"/>
                  </a:cubicBezTo>
                  <a:cubicBezTo>
                    <a:pt x="2648" y="6435"/>
                    <a:pt x="2676" y="4985"/>
                    <a:pt x="2620" y="4510"/>
                  </a:cubicBezTo>
                  <a:cubicBezTo>
                    <a:pt x="2564" y="3897"/>
                    <a:pt x="2006" y="2055"/>
                    <a:pt x="1560" y="1218"/>
                  </a:cubicBezTo>
                  <a:cubicBezTo>
                    <a:pt x="1030" y="381"/>
                    <a:pt x="1448" y="521"/>
                    <a:pt x="611" y="74"/>
                  </a:cubicBezTo>
                  <a:cubicBezTo>
                    <a:pt x="611" y="74"/>
                    <a:pt x="420"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9"/>
            <p:cNvSpPr/>
            <p:nvPr/>
          </p:nvSpPr>
          <p:spPr>
            <a:xfrm>
              <a:off x="5111825" y="1914850"/>
              <a:ext cx="108125" cy="70725"/>
            </a:xfrm>
            <a:custGeom>
              <a:rect b="b" l="l" r="r" t="t"/>
              <a:pathLst>
                <a:path extrusionOk="0" h="2829" w="4325">
                  <a:moveTo>
                    <a:pt x="168" y="0"/>
                  </a:moveTo>
                  <a:lnTo>
                    <a:pt x="1" y="1591"/>
                  </a:lnTo>
                  <a:cubicBezTo>
                    <a:pt x="1" y="1591"/>
                    <a:pt x="2007" y="2828"/>
                    <a:pt x="3284" y="2828"/>
                  </a:cubicBezTo>
                  <a:cubicBezTo>
                    <a:pt x="3564" y="2828"/>
                    <a:pt x="3809" y="2769"/>
                    <a:pt x="3990" y="2623"/>
                  </a:cubicBezTo>
                  <a:cubicBezTo>
                    <a:pt x="4325" y="2344"/>
                    <a:pt x="4213" y="1340"/>
                    <a:pt x="4213" y="1340"/>
                  </a:cubicBezTo>
                  <a:cubicBezTo>
                    <a:pt x="4213" y="1340"/>
                    <a:pt x="2512" y="1116"/>
                    <a:pt x="587" y="391"/>
                  </a:cubicBezTo>
                  <a:cubicBezTo>
                    <a:pt x="196" y="251"/>
                    <a:pt x="168"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9"/>
            <p:cNvSpPr/>
            <p:nvPr/>
          </p:nvSpPr>
          <p:spPr>
            <a:xfrm>
              <a:off x="4962575" y="2756700"/>
              <a:ext cx="155050" cy="104300"/>
            </a:xfrm>
            <a:custGeom>
              <a:rect b="b" l="l" r="r" t="t"/>
              <a:pathLst>
                <a:path extrusionOk="0" h="4172" w="6202">
                  <a:moveTo>
                    <a:pt x="754" y="1"/>
                  </a:moveTo>
                  <a:lnTo>
                    <a:pt x="754" y="1"/>
                  </a:lnTo>
                  <a:cubicBezTo>
                    <a:pt x="0" y="1507"/>
                    <a:pt x="168" y="2539"/>
                    <a:pt x="921" y="2623"/>
                  </a:cubicBezTo>
                  <a:cubicBezTo>
                    <a:pt x="1200" y="2651"/>
                    <a:pt x="1451" y="2707"/>
                    <a:pt x="1786" y="3014"/>
                  </a:cubicBezTo>
                  <a:cubicBezTo>
                    <a:pt x="2762" y="3906"/>
                    <a:pt x="3990" y="4102"/>
                    <a:pt x="4297" y="4158"/>
                  </a:cubicBezTo>
                  <a:cubicBezTo>
                    <a:pt x="4372" y="4167"/>
                    <a:pt x="4444" y="4172"/>
                    <a:pt x="4515" y="4172"/>
                  </a:cubicBezTo>
                  <a:cubicBezTo>
                    <a:pt x="5677" y="4172"/>
                    <a:pt x="6202" y="2934"/>
                    <a:pt x="5413" y="2539"/>
                  </a:cubicBezTo>
                  <a:cubicBezTo>
                    <a:pt x="4101" y="1926"/>
                    <a:pt x="2846" y="112"/>
                    <a:pt x="2846" y="112"/>
                  </a:cubicBezTo>
                  <a:lnTo>
                    <a:pt x="7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9"/>
            <p:cNvSpPr/>
            <p:nvPr/>
          </p:nvSpPr>
          <p:spPr>
            <a:xfrm>
              <a:off x="4941650" y="2200825"/>
              <a:ext cx="321550" cy="607075"/>
            </a:xfrm>
            <a:custGeom>
              <a:rect b="b" l="l" r="r" t="t"/>
              <a:pathLst>
                <a:path extrusionOk="0" h="24283" w="12862">
                  <a:moveTo>
                    <a:pt x="6975" y="0"/>
                  </a:moveTo>
                  <a:cubicBezTo>
                    <a:pt x="6054" y="1479"/>
                    <a:pt x="5245" y="2902"/>
                    <a:pt x="4994" y="4017"/>
                  </a:cubicBezTo>
                  <a:cubicBezTo>
                    <a:pt x="4101" y="7812"/>
                    <a:pt x="3906" y="12973"/>
                    <a:pt x="3767" y="13587"/>
                  </a:cubicBezTo>
                  <a:cubicBezTo>
                    <a:pt x="1925" y="15624"/>
                    <a:pt x="530" y="21454"/>
                    <a:pt x="0" y="23128"/>
                  </a:cubicBezTo>
                  <a:cubicBezTo>
                    <a:pt x="938" y="24040"/>
                    <a:pt x="2161" y="24283"/>
                    <a:pt x="3199" y="24283"/>
                  </a:cubicBezTo>
                  <a:cubicBezTo>
                    <a:pt x="4385" y="24283"/>
                    <a:pt x="5329" y="23965"/>
                    <a:pt x="5329" y="23965"/>
                  </a:cubicBezTo>
                  <a:cubicBezTo>
                    <a:pt x="5329" y="23965"/>
                    <a:pt x="7700" y="16516"/>
                    <a:pt x="8370" y="15400"/>
                  </a:cubicBezTo>
                  <a:cubicBezTo>
                    <a:pt x="9067" y="14256"/>
                    <a:pt x="11132" y="7310"/>
                    <a:pt x="12666" y="3153"/>
                  </a:cubicBezTo>
                  <a:cubicBezTo>
                    <a:pt x="12862" y="2678"/>
                    <a:pt x="6975" y="0"/>
                    <a:pt x="6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9"/>
            <p:cNvSpPr/>
            <p:nvPr/>
          </p:nvSpPr>
          <p:spPr>
            <a:xfrm>
              <a:off x="4952100" y="2708350"/>
              <a:ext cx="140225" cy="75250"/>
            </a:xfrm>
            <a:custGeom>
              <a:rect b="b" l="l" r="r" t="t"/>
              <a:pathLst>
                <a:path extrusionOk="0" h="3010" w="5609">
                  <a:moveTo>
                    <a:pt x="439" y="0"/>
                  </a:moveTo>
                  <a:cubicBezTo>
                    <a:pt x="430" y="0"/>
                    <a:pt x="423" y="3"/>
                    <a:pt x="419" y="10"/>
                  </a:cubicBezTo>
                  <a:cubicBezTo>
                    <a:pt x="29" y="1070"/>
                    <a:pt x="1" y="1293"/>
                    <a:pt x="1" y="1293"/>
                  </a:cubicBezTo>
                  <a:cubicBezTo>
                    <a:pt x="196" y="1544"/>
                    <a:pt x="698" y="1990"/>
                    <a:pt x="1535" y="2381"/>
                  </a:cubicBezTo>
                  <a:cubicBezTo>
                    <a:pt x="2980" y="2928"/>
                    <a:pt x="4056" y="3010"/>
                    <a:pt x="4658" y="3010"/>
                  </a:cubicBezTo>
                  <a:cubicBezTo>
                    <a:pt x="4916" y="3010"/>
                    <a:pt x="5087" y="2995"/>
                    <a:pt x="5162" y="2995"/>
                  </a:cubicBezTo>
                  <a:cubicBezTo>
                    <a:pt x="5581" y="1684"/>
                    <a:pt x="5608" y="1460"/>
                    <a:pt x="5608" y="1460"/>
                  </a:cubicBezTo>
                  <a:lnTo>
                    <a:pt x="5608" y="1460"/>
                  </a:lnTo>
                  <a:cubicBezTo>
                    <a:pt x="5608" y="1460"/>
                    <a:pt x="5471" y="1469"/>
                    <a:pt x="5239" y="1469"/>
                  </a:cubicBezTo>
                  <a:cubicBezTo>
                    <a:pt x="4565" y="1469"/>
                    <a:pt x="3094" y="1392"/>
                    <a:pt x="1870" y="791"/>
                  </a:cubicBezTo>
                  <a:cubicBezTo>
                    <a:pt x="1018" y="455"/>
                    <a:pt x="549" y="0"/>
                    <a:pt x="439"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9"/>
            <p:cNvSpPr/>
            <p:nvPr/>
          </p:nvSpPr>
          <p:spPr>
            <a:xfrm>
              <a:off x="4954900" y="2718350"/>
              <a:ext cx="133250" cy="53775"/>
            </a:xfrm>
            <a:custGeom>
              <a:rect b="b" l="l" r="r" t="t"/>
              <a:pathLst>
                <a:path extrusionOk="0" h="2151" w="5330">
                  <a:moveTo>
                    <a:pt x="168" y="0"/>
                  </a:moveTo>
                  <a:cubicBezTo>
                    <a:pt x="168" y="0"/>
                    <a:pt x="28" y="307"/>
                    <a:pt x="0" y="474"/>
                  </a:cubicBezTo>
                  <a:cubicBezTo>
                    <a:pt x="1524" y="2046"/>
                    <a:pt x="4262" y="2151"/>
                    <a:pt x="4966" y="2151"/>
                  </a:cubicBezTo>
                  <a:cubicBezTo>
                    <a:pt x="5074" y="2151"/>
                    <a:pt x="5134" y="2148"/>
                    <a:pt x="5134" y="2148"/>
                  </a:cubicBezTo>
                  <a:cubicBezTo>
                    <a:pt x="5134" y="2148"/>
                    <a:pt x="5301" y="2120"/>
                    <a:pt x="5329" y="1562"/>
                  </a:cubicBezTo>
                  <a:lnTo>
                    <a:pt x="5329" y="1562"/>
                  </a:lnTo>
                  <a:cubicBezTo>
                    <a:pt x="5202" y="1567"/>
                    <a:pt x="5078" y="1569"/>
                    <a:pt x="4957" y="1569"/>
                  </a:cubicBezTo>
                  <a:cubicBezTo>
                    <a:pt x="1856" y="1569"/>
                    <a:pt x="624" y="242"/>
                    <a:pt x="168"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9"/>
            <p:cNvSpPr/>
            <p:nvPr/>
          </p:nvSpPr>
          <p:spPr>
            <a:xfrm>
              <a:off x="5024175" y="1937875"/>
              <a:ext cx="243925" cy="426375"/>
            </a:xfrm>
            <a:custGeom>
              <a:rect b="b" l="l" r="r" t="t"/>
              <a:pathLst>
                <a:path extrusionOk="0" h="17055" w="9757">
                  <a:moveTo>
                    <a:pt x="3814" y="0"/>
                  </a:moveTo>
                  <a:cubicBezTo>
                    <a:pt x="3339" y="419"/>
                    <a:pt x="2698" y="893"/>
                    <a:pt x="2363" y="1395"/>
                  </a:cubicBezTo>
                  <a:cubicBezTo>
                    <a:pt x="1498" y="2706"/>
                    <a:pt x="1386" y="3097"/>
                    <a:pt x="1386" y="3097"/>
                  </a:cubicBezTo>
                  <a:cubicBezTo>
                    <a:pt x="1386" y="3097"/>
                    <a:pt x="1135" y="7449"/>
                    <a:pt x="1191" y="9179"/>
                  </a:cubicBezTo>
                  <a:cubicBezTo>
                    <a:pt x="1275" y="11188"/>
                    <a:pt x="856" y="10016"/>
                    <a:pt x="75" y="15875"/>
                  </a:cubicBezTo>
                  <a:cubicBezTo>
                    <a:pt x="1" y="16415"/>
                    <a:pt x="3484" y="17055"/>
                    <a:pt x="6380" y="17055"/>
                  </a:cubicBezTo>
                  <a:cubicBezTo>
                    <a:pt x="7821" y="17055"/>
                    <a:pt x="9116" y="16896"/>
                    <a:pt x="9756" y="16488"/>
                  </a:cubicBezTo>
                  <a:cubicBezTo>
                    <a:pt x="9756" y="16488"/>
                    <a:pt x="8584" y="7059"/>
                    <a:pt x="8501" y="5775"/>
                  </a:cubicBezTo>
                  <a:cubicBezTo>
                    <a:pt x="8362" y="3943"/>
                    <a:pt x="7256" y="1032"/>
                    <a:pt x="6943" y="1032"/>
                  </a:cubicBezTo>
                  <a:cubicBezTo>
                    <a:pt x="6941" y="1032"/>
                    <a:pt x="6940" y="1032"/>
                    <a:pt x="6938" y="1032"/>
                  </a:cubicBezTo>
                  <a:cubicBezTo>
                    <a:pt x="6925" y="1033"/>
                    <a:pt x="6912" y="1033"/>
                    <a:pt x="6899" y="1033"/>
                  </a:cubicBezTo>
                  <a:cubicBezTo>
                    <a:pt x="5879" y="1033"/>
                    <a:pt x="3814" y="0"/>
                    <a:pt x="3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9"/>
            <p:cNvSpPr/>
            <p:nvPr/>
          </p:nvSpPr>
          <p:spPr>
            <a:xfrm>
              <a:off x="5061600" y="2059225"/>
              <a:ext cx="193925" cy="55525"/>
            </a:xfrm>
            <a:custGeom>
              <a:rect b="b" l="l" r="r" t="t"/>
              <a:pathLst>
                <a:path extrusionOk="0" h="2221" w="7757">
                  <a:moveTo>
                    <a:pt x="7589" y="1"/>
                  </a:moveTo>
                  <a:cubicBezTo>
                    <a:pt x="7314" y="198"/>
                    <a:pt x="4797" y="729"/>
                    <a:pt x="2536" y="729"/>
                  </a:cubicBezTo>
                  <a:cubicBezTo>
                    <a:pt x="1596" y="729"/>
                    <a:pt x="701" y="637"/>
                    <a:pt x="29" y="391"/>
                  </a:cubicBezTo>
                  <a:cubicBezTo>
                    <a:pt x="1" y="1284"/>
                    <a:pt x="1" y="1786"/>
                    <a:pt x="1" y="1786"/>
                  </a:cubicBezTo>
                  <a:cubicBezTo>
                    <a:pt x="1" y="1786"/>
                    <a:pt x="1303" y="2220"/>
                    <a:pt x="3273" y="2220"/>
                  </a:cubicBezTo>
                  <a:cubicBezTo>
                    <a:pt x="4539" y="2220"/>
                    <a:pt x="6080" y="2041"/>
                    <a:pt x="7729" y="1451"/>
                  </a:cubicBezTo>
                  <a:cubicBezTo>
                    <a:pt x="7757" y="307"/>
                    <a:pt x="7589" y="1"/>
                    <a:pt x="7589"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9"/>
            <p:cNvSpPr/>
            <p:nvPr/>
          </p:nvSpPr>
          <p:spPr>
            <a:xfrm>
              <a:off x="5061600" y="2069675"/>
              <a:ext cx="193925" cy="35100"/>
            </a:xfrm>
            <a:custGeom>
              <a:rect b="b" l="l" r="r" t="t"/>
              <a:pathLst>
                <a:path extrusionOk="0" h="1404" w="7757">
                  <a:moveTo>
                    <a:pt x="7701" y="1"/>
                  </a:moveTo>
                  <a:cubicBezTo>
                    <a:pt x="7422" y="180"/>
                    <a:pt x="4807" y="759"/>
                    <a:pt x="2492" y="759"/>
                  </a:cubicBezTo>
                  <a:cubicBezTo>
                    <a:pt x="1567" y="759"/>
                    <a:pt x="690" y="666"/>
                    <a:pt x="29" y="419"/>
                  </a:cubicBezTo>
                  <a:cubicBezTo>
                    <a:pt x="29" y="754"/>
                    <a:pt x="1" y="1005"/>
                    <a:pt x="1" y="1005"/>
                  </a:cubicBezTo>
                  <a:cubicBezTo>
                    <a:pt x="1" y="1005"/>
                    <a:pt x="1259" y="1404"/>
                    <a:pt x="3241" y="1404"/>
                  </a:cubicBezTo>
                  <a:cubicBezTo>
                    <a:pt x="4493" y="1404"/>
                    <a:pt x="6033" y="1245"/>
                    <a:pt x="7729" y="726"/>
                  </a:cubicBezTo>
                  <a:cubicBezTo>
                    <a:pt x="7757" y="252"/>
                    <a:pt x="7701" y="1"/>
                    <a:pt x="770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9"/>
            <p:cNvSpPr/>
            <p:nvPr/>
          </p:nvSpPr>
          <p:spPr>
            <a:xfrm>
              <a:off x="5037900" y="1971775"/>
              <a:ext cx="182075" cy="224525"/>
            </a:xfrm>
            <a:custGeom>
              <a:rect b="b" l="l" r="r" t="t"/>
              <a:pathLst>
                <a:path extrusionOk="0" h="8981" w="7283">
                  <a:moveTo>
                    <a:pt x="3757" y="1"/>
                  </a:moveTo>
                  <a:cubicBezTo>
                    <a:pt x="2809" y="1"/>
                    <a:pt x="1793" y="376"/>
                    <a:pt x="949" y="1239"/>
                  </a:cubicBezTo>
                  <a:cubicBezTo>
                    <a:pt x="569" y="1619"/>
                    <a:pt x="557" y="3447"/>
                    <a:pt x="683" y="3447"/>
                  </a:cubicBezTo>
                  <a:cubicBezTo>
                    <a:pt x="696" y="3447"/>
                    <a:pt x="710" y="3428"/>
                    <a:pt x="726" y="3387"/>
                  </a:cubicBezTo>
                  <a:cubicBezTo>
                    <a:pt x="1441" y="1496"/>
                    <a:pt x="3069" y="719"/>
                    <a:pt x="4354" y="719"/>
                  </a:cubicBezTo>
                  <a:cubicBezTo>
                    <a:pt x="5326" y="719"/>
                    <a:pt x="6102" y="1163"/>
                    <a:pt x="6138" y="1908"/>
                  </a:cubicBezTo>
                  <a:cubicBezTo>
                    <a:pt x="6374" y="5363"/>
                    <a:pt x="2952" y="7884"/>
                    <a:pt x="1145" y="7884"/>
                  </a:cubicBezTo>
                  <a:cubicBezTo>
                    <a:pt x="1026" y="7884"/>
                    <a:pt x="913" y="7873"/>
                    <a:pt x="809" y="7851"/>
                  </a:cubicBezTo>
                  <a:cubicBezTo>
                    <a:pt x="795" y="7848"/>
                    <a:pt x="780" y="7846"/>
                    <a:pt x="765" y="7846"/>
                  </a:cubicBezTo>
                  <a:cubicBezTo>
                    <a:pt x="387" y="7846"/>
                    <a:pt x="1" y="8833"/>
                    <a:pt x="726" y="8967"/>
                  </a:cubicBezTo>
                  <a:cubicBezTo>
                    <a:pt x="779" y="8976"/>
                    <a:pt x="835" y="8981"/>
                    <a:pt x="893" y="8981"/>
                  </a:cubicBezTo>
                  <a:cubicBezTo>
                    <a:pt x="2572" y="8981"/>
                    <a:pt x="6210" y="5202"/>
                    <a:pt x="6668" y="3638"/>
                  </a:cubicBezTo>
                  <a:cubicBezTo>
                    <a:pt x="7283" y="1515"/>
                    <a:pt x="5659" y="1"/>
                    <a:pt x="3757"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9"/>
            <p:cNvSpPr/>
            <p:nvPr/>
          </p:nvSpPr>
          <p:spPr>
            <a:xfrm>
              <a:off x="5050450" y="2174175"/>
              <a:ext cx="201425" cy="43400"/>
            </a:xfrm>
            <a:custGeom>
              <a:rect b="b" l="l" r="r" t="t"/>
              <a:pathLst>
                <a:path extrusionOk="0" h="1736" w="8057">
                  <a:moveTo>
                    <a:pt x="1227" y="1"/>
                  </a:moveTo>
                  <a:cubicBezTo>
                    <a:pt x="765" y="1"/>
                    <a:pt x="1" y="703"/>
                    <a:pt x="1" y="703"/>
                  </a:cubicBezTo>
                  <a:cubicBezTo>
                    <a:pt x="1" y="703"/>
                    <a:pt x="893" y="1289"/>
                    <a:pt x="7756" y="1736"/>
                  </a:cubicBezTo>
                  <a:cubicBezTo>
                    <a:pt x="7759" y="1736"/>
                    <a:pt x="7762" y="1736"/>
                    <a:pt x="7765" y="1736"/>
                  </a:cubicBezTo>
                  <a:cubicBezTo>
                    <a:pt x="8056" y="1736"/>
                    <a:pt x="7673" y="285"/>
                    <a:pt x="7673" y="285"/>
                  </a:cubicBezTo>
                  <a:cubicBezTo>
                    <a:pt x="7511" y="281"/>
                    <a:pt x="7282" y="280"/>
                    <a:pt x="7008" y="280"/>
                  </a:cubicBezTo>
                  <a:cubicBezTo>
                    <a:pt x="6563" y="280"/>
                    <a:pt x="5998" y="283"/>
                    <a:pt x="5397" y="283"/>
                  </a:cubicBezTo>
                  <a:cubicBezTo>
                    <a:pt x="3685" y="283"/>
                    <a:pt x="1690" y="258"/>
                    <a:pt x="1423" y="62"/>
                  </a:cubicBezTo>
                  <a:cubicBezTo>
                    <a:pt x="1369" y="19"/>
                    <a:pt x="1302" y="1"/>
                    <a:pt x="1227" y="1"/>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9"/>
            <p:cNvSpPr/>
            <p:nvPr/>
          </p:nvSpPr>
          <p:spPr>
            <a:xfrm>
              <a:off x="5248525" y="2177100"/>
              <a:ext cx="94900" cy="66400"/>
            </a:xfrm>
            <a:custGeom>
              <a:rect b="b" l="l" r="r" t="t"/>
              <a:pathLst>
                <a:path extrusionOk="0" h="2656" w="3796">
                  <a:moveTo>
                    <a:pt x="726" y="0"/>
                  </a:moveTo>
                  <a:lnTo>
                    <a:pt x="1" y="2260"/>
                  </a:lnTo>
                  <a:cubicBezTo>
                    <a:pt x="1" y="2260"/>
                    <a:pt x="447" y="2260"/>
                    <a:pt x="1061" y="2428"/>
                  </a:cubicBezTo>
                  <a:cubicBezTo>
                    <a:pt x="1440" y="2541"/>
                    <a:pt x="2038" y="2655"/>
                    <a:pt x="2514" y="2655"/>
                  </a:cubicBezTo>
                  <a:cubicBezTo>
                    <a:pt x="2738" y="2655"/>
                    <a:pt x="2936" y="2630"/>
                    <a:pt x="3070" y="2567"/>
                  </a:cubicBezTo>
                  <a:cubicBezTo>
                    <a:pt x="3349" y="2567"/>
                    <a:pt x="3544" y="2623"/>
                    <a:pt x="3544" y="2623"/>
                  </a:cubicBezTo>
                  <a:cubicBezTo>
                    <a:pt x="3544" y="2623"/>
                    <a:pt x="3795" y="2483"/>
                    <a:pt x="3600" y="2232"/>
                  </a:cubicBezTo>
                  <a:cubicBezTo>
                    <a:pt x="3572" y="2204"/>
                    <a:pt x="3544" y="2177"/>
                    <a:pt x="3544" y="2177"/>
                  </a:cubicBezTo>
                  <a:cubicBezTo>
                    <a:pt x="3600" y="2149"/>
                    <a:pt x="3711" y="2093"/>
                    <a:pt x="3711" y="1925"/>
                  </a:cubicBezTo>
                  <a:cubicBezTo>
                    <a:pt x="3684" y="1646"/>
                    <a:pt x="3572" y="1563"/>
                    <a:pt x="3516" y="1535"/>
                  </a:cubicBezTo>
                  <a:cubicBezTo>
                    <a:pt x="3516" y="1535"/>
                    <a:pt x="3516" y="1535"/>
                    <a:pt x="3516" y="1507"/>
                  </a:cubicBezTo>
                  <a:cubicBezTo>
                    <a:pt x="3572" y="1479"/>
                    <a:pt x="3739" y="1340"/>
                    <a:pt x="3656" y="1089"/>
                  </a:cubicBezTo>
                  <a:cubicBezTo>
                    <a:pt x="3600" y="893"/>
                    <a:pt x="3405" y="754"/>
                    <a:pt x="3405" y="754"/>
                  </a:cubicBezTo>
                  <a:cubicBezTo>
                    <a:pt x="3405" y="754"/>
                    <a:pt x="3572" y="726"/>
                    <a:pt x="3377" y="363"/>
                  </a:cubicBezTo>
                  <a:cubicBezTo>
                    <a:pt x="3321" y="279"/>
                    <a:pt x="3181" y="196"/>
                    <a:pt x="3070" y="140"/>
                  </a:cubicBezTo>
                  <a:cubicBezTo>
                    <a:pt x="2938" y="57"/>
                    <a:pt x="2796" y="33"/>
                    <a:pt x="2656" y="33"/>
                  </a:cubicBezTo>
                  <a:cubicBezTo>
                    <a:pt x="2559" y="33"/>
                    <a:pt x="2463" y="45"/>
                    <a:pt x="2372" y="56"/>
                  </a:cubicBezTo>
                  <a:cubicBezTo>
                    <a:pt x="2205" y="98"/>
                    <a:pt x="1919" y="133"/>
                    <a:pt x="1612" y="133"/>
                  </a:cubicBezTo>
                  <a:cubicBezTo>
                    <a:pt x="1305" y="133"/>
                    <a:pt x="977" y="98"/>
                    <a:pt x="726"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9"/>
            <p:cNvSpPr/>
            <p:nvPr/>
          </p:nvSpPr>
          <p:spPr>
            <a:xfrm>
              <a:off x="5072075" y="1989475"/>
              <a:ext cx="212750" cy="256700"/>
            </a:xfrm>
            <a:custGeom>
              <a:rect b="b" l="l" r="r" t="t"/>
              <a:pathLst>
                <a:path extrusionOk="0" h="10268" w="8510">
                  <a:moveTo>
                    <a:pt x="3209" y="1"/>
                  </a:moveTo>
                  <a:cubicBezTo>
                    <a:pt x="2623" y="56"/>
                    <a:pt x="0" y="28"/>
                    <a:pt x="782" y="3544"/>
                  </a:cubicBezTo>
                  <a:cubicBezTo>
                    <a:pt x="782" y="3544"/>
                    <a:pt x="1172" y="5720"/>
                    <a:pt x="2009" y="7310"/>
                  </a:cubicBezTo>
                  <a:cubicBezTo>
                    <a:pt x="2930" y="8677"/>
                    <a:pt x="4687" y="9626"/>
                    <a:pt x="7143" y="10267"/>
                  </a:cubicBezTo>
                  <a:cubicBezTo>
                    <a:pt x="8510" y="9403"/>
                    <a:pt x="8510" y="8203"/>
                    <a:pt x="8286" y="7478"/>
                  </a:cubicBezTo>
                  <a:cubicBezTo>
                    <a:pt x="7366" y="6724"/>
                    <a:pt x="6138" y="6306"/>
                    <a:pt x="5748" y="5580"/>
                  </a:cubicBezTo>
                  <a:cubicBezTo>
                    <a:pt x="5106" y="4688"/>
                    <a:pt x="5469" y="3823"/>
                    <a:pt x="4687" y="1591"/>
                  </a:cubicBezTo>
                  <a:cubicBezTo>
                    <a:pt x="4381" y="419"/>
                    <a:pt x="3990" y="112"/>
                    <a:pt x="3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9"/>
            <p:cNvSpPr/>
            <p:nvPr/>
          </p:nvSpPr>
          <p:spPr>
            <a:xfrm>
              <a:off x="5215050" y="2152000"/>
              <a:ext cx="61400" cy="91375"/>
            </a:xfrm>
            <a:custGeom>
              <a:rect b="b" l="l" r="r" t="t"/>
              <a:pathLst>
                <a:path extrusionOk="0" h="3655" w="2456">
                  <a:moveTo>
                    <a:pt x="1117" y="0"/>
                  </a:moveTo>
                  <a:cubicBezTo>
                    <a:pt x="1200" y="335"/>
                    <a:pt x="1507" y="865"/>
                    <a:pt x="1117" y="1674"/>
                  </a:cubicBezTo>
                  <a:cubicBezTo>
                    <a:pt x="559" y="3013"/>
                    <a:pt x="196" y="3041"/>
                    <a:pt x="1" y="3348"/>
                  </a:cubicBezTo>
                  <a:cubicBezTo>
                    <a:pt x="642" y="3543"/>
                    <a:pt x="1089" y="3655"/>
                    <a:pt x="1089" y="3655"/>
                  </a:cubicBezTo>
                  <a:cubicBezTo>
                    <a:pt x="1089" y="3655"/>
                    <a:pt x="1926" y="2929"/>
                    <a:pt x="2177" y="2148"/>
                  </a:cubicBezTo>
                  <a:cubicBezTo>
                    <a:pt x="2456" y="1423"/>
                    <a:pt x="2261" y="781"/>
                    <a:pt x="2149" y="670"/>
                  </a:cubicBezTo>
                  <a:cubicBezTo>
                    <a:pt x="1703" y="335"/>
                    <a:pt x="1117" y="0"/>
                    <a:pt x="1117" y="0"/>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9"/>
            <p:cNvSpPr/>
            <p:nvPr/>
          </p:nvSpPr>
          <p:spPr>
            <a:xfrm>
              <a:off x="5225525" y="2156175"/>
              <a:ext cx="45350" cy="85825"/>
            </a:xfrm>
            <a:custGeom>
              <a:rect b="b" l="l" r="r" t="t"/>
              <a:pathLst>
                <a:path extrusionOk="0" h="3433" w="1814">
                  <a:moveTo>
                    <a:pt x="1005" y="0"/>
                  </a:moveTo>
                  <a:lnTo>
                    <a:pt x="1005" y="0"/>
                  </a:lnTo>
                  <a:cubicBezTo>
                    <a:pt x="1646" y="1814"/>
                    <a:pt x="28" y="3265"/>
                    <a:pt x="28" y="3265"/>
                  </a:cubicBezTo>
                  <a:cubicBezTo>
                    <a:pt x="28" y="3265"/>
                    <a:pt x="0" y="3293"/>
                    <a:pt x="419" y="3432"/>
                  </a:cubicBezTo>
                  <a:cubicBezTo>
                    <a:pt x="1228" y="2511"/>
                    <a:pt x="1814" y="1535"/>
                    <a:pt x="1423" y="279"/>
                  </a:cubicBezTo>
                  <a:cubicBezTo>
                    <a:pt x="1423" y="279"/>
                    <a:pt x="1311" y="224"/>
                    <a:pt x="1005"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9"/>
            <p:cNvSpPr/>
            <p:nvPr/>
          </p:nvSpPr>
          <p:spPr>
            <a:xfrm>
              <a:off x="5097875" y="2072800"/>
              <a:ext cx="110225" cy="68750"/>
            </a:xfrm>
            <a:custGeom>
              <a:rect b="b" l="l" r="r" t="t"/>
              <a:pathLst>
                <a:path extrusionOk="0" h="2750" w="4409">
                  <a:moveTo>
                    <a:pt x="3239" y="1"/>
                  </a:moveTo>
                  <a:cubicBezTo>
                    <a:pt x="3062" y="1"/>
                    <a:pt x="2858" y="21"/>
                    <a:pt x="2623" y="71"/>
                  </a:cubicBezTo>
                  <a:cubicBezTo>
                    <a:pt x="1647" y="267"/>
                    <a:pt x="29" y="1159"/>
                    <a:pt x="1" y="1299"/>
                  </a:cubicBezTo>
                  <a:cubicBezTo>
                    <a:pt x="140" y="2220"/>
                    <a:pt x="475" y="2750"/>
                    <a:pt x="475" y="2750"/>
                  </a:cubicBezTo>
                  <a:cubicBezTo>
                    <a:pt x="1145" y="2387"/>
                    <a:pt x="1730" y="1829"/>
                    <a:pt x="2512" y="1578"/>
                  </a:cubicBezTo>
                  <a:cubicBezTo>
                    <a:pt x="2902" y="1448"/>
                    <a:pt x="3227" y="1403"/>
                    <a:pt x="3504" y="1403"/>
                  </a:cubicBezTo>
                  <a:cubicBezTo>
                    <a:pt x="3880" y="1403"/>
                    <a:pt x="4168" y="1486"/>
                    <a:pt x="4409" y="1550"/>
                  </a:cubicBezTo>
                  <a:cubicBezTo>
                    <a:pt x="4353" y="908"/>
                    <a:pt x="4213" y="322"/>
                    <a:pt x="4213" y="322"/>
                  </a:cubicBezTo>
                  <a:cubicBezTo>
                    <a:pt x="4213" y="322"/>
                    <a:pt x="3946" y="1"/>
                    <a:pt x="3239"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9"/>
            <p:cNvSpPr/>
            <p:nvPr/>
          </p:nvSpPr>
          <p:spPr>
            <a:xfrm>
              <a:off x="5099975" y="2084700"/>
              <a:ext cx="107425" cy="48475"/>
            </a:xfrm>
            <a:custGeom>
              <a:rect b="b" l="l" r="r" t="t"/>
              <a:pathLst>
                <a:path extrusionOk="0" h="1939" w="4297">
                  <a:moveTo>
                    <a:pt x="3010" y="1"/>
                  </a:moveTo>
                  <a:cubicBezTo>
                    <a:pt x="2851" y="1"/>
                    <a:pt x="2691" y="13"/>
                    <a:pt x="2539" y="42"/>
                  </a:cubicBezTo>
                  <a:cubicBezTo>
                    <a:pt x="1340" y="321"/>
                    <a:pt x="0" y="1130"/>
                    <a:pt x="0" y="1130"/>
                  </a:cubicBezTo>
                  <a:cubicBezTo>
                    <a:pt x="0" y="1130"/>
                    <a:pt x="84" y="1548"/>
                    <a:pt x="224" y="1939"/>
                  </a:cubicBezTo>
                  <a:cubicBezTo>
                    <a:pt x="419" y="1855"/>
                    <a:pt x="1646" y="879"/>
                    <a:pt x="2483" y="628"/>
                  </a:cubicBezTo>
                  <a:cubicBezTo>
                    <a:pt x="2852" y="547"/>
                    <a:pt x="3154" y="518"/>
                    <a:pt x="3399" y="518"/>
                  </a:cubicBezTo>
                  <a:cubicBezTo>
                    <a:pt x="3916" y="518"/>
                    <a:pt x="4183" y="646"/>
                    <a:pt x="4297" y="683"/>
                  </a:cubicBezTo>
                  <a:cubicBezTo>
                    <a:pt x="4297" y="683"/>
                    <a:pt x="4297" y="404"/>
                    <a:pt x="4185" y="181"/>
                  </a:cubicBezTo>
                  <a:cubicBezTo>
                    <a:pt x="3917" y="99"/>
                    <a:pt x="3465" y="1"/>
                    <a:pt x="3010"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9"/>
            <p:cNvSpPr/>
            <p:nvPr/>
          </p:nvSpPr>
          <p:spPr>
            <a:xfrm>
              <a:off x="5097875" y="1843700"/>
              <a:ext cx="128375" cy="105000"/>
            </a:xfrm>
            <a:custGeom>
              <a:rect b="b" l="l" r="r" t="t"/>
              <a:pathLst>
                <a:path extrusionOk="0" h="4200" w="5135">
                  <a:moveTo>
                    <a:pt x="4632" y="1"/>
                  </a:moveTo>
                  <a:cubicBezTo>
                    <a:pt x="4632" y="1"/>
                    <a:pt x="614" y="698"/>
                    <a:pt x="308" y="1061"/>
                  </a:cubicBezTo>
                  <a:cubicBezTo>
                    <a:pt x="1" y="1424"/>
                    <a:pt x="168" y="3683"/>
                    <a:pt x="224" y="3907"/>
                  </a:cubicBezTo>
                  <a:cubicBezTo>
                    <a:pt x="282" y="4110"/>
                    <a:pt x="908" y="4200"/>
                    <a:pt x="1569" y="4200"/>
                  </a:cubicBezTo>
                  <a:cubicBezTo>
                    <a:pt x="2178" y="4200"/>
                    <a:pt x="2816" y="4124"/>
                    <a:pt x="3070" y="3990"/>
                  </a:cubicBezTo>
                  <a:cubicBezTo>
                    <a:pt x="3823" y="3600"/>
                    <a:pt x="3544" y="3628"/>
                    <a:pt x="4353" y="2986"/>
                  </a:cubicBezTo>
                  <a:cubicBezTo>
                    <a:pt x="5134" y="2344"/>
                    <a:pt x="4520" y="280"/>
                    <a:pt x="4632" y="1"/>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9"/>
            <p:cNvSpPr/>
            <p:nvPr/>
          </p:nvSpPr>
          <p:spPr>
            <a:xfrm>
              <a:off x="5046975" y="1817850"/>
              <a:ext cx="216900" cy="76575"/>
            </a:xfrm>
            <a:custGeom>
              <a:rect b="b" l="l" r="r" t="t"/>
              <a:pathLst>
                <a:path extrusionOk="0" h="3063" w="8676">
                  <a:moveTo>
                    <a:pt x="8051" y="0"/>
                  </a:moveTo>
                  <a:cubicBezTo>
                    <a:pt x="8036" y="0"/>
                    <a:pt x="8021" y="1"/>
                    <a:pt x="8007" y="2"/>
                  </a:cubicBezTo>
                  <a:cubicBezTo>
                    <a:pt x="7784" y="2"/>
                    <a:pt x="502" y="2402"/>
                    <a:pt x="502" y="2402"/>
                  </a:cubicBezTo>
                  <a:cubicBezTo>
                    <a:pt x="195" y="2541"/>
                    <a:pt x="0" y="2681"/>
                    <a:pt x="140" y="2960"/>
                  </a:cubicBezTo>
                  <a:cubicBezTo>
                    <a:pt x="175" y="3031"/>
                    <a:pt x="400" y="3062"/>
                    <a:pt x="727" y="3062"/>
                  </a:cubicBezTo>
                  <a:cubicBezTo>
                    <a:pt x="1682" y="3062"/>
                    <a:pt x="3505" y="2797"/>
                    <a:pt x="4045" y="2485"/>
                  </a:cubicBezTo>
                  <a:cubicBezTo>
                    <a:pt x="4799" y="2067"/>
                    <a:pt x="6361" y="1397"/>
                    <a:pt x="7114" y="1230"/>
                  </a:cubicBezTo>
                  <a:cubicBezTo>
                    <a:pt x="7868" y="1090"/>
                    <a:pt x="8621" y="895"/>
                    <a:pt x="8649" y="533"/>
                  </a:cubicBezTo>
                  <a:cubicBezTo>
                    <a:pt x="8675" y="217"/>
                    <a:pt x="8304" y="0"/>
                    <a:pt x="8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9"/>
            <p:cNvSpPr/>
            <p:nvPr/>
          </p:nvSpPr>
          <p:spPr>
            <a:xfrm>
              <a:off x="5052450" y="1815100"/>
              <a:ext cx="206575" cy="70000"/>
            </a:xfrm>
            <a:custGeom>
              <a:rect b="b" l="l" r="r" t="t"/>
              <a:pathLst>
                <a:path extrusionOk="0" h="2800" w="8263">
                  <a:moveTo>
                    <a:pt x="7017" y="0"/>
                  </a:moveTo>
                  <a:cubicBezTo>
                    <a:pt x="6318" y="0"/>
                    <a:pt x="2125" y="1535"/>
                    <a:pt x="2125" y="1535"/>
                  </a:cubicBezTo>
                  <a:cubicBezTo>
                    <a:pt x="2125" y="1535"/>
                    <a:pt x="227" y="2456"/>
                    <a:pt x="60" y="2679"/>
                  </a:cubicBezTo>
                  <a:cubicBezTo>
                    <a:pt x="0" y="2759"/>
                    <a:pt x="322" y="2800"/>
                    <a:pt x="798" y="2800"/>
                  </a:cubicBezTo>
                  <a:cubicBezTo>
                    <a:pt x="1652" y="2800"/>
                    <a:pt x="3000" y="2669"/>
                    <a:pt x="3520" y="2400"/>
                  </a:cubicBezTo>
                  <a:cubicBezTo>
                    <a:pt x="4468" y="1898"/>
                    <a:pt x="5361" y="1563"/>
                    <a:pt x="6198" y="1284"/>
                  </a:cubicBezTo>
                  <a:cubicBezTo>
                    <a:pt x="7007" y="1033"/>
                    <a:pt x="8262" y="866"/>
                    <a:pt x="8262" y="475"/>
                  </a:cubicBezTo>
                  <a:cubicBezTo>
                    <a:pt x="8262" y="85"/>
                    <a:pt x="7676" y="1"/>
                    <a:pt x="7035" y="1"/>
                  </a:cubicBezTo>
                  <a:cubicBezTo>
                    <a:pt x="7029" y="1"/>
                    <a:pt x="7023" y="0"/>
                    <a:pt x="7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9"/>
            <p:cNvSpPr/>
            <p:nvPr/>
          </p:nvSpPr>
          <p:spPr>
            <a:xfrm>
              <a:off x="5091600" y="1766250"/>
              <a:ext cx="156950" cy="101900"/>
            </a:xfrm>
            <a:custGeom>
              <a:rect b="b" l="l" r="r" t="t"/>
              <a:pathLst>
                <a:path extrusionOk="0" h="4076" w="6278">
                  <a:moveTo>
                    <a:pt x="3289" y="0"/>
                  </a:moveTo>
                  <a:cubicBezTo>
                    <a:pt x="3110" y="0"/>
                    <a:pt x="2925" y="18"/>
                    <a:pt x="2735" y="58"/>
                  </a:cubicBezTo>
                  <a:cubicBezTo>
                    <a:pt x="2065" y="169"/>
                    <a:pt x="419" y="644"/>
                    <a:pt x="196" y="2011"/>
                  </a:cubicBezTo>
                  <a:cubicBezTo>
                    <a:pt x="1" y="3378"/>
                    <a:pt x="252" y="4075"/>
                    <a:pt x="252" y="4075"/>
                  </a:cubicBezTo>
                  <a:cubicBezTo>
                    <a:pt x="252" y="4075"/>
                    <a:pt x="4632" y="2652"/>
                    <a:pt x="5971" y="2457"/>
                  </a:cubicBezTo>
                  <a:cubicBezTo>
                    <a:pt x="6278" y="2429"/>
                    <a:pt x="5469" y="895"/>
                    <a:pt x="5134" y="644"/>
                  </a:cubicBezTo>
                  <a:cubicBezTo>
                    <a:pt x="4791" y="369"/>
                    <a:pt x="4109" y="0"/>
                    <a:pt x="3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9"/>
            <p:cNvSpPr/>
            <p:nvPr/>
          </p:nvSpPr>
          <p:spPr>
            <a:xfrm>
              <a:off x="5091600" y="1767675"/>
              <a:ext cx="76750" cy="104650"/>
            </a:xfrm>
            <a:custGeom>
              <a:rect b="b" l="l" r="r" t="t"/>
              <a:pathLst>
                <a:path extrusionOk="0" h="4186" w="3070">
                  <a:moveTo>
                    <a:pt x="2651" y="1"/>
                  </a:moveTo>
                  <a:lnTo>
                    <a:pt x="2651" y="1"/>
                  </a:lnTo>
                  <a:cubicBezTo>
                    <a:pt x="1926" y="168"/>
                    <a:pt x="419" y="670"/>
                    <a:pt x="224" y="1982"/>
                  </a:cubicBezTo>
                  <a:cubicBezTo>
                    <a:pt x="1" y="3349"/>
                    <a:pt x="56" y="4186"/>
                    <a:pt x="56" y="4186"/>
                  </a:cubicBezTo>
                  <a:cubicBezTo>
                    <a:pt x="1926" y="3600"/>
                    <a:pt x="2232" y="3488"/>
                    <a:pt x="3069" y="3209"/>
                  </a:cubicBezTo>
                  <a:cubicBezTo>
                    <a:pt x="2595" y="2205"/>
                    <a:pt x="2121" y="726"/>
                    <a:pt x="2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9"/>
            <p:cNvSpPr/>
            <p:nvPr/>
          </p:nvSpPr>
          <p:spPr>
            <a:xfrm>
              <a:off x="5305725" y="1921625"/>
              <a:ext cx="51550" cy="39750"/>
            </a:xfrm>
            <a:custGeom>
              <a:rect b="b" l="l" r="r" t="t"/>
              <a:pathLst>
                <a:path extrusionOk="0" h="1590" w="2062">
                  <a:moveTo>
                    <a:pt x="906" y="0"/>
                  </a:moveTo>
                  <a:cubicBezTo>
                    <a:pt x="703" y="0"/>
                    <a:pt x="499" y="32"/>
                    <a:pt x="335" y="120"/>
                  </a:cubicBezTo>
                  <a:cubicBezTo>
                    <a:pt x="1" y="287"/>
                    <a:pt x="1" y="706"/>
                    <a:pt x="1" y="706"/>
                  </a:cubicBezTo>
                  <a:cubicBezTo>
                    <a:pt x="84" y="706"/>
                    <a:pt x="28" y="734"/>
                    <a:pt x="140" y="873"/>
                  </a:cubicBezTo>
                  <a:cubicBezTo>
                    <a:pt x="252" y="1041"/>
                    <a:pt x="391" y="1431"/>
                    <a:pt x="586" y="1487"/>
                  </a:cubicBezTo>
                  <a:cubicBezTo>
                    <a:pt x="599" y="1491"/>
                    <a:pt x="611" y="1492"/>
                    <a:pt x="623" y="1492"/>
                  </a:cubicBezTo>
                  <a:cubicBezTo>
                    <a:pt x="795" y="1492"/>
                    <a:pt x="884" y="1131"/>
                    <a:pt x="754" y="817"/>
                  </a:cubicBezTo>
                  <a:cubicBezTo>
                    <a:pt x="693" y="635"/>
                    <a:pt x="690" y="593"/>
                    <a:pt x="700" y="593"/>
                  </a:cubicBezTo>
                  <a:lnTo>
                    <a:pt x="700" y="593"/>
                  </a:lnTo>
                  <a:cubicBezTo>
                    <a:pt x="709" y="593"/>
                    <a:pt x="726" y="622"/>
                    <a:pt x="726" y="622"/>
                  </a:cubicBezTo>
                  <a:cubicBezTo>
                    <a:pt x="726" y="622"/>
                    <a:pt x="754" y="706"/>
                    <a:pt x="810" y="817"/>
                  </a:cubicBezTo>
                  <a:cubicBezTo>
                    <a:pt x="865" y="957"/>
                    <a:pt x="782" y="1515"/>
                    <a:pt x="949" y="1571"/>
                  </a:cubicBezTo>
                  <a:cubicBezTo>
                    <a:pt x="979" y="1583"/>
                    <a:pt x="1007" y="1589"/>
                    <a:pt x="1032" y="1589"/>
                  </a:cubicBezTo>
                  <a:cubicBezTo>
                    <a:pt x="1284" y="1589"/>
                    <a:pt x="1284" y="1000"/>
                    <a:pt x="1284" y="873"/>
                  </a:cubicBezTo>
                  <a:cubicBezTo>
                    <a:pt x="1284" y="762"/>
                    <a:pt x="1284" y="511"/>
                    <a:pt x="1284" y="511"/>
                  </a:cubicBezTo>
                  <a:cubicBezTo>
                    <a:pt x="1284" y="511"/>
                    <a:pt x="1284" y="1292"/>
                    <a:pt x="1368" y="1431"/>
                  </a:cubicBezTo>
                  <a:cubicBezTo>
                    <a:pt x="1375" y="1451"/>
                    <a:pt x="1388" y="1459"/>
                    <a:pt x="1403" y="1459"/>
                  </a:cubicBezTo>
                  <a:cubicBezTo>
                    <a:pt x="1475" y="1459"/>
                    <a:pt x="1617" y="1268"/>
                    <a:pt x="1701" y="1124"/>
                  </a:cubicBezTo>
                  <a:lnTo>
                    <a:pt x="1701" y="1124"/>
                  </a:lnTo>
                  <a:cubicBezTo>
                    <a:pt x="1705" y="1245"/>
                    <a:pt x="1720" y="1347"/>
                    <a:pt x="1758" y="1375"/>
                  </a:cubicBezTo>
                  <a:cubicBezTo>
                    <a:pt x="1768" y="1381"/>
                    <a:pt x="1778" y="1384"/>
                    <a:pt x="1789" y="1384"/>
                  </a:cubicBezTo>
                  <a:cubicBezTo>
                    <a:pt x="1921" y="1384"/>
                    <a:pt x="2061" y="909"/>
                    <a:pt x="2009" y="650"/>
                  </a:cubicBezTo>
                  <a:cubicBezTo>
                    <a:pt x="1954" y="371"/>
                    <a:pt x="1870" y="176"/>
                    <a:pt x="1563" y="92"/>
                  </a:cubicBezTo>
                  <a:cubicBezTo>
                    <a:pt x="1395" y="46"/>
                    <a:pt x="1151" y="0"/>
                    <a:pt x="906" y="0"/>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7" name="Shape 5237"/>
        <p:cNvGrpSpPr/>
        <p:nvPr/>
      </p:nvGrpSpPr>
      <p:grpSpPr>
        <a:xfrm>
          <a:off x="0" y="0"/>
          <a:ext cx="0" cy="0"/>
          <a:chOff x="0" y="0"/>
          <a:chExt cx="0" cy="0"/>
        </a:xfrm>
      </p:grpSpPr>
      <p:sp>
        <p:nvSpPr>
          <p:cNvPr id="5238" name="Google Shape;5238;p100"/>
          <p:cNvSpPr txBox="1"/>
          <p:nvPr>
            <p:ph type="title"/>
          </p:nvPr>
        </p:nvSpPr>
        <p:spPr>
          <a:xfrm>
            <a:off x="720025" y="55888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239" name="Google Shape;5239;p100"/>
          <p:cNvSpPr txBox="1"/>
          <p:nvPr>
            <p:ph idx="1" type="body"/>
          </p:nvPr>
        </p:nvSpPr>
        <p:spPr>
          <a:xfrm>
            <a:off x="720025" y="1254600"/>
            <a:ext cx="4243500" cy="16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1000"/>
              </a:spcBef>
              <a:spcAft>
                <a:spcPts val="0"/>
              </a:spcAft>
              <a:buClr>
                <a:schemeClr val="dk1"/>
              </a:buClr>
              <a:buSzPts val="1200"/>
              <a:buChar char="●"/>
            </a:pPr>
            <a:r>
              <a:rPr lang="en">
                <a:solidFill>
                  <a:schemeClr val="hlink"/>
                </a:solidFill>
                <a:uFill>
                  <a:noFill/>
                </a:uFill>
                <a:hlinkClick r:id="rId3"/>
              </a:rPr>
              <a:t>Firefighter people extinguishing fire</a:t>
            </a:r>
            <a:endParaRPr/>
          </a:p>
          <a:p>
            <a:pPr indent="-304800" lvl="0" marL="457200" rtl="0" algn="l">
              <a:spcBef>
                <a:spcPts val="0"/>
              </a:spcBef>
              <a:spcAft>
                <a:spcPts val="0"/>
              </a:spcAft>
              <a:buClr>
                <a:schemeClr val="dk1"/>
              </a:buClr>
              <a:buSzPts val="1200"/>
              <a:buChar char="●"/>
            </a:pPr>
            <a:r>
              <a:rPr lang="en">
                <a:solidFill>
                  <a:schemeClr val="hlink"/>
                </a:solidFill>
                <a:uFill>
                  <a:noFill/>
                </a:uFill>
                <a:hlinkClick r:id="rId4"/>
              </a:rPr>
              <a:t>Flat emergency survival kit</a:t>
            </a:r>
            <a:endParaRPr/>
          </a:p>
          <a:p>
            <a:pPr indent="-304800" lvl="0" marL="457200" rtl="0" algn="l">
              <a:spcBef>
                <a:spcPts val="0"/>
              </a:spcBef>
              <a:spcAft>
                <a:spcPts val="0"/>
              </a:spcAft>
              <a:buClr>
                <a:schemeClr val="dk1"/>
              </a:buClr>
              <a:buSzPts val="1200"/>
              <a:buChar char="●"/>
            </a:pPr>
            <a:r>
              <a:rPr lang="en">
                <a:solidFill>
                  <a:schemeClr val="hlink"/>
                </a:solidFill>
                <a:uFill>
                  <a:noFill/>
                </a:uFill>
                <a:hlinkClick r:id="rId5"/>
              </a:rPr>
              <a:t>Flat firefighter uniform and tools equipment. extinguisher and hazmat and gloves, retardant and loudspeaker.</a:t>
            </a:r>
            <a:endParaRPr/>
          </a:p>
          <a:p>
            <a:pPr indent="0" lvl="0" marL="0" rtl="0" algn="l">
              <a:spcBef>
                <a:spcPts val="0"/>
              </a:spcBef>
              <a:spcAft>
                <a:spcPts val="0"/>
              </a:spcAft>
              <a:buNone/>
            </a:pPr>
            <a:r>
              <a:t/>
            </a:r>
            <a:endParaRPr/>
          </a:p>
          <a:p>
            <a:pPr indent="0" lvl="0" marL="0" rtl="0" algn="l">
              <a:spcBef>
                <a:spcPts val="1000"/>
              </a:spcBef>
              <a:spcAft>
                <a:spcPts val="1000"/>
              </a:spcAft>
              <a:buNone/>
            </a:pPr>
            <a:r>
              <a:t/>
            </a:r>
            <a:endParaRPr/>
          </a:p>
        </p:txBody>
      </p:sp>
      <p:sp>
        <p:nvSpPr>
          <p:cNvPr id="5240" name="Google Shape;5240;p100"/>
          <p:cNvSpPr/>
          <p:nvPr/>
        </p:nvSpPr>
        <p:spPr>
          <a:xfrm>
            <a:off x="3249425" y="1834475"/>
            <a:ext cx="18375" cy="16225"/>
          </a:xfrm>
          <a:custGeom>
            <a:rect b="b" l="l" r="r" t="t"/>
            <a:pathLst>
              <a:path extrusionOk="0" h="649" w="735">
                <a:moveTo>
                  <a:pt x="391" y="0"/>
                </a:moveTo>
                <a:cubicBezTo>
                  <a:pt x="363" y="0"/>
                  <a:pt x="336" y="4"/>
                  <a:pt x="308" y="12"/>
                </a:cubicBezTo>
                <a:cubicBezTo>
                  <a:pt x="237" y="27"/>
                  <a:pt x="182" y="67"/>
                  <a:pt x="150" y="122"/>
                </a:cubicBezTo>
                <a:cubicBezTo>
                  <a:pt x="95" y="146"/>
                  <a:pt x="47" y="185"/>
                  <a:pt x="24" y="248"/>
                </a:cubicBezTo>
                <a:cubicBezTo>
                  <a:pt x="0" y="304"/>
                  <a:pt x="8" y="359"/>
                  <a:pt x="32" y="406"/>
                </a:cubicBezTo>
                <a:cubicBezTo>
                  <a:pt x="63" y="485"/>
                  <a:pt x="134" y="556"/>
                  <a:pt x="198" y="596"/>
                </a:cubicBezTo>
                <a:cubicBezTo>
                  <a:pt x="255" y="631"/>
                  <a:pt x="320" y="648"/>
                  <a:pt x="385" y="648"/>
                </a:cubicBezTo>
                <a:cubicBezTo>
                  <a:pt x="453" y="648"/>
                  <a:pt x="520" y="629"/>
                  <a:pt x="577" y="588"/>
                </a:cubicBezTo>
                <a:cubicBezTo>
                  <a:pt x="679" y="509"/>
                  <a:pt x="734" y="367"/>
                  <a:pt x="695" y="233"/>
                </a:cubicBezTo>
                <a:cubicBezTo>
                  <a:pt x="655" y="94"/>
                  <a:pt x="528" y="0"/>
                  <a:pt x="391" y="0"/>
                </a:cubicBezTo>
                <a:close/>
              </a:path>
            </a:pathLst>
          </a:custGeom>
          <a:solidFill>
            <a:srgbClr val="5EBA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00"/>
          <p:cNvSpPr/>
          <p:nvPr/>
        </p:nvSpPr>
        <p:spPr>
          <a:xfrm>
            <a:off x="3249800" y="1840275"/>
            <a:ext cx="425" cy="825"/>
          </a:xfrm>
          <a:custGeom>
            <a:rect b="b" l="l" r="r" t="t"/>
            <a:pathLst>
              <a:path extrusionOk="0" h="33" w="17">
                <a:moveTo>
                  <a:pt x="17" y="1"/>
                </a:moveTo>
                <a:lnTo>
                  <a:pt x="9" y="16"/>
                </a:lnTo>
                <a:cubicBezTo>
                  <a:pt x="9" y="16"/>
                  <a:pt x="17" y="9"/>
                  <a:pt x="17" y="1"/>
                </a:cubicBezTo>
                <a:close/>
                <a:moveTo>
                  <a:pt x="9" y="16"/>
                </a:moveTo>
                <a:lnTo>
                  <a:pt x="1" y="32"/>
                </a:lnTo>
                <a:cubicBezTo>
                  <a:pt x="9" y="24"/>
                  <a:pt x="9" y="24"/>
                  <a:pt x="9" y="16"/>
                </a:cubicBezTo>
                <a:close/>
              </a:path>
            </a:pathLst>
          </a:custGeom>
          <a:solidFill>
            <a:srgbClr val="5EBA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2" name="Google Shape;5242;p100"/>
          <p:cNvGrpSpPr/>
          <p:nvPr/>
        </p:nvGrpSpPr>
        <p:grpSpPr>
          <a:xfrm>
            <a:off x="931950" y="3758663"/>
            <a:ext cx="1866200" cy="1005675"/>
            <a:chOff x="926250" y="3602900"/>
            <a:chExt cx="1866200" cy="1005675"/>
          </a:xfrm>
        </p:grpSpPr>
        <p:grpSp>
          <p:nvGrpSpPr>
            <p:cNvPr id="5243" name="Google Shape;5243;p100"/>
            <p:cNvGrpSpPr/>
            <p:nvPr/>
          </p:nvGrpSpPr>
          <p:grpSpPr>
            <a:xfrm>
              <a:off x="2285900" y="3623575"/>
              <a:ext cx="362825" cy="827725"/>
              <a:chOff x="3485100" y="2886625"/>
              <a:chExt cx="362825" cy="827725"/>
            </a:xfrm>
          </p:grpSpPr>
          <p:sp>
            <p:nvSpPr>
              <p:cNvPr id="5244" name="Google Shape;5244;p100"/>
              <p:cNvSpPr/>
              <p:nvPr/>
            </p:nvSpPr>
            <p:spPr>
              <a:xfrm>
                <a:off x="3485100" y="2907925"/>
                <a:ext cx="362825" cy="806425"/>
              </a:xfrm>
              <a:custGeom>
                <a:rect b="b" l="l" r="r" t="t"/>
                <a:pathLst>
                  <a:path extrusionOk="0" h="32257" w="14513">
                    <a:moveTo>
                      <a:pt x="5264" y="1"/>
                    </a:moveTo>
                    <a:lnTo>
                      <a:pt x="5264" y="1254"/>
                    </a:lnTo>
                    <a:lnTo>
                      <a:pt x="1129" y="5339"/>
                    </a:lnTo>
                    <a:cubicBezTo>
                      <a:pt x="1129" y="5339"/>
                      <a:pt x="1" y="6141"/>
                      <a:pt x="1" y="7294"/>
                    </a:cubicBezTo>
                    <a:lnTo>
                      <a:pt x="1" y="9399"/>
                    </a:lnTo>
                    <a:cubicBezTo>
                      <a:pt x="327" y="9499"/>
                      <a:pt x="552" y="9800"/>
                      <a:pt x="552" y="10151"/>
                    </a:cubicBezTo>
                    <a:cubicBezTo>
                      <a:pt x="552" y="10527"/>
                      <a:pt x="327" y="10828"/>
                      <a:pt x="1" y="10928"/>
                    </a:cubicBezTo>
                    <a:lnTo>
                      <a:pt x="1" y="13209"/>
                    </a:lnTo>
                    <a:cubicBezTo>
                      <a:pt x="327" y="13309"/>
                      <a:pt x="552" y="13610"/>
                      <a:pt x="552" y="13986"/>
                    </a:cubicBezTo>
                    <a:cubicBezTo>
                      <a:pt x="552" y="14336"/>
                      <a:pt x="327" y="14637"/>
                      <a:pt x="1" y="14737"/>
                    </a:cubicBezTo>
                    <a:lnTo>
                      <a:pt x="1" y="25139"/>
                    </a:lnTo>
                    <a:cubicBezTo>
                      <a:pt x="327" y="25239"/>
                      <a:pt x="552" y="25540"/>
                      <a:pt x="552" y="25915"/>
                    </a:cubicBezTo>
                    <a:cubicBezTo>
                      <a:pt x="552" y="26266"/>
                      <a:pt x="327" y="26567"/>
                      <a:pt x="1" y="26667"/>
                    </a:cubicBezTo>
                    <a:lnTo>
                      <a:pt x="1" y="29900"/>
                    </a:lnTo>
                    <a:cubicBezTo>
                      <a:pt x="1" y="29900"/>
                      <a:pt x="1" y="32256"/>
                      <a:pt x="2908" y="32256"/>
                    </a:cubicBezTo>
                    <a:lnTo>
                      <a:pt x="12507" y="32256"/>
                    </a:lnTo>
                    <a:cubicBezTo>
                      <a:pt x="12507" y="32256"/>
                      <a:pt x="14512" y="32081"/>
                      <a:pt x="14512" y="29274"/>
                    </a:cubicBezTo>
                    <a:lnTo>
                      <a:pt x="14512" y="26667"/>
                    </a:lnTo>
                    <a:cubicBezTo>
                      <a:pt x="14161" y="26592"/>
                      <a:pt x="13936" y="26266"/>
                      <a:pt x="13936" y="25915"/>
                    </a:cubicBezTo>
                    <a:cubicBezTo>
                      <a:pt x="13936" y="25540"/>
                      <a:pt x="14161" y="25239"/>
                      <a:pt x="14512" y="25139"/>
                    </a:cubicBezTo>
                    <a:lnTo>
                      <a:pt x="14512" y="14737"/>
                    </a:lnTo>
                    <a:cubicBezTo>
                      <a:pt x="14161" y="14637"/>
                      <a:pt x="13936" y="14336"/>
                      <a:pt x="13936" y="13986"/>
                    </a:cubicBezTo>
                    <a:cubicBezTo>
                      <a:pt x="13936" y="13610"/>
                      <a:pt x="14161" y="13309"/>
                      <a:pt x="14512" y="13209"/>
                    </a:cubicBezTo>
                    <a:lnTo>
                      <a:pt x="14512" y="10928"/>
                    </a:lnTo>
                    <a:cubicBezTo>
                      <a:pt x="14161" y="10828"/>
                      <a:pt x="13936" y="10527"/>
                      <a:pt x="13936" y="10151"/>
                    </a:cubicBezTo>
                    <a:cubicBezTo>
                      <a:pt x="13936" y="9800"/>
                      <a:pt x="14161" y="9474"/>
                      <a:pt x="14512" y="9399"/>
                    </a:cubicBezTo>
                    <a:lnTo>
                      <a:pt x="14512" y="7795"/>
                    </a:lnTo>
                    <a:cubicBezTo>
                      <a:pt x="14512" y="6492"/>
                      <a:pt x="13635" y="5564"/>
                      <a:pt x="13635" y="5564"/>
                    </a:cubicBezTo>
                    <a:lnTo>
                      <a:pt x="9049" y="1379"/>
                    </a:lnTo>
                    <a:lnTo>
                      <a:pt x="90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00"/>
              <p:cNvSpPr/>
              <p:nvPr/>
            </p:nvSpPr>
            <p:spPr>
              <a:xfrm>
                <a:off x="3496400" y="2921700"/>
                <a:ext cx="341500" cy="773225"/>
              </a:xfrm>
              <a:custGeom>
                <a:rect b="b" l="l" r="r" t="t"/>
                <a:pathLst>
                  <a:path extrusionOk="0" h="30929" w="13660">
                    <a:moveTo>
                      <a:pt x="5489" y="1"/>
                    </a:moveTo>
                    <a:lnTo>
                      <a:pt x="5489" y="903"/>
                    </a:lnTo>
                    <a:lnTo>
                      <a:pt x="1003" y="5415"/>
                    </a:lnTo>
                    <a:cubicBezTo>
                      <a:pt x="1003" y="5415"/>
                      <a:pt x="0" y="5966"/>
                      <a:pt x="50" y="8322"/>
                    </a:cubicBezTo>
                    <a:cubicBezTo>
                      <a:pt x="50" y="8322"/>
                      <a:pt x="1128" y="9600"/>
                      <a:pt x="50" y="10928"/>
                    </a:cubicBezTo>
                    <a:lnTo>
                      <a:pt x="50" y="12232"/>
                    </a:lnTo>
                    <a:cubicBezTo>
                      <a:pt x="50" y="12232"/>
                      <a:pt x="1078" y="13334"/>
                      <a:pt x="50" y="14713"/>
                    </a:cubicBezTo>
                    <a:lnTo>
                      <a:pt x="50" y="24136"/>
                    </a:lnTo>
                    <a:cubicBezTo>
                      <a:pt x="50" y="24136"/>
                      <a:pt x="1178" y="25089"/>
                      <a:pt x="50" y="26342"/>
                    </a:cubicBezTo>
                    <a:lnTo>
                      <a:pt x="50" y="28948"/>
                    </a:lnTo>
                    <a:cubicBezTo>
                      <a:pt x="50" y="28948"/>
                      <a:pt x="201" y="30928"/>
                      <a:pt x="2281" y="30928"/>
                    </a:cubicBezTo>
                    <a:lnTo>
                      <a:pt x="12105" y="30928"/>
                    </a:lnTo>
                    <a:cubicBezTo>
                      <a:pt x="12105" y="30928"/>
                      <a:pt x="13509" y="30628"/>
                      <a:pt x="13509" y="28347"/>
                    </a:cubicBezTo>
                    <a:lnTo>
                      <a:pt x="13509" y="26342"/>
                    </a:lnTo>
                    <a:cubicBezTo>
                      <a:pt x="13509" y="26342"/>
                      <a:pt x="12506" y="25339"/>
                      <a:pt x="13509" y="24362"/>
                    </a:cubicBezTo>
                    <a:lnTo>
                      <a:pt x="13509" y="14638"/>
                    </a:lnTo>
                    <a:cubicBezTo>
                      <a:pt x="13509" y="14638"/>
                      <a:pt x="12582" y="13209"/>
                      <a:pt x="13509" y="12357"/>
                    </a:cubicBezTo>
                    <a:lnTo>
                      <a:pt x="13509" y="10552"/>
                    </a:lnTo>
                    <a:cubicBezTo>
                      <a:pt x="13509" y="10552"/>
                      <a:pt x="12632" y="9750"/>
                      <a:pt x="13509" y="8472"/>
                    </a:cubicBezTo>
                    <a:cubicBezTo>
                      <a:pt x="13509" y="8472"/>
                      <a:pt x="13659" y="6066"/>
                      <a:pt x="12456" y="5164"/>
                    </a:cubicBezTo>
                    <a:cubicBezTo>
                      <a:pt x="11253" y="4237"/>
                      <a:pt x="7970" y="1079"/>
                      <a:pt x="7970" y="1079"/>
                    </a:cubicBezTo>
                    <a:lnTo>
                      <a:pt x="7970" y="1"/>
                    </a:lnTo>
                    <a:close/>
                  </a:path>
                </a:pathLst>
              </a:custGeom>
              <a:solidFill>
                <a:srgbClr val="C0E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00"/>
              <p:cNvSpPr/>
              <p:nvPr/>
            </p:nvSpPr>
            <p:spPr>
              <a:xfrm>
                <a:off x="3616700" y="2907925"/>
                <a:ext cx="231225" cy="806425"/>
              </a:xfrm>
              <a:custGeom>
                <a:rect b="b" l="l" r="r" t="t"/>
                <a:pathLst>
                  <a:path extrusionOk="0" h="32257" w="9249">
                    <a:moveTo>
                      <a:pt x="2732" y="1"/>
                    </a:moveTo>
                    <a:cubicBezTo>
                      <a:pt x="2832" y="1078"/>
                      <a:pt x="3133" y="2632"/>
                      <a:pt x="4085" y="3409"/>
                    </a:cubicBezTo>
                    <a:cubicBezTo>
                      <a:pt x="5589" y="4637"/>
                      <a:pt x="6917" y="8497"/>
                      <a:pt x="4486" y="10176"/>
                    </a:cubicBezTo>
                    <a:cubicBezTo>
                      <a:pt x="4486" y="10176"/>
                      <a:pt x="6642" y="11555"/>
                      <a:pt x="4486" y="13835"/>
                    </a:cubicBezTo>
                    <a:cubicBezTo>
                      <a:pt x="4486" y="13835"/>
                      <a:pt x="8346" y="22081"/>
                      <a:pt x="0" y="25941"/>
                    </a:cubicBezTo>
                    <a:cubicBezTo>
                      <a:pt x="0" y="25941"/>
                      <a:pt x="5589" y="27795"/>
                      <a:pt x="2406" y="31830"/>
                    </a:cubicBezTo>
                    <a:cubicBezTo>
                      <a:pt x="2281" y="31981"/>
                      <a:pt x="2181" y="32131"/>
                      <a:pt x="2105" y="32256"/>
                    </a:cubicBezTo>
                    <a:lnTo>
                      <a:pt x="7243" y="32256"/>
                    </a:lnTo>
                    <a:cubicBezTo>
                      <a:pt x="7243" y="32256"/>
                      <a:pt x="9248" y="32081"/>
                      <a:pt x="9248" y="29274"/>
                    </a:cubicBezTo>
                    <a:lnTo>
                      <a:pt x="9248" y="26667"/>
                    </a:lnTo>
                    <a:cubicBezTo>
                      <a:pt x="8897" y="26592"/>
                      <a:pt x="8672" y="26266"/>
                      <a:pt x="8672" y="25915"/>
                    </a:cubicBezTo>
                    <a:cubicBezTo>
                      <a:pt x="8672" y="25540"/>
                      <a:pt x="8897" y="25239"/>
                      <a:pt x="9248" y="25139"/>
                    </a:cubicBezTo>
                    <a:lnTo>
                      <a:pt x="9248" y="14737"/>
                    </a:lnTo>
                    <a:cubicBezTo>
                      <a:pt x="8897" y="14637"/>
                      <a:pt x="8672" y="14336"/>
                      <a:pt x="8672" y="13986"/>
                    </a:cubicBezTo>
                    <a:cubicBezTo>
                      <a:pt x="8672" y="13610"/>
                      <a:pt x="8897" y="13309"/>
                      <a:pt x="9248" y="13209"/>
                    </a:cubicBezTo>
                    <a:lnTo>
                      <a:pt x="9248" y="10928"/>
                    </a:lnTo>
                    <a:cubicBezTo>
                      <a:pt x="8897" y="10828"/>
                      <a:pt x="8672" y="10527"/>
                      <a:pt x="8672" y="10151"/>
                    </a:cubicBezTo>
                    <a:cubicBezTo>
                      <a:pt x="8672" y="9800"/>
                      <a:pt x="8897" y="9474"/>
                      <a:pt x="9248" y="9399"/>
                    </a:cubicBezTo>
                    <a:lnTo>
                      <a:pt x="9248" y="7795"/>
                    </a:lnTo>
                    <a:cubicBezTo>
                      <a:pt x="9248" y="6492"/>
                      <a:pt x="8371" y="5564"/>
                      <a:pt x="8371" y="5564"/>
                    </a:cubicBezTo>
                    <a:lnTo>
                      <a:pt x="3785" y="1379"/>
                    </a:lnTo>
                    <a:lnTo>
                      <a:pt x="37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00"/>
              <p:cNvSpPr/>
              <p:nvPr/>
            </p:nvSpPr>
            <p:spPr>
              <a:xfrm>
                <a:off x="3604150" y="2886625"/>
                <a:ext cx="124725" cy="40125"/>
              </a:xfrm>
              <a:custGeom>
                <a:rect b="b" l="l" r="r" t="t"/>
                <a:pathLst>
                  <a:path extrusionOk="0" h="1605" w="4989">
                    <a:moveTo>
                      <a:pt x="201" y="0"/>
                    </a:moveTo>
                    <a:cubicBezTo>
                      <a:pt x="76" y="0"/>
                      <a:pt x="1" y="76"/>
                      <a:pt x="1" y="201"/>
                    </a:cubicBezTo>
                    <a:lnTo>
                      <a:pt x="1" y="1379"/>
                    </a:lnTo>
                    <a:cubicBezTo>
                      <a:pt x="1" y="1504"/>
                      <a:pt x="76" y="1604"/>
                      <a:pt x="201" y="1604"/>
                    </a:cubicBezTo>
                    <a:lnTo>
                      <a:pt x="4763" y="1604"/>
                    </a:lnTo>
                    <a:cubicBezTo>
                      <a:pt x="4888" y="1604"/>
                      <a:pt x="4988" y="1504"/>
                      <a:pt x="4988" y="1379"/>
                    </a:cubicBezTo>
                    <a:lnTo>
                      <a:pt x="4988" y="201"/>
                    </a:lnTo>
                    <a:cubicBezTo>
                      <a:pt x="4988" y="76"/>
                      <a:pt x="4888" y="0"/>
                      <a:pt x="4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00"/>
              <p:cNvSpPr/>
              <p:nvPr/>
            </p:nvSpPr>
            <p:spPr>
              <a:xfrm>
                <a:off x="3501400" y="3146650"/>
                <a:ext cx="326475" cy="30725"/>
              </a:xfrm>
              <a:custGeom>
                <a:rect b="b" l="l" r="r" t="t"/>
                <a:pathLst>
                  <a:path extrusionOk="0" h="1229" w="13059">
                    <a:moveTo>
                      <a:pt x="226" y="0"/>
                    </a:moveTo>
                    <a:cubicBezTo>
                      <a:pt x="101" y="0"/>
                      <a:pt x="1" y="101"/>
                      <a:pt x="1" y="201"/>
                    </a:cubicBezTo>
                    <a:lnTo>
                      <a:pt x="1" y="1028"/>
                    </a:lnTo>
                    <a:cubicBezTo>
                      <a:pt x="1" y="1153"/>
                      <a:pt x="101" y="1229"/>
                      <a:pt x="226" y="1229"/>
                    </a:cubicBezTo>
                    <a:lnTo>
                      <a:pt x="12858" y="1229"/>
                    </a:lnTo>
                    <a:cubicBezTo>
                      <a:pt x="12983" y="1229"/>
                      <a:pt x="13058" y="1153"/>
                      <a:pt x="13058" y="1028"/>
                    </a:cubicBezTo>
                    <a:lnTo>
                      <a:pt x="13058" y="201"/>
                    </a:lnTo>
                    <a:cubicBezTo>
                      <a:pt x="13058" y="101"/>
                      <a:pt x="12983" y="0"/>
                      <a:pt x="12858" y="0"/>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00"/>
              <p:cNvSpPr/>
              <p:nvPr/>
            </p:nvSpPr>
            <p:spPr>
              <a:xfrm>
                <a:off x="3501400" y="3242525"/>
                <a:ext cx="326475" cy="31350"/>
              </a:xfrm>
              <a:custGeom>
                <a:rect b="b" l="l" r="r" t="t"/>
                <a:pathLst>
                  <a:path extrusionOk="0" h="1254" w="13059">
                    <a:moveTo>
                      <a:pt x="226" y="0"/>
                    </a:moveTo>
                    <a:cubicBezTo>
                      <a:pt x="101" y="0"/>
                      <a:pt x="1" y="100"/>
                      <a:pt x="1" y="226"/>
                    </a:cubicBezTo>
                    <a:lnTo>
                      <a:pt x="1" y="1028"/>
                    </a:lnTo>
                    <a:cubicBezTo>
                      <a:pt x="1" y="1153"/>
                      <a:pt x="101" y="1253"/>
                      <a:pt x="226" y="1253"/>
                    </a:cubicBezTo>
                    <a:lnTo>
                      <a:pt x="12858" y="1253"/>
                    </a:lnTo>
                    <a:cubicBezTo>
                      <a:pt x="12983" y="1253"/>
                      <a:pt x="13058" y="1153"/>
                      <a:pt x="13058" y="1028"/>
                    </a:cubicBezTo>
                    <a:lnTo>
                      <a:pt x="13058" y="226"/>
                    </a:lnTo>
                    <a:cubicBezTo>
                      <a:pt x="13058" y="100"/>
                      <a:pt x="12983" y="0"/>
                      <a:pt x="12858" y="0"/>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00"/>
              <p:cNvSpPr/>
              <p:nvPr/>
            </p:nvSpPr>
            <p:spPr>
              <a:xfrm>
                <a:off x="3501400" y="3540750"/>
                <a:ext cx="326475" cy="31375"/>
              </a:xfrm>
              <a:custGeom>
                <a:rect b="b" l="l" r="r" t="t"/>
                <a:pathLst>
                  <a:path extrusionOk="0" h="1255" w="13059">
                    <a:moveTo>
                      <a:pt x="226" y="1"/>
                    </a:moveTo>
                    <a:cubicBezTo>
                      <a:pt x="101" y="1"/>
                      <a:pt x="1" y="101"/>
                      <a:pt x="1" y="227"/>
                    </a:cubicBezTo>
                    <a:lnTo>
                      <a:pt x="1" y="1029"/>
                    </a:lnTo>
                    <a:cubicBezTo>
                      <a:pt x="1" y="1154"/>
                      <a:pt x="101" y="1254"/>
                      <a:pt x="226" y="1254"/>
                    </a:cubicBezTo>
                    <a:lnTo>
                      <a:pt x="12858" y="1254"/>
                    </a:lnTo>
                    <a:cubicBezTo>
                      <a:pt x="12983" y="1254"/>
                      <a:pt x="13058" y="1154"/>
                      <a:pt x="13058" y="1029"/>
                    </a:cubicBezTo>
                    <a:lnTo>
                      <a:pt x="13058" y="227"/>
                    </a:lnTo>
                    <a:cubicBezTo>
                      <a:pt x="13058" y="101"/>
                      <a:pt x="12983" y="1"/>
                      <a:pt x="12858" y="1"/>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00"/>
              <p:cNvSpPr/>
              <p:nvPr/>
            </p:nvSpPr>
            <p:spPr>
              <a:xfrm>
                <a:off x="3610425" y="2893525"/>
                <a:ext cx="112800" cy="25700"/>
              </a:xfrm>
              <a:custGeom>
                <a:rect b="b" l="l" r="r" t="t"/>
                <a:pathLst>
                  <a:path extrusionOk="0" h="1028" w="4512">
                    <a:moveTo>
                      <a:pt x="1" y="0"/>
                    </a:moveTo>
                    <a:lnTo>
                      <a:pt x="1" y="1028"/>
                    </a:lnTo>
                    <a:lnTo>
                      <a:pt x="4512" y="1028"/>
                    </a:lnTo>
                    <a:lnTo>
                      <a:pt x="226" y="752"/>
                    </a:lnTo>
                    <a:lnTo>
                      <a:pt x="1" y="0"/>
                    </a:lnTo>
                    <a:close/>
                  </a:path>
                </a:pathLst>
              </a:custGeom>
              <a:solidFill>
                <a:srgbClr val="8812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00"/>
              <p:cNvSpPr/>
              <p:nvPr/>
            </p:nvSpPr>
            <p:spPr>
              <a:xfrm>
                <a:off x="3534600" y="2984750"/>
                <a:ext cx="144150" cy="672575"/>
              </a:xfrm>
              <a:custGeom>
                <a:rect b="b" l="l" r="r" t="t"/>
                <a:pathLst>
                  <a:path extrusionOk="0" h="26903" w="5766">
                    <a:moveTo>
                      <a:pt x="4401" y="0"/>
                    </a:moveTo>
                    <a:cubicBezTo>
                      <a:pt x="4125" y="0"/>
                      <a:pt x="3810" y="96"/>
                      <a:pt x="3535" y="311"/>
                    </a:cubicBezTo>
                    <a:cubicBezTo>
                      <a:pt x="3535" y="311"/>
                      <a:pt x="226" y="2567"/>
                      <a:pt x="277" y="4647"/>
                    </a:cubicBezTo>
                    <a:cubicBezTo>
                      <a:pt x="352" y="6727"/>
                      <a:pt x="277" y="20863"/>
                      <a:pt x="277" y="20863"/>
                    </a:cubicBezTo>
                    <a:lnTo>
                      <a:pt x="277" y="25274"/>
                    </a:lnTo>
                    <a:cubicBezTo>
                      <a:pt x="277" y="25274"/>
                      <a:pt x="1" y="26903"/>
                      <a:pt x="1204" y="26903"/>
                    </a:cubicBezTo>
                    <a:cubicBezTo>
                      <a:pt x="2407" y="26903"/>
                      <a:pt x="2131" y="24998"/>
                      <a:pt x="2131" y="24998"/>
                    </a:cubicBezTo>
                    <a:lnTo>
                      <a:pt x="2257" y="5273"/>
                    </a:lnTo>
                    <a:cubicBezTo>
                      <a:pt x="2257" y="5273"/>
                      <a:pt x="2332" y="3168"/>
                      <a:pt x="4061" y="2040"/>
                    </a:cubicBezTo>
                    <a:cubicBezTo>
                      <a:pt x="5765" y="913"/>
                      <a:pt x="5264" y="662"/>
                      <a:pt x="5064" y="311"/>
                    </a:cubicBezTo>
                    <a:cubicBezTo>
                      <a:pt x="4959" y="115"/>
                      <a:pt x="4703" y="0"/>
                      <a:pt x="4401"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100"/>
            <p:cNvGrpSpPr/>
            <p:nvPr/>
          </p:nvGrpSpPr>
          <p:grpSpPr>
            <a:xfrm>
              <a:off x="926250" y="4041500"/>
              <a:ext cx="1599650" cy="414175"/>
              <a:chOff x="2125450" y="3304550"/>
              <a:chExt cx="1599650" cy="414175"/>
            </a:xfrm>
          </p:grpSpPr>
          <p:sp>
            <p:nvSpPr>
              <p:cNvPr id="5254" name="Google Shape;5254;p100"/>
              <p:cNvSpPr/>
              <p:nvPr/>
            </p:nvSpPr>
            <p:spPr>
              <a:xfrm>
                <a:off x="2125450" y="3309550"/>
                <a:ext cx="1467450" cy="403550"/>
              </a:xfrm>
              <a:custGeom>
                <a:rect b="b" l="l" r="r" t="t"/>
                <a:pathLst>
                  <a:path extrusionOk="0" h="16142" w="58698">
                    <a:moveTo>
                      <a:pt x="8096" y="1"/>
                    </a:moveTo>
                    <a:cubicBezTo>
                      <a:pt x="3635" y="1"/>
                      <a:pt x="1" y="3635"/>
                      <a:pt x="1" y="8071"/>
                    </a:cubicBezTo>
                    <a:cubicBezTo>
                      <a:pt x="1" y="12507"/>
                      <a:pt x="3635" y="16141"/>
                      <a:pt x="8096" y="16141"/>
                    </a:cubicBezTo>
                    <a:lnTo>
                      <a:pt x="58222" y="16141"/>
                    </a:lnTo>
                    <a:cubicBezTo>
                      <a:pt x="58372" y="16141"/>
                      <a:pt x="58522" y="16141"/>
                      <a:pt x="58698" y="16116"/>
                    </a:cubicBezTo>
                    <a:lnTo>
                      <a:pt x="58698" y="26"/>
                    </a:lnTo>
                    <a:cubicBezTo>
                      <a:pt x="58522" y="26"/>
                      <a:pt x="58372" y="1"/>
                      <a:pt x="58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00"/>
              <p:cNvSpPr/>
              <p:nvPr/>
            </p:nvSpPr>
            <p:spPr>
              <a:xfrm>
                <a:off x="3459425" y="3310175"/>
                <a:ext cx="265675" cy="402925"/>
              </a:xfrm>
              <a:custGeom>
                <a:rect b="b" l="l" r="r" t="t"/>
                <a:pathLst>
                  <a:path extrusionOk="0" h="16117" w="10627">
                    <a:moveTo>
                      <a:pt x="5314" y="1"/>
                    </a:moveTo>
                    <a:cubicBezTo>
                      <a:pt x="2381" y="1"/>
                      <a:pt x="0" y="3610"/>
                      <a:pt x="0" y="8046"/>
                    </a:cubicBezTo>
                    <a:cubicBezTo>
                      <a:pt x="0" y="12507"/>
                      <a:pt x="2381" y="16116"/>
                      <a:pt x="5314" y="16116"/>
                    </a:cubicBezTo>
                    <a:cubicBezTo>
                      <a:pt x="8246" y="16116"/>
                      <a:pt x="10627" y="12507"/>
                      <a:pt x="10627" y="8046"/>
                    </a:cubicBezTo>
                    <a:cubicBezTo>
                      <a:pt x="10627" y="3610"/>
                      <a:pt x="8246" y="1"/>
                      <a:pt x="53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00"/>
              <p:cNvSpPr/>
              <p:nvPr/>
            </p:nvSpPr>
            <p:spPr>
              <a:xfrm>
                <a:off x="3468200" y="3389925"/>
                <a:ext cx="215550" cy="292475"/>
              </a:xfrm>
              <a:custGeom>
                <a:rect b="b" l="l" r="r" t="t"/>
                <a:pathLst>
                  <a:path extrusionOk="0" h="11699" w="8622">
                    <a:moveTo>
                      <a:pt x="5013" y="0"/>
                    </a:moveTo>
                    <a:cubicBezTo>
                      <a:pt x="4148" y="0"/>
                      <a:pt x="3283" y="458"/>
                      <a:pt x="2632" y="1372"/>
                    </a:cubicBezTo>
                    <a:cubicBezTo>
                      <a:pt x="2106" y="2099"/>
                      <a:pt x="1830" y="3052"/>
                      <a:pt x="1830" y="4054"/>
                    </a:cubicBezTo>
                    <a:cubicBezTo>
                      <a:pt x="1830" y="5057"/>
                      <a:pt x="2106" y="6009"/>
                      <a:pt x="2632" y="6736"/>
                    </a:cubicBezTo>
                    <a:cubicBezTo>
                      <a:pt x="3058" y="7337"/>
                      <a:pt x="3622" y="7638"/>
                      <a:pt x="4189" y="7638"/>
                    </a:cubicBezTo>
                    <a:cubicBezTo>
                      <a:pt x="4756" y="7638"/>
                      <a:pt x="5326" y="7337"/>
                      <a:pt x="5765" y="6736"/>
                    </a:cubicBezTo>
                    <a:cubicBezTo>
                      <a:pt x="6091" y="6260"/>
                      <a:pt x="6291" y="5633"/>
                      <a:pt x="6291" y="4956"/>
                    </a:cubicBezTo>
                    <a:cubicBezTo>
                      <a:pt x="6291" y="4305"/>
                      <a:pt x="6091" y="3678"/>
                      <a:pt x="5765" y="3202"/>
                    </a:cubicBezTo>
                    <a:cubicBezTo>
                      <a:pt x="5489" y="2826"/>
                      <a:pt x="5113" y="2600"/>
                      <a:pt x="4712" y="2600"/>
                    </a:cubicBezTo>
                    <a:cubicBezTo>
                      <a:pt x="4336" y="2600"/>
                      <a:pt x="3960" y="2826"/>
                      <a:pt x="3684" y="3202"/>
                    </a:cubicBezTo>
                    <a:cubicBezTo>
                      <a:pt x="3459" y="3528"/>
                      <a:pt x="3334" y="3929"/>
                      <a:pt x="3334" y="4380"/>
                    </a:cubicBezTo>
                    <a:cubicBezTo>
                      <a:pt x="3334" y="4831"/>
                      <a:pt x="3459" y="5257"/>
                      <a:pt x="3684" y="5558"/>
                    </a:cubicBezTo>
                    <a:cubicBezTo>
                      <a:pt x="3872" y="5833"/>
                      <a:pt x="4123" y="5971"/>
                      <a:pt x="4377" y="5971"/>
                    </a:cubicBezTo>
                    <a:cubicBezTo>
                      <a:pt x="4631" y="5971"/>
                      <a:pt x="4887" y="5833"/>
                      <a:pt x="5088" y="5558"/>
                    </a:cubicBezTo>
                    <a:cubicBezTo>
                      <a:pt x="5238" y="5357"/>
                      <a:pt x="5314" y="5057"/>
                      <a:pt x="5314" y="4756"/>
                    </a:cubicBezTo>
                    <a:cubicBezTo>
                      <a:pt x="5314" y="4455"/>
                      <a:pt x="5238" y="4154"/>
                      <a:pt x="5088" y="3954"/>
                    </a:cubicBezTo>
                    <a:cubicBezTo>
                      <a:pt x="5050" y="3904"/>
                      <a:pt x="5013" y="3879"/>
                      <a:pt x="4975" y="3879"/>
                    </a:cubicBezTo>
                    <a:cubicBezTo>
                      <a:pt x="4938" y="3879"/>
                      <a:pt x="4900" y="3904"/>
                      <a:pt x="4862" y="3954"/>
                    </a:cubicBezTo>
                    <a:cubicBezTo>
                      <a:pt x="4812" y="4029"/>
                      <a:pt x="4812" y="4154"/>
                      <a:pt x="4862" y="4229"/>
                    </a:cubicBezTo>
                    <a:cubicBezTo>
                      <a:pt x="4963" y="4380"/>
                      <a:pt x="5013" y="4555"/>
                      <a:pt x="5013" y="4756"/>
                    </a:cubicBezTo>
                    <a:cubicBezTo>
                      <a:pt x="5013" y="4956"/>
                      <a:pt x="4963" y="5132"/>
                      <a:pt x="4862" y="5282"/>
                    </a:cubicBezTo>
                    <a:cubicBezTo>
                      <a:pt x="4737" y="5470"/>
                      <a:pt x="4562" y="5564"/>
                      <a:pt x="4383" y="5564"/>
                    </a:cubicBezTo>
                    <a:cubicBezTo>
                      <a:pt x="4205" y="5564"/>
                      <a:pt x="4023" y="5470"/>
                      <a:pt x="3885" y="5282"/>
                    </a:cubicBezTo>
                    <a:cubicBezTo>
                      <a:pt x="3710" y="5031"/>
                      <a:pt x="3634" y="4731"/>
                      <a:pt x="3634" y="4380"/>
                    </a:cubicBezTo>
                    <a:cubicBezTo>
                      <a:pt x="3634" y="4054"/>
                      <a:pt x="3710" y="3728"/>
                      <a:pt x="3885" y="3503"/>
                    </a:cubicBezTo>
                    <a:cubicBezTo>
                      <a:pt x="4111" y="3189"/>
                      <a:pt x="4418" y="3033"/>
                      <a:pt x="4721" y="3033"/>
                    </a:cubicBezTo>
                    <a:cubicBezTo>
                      <a:pt x="5025" y="3033"/>
                      <a:pt x="5326" y="3189"/>
                      <a:pt x="5539" y="3503"/>
                    </a:cubicBezTo>
                    <a:cubicBezTo>
                      <a:pt x="5815" y="3879"/>
                      <a:pt x="5990" y="4405"/>
                      <a:pt x="5990" y="4956"/>
                    </a:cubicBezTo>
                    <a:cubicBezTo>
                      <a:pt x="5990" y="5533"/>
                      <a:pt x="5815" y="6059"/>
                      <a:pt x="5539" y="6435"/>
                    </a:cubicBezTo>
                    <a:cubicBezTo>
                      <a:pt x="5163" y="6961"/>
                      <a:pt x="4674" y="7224"/>
                      <a:pt x="4186" y="7224"/>
                    </a:cubicBezTo>
                    <a:cubicBezTo>
                      <a:pt x="3697" y="7224"/>
                      <a:pt x="3208" y="6961"/>
                      <a:pt x="2832" y="6435"/>
                    </a:cubicBezTo>
                    <a:cubicBezTo>
                      <a:pt x="1905" y="5132"/>
                      <a:pt x="1905" y="2976"/>
                      <a:pt x="2832" y="1673"/>
                    </a:cubicBezTo>
                    <a:cubicBezTo>
                      <a:pt x="3434" y="846"/>
                      <a:pt x="4223" y="432"/>
                      <a:pt x="5013" y="432"/>
                    </a:cubicBezTo>
                    <a:cubicBezTo>
                      <a:pt x="5802" y="432"/>
                      <a:pt x="6592" y="846"/>
                      <a:pt x="7193" y="1673"/>
                    </a:cubicBezTo>
                    <a:cubicBezTo>
                      <a:pt x="7920" y="2701"/>
                      <a:pt x="8321" y="4054"/>
                      <a:pt x="8321" y="5483"/>
                    </a:cubicBezTo>
                    <a:cubicBezTo>
                      <a:pt x="8321" y="6911"/>
                      <a:pt x="7920" y="8265"/>
                      <a:pt x="7193" y="9292"/>
                    </a:cubicBezTo>
                    <a:cubicBezTo>
                      <a:pt x="6266" y="10570"/>
                      <a:pt x="5038" y="11272"/>
                      <a:pt x="3735" y="11272"/>
                    </a:cubicBezTo>
                    <a:cubicBezTo>
                      <a:pt x="2431" y="11272"/>
                      <a:pt x="1203" y="10570"/>
                      <a:pt x="276" y="9292"/>
                    </a:cubicBezTo>
                    <a:cubicBezTo>
                      <a:pt x="251" y="9255"/>
                      <a:pt x="213" y="9236"/>
                      <a:pt x="176" y="9236"/>
                    </a:cubicBezTo>
                    <a:cubicBezTo>
                      <a:pt x="138" y="9236"/>
                      <a:pt x="101" y="9255"/>
                      <a:pt x="75" y="9292"/>
                    </a:cubicBezTo>
                    <a:cubicBezTo>
                      <a:pt x="0" y="9367"/>
                      <a:pt x="0" y="9493"/>
                      <a:pt x="75" y="9593"/>
                    </a:cubicBezTo>
                    <a:cubicBezTo>
                      <a:pt x="1053" y="10946"/>
                      <a:pt x="2356" y="11698"/>
                      <a:pt x="3735" y="11698"/>
                    </a:cubicBezTo>
                    <a:cubicBezTo>
                      <a:pt x="5113" y="11698"/>
                      <a:pt x="6416" y="10946"/>
                      <a:pt x="7394" y="9593"/>
                    </a:cubicBezTo>
                    <a:cubicBezTo>
                      <a:pt x="8171" y="8490"/>
                      <a:pt x="8622" y="7036"/>
                      <a:pt x="8622" y="5483"/>
                    </a:cubicBezTo>
                    <a:cubicBezTo>
                      <a:pt x="8622" y="3929"/>
                      <a:pt x="8171" y="2475"/>
                      <a:pt x="7394" y="1372"/>
                    </a:cubicBezTo>
                    <a:cubicBezTo>
                      <a:pt x="6742" y="458"/>
                      <a:pt x="5877" y="0"/>
                      <a:pt x="5013" y="0"/>
                    </a:cubicBezTo>
                    <a:close/>
                  </a:path>
                </a:pathLst>
              </a:custGeom>
              <a:solidFill>
                <a:srgbClr val="3B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00"/>
              <p:cNvSpPr/>
              <p:nvPr/>
            </p:nvSpPr>
            <p:spPr>
              <a:xfrm>
                <a:off x="2957550" y="3304550"/>
                <a:ext cx="144125" cy="414175"/>
              </a:xfrm>
              <a:custGeom>
                <a:rect b="b" l="l" r="r" t="t"/>
                <a:pathLst>
                  <a:path extrusionOk="0" h="16567" w="5765">
                    <a:moveTo>
                      <a:pt x="5564" y="0"/>
                    </a:moveTo>
                    <a:cubicBezTo>
                      <a:pt x="2481" y="0"/>
                      <a:pt x="0" y="3710"/>
                      <a:pt x="0" y="8271"/>
                    </a:cubicBezTo>
                    <a:cubicBezTo>
                      <a:pt x="0" y="12858"/>
                      <a:pt x="2481" y="16567"/>
                      <a:pt x="5539" y="16567"/>
                    </a:cubicBezTo>
                    <a:lnTo>
                      <a:pt x="5539" y="16341"/>
                    </a:lnTo>
                    <a:lnTo>
                      <a:pt x="5564" y="16567"/>
                    </a:lnTo>
                    <a:cubicBezTo>
                      <a:pt x="5689" y="16542"/>
                      <a:pt x="5765" y="16442"/>
                      <a:pt x="5765" y="16341"/>
                    </a:cubicBezTo>
                    <a:cubicBezTo>
                      <a:pt x="5765" y="16216"/>
                      <a:pt x="5639" y="16141"/>
                      <a:pt x="5514" y="16141"/>
                    </a:cubicBezTo>
                    <a:cubicBezTo>
                      <a:pt x="2707" y="16141"/>
                      <a:pt x="426" y="12607"/>
                      <a:pt x="426" y="8271"/>
                    </a:cubicBezTo>
                    <a:cubicBezTo>
                      <a:pt x="426" y="3960"/>
                      <a:pt x="2707" y="426"/>
                      <a:pt x="5539" y="426"/>
                    </a:cubicBezTo>
                    <a:cubicBezTo>
                      <a:pt x="5639" y="426"/>
                      <a:pt x="5765" y="326"/>
                      <a:pt x="5765" y="226"/>
                    </a:cubicBezTo>
                    <a:cubicBezTo>
                      <a:pt x="5765" y="101"/>
                      <a:pt x="5664" y="25"/>
                      <a:pt x="5564" y="0"/>
                    </a:cubicBezTo>
                    <a:close/>
                  </a:path>
                </a:pathLst>
              </a:custGeom>
              <a:solidFill>
                <a:srgbClr val="FA7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100"/>
            <p:cNvGrpSpPr/>
            <p:nvPr/>
          </p:nvGrpSpPr>
          <p:grpSpPr>
            <a:xfrm>
              <a:off x="2119250" y="3602900"/>
              <a:ext cx="214925" cy="456175"/>
              <a:chOff x="3318450" y="2865950"/>
              <a:chExt cx="214925" cy="456175"/>
            </a:xfrm>
          </p:grpSpPr>
          <p:sp>
            <p:nvSpPr>
              <p:cNvPr id="5259" name="Google Shape;5259;p100"/>
              <p:cNvSpPr/>
              <p:nvPr/>
            </p:nvSpPr>
            <p:spPr>
              <a:xfrm>
                <a:off x="3325975" y="2978100"/>
                <a:ext cx="207400" cy="344025"/>
              </a:xfrm>
              <a:custGeom>
                <a:rect b="b" l="l" r="r" t="t"/>
                <a:pathLst>
                  <a:path extrusionOk="0" h="13761" w="8296">
                    <a:moveTo>
                      <a:pt x="201" y="1"/>
                    </a:moveTo>
                    <a:cubicBezTo>
                      <a:pt x="100" y="1"/>
                      <a:pt x="0" y="76"/>
                      <a:pt x="0" y="201"/>
                    </a:cubicBezTo>
                    <a:lnTo>
                      <a:pt x="0" y="13535"/>
                    </a:lnTo>
                    <a:cubicBezTo>
                      <a:pt x="0" y="13660"/>
                      <a:pt x="100" y="13760"/>
                      <a:pt x="201" y="13760"/>
                    </a:cubicBezTo>
                    <a:lnTo>
                      <a:pt x="8070" y="13760"/>
                    </a:lnTo>
                    <a:cubicBezTo>
                      <a:pt x="8196" y="13760"/>
                      <a:pt x="8296" y="13660"/>
                      <a:pt x="8296" y="13535"/>
                    </a:cubicBezTo>
                    <a:lnTo>
                      <a:pt x="8296" y="201"/>
                    </a:lnTo>
                    <a:cubicBezTo>
                      <a:pt x="8296" y="76"/>
                      <a:pt x="8196" y="1"/>
                      <a:pt x="8070"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00"/>
              <p:cNvSpPr/>
              <p:nvPr/>
            </p:nvSpPr>
            <p:spPr>
              <a:xfrm>
                <a:off x="3342875" y="2983750"/>
                <a:ext cx="173600" cy="173575"/>
              </a:xfrm>
              <a:custGeom>
                <a:rect b="b" l="l" r="r" t="t"/>
                <a:pathLst>
                  <a:path extrusionOk="0" h="6943" w="6944">
                    <a:moveTo>
                      <a:pt x="3459" y="0"/>
                    </a:moveTo>
                    <a:cubicBezTo>
                      <a:pt x="1555" y="0"/>
                      <a:pt x="1" y="1554"/>
                      <a:pt x="1" y="3484"/>
                    </a:cubicBezTo>
                    <a:cubicBezTo>
                      <a:pt x="1" y="5389"/>
                      <a:pt x="1555" y="6943"/>
                      <a:pt x="3459" y="6943"/>
                    </a:cubicBezTo>
                    <a:cubicBezTo>
                      <a:pt x="5389" y="6943"/>
                      <a:pt x="6943" y="5389"/>
                      <a:pt x="6943" y="3484"/>
                    </a:cubicBezTo>
                    <a:cubicBezTo>
                      <a:pt x="6943" y="1554"/>
                      <a:pt x="5389" y="0"/>
                      <a:pt x="3459"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00"/>
              <p:cNvSpPr/>
              <p:nvPr/>
            </p:nvSpPr>
            <p:spPr>
              <a:xfrm>
                <a:off x="3422450" y="2988750"/>
                <a:ext cx="13825" cy="13825"/>
              </a:xfrm>
              <a:custGeom>
                <a:rect b="b" l="l" r="r" t="t"/>
                <a:pathLst>
                  <a:path extrusionOk="0" h="553" w="553">
                    <a:moveTo>
                      <a:pt x="276" y="1"/>
                    </a:moveTo>
                    <a:cubicBezTo>
                      <a:pt x="126" y="1"/>
                      <a:pt x="1" y="126"/>
                      <a:pt x="1" y="276"/>
                    </a:cubicBezTo>
                    <a:cubicBezTo>
                      <a:pt x="1" y="427"/>
                      <a:pt x="126" y="552"/>
                      <a:pt x="276" y="552"/>
                    </a:cubicBezTo>
                    <a:cubicBezTo>
                      <a:pt x="427" y="552"/>
                      <a:pt x="552" y="427"/>
                      <a:pt x="552" y="276"/>
                    </a:cubicBezTo>
                    <a:cubicBezTo>
                      <a:pt x="552"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00"/>
              <p:cNvSpPr/>
              <p:nvPr/>
            </p:nvSpPr>
            <p:spPr>
              <a:xfrm>
                <a:off x="3422450" y="3014450"/>
                <a:ext cx="13825" cy="13800"/>
              </a:xfrm>
              <a:custGeom>
                <a:rect b="b" l="l" r="r" t="t"/>
                <a:pathLst>
                  <a:path extrusionOk="0" h="552" w="553">
                    <a:moveTo>
                      <a:pt x="276" y="0"/>
                    </a:moveTo>
                    <a:cubicBezTo>
                      <a:pt x="126" y="0"/>
                      <a:pt x="1" y="126"/>
                      <a:pt x="1" y="276"/>
                    </a:cubicBezTo>
                    <a:cubicBezTo>
                      <a:pt x="1" y="426"/>
                      <a:pt x="126" y="552"/>
                      <a:pt x="276" y="552"/>
                    </a:cubicBezTo>
                    <a:cubicBezTo>
                      <a:pt x="427" y="552"/>
                      <a:pt x="552" y="426"/>
                      <a:pt x="552" y="276"/>
                    </a:cubicBezTo>
                    <a:cubicBezTo>
                      <a:pt x="552"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00"/>
              <p:cNvSpPr/>
              <p:nvPr/>
            </p:nvSpPr>
            <p:spPr>
              <a:xfrm>
                <a:off x="3422450" y="3039500"/>
                <a:ext cx="13825" cy="13825"/>
              </a:xfrm>
              <a:custGeom>
                <a:rect b="b" l="l" r="r" t="t"/>
                <a:pathLst>
                  <a:path extrusionOk="0" h="553" w="553">
                    <a:moveTo>
                      <a:pt x="276" y="1"/>
                    </a:moveTo>
                    <a:cubicBezTo>
                      <a:pt x="126" y="1"/>
                      <a:pt x="1" y="126"/>
                      <a:pt x="1" y="276"/>
                    </a:cubicBezTo>
                    <a:cubicBezTo>
                      <a:pt x="1" y="427"/>
                      <a:pt x="126" y="552"/>
                      <a:pt x="276" y="552"/>
                    </a:cubicBezTo>
                    <a:cubicBezTo>
                      <a:pt x="427" y="552"/>
                      <a:pt x="552" y="427"/>
                      <a:pt x="552" y="276"/>
                    </a:cubicBezTo>
                    <a:cubicBezTo>
                      <a:pt x="552"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00"/>
              <p:cNvSpPr/>
              <p:nvPr/>
            </p:nvSpPr>
            <p:spPr>
              <a:xfrm>
                <a:off x="3422450" y="3064575"/>
                <a:ext cx="13825" cy="13800"/>
              </a:xfrm>
              <a:custGeom>
                <a:rect b="b" l="l" r="r" t="t"/>
                <a:pathLst>
                  <a:path extrusionOk="0" h="552" w="553">
                    <a:moveTo>
                      <a:pt x="276" y="0"/>
                    </a:moveTo>
                    <a:cubicBezTo>
                      <a:pt x="126" y="0"/>
                      <a:pt x="1" y="126"/>
                      <a:pt x="1" y="276"/>
                    </a:cubicBezTo>
                    <a:cubicBezTo>
                      <a:pt x="1" y="426"/>
                      <a:pt x="126" y="552"/>
                      <a:pt x="276" y="552"/>
                    </a:cubicBezTo>
                    <a:cubicBezTo>
                      <a:pt x="427" y="552"/>
                      <a:pt x="552" y="426"/>
                      <a:pt x="552" y="276"/>
                    </a:cubicBezTo>
                    <a:cubicBezTo>
                      <a:pt x="552"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00"/>
              <p:cNvSpPr/>
              <p:nvPr/>
            </p:nvSpPr>
            <p:spPr>
              <a:xfrm>
                <a:off x="3422450" y="3090250"/>
                <a:ext cx="13825" cy="13825"/>
              </a:xfrm>
              <a:custGeom>
                <a:rect b="b" l="l" r="r" t="t"/>
                <a:pathLst>
                  <a:path extrusionOk="0" h="553" w="553">
                    <a:moveTo>
                      <a:pt x="276" y="1"/>
                    </a:moveTo>
                    <a:cubicBezTo>
                      <a:pt x="126" y="1"/>
                      <a:pt x="1" y="126"/>
                      <a:pt x="1" y="277"/>
                    </a:cubicBezTo>
                    <a:cubicBezTo>
                      <a:pt x="1" y="427"/>
                      <a:pt x="126" y="552"/>
                      <a:pt x="276" y="552"/>
                    </a:cubicBezTo>
                    <a:cubicBezTo>
                      <a:pt x="427" y="552"/>
                      <a:pt x="552" y="427"/>
                      <a:pt x="552" y="277"/>
                    </a:cubicBezTo>
                    <a:cubicBezTo>
                      <a:pt x="552"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00"/>
              <p:cNvSpPr/>
              <p:nvPr/>
            </p:nvSpPr>
            <p:spPr>
              <a:xfrm>
                <a:off x="3422450" y="3115325"/>
                <a:ext cx="13825" cy="13800"/>
              </a:xfrm>
              <a:custGeom>
                <a:rect b="b" l="l" r="r" t="t"/>
                <a:pathLst>
                  <a:path extrusionOk="0" h="552" w="553">
                    <a:moveTo>
                      <a:pt x="276" y="0"/>
                    </a:moveTo>
                    <a:cubicBezTo>
                      <a:pt x="126" y="0"/>
                      <a:pt x="1" y="126"/>
                      <a:pt x="1" y="276"/>
                    </a:cubicBezTo>
                    <a:cubicBezTo>
                      <a:pt x="1" y="426"/>
                      <a:pt x="126" y="552"/>
                      <a:pt x="276" y="552"/>
                    </a:cubicBezTo>
                    <a:cubicBezTo>
                      <a:pt x="427" y="552"/>
                      <a:pt x="552" y="426"/>
                      <a:pt x="552" y="276"/>
                    </a:cubicBezTo>
                    <a:cubicBezTo>
                      <a:pt x="552"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00"/>
              <p:cNvSpPr/>
              <p:nvPr/>
            </p:nvSpPr>
            <p:spPr>
              <a:xfrm>
                <a:off x="3422450" y="3140375"/>
                <a:ext cx="13825" cy="13825"/>
              </a:xfrm>
              <a:custGeom>
                <a:rect b="b" l="l" r="r" t="t"/>
                <a:pathLst>
                  <a:path extrusionOk="0" h="553" w="553">
                    <a:moveTo>
                      <a:pt x="276" y="1"/>
                    </a:moveTo>
                    <a:cubicBezTo>
                      <a:pt x="126" y="1"/>
                      <a:pt x="1" y="126"/>
                      <a:pt x="1" y="277"/>
                    </a:cubicBezTo>
                    <a:cubicBezTo>
                      <a:pt x="1" y="427"/>
                      <a:pt x="126" y="552"/>
                      <a:pt x="276" y="552"/>
                    </a:cubicBezTo>
                    <a:cubicBezTo>
                      <a:pt x="427" y="552"/>
                      <a:pt x="552" y="427"/>
                      <a:pt x="552" y="277"/>
                    </a:cubicBezTo>
                    <a:cubicBezTo>
                      <a:pt x="552"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00"/>
              <p:cNvSpPr/>
              <p:nvPr/>
            </p:nvSpPr>
            <p:spPr>
              <a:xfrm>
                <a:off x="3447525" y="3002550"/>
                <a:ext cx="13800" cy="13800"/>
              </a:xfrm>
              <a:custGeom>
                <a:rect b="b" l="l" r="r" t="t"/>
                <a:pathLst>
                  <a:path extrusionOk="0" h="552" w="552">
                    <a:moveTo>
                      <a:pt x="276" y="0"/>
                    </a:moveTo>
                    <a:cubicBezTo>
                      <a:pt x="125" y="0"/>
                      <a:pt x="0" y="125"/>
                      <a:pt x="0" y="276"/>
                    </a:cubicBezTo>
                    <a:cubicBezTo>
                      <a:pt x="0" y="426"/>
                      <a:pt x="125" y="551"/>
                      <a:pt x="276" y="551"/>
                    </a:cubicBezTo>
                    <a:cubicBezTo>
                      <a:pt x="426" y="551"/>
                      <a:pt x="552" y="426"/>
                      <a:pt x="552" y="276"/>
                    </a:cubicBezTo>
                    <a:cubicBezTo>
                      <a:pt x="552"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00"/>
              <p:cNvSpPr/>
              <p:nvPr/>
            </p:nvSpPr>
            <p:spPr>
              <a:xfrm>
                <a:off x="3447525" y="3028225"/>
                <a:ext cx="13800" cy="13175"/>
              </a:xfrm>
              <a:custGeom>
                <a:rect b="b" l="l" r="r" t="t"/>
                <a:pathLst>
                  <a:path extrusionOk="0" h="527" w="552">
                    <a:moveTo>
                      <a:pt x="276" y="1"/>
                    </a:moveTo>
                    <a:cubicBezTo>
                      <a:pt x="125" y="1"/>
                      <a:pt x="0" y="101"/>
                      <a:pt x="0" y="276"/>
                    </a:cubicBezTo>
                    <a:cubicBezTo>
                      <a:pt x="0" y="427"/>
                      <a:pt x="125" y="527"/>
                      <a:pt x="276" y="527"/>
                    </a:cubicBezTo>
                    <a:cubicBezTo>
                      <a:pt x="426" y="527"/>
                      <a:pt x="552" y="427"/>
                      <a:pt x="552" y="276"/>
                    </a:cubicBezTo>
                    <a:cubicBezTo>
                      <a:pt x="552" y="101"/>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00"/>
              <p:cNvSpPr/>
              <p:nvPr/>
            </p:nvSpPr>
            <p:spPr>
              <a:xfrm>
                <a:off x="3447525" y="3053300"/>
                <a:ext cx="13800" cy="13800"/>
              </a:xfrm>
              <a:custGeom>
                <a:rect b="b" l="l" r="r" t="t"/>
                <a:pathLst>
                  <a:path extrusionOk="0" h="552" w="552">
                    <a:moveTo>
                      <a:pt x="276" y="0"/>
                    </a:moveTo>
                    <a:cubicBezTo>
                      <a:pt x="125" y="0"/>
                      <a:pt x="0" y="125"/>
                      <a:pt x="0" y="276"/>
                    </a:cubicBezTo>
                    <a:cubicBezTo>
                      <a:pt x="0" y="426"/>
                      <a:pt x="125" y="552"/>
                      <a:pt x="276" y="552"/>
                    </a:cubicBezTo>
                    <a:cubicBezTo>
                      <a:pt x="426" y="552"/>
                      <a:pt x="552" y="426"/>
                      <a:pt x="552" y="276"/>
                    </a:cubicBezTo>
                    <a:cubicBezTo>
                      <a:pt x="552"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00"/>
              <p:cNvSpPr/>
              <p:nvPr/>
            </p:nvSpPr>
            <p:spPr>
              <a:xfrm>
                <a:off x="3447525" y="3078350"/>
                <a:ext cx="13800" cy="13825"/>
              </a:xfrm>
              <a:custGeom>
                <a:rect b="b" l="l" r="r" t="t"/>
                <a:pathLst>
                  <a:path extrusionOk="0" h="553" w="552">
                    <a:moveTo>
                      <a:pt x="276" y="1"/>
                    </a:moveTo>
                    <a:cubicBezTo>
                      <a:pt x="125" y="1"/>
                      <a:pt x="0" y="126"/>
                      <a:pt x="0" y="276"/>
                    </a:cubicBezTo>
                    <a:cubicBezTo>
                      <a:pt x="0" y="427"/>
                      <a:pt x="125" y="552"/>
                      <a:pt x="276" y="552"/>
                    </a:cubicBezTo>
                    <a:cubicBezTo>
                      <a:pt x="426" y="552"/>
                      <a:pt x="552" y="427"/>
                      <a:pt x="552" y="276"/>
                    </a:cubicBezTo>
                    <a:cubicBezTo>
                      <a:pt x="552"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00"/>
              <p:cNvSpPr/>
              <p:nvPr/>
            </p:nvSpPr>
            <p:spPr>
              <a:xfrm>
                <a:off x="3447525" y="3104050"/>
                <a:ext cx="13800" cy="13175"/>
              </a:xfrm>
              <a:custGeom>
                <a:rect b="b" l="l" r="r" t="t"/>
                <a:pathLst>
                  <a:path extrusionOk="0" h="527" w="552">
                    <a:moveTo>
                      <a:pt x="276" y="0"/>
                    </a:moveTo>
                    <a:cubicBezTo>
                      <a:pt x="125" y="0"/>
                      <a:pt x="0" y="100"/>
                      <a:pt x="0" y="276"/>
                    </a:cubicBezTo>
                    <a:cubicBezTo>
                      <a:pt x="0" y="426"/>
                      <a:pt x="125" y="527"/>
                      <a:pt x="276" y="527"/>
                    </a:cubicBezTo>
                    <a:cubicBezTo>
                      <a:pt x="426" y="527"/>
                      <a:pt x="552" y="426"/>
                      <a:pt x="552" y="276"/>
                    </a:cubicBezTo>
                    <a:cubicBezTo>
                      <a:pt x="552" y="100"/>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00"/>
              <p:cNvSpPr/>
              <p:nvPr/>
            </p:nvSpPr>
            <p:spPr>
              <a:xfrm>
                <a:off x="3447525" y="3129100"/>
                <a:ext cx="13800" cy="13825"/>
              </a:xfrm>
              <a:custGeom>
                <a:rect b="b" l="l" r="r" t="t"/>
                <a:pathLst>
                  <a:path extrusionOk="0" h="553" w="552">
                    <a:moveTo>
                      <a:pt x="276" y="1"/>
                    </a:moveTo>
                    <a:cubicBezTo>
                      <a:pt x="125" y="1"/>
                      <a:pt x="0" y="126"/>
                      <a:pt x="0" y="276"/>
                    </a:cubicBezTo>
                    <a:cubicBezTo>
                      <a:pt x="0" y="427"/>
                      <a:pt x="125" y="552"/>
                      <a:pt x="276" y="552"/>
                    </a:cubicBezTo>
                    <a:cubicBezTo>
                      <a:pt x="426" y="552"/>
                      <a:pt x="552" y="427"/>
                      <a:pt x="552" y="276"/>
                    </a:cubicBezTo>
                    <a:cubicBezTo>
                      <a:pt x="552"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00"/>
              <p:cNvSpPr/>
              <p:nvPr/>
            </p:nvSpPr>
            <p:spPr>
              <a:xfrm>
                <a:off x="3471325" y="2988750"/>
                <a:ext cx="13175" cy="13825"/>
              </a:xfrm>
              <a:custGeom>
                <a:rect b="b" l="l" r="r" t="t"/>
                <a:pathLst>
                  <a:path extrusionOk="0" h="553" w="527">
                    <a:moveTo>
                      <a:pt x="276" y="1"/>
                    </a:moveTo>
                    <a:cubicBezTo>
                      <a:pt x="101" y="1"/>
                      <a:pt x="1" y="126"/>
                      <a:pt x="1" y="276"/>
                    </a:cubicBezTo>
                    <a:cubicBezTo>
                      <a:pt x="1" y="427"/>
                      <a:pt x="101" y="552"/>
                      <a:pt x="276" y="552"/>
                    </a:cubicBezTo>
                    <a:cubicBezTo>
                      <a:pt x="427" y="552"/>
                      <a:pt x="527" y="427"/>
                      <a:pt x="527" y="276"/>
                    </a:cubicBezTo>
                    <a:cubicBezTo>
                      <a:pt x="527"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00"/>
              <p:cNvSpPr/>
              <p:nvPr/>
            </p:nvSpPr>
            <p:spPr>
              <a:xfrm>
                <a:off x="3471325" y="3014450"/>
                <a:ext cx="13175" cy="13800"/>
              </a:xfrm>
              <a:custGeom>
                <a:rect b="b" l="l" r="r" t="t"/>
                <a:pathLst>
                  <a:path extrusionOk="0" h="552" w="527">
                    <a:moveTo>
                      <a:pt x="276" y="0"/>
                    </a:moveTo>
                    <a:cubicBezTo>
                      <a:pt x="101" y="0"/>
                      <a:pt x="1" y="126"/>
                      <a:pt x="1" y="276"/>
                    </a:cubicBezTo>
                    <a:cubicBezTo>
                      <a:pt x="1" y="426"/>
                      <a:pt x="101" y="552"/>
                      <a:pt x="276" y="552"/>
                    </a:cubicBezTo>
                    <a:cubicBezTo>
                      <a:pt x="427" y="552"/>
                      <a:pt x="527" y="426"/>
                      <a:pt x="527" y="276"/>
                    </a:cubicBezTo>
                    <a:cubicBezTo>
                      <a:pt x="527"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00"/>
              <p:cNvSpPr/>
              <p:nvPr/>
            </p:nvSpPr>
            <p:spPr>
              <a:xfrm>
                <a:off x="3471325" y="3039500"/>
                <a:ext cx="13175" cy="13825"/>
              </a:xfrm>
              <a:custGeom>
                <a:rect b="b" l="l" r="r" t="t"/>
                <a:pathLst>
                  <a:path extrusionOk="0" h="553" w="527">
                    <a:moveTo>
                      <a:pt x="276" y="1"/>
                    </a:moveTo>
                    <a:cubicBezTo>
                      <a:pt x="101" y="1"/>
                      <a:pt x="1" y="126"/>
                      <a:pt x="1" y="276"/>
                    </a:cubicBezTo>
                    <a:cubicBezTo>
                      <a:pt x="1" y="427"/>
                      <a:pt x="101" y="552"/>
                      <a:pt x="276" y="552"/>
                    </a:cubicBezTo>
                    <a:cubicBezTo>
                      <a:pt x="427" y="552"/>
                      <a:pt x="527" y="427"/>
                      <a:pt x="527" y="276"/>
                    </a:cubicBezTo>
                    <a:cubicBezTo>
                      <a:pt x="527"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00"/>
              <p:cNvSpPr/>
              <p:nvPr/>
            </p:nvSpPr>
            <p:spPr>
              <a:xfrm>
                <a:off x="3471325" y="3064575"/>
                <a:ext cx="13175" cy="13800"/>
              </a:xfrm>
              <a:custGeom>
                <a:rect b="b" l="l" r="r" t="t"/>
                <a:pathLst>
                  <a:path extrusionOk="0" h="552" w="527">
                    <a:moveTo>
                      <a:pt x="276" y="0"/>
                    </a:moveTo>
                    <a:cubicBezTo>
                      <a:pt x="101" y="0"/>
                      <a:pt x="1" y="126"/>
                      <a:pt x="1" y="276"/>
                    </a:cubicBezTo>
                    <a:cubicBezTo>
                      <a:pt x="1" y="426"/>
                      <a:pt x="101" y="552"/>
                      <a:pt x="276" y="552"/>
                    </a:cubicBezTo>
                    <a:cubicBezTo>
                      <a:pt x="427" y="552"/>
                      <a:pt x="527" y="426"/>
                      <a:pt x="527" y="276"/>
                    </a:cubicBezTo>
                    <a:cubicBezTo>
                      <a:pt x="527"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00"/>
              <p:cNvSpPr/>
              <p:nvPr/>
            </p:nvSpPr>
            <p:spPr>
              <a:xfrm>
                <a:off x="3471325" y="3090250"/>
                <a:ext cx="13175" cy="13825"/>
              </a:xfrm>
              <a:custGeom>
                <a:rect b="b" l="l" r="r" t="t"/>
                <a:pathLst>
                  <a:path extrusionOk="0" h="553" w="527">
                    <a:moveTo>
                      <a:pt x="276" y="1"/>
                    </a:moveTo>
                    <a:cubicBezTo>
                      <a:pt x="101" y="1"/>
                      <a:pt x="1" y="126"/>
                      <a:pt x="1" y="277"/>
                    </a:cubicBezTo>
                    <a:cubicBezTo>
                      <a:pt x="1" y="427"/>
                      <a:pt x="101" y="552"/>
                      <a:pt x="276" y="552"/>
                    </a:cubicBezTo>
                    <a:cubicBezTo>
                      <a:pt x="427" y="552"/>
                      <a:pt x="527" y="427"/>
                      <a:pt x="527" y="277"/>
                    </a:cubicBezTo>
                    <a:cubicBezTo>
                      <a:pt x="527"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00"/>
              <p:cNvSpPr/>
              <p:nvPr/>
            </p:nvSpPr>
            <p:spPr>
              <a:xfrm>
                <a:off x="3471325" y="3115325"/>
                <a:ext cx="13175" cy="13800"/>
              </a:xfrm>
              <a:custGeom>
                <a:rect b="b" l="l" r="r" t="t"/>
                <a:pathLst>
                  <a:path extrusionOk="0" h="552" w="527">
                    <a:moveTo>
                      <a:pt x="276" y="0"/>
                    </a:moveTo>
                    <a:cubicBezTo>
                      <a:pt x="101" y="0"/>
                      <a:pt x="1" y="126"/>
                      <a:pt x="1" y="276"/>
                    </a:cubicBezTo>
                    <a:cubicBezTo>
                      <a:pt x="1" y="426"/>
                      <a:pt x="101" y="552"/>
                      <a:pt x="276" y="552"/>
                    </a:cubicBezTo>
                    <a:cubicBezTo>
                      <a:pt x="427" y="552"/>
                      <a:pt x="527" y="426"/>
                      <a:pt x="527" y="276"/>
                    </a:cubicBezTo>
                    <a:cubicBezTo>
                      <a:pt x="527" y="126"/>
                      <a:pt x="427"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00"/>
              <p:cNvSpPr/>
              <p:nvPr/>
            </p:nvSpPr>
            <p:spPr>
              <a:xfrm>
                <a:off x="3471325" y="3140375"/>
                <a:ext cx="13175" cy="13825"/>
              </a:xfrm>
              <a:custGeom>
                <a:rect b="b" l="l" r="r" t="t"/>
                <a:pathLst>
                  <a:path extrusionOk="0" h="553" w="527">
                    <a:moveTo>
                      <a:pt x="276" y="1"/>
                    </a:moveTo>
                    <a:cubicBezTo>
                      <a:pt x="101" y="1"/>
                      <a:pt x="1" y="126"/>
                      <a:pt x="1" y="277"/>
                    </a:cubicBezTo>
                    <a:cubicBezTo>
                      <a:pt x="1" y="427"/>
                      <a:pt x="101" y="552"/>
                      <a:pt x="276" y="552"/>
                    </a:cubicBezTo>
                    <a:cubicBezTo>
                      <a:pt x="427" y="552"/>
                      <a:pt x="527" y="427"/>
                      <a:pt x="527" y="277"/>
                    </a:cubicBezTo>
                    <a:cubicBezTo>
                      <a:pt x="527" y="126"/>
                      <a:pt x="427"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00"/>
              <p:cNvSpPr/>
              <p:nvPr/>
            </p:nvSpPr>
            <p:spPr>
              <a:xfrm>
                <a:off x="3495775" y="3028225"/>
                <a:ext cx="13800" cy="13175"/>
              </a:xfrm>
              <a:custGeom>
                <a:rect b="b" l="l" r="r" t="t"/>
                <a:pathLst>
                  <a:path extrusionOk="0" h="527" w="552">
                    <a:moveTo>
                      <a:pt x="276" y="1"/>
                    </a:moveTo>
                    <a:cubicBezTo>
                      <a:pt x="125" y="1"/>
                      <a:pt x="0" y="101"/>
                      <a:pt x="0" y="276"/>
                    </a:cubicBezTo>
                    <a:cubicBezTo>
                      <a:pt x="0" y="427"/>
                      <a:pt x="125" y="527"/>
                      <a:pt x="276" y="527"/>
                    </a:cubicBezTo>
                    <a:cubicBezTo>
                      <a:pt x="426" y="527"/>
                      <a:pt x="551" y="427"/>
                      <a:pt x="551" y="276"/>
                    </a:cubicBezTo>
                    <a:cubicBezTo>
                      <a:pt x="551" y="101"/>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00"/>
              <p:cNvSpPr/>
              <p:nvPr/>
            </p:nvSpPr>
            <p:spPr>
              <a:xfrm>
                <a:off x="3495775" y="3053300"/>
                <a:ext cx="13800" cy="13800"/>
              </a:xfrm>
              <a:custGeom>
                <a:rect b="b" l="l" r="r" t="t"/>
                <a:pathLst>
                  <a:path extrusionOk="0" h="552" w="552">
                    <a:moveTo>
                      <a:pt x="276" y="0"/>
                    </a:moveTo>
                    <a:cubicBezTo>
                      <a:pt x="125" y="0"/>
                      <a:pt x="0" y="125"/>
                      <a:pt x="0" y="276"/>
                    </a:cubicBezTo>
                    <a:cubicBezTo>
                      <a:pt x="0" y="426"/>
                      <a:pt x="125" y="552"/>
                      <a:pt x="276" y="552"/>
                    </a:cubicBezTo>
                    <a:cubicBezTo>
                      <a:pt x="426" y="552"/>
                      <a:pt x="551" y="426"/>
                      <a:pt x="551" y="276"/>
                    </a:cubicBezTo>
                    <a:cubicBezTo>
                      <a:pt x="551"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00"/>
              <p:cNvSpPr/>
              <p:nvPr/>
            </p:nvSpPr>
            <p:spPr>
              <a:xfrm>
                <a:off x="3495775" y="3078350"/>
                <a:ext cx="13800" cy="13825"/>
              </a:xfrm>
              <a:custGeom>
                <a:rect b="b" l="l" r="r" t="t"/>
                <a:pathLst>
                  <a:path extrusionOk="0" h="553" w="552">
                    <a:moveTo>
                      <a:pt x="276" y="1"/>
                    </a:moveTo>
                    <a:cubicBezTo>
                      <a:pt x="125" y="1"/>
                      <a:pt x="0" y="126"/>
                      <a:pt x="0" y="276"/>
                    </a:cubicBezTo>
                    <a:cubicBezTo>
                      <a:pt x="0" y="427"/>
                      <a:pt x="125" y="552"/>
                      <a:pt x="276" y="552"/>
                    </a:cubicBezTo>
                    <a:cubicBezTo>
                      <a:pt x="426" y="552"/>
                      <a:pt x="551" y="427"/>
                      <a:pt x="551" y="276"/>
                    </a:cubicBezTo>
                    <a:cubicBezTo>
                      <a:pt x="551"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00"/>
              <p:cNvSpPr/>
              <p:nvPr/>
            </p:nvSpPr>
            <p:spPr>
              <a:xfrm>
                <a:off x="3495775" y="3104050"/>
                <a:ext cx="13800" cy="13175"/>
              </a:xfrm>
              <a:custGeom>
                <a:rect b="b" l="l" r="r" t="t"/>
                <a:pathLst>
                  <a:path extrusionOk="0" h="527" w="552">
                    <a:moveTo>
                      <a:pt x="276" y="0"/>
                    </a:moveTo>
                    <a:cubicBezTo>
                      <a:pt x="125" y="0"/>
                      <a:pt x="0" y="100"/>
                      <a:pt x="0" y="276"/>
                    </a:cubicBezTo>
                    <a:cubicBezTo>
                      <a:pt x="0" y="426"/>
                      <a:pt x="125" y="527"/>
                      <a:pt x="276" y="527"/>
                    </a:cubicBezTo>
                    <a:cubicBezTo>
                      <a:pt x="426" y="527"/>
                      <a:pt x="551" y="426"/>
                      <a:pt x="551" y="276"/>
                    </a:cubicBezTo>
                    <a:cubicBezTo>
                      <a:pt x="551" y="100"/>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00"/>
              <p:cNvSpPr/>
              <p:nvPr/>
            </p:nvSpPr>
            <p:spPr>
              <a:xfrm>
                <a:off x="3398025" y="3002550"/>
                <a:ext cx="13175" cy="13800"/>
              </a:xfrm>
              <a:custGeom>
                <a:rect b="b" l="l" r="r" t="t"/>
                <a:pathLst>
                  <a:path extrusionOk="0" h="552" w="527">
                    <a:moveTo>
                      <a:pt x="276" y="0"/>
                    </a:moveTo>
                    <a:cubicBezTo>
                      <a:pt x="126" y="0"/>
                      <a:pt x="0" y="125"/>
                      <a:pt x="0" y="276"/>
                    </a:cubicBezTo>
                    <a:cubicBezTo>
                      <a:pt x="0" y="426"/>
                      <a:pt x="126" y="551"/>
                      <a:pt x="276" y="551"/>
                    </a:cubicBezTo>
                    <a:cubicBezTo>
                      <a:pt x="426" y="551"/>
                      <a:pt x="527" y="426"/>
                      <a:pt x="527" y="276"/>
                    </a:cubicBezTo>
                    <a:cubicBezTo>
                      <a:pt x="527"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00"/>
              <p:cNvSpPr/>
              <p:nvPr/>
            </p:nvSpPr>
            <p:spPr>
              <a:xfrm>
                <a:off x="3398025" y="3028225"/>
                <a:ext cx="13175" cy="13175"/>
              </a:xfrm>
              <a:custGeom>
                <a:rect b="b" l="l" r="r" t="t"/>
                <a:pathLst>
                  <a:path extrusionOk="0" h="527" w="527">
                    <a:moveTo>
                      <a:pt x="276" y="1"/>
                    </a:moveTo>
                    <a:cubicBezTo>
                      <a:pt x="126" y="1"/>
                      <a:pt x="0" y="101"/>
                      <a:pt x="0" y="276"/>
                    </a:cubicBezTo>
                    <a:cubicBezTo>
                      <a:pt x="0" y="427"/>
                      <a:pt x="126" y="527"/>
                      <a:pt x="276" y="527"/>
                    </a:cubicBezTo>
                    <a:cubicBezTo>
                      <a:pt x="426" y="527"/>
                      <a:pt x="527" y="427"/>
                      <a:pt x="527" y="276"/>
                    </a:cubicBezTo>
                    <a:cubicBezTo>
                      <a:pt x="527" y="101"/>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00"/>
              <p:cNvSpPr/>
              <p:nvPr/>
            </p:nvSpPr>
            <p:spPr>
              <a:xfrm>
                <a:off x="3398025" y="3053300"/>
                <a:ext cx="13175" cy="13800"/>
              </a:xfrm>
              <a:custGeom>
                <a:rect b="b" l="l" r="r" t="t"/>
                <a:pathLst>
                  <a:path extrusionOk="0" h="552" w="527">
                    <a:moveTo>
                      <a:pt x="276" y="0"/>
                    </a:moveTo>
                    <a:cubicBezTo>
                      <a:pt x="126" y="0"/>
                      <a:pt x="0" y="125"/>
                      <a:pt x="0" y="276"/>
                    </a:cubicBezTo>
                    <a:cubicBezTo>
                      <a:pt x="0" y="426"/>
                      <a:pt x="126" y="552"/>
                      <a:pt x="276" y="552"/>
                    </a:cubicBezTo>
                    <a:cubicBezTo>
                      <a:pt x="426" y="552"/>
                      <a:pt x="527" y="426"/>
                      <a:pt x="527" y="276"/>
                    </a:cubicBezTo>
                    <a:cubicBezTo>
                      <a:pt x="527"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00"/>
              <p:cNvSpPr/>
              <p:nvPr/>
            </p:nvSpPr>
            <p:spPr>
              <a:xfrm>
                <a:off x="3398025" y="3078350"/>
                <a:ext cx="13175" cy="13825"/>
              </a:xfrm>
              <a:custGeom>
                <a:rect b="b" l="l" r="r" t="t"/>
                <a:pathLst>
                  <a:path extrusionOk="0" h="553" w="527">
                    <a:moveTo>
                      <a:pt x="276" y="1"/>
                    </a:moveTo>
                    <a:cubicBezTo>
                      <a:pt x="126" y="1"/>
                      <a:pt x="0" y="126"/>
                      <a:pt x="0" y="276"/>
                    </a:cubicBezTo>
                    <a:cubicBezTo>
                      <a:pt x="0" y="427"/>
                      <a:pt x="126" y="552"/>
                      <a:pt x="276" y="552"/>
                    </a:cubicBezTo>
                    <a:cubicBezTo>
                      <a:pt x="426" y="552"/>
                      <a:pt x="527" y="427"/>
                      <a:pt x="527" y="276"/>
                    </a:cubicBezTo>
                    <a:cubicBezTo>
                      <a:pt x="527"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00"/>
              <p:cNvSpPr/>
              <p:nvPr/>
            </p:nvSpPr>
            <p:spPr>
              <a:xfrm>
                <a:off x="3398025" y="3104050"/>
                <a:ext cx="13175" cy="13175"/>
              </a:xfrm>
              <a:custGeom>
                <a:rect b="b" l="l" r="r" t="t"/>
                <a:pathLst>
                  <a:path extrusionOk="0" h="527" w="527">
                    <a:moveTo>
                      <a:pt x="276" y="0"/>
                    </a:moveTo>
                    <a:cubicBezTo>
                      <a:pt x="126" y="0"/>
                      <a:pt x="0" y="100"/>
                      <a:pt x="0" y="276"/>
                    </a:cubicBezTo>
                    <a:cubicBezTo>
                      <a:pt x="0" y="426"/>
                      <a:pt x="126" y="527"/>
                      <a:pt x="276" y="527"/>
                    </a:cubicBezTo>
                    <a:cubicBezTo>
                      <a:pt x="426" y="527"/>
                      <a:pt x="527" y="426"/>
                      <a:pt x="527" y="276"/>
                    </a:cubicBezTo>
                    <a:cubicBezTo>
                      <a:pt x="527" y="100"/>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00"/>
              <p:cNvSpPr/>
              <p:nvPr/>
            </p:nvSpPr>
            <p:spPr>
              <a:xfrm>
                <a:off x="3398025" y="3129100"/>
                <a:ext cx="13175" cy="13825"/>
              </a:xfrm>
              <a:custGeom>
                <a:rect b="b" l="l" r="r" t="t"/>
                <a:pathLst>
                  <a:path extrusionOk="0" h="553" w="527">
                    <a:moveTo>
                      <a:pt x="276" y="1"/>
                    </a:moveTo>
                    <a:cubicBezTo>
                      <a:pt x="126" y="1"/>
                      <a:pt x="0" y="126"/>
                      <a:pt x="0" y="276"/>
                    </a:cubicBezTo>
                    <a:cubicBezTo>
                      <a:pt x="0" y="427"/>
                      <a:pt x="126" y="552"/>
                      <a:pt x="276" y="552"/>
                    </a:cubicBezTo>
                    <a:cubicBezTo>
                      <a:pt x="426" y="552"/>
                      <a:pt x="527" y="427"/>
                      <a:pt x="527" y="276"/>
                    </a:cubicBezTo>
                    <a:cubicBezTo>
                      <a:pt x="527"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00"/>
              <p:cNvSpPr/>
              <p:nvPr/>
            </p:nvSpPr>
            <p:spPr>
              <a:xfrm>
                <a:off x="3374200" y="2988750"/>
                <a:ext cx="13825" cy="13825"/>
              </a:xfrm>
              <a:custGeom>
                <a:rect b="b" l="l" r="r" t="t"/>
                <a:pathLst>
                  <a:path extrusionOk="0" h="553" w="553">
                    <a:moveTo>
                      <a:pt x="277" y="1"/>
                    </a:moveTo>
                    <a:cubicBezTo>
                      <a:pt x="126" y="1"/>
                      <a:pt x="1" y="126"/>
                      <a:pt x="1" y="276"/>
                    </a:cubicBezTo>
                    <a:cubicBezTo>
                      <a:pt x="1" y="427"/>
                      <a:pt x="126" y="552"/>
                      <a:pt x="277" y="552"/>
                    </a:cubicBezTo>
                    <a:cubicBezTo>
                      <a:pt x="427" y="552"/>
                      <a:pt x="552" y="427"/>
                      <a:pt x="552" y="276"/>
                    </a:cubicBezTo>
                    <a:cubicBezTo>
                      <a:pt x="552" y="126"/>
                      <a:pt x="427" y="1"/>
                      <a:pt x="277"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00"/>
              <p:cNvSpPr/>
              <p:nvPr/>
            </p:nvSpPr>
            <p:spPr>
              <a:xfrm>
                <a:off x="3374200" y="3014450"/>
                <a:ext cx="13825" cy="13800"/>
              </a:xfrm>
              <a:custGeom>
                <a:rect b="b" l="l" r="r" t="t"/>
                <a:pathLst>
                  <a:path extrusionOk="0" h="552" w="553">
                    <a:moveTo>
                      <a:pt x="277" y="0"/>
                    </a:moveTo>
                    <a:cubicBezTo>
                      <a:pt x="126" y="0"/>
                      <a:pt x="1" y="126"/>
                      <a:pt x="1" y="276"/>
                    </a:cubicBezTo>
                    <a:cubicBezTo>
                      <a:pt x="1" y="426"/>
                      <a:pt x="126" y="552"/>
                      <a:pt x="277" y="552"/>
                    </a:cubicBezTo>
                    <a:cubicBezTo>
                      <a:pt x="427" y="552"/>
                      <a:pt x="552" y="426"/>
                      <a:pt x="552" y="276"/>
                    </a:cubicBezTo>
                    <a:cubicBezTo>
                      <a:pt x="552" y="126"/>
                      <a:pt x="427" y="0"/>
                      <a:pt x="277"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00"/>
              <p:cNvSpPr/>
              <p:nvPr/>
            </p:nvSpPr>
            <p:spPr>
              <a:xfrm>
                <a:off x="3374200" y="3039500"/>
                <a:ext cx="13825" cy="13825"/>
              </a:xfrm>
              <a:custGeom>
                <a:rect b="b" l="l" r="r" t="t"/>
                <a:pathLst>
                  <a:path extrusionOk="0" h="553" w="553">
                    <a:moveTo>
                      <a:pt x="277" y="1"/>
                    </a:moveTo>
                    <a:cubicBezTo>
                      <a:pt x="126" y="1"/>
                      <a:pt x="1" y="126"/>
                      <a:pt x="1" y="276"/>
                    </a:cubicBezTo>
                    <a:cubicBezTo>
                      <a:pt x="1" y="427"/>
                      <a:pt x="126" y="552"/>
                      <a:pt x="277" y="552"/>
                    </a:cubicBezTo>
                    <a:cubicBezTo>
                      <a:pt x="427" y="552"/>
                      <a:pt x="552" y="427"/>
                      <a:pt x="552" y="276"/>
                    </a:cubicBezTo>
                    <a:cubicBezTo>
                      <a:pt x="552" y="126"/>
                      <a:pt x="427" y="1"/>
                      <a:pt x="277"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00"/>
              <p:cNvSpPr/>
              <p:nvPr/>
            </p:nvSpPr>
            <p:spPr>
              <a:xfrm>
                <a:off x="3374200" y="3064575"/>
                <a:ext cx="13825" cy="13800"/>
              </a:xfrm>
              <a:custGeom>
                <a:rect b="b" l="l" r="r" t="t"/>
                <a:pathLst>
                  <a:path extrusionOk="0" h="552" w="553">
                    <a:moveTo>
                      <a:pt x="277" y="0"/>
                    </a:moveTo>
                    <a:cubicBezTo>
                      <a:pt x="126" y="0"/>
                      <a:pt x="1" y="126"/>
                      <a:pt x="1" y="276"/>
                    </a:cubicBezTo>
                    <a:cubicBezTo>
                      <a:pt x="1" y="426"/>
                      <a:pt x="126" y="552"/>
                      <a:pt x="277" y="552"/>
                    </a:cubicBezTo>
                    <a:cubicBezTo>
                      <a:pt x="427" y="552"/>
                      <a:pt x="552" y="426"/>
                      <a:pt x="552" y="276"/>
                    </a:cubicBezTo>
                    <a:cubicBezTo>
                      <a:pt x="552" y="126"/>
                      <a:pt x="427" y="0"/>
                      <a:pt x="277"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00"/>
              <p:cNvSpPr/>
              <p:nvPr/>
            </p:nvSpPr>
            <p:spPr>
              <a:xfrm>
                <a:off x="3374200" y="3090250"/>
                <a:ext cx="13825" cy="13825"/>
              </a:xfrm>
              <a:custGeom>
                <a:rect b="b" l="l" r="r" t="t"/>
                <a:pathLst>
                  <a:path extrusionOk="0" h="553" w="553">
                    <a:moveTo>
                      <a:pt x="277" y="1"/>
                    </a:moveTo>
                    <a:cubicBezTo>
                      <a:pt x="126" y="1"/>
                      <a:pt x="1" y="126"/>
                      <a:pt x="1" y="277"/>
                    </a:cubicBezTo>
                    <a:cubicBezTo>
                      <a:pt x="1" y="427"/>
                      <a:pt x="126" y="552"/>
                      <a:pt x="277" y="552"/>
                    </a:cubicBezTo>
                    <a:cubicBezTo>
                      <a:pt x="427" y="552"/>
                      <a:pt x="552" y="427"/>
                      <a:pt x="552" y="277"/>
                    </a:cubicBezTo>
                    <a:cubicBezTo>
                      <a:pt x="552" y="126"/>
                      <a:pt x="427" y="1"/>
                      <a:pt x="277"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00"/>
              <p:cNvSpPr/>
              <p:nvPr/>
            </p:nvSpPr>
            <p:spPr>
              <a:xfrm>
                <a:off x="3374200" y="3115325"/>
                <a:ext cx="13825" cy="13800"/>
              </a:xfrm>
              <a:custGeom>
                <a:rect b="b" l="l" r="r" t="t"/>
                <a:pathLst>
                  <a:path extrusionOk="0" h="552" w="553">
                    <a:moveTo>
                      <a:pt x="277" y="0"/>
                    </a:moveTo>
                    <a:cubicBezTo>
                      <a:pt x="126" y="0"/>
                      <a:pt x="1" y="126"/>
                      <a:pt x="1" y="276"/>
                    </a:cubicBezTo>
                    <a:cubicBezTo>
                      <a:pt x="1" y="426"/>
                      <a:pt x="126" y="552"/>
                      <a:pt x="277" y="552"/>
                    </a:cubicBezTo>
                    <a:cubicBezTo>
                      <a:pt x="427" y="552"/>
                      <a:pt x="552" y="426"/>
                      <a:pt x="552" y="276"/>
                    </a:cubicBezTo>
                    <a:cubicBezTo>
                      <a:pt x="552" y="126"/>
                      <a:pt x="427" y="0"/>
                      <a:pt x="277"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00"/>
              <p:cNvSpPr/>
              <p:nvPr/>
            </p:nvSpPr>
            <p:spPr>
              <a:xfrm>
                <a:off x="3374200" y="3140375"/>
                <a:ext cx="13825" cy="13825"/>
              </a:xfrm>
              <a:custGeom>
                <a:rect b="b" l="l" r="r" t="t"/>
                <a:pathLst>
                  <a:path extrusionOk="0" h="553" w="553">
                    <a:moveTo>
                      <a:pt x="277" y="1"/>
                    </a:moveTo>
                    <a:cubicBezTo>
                      <a:pt x="126" y="1"/>
                      <a:pt x="1" y="126"/>
                      <a:pt x="1" y="277"/>
                    </a:cubicBezTo>
                    <a:cubicBezTo>
                      <a:pt x="1" y="427"/>
                      <a:pt x="126" y="552"/>
                      <a:pt x="277" y="552"/>
                    </a:cubicBezTo>
                    <a:cubicBezTo>
                      <a:pt x="427" y="552"/>
                      <a:pt x="552" y="427"/>
                      <a:pt x="552" y="277"/>
                    </a:cubicBezTo>
                    <a:cubicBezTo>
                      <a:pt x="552" y="126"/>
                      <a:pt x="427" y="1"/>
                      <a:pt x="277"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00"/>
              <p:cNvSpPr/>
              <p:nvPr/>
            </p:nvSpPr>
            <p:spPr>
              <a:xfrm>
                <a:off x="3349150" y="3028225"/>
                <a:ext cx="13800" cy="13175"/>
              </a:xfrm>
              <a:custGeom>
                <a:rect b="b" l="l" r="r" t="t"/>
                <a:pathLst>
                  <a:path extrusionOk="0" h="527" w="552">
                    <a:moveTo>
                      <a:pt x="276" y="1"/>
                    </a:moveTo>
                    <a:cubicBezTo>
                      <a:pt x="126" y="1"/>
                      <a:pt x="0" y="101"/>
                      <a:pt x="0" y="276"/>
                    </a:cubicBezTo>
                    <a:cubicBezTo>
                      <a:pt x="0" y="427"/>
                      <a:pt x="126" y="527"/>
                      <a:pt x="276" y="527"/>
                    </a:cubicBezTo>
                    <a:cubicBezTo>
                      <a:pt x="426" y="527"/>
                      <a:pt x="552" y="427"/>
                      <a:pt x="552" y="276"/>
                    </a:cubicBezTo>
                    <a:cubicBezTo>
                      <a:pt x="552" y="101"/>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00"/>
              <p:cNvSpPr/>
              <p:nvPr/>
            </p:nvSpPr>
            <p:spPr>
              <a:xfrm>
                <a:off x="3349150" y="3053300"/>
                <a:ext cx="13800" cy="13800"/>
              </a:xfrm>
              <a:custGeom>
                <a:rect b="b" l="l" r="r" t="t"/>
                <a:pathLst>
                  <a:path extrusionOk="0" h="552" w="552">
                    <a:moveTo>
                      <a:pt x="276" y="0"/>
                    </a:moveTo>
                    <a:cubicBezTo>
                      <a:pt x="126" y="0"/>
                      <a:pt x="0" y="125"/>
                      <a:pt x="0" y="276"/>
                    </a:cubicBezTo>
                    <a:cubicBezTo>
                      <a:pt x="0" y="426"/>
                      <a:pt x="126" y="552"/>
                      <a:pt x="276" y="552"/>
                    </a:cubicBezTo>
                    <a:cubicBezTo>
                      <a:pt x="426" y="552"/>
                      <a:pt x="552" y="426"/>
                      <a:pt x="552" y="276"/>
                    </a:cubicBezTo>
                    <a:cubicBezTo>
                      <a:pt x="552" y="125"/>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00"/>
              <p:cNvSpPr/>
              <p:nvPr/>
            </p:nvSpPr>
            <p:spPr>
              <a:xfrm>
                <a:off x="3349150" y="3078350"/>
                <a:ext cx="13800" cy="13825"/>
              </a:xfrm>
              <a:custGeom>
                <a:rect b="b" l="l" r="r" t="t"/>
                <a:pathLst>
                  <a:path extrusionOk="0" h="553" w="552">
                    <a:moveTo>
                      <a:pt x="276" y="1"/>
                    </a:moveTo>
                    <a:cubicBezTo>
                      <a:pt x="126" y="1"/>
                      <a:pt x="0" y="126"/>
                      <a:pt x="0" y="276"/>
                    </a:cubicBezTo>
                    <a:cubicBezTo>
                      <a:pt x="0" y="427"/>
                      <a:pt x="126" y="552"/>
                      <a:pt x="276" y="552"/>
                    </a:cubicBezTo>
                    <a:cubicBezTo>
                      <a:pt x="426" y="552"/>
                      <a:pt x="552" y="427"/>
                      <a:pt x="552" y="276"/>
                    </a:cubicBezTo>
                    <a:cubicBezTo>
                      <a:pt x="552" y="126"/>
                      <a:pt x="426" y="1"/>
                      <a:pt x="276"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00"/>
              <p:cNvSpPr/>
              <p:nvPr/>
            </p:nvSpPr>
            <p:spPr>
              <a:xfrm>
                <a:off x="3349150" y="3104050"/>
                <a:ext cx="13800" cy="13175"/>
              </a:xfrm>
              <a:custGeom>
                <a:rect b="b" l="l" r="r" t="t"/>
                <a:pathLst>
                  <a:path extrusionOk="0" h="527" w="552">
                    <a:moveTo>
                      <a:pt x="276" y="0"/>
                    </a:moveTo>
                    <a:cubicBezTo>
                      <a:pt x="126" y="0"/>
                      <a:pt x="0" y="100"/>
                      <a:pt x="0" y="276"/>
                    </a:cubicBezTo>
                    <a:cubicBezTo>
                      <a:pt x="0" y="426"/>
                      <a:pt x="126" y="527"/>
                      <a:pt x="276" y="527"/>
                    </a:cubicBezTo>
                    <a:cubicBezTo>
                      <a:pt x="426" y="527"/>
                      <a:pt x="552" y="426"/>
                      <a:pt x="552" y="276"/>
                    </a:cubicBezTo>
                    <a:cubicBezTo>
                      <a:pt x="552" y="100"/>
                      <a:pt x="426" y="0"/>
                      <a:pt x="276"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00"/>
              <p:cNvSpPr/>
              <p:nvPr/>
            </p:nvSpPr>
            <p:spPr>
              <a:xfrm>
                <a:off x="3318450" y="3020700"/>
                <a:ext cx="6900" cy="30100"/>
              </a:xfrm>
              <a:custGeom>
                <a:rect b="b" l="l" r="r" t="t"/>
                <a:pathLst>
                  <a:path extrusionOk="0" h="1204" w="276">
                    <a:moveTo>
                      <a:pt x="0" y="1"/>
                    </a:moveTo>
                    <a:lnTo>
                      <a:pt x="276" y="1204"/>
                    </a:lnTo>
                    <a:lnTo>
                      <a:pt x="276" y="1"/>
                    </a:ln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00"/>
              <p:cNvSpPr/>
              <p:nvPr/>
            </p:nvSpPr>
            <p:spPr>
              <a:xfrm>
                <a:off x="3318450" y="3040125"/>
                <a:ext cx="6900" cy="30725"/>
              </a:xfrm>
              <a:custGeom>
                <a:rect b="b" l="l" r="r" t="t"/>
                <a:pathLst>
                  <a:path extrusionOk="0" h="1229" w="276">
                    <a:moveTo>
                      <a:pt x="276" y="1"/>
                    </a:moveTo>
                    <a:lnTo>
                      <a:pt x="0" y="1229"/>
                    </a:lnTo>
                    <a:lnTo>
                      <a:pt x="276" y="1229"/>
                    </a:lnTo>
                    <a:lnTo>
                      <a:pt x="276" y="1"/>
                    </a:ln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00"/>
              <p:cNvSpPr/>
              <p:nvPr/>
            </p:nvSpPr>
            <p:spPr>
              <a:xfrm>
                <a:off x="3342875" y="3186750"/>
                <a:ext cx="173600" cy="124075"/>
              </a:xfrm>
              <a:custGeom>
                <a:rect b="b" l="l" r="r" t="t"/>
                <a:pathLst>
                  <a:path extrusionOk="0" fill="none" h="4963" w="6944">
                    <a:moveTo>
                      <a:pt x="6718" y="4963"/>
                    </a:moveTo>
                    <a:lnTo>
                      <a:pt x="201" y="4963"/>
                    </a:lnTo>
                    <a:cubicBezTo>
                      <a:pt x="76" y="4963"/>
                      <a:pt x="1" y="4888"/>
                      <a:pt x="1" y="4762"/>
                    </a:cubicBezTo>
                    <a:lnTo>
                      <a:pt x="1" y="201"/>
                    </a:lnTo>
                    <a:cubicBezTo>
                      <a:pt x="1" y="76"/>
                      <a:pt x="76" y="1"/>
                      <a:pt x="201" y="1"/>
                    </a:cubicBezTo>
                    <a:lnTo>
                      <a:pt x="6718" y="1"/>
                    </a:lnTo>
                    <a:cubicBezTo>
                      <a:pt x="6843" y="1"/>
                      <a:pt x="6943" y="76"/>
                      <a:pt x="6943" y="201"/>
                    </a:cubicBezTo>
                    <a:lnTo>
                      <a:pt x="6943" y="4762"/>
                    </a:lnTo>
                    <a:cubicBezTo>
                      <a:pt x="6943" y="4888"/>
                      <a:pt x="6843" y="4963"/>
                      <a:pt x="6718" y="4963"/>
                    </a:cubicBezTo>
                    <a:close/>
                  </a:path>
                </a:pathLst>
              </a:custGeom>
              <a:noFill/>
              <a:ln cap="flat" cmpd="sng" w="3125">
                <a:solidFill>
                  <a:srgbClr val="222323"/>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00"/>
              <p:cNvSpPr/>
              <p:nvPr/>
            </p:nvSpPr>
            <p:spPr>
              <a:xfrm>
                <a:off x="3455025" y="3161675"/>
                <a:ext cx="38250" cy="13825"/>
              </a:xfrm>
              <a:custGeom>
                <a:rect b="b" l="l" r="r" t="t"/>
                <a:pathLst>
                  <a:path extrusionOk="0" h="553" w="1530">
                    <a:moveTo>
                      <a:pt x="227" y="1"/>
                    </a:moveTo>
                    <a:cubicBezTo>
                      <a:pt x="101" y="1"/>
                      <a:pt x="1" y="101"/>
                      <a:pt x="1" y="201"/>
                    </a:cubicBezTo>
                    <a:lnTo>
                      <a:pt x="1" y="352"/>
                    </a:lnTo>
                    <a:cubicBezTo>
                      <a:pt x="1" y="452"/>
                      <a:pt x="101" y="552"/>
                      <a:pt x="227" y="552"/>
                    </a:cubicBezTo>
                    <a:lnTo>
                      <a:pt x="1304" y="552"/>
                    </a:lnTo>
                    <a:cubicBezTo>
                      <a:pt x="1430" y="552"/>
                      <a:pt x="1530" y="452"/>
                      <a:pt x="1530" y="352"/>
                    </a:cubicBezTo>
                    <a:lnTo>
                      <a:pt x="1530" y="201"/>
                    </a:lnTo>
                    <a:cubicBezTo>
                      <a:pt x="1530" y="101"/>
                      <a:pt x="1430"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00"/>
              <p:cNvSpPr/>
              <p:nvPr/>
            </p:nvSpPr>
            <p:spPr>
              <a:xfrm>
                <a:off x="3366075" y="3161675"/>
                <a:ext cx="37600" cy="13825"/>
              </a:xfrm>
              <a:custGeom>
                <a:rect b="b" l="l" r="r" t="t"/>
                <a:pathLst>
                  <a:path extrusionOk="0" h="553" w="1504">
                    <a:moveTo>
                      <a:pt x="201" y="1"/>
                    </a:moveTo>
                    <a:cubicBezTo>
                      <a:pt x="75" y="1"/>
                      <a:pt x="0" y="101"/>
                      <a:pt x="0" y="201"/>
                    </a:cubicBezTo>
                    <a:lnTo>
                      <a:pt x="0" y="352"/>
                    </a:lnTo>
                    <a:cubicBezTo>
                      <a:pt x="0" y="452"/>
                      <a:pt x="75" y="552"/>
                      <a:pt x="201" y="552"/>
                    </a:cubicBezTo>
                    <a:lnTo>
                      <a:pt x="1303" y="552"/>
                    </a:lnTo>
                    <a:cubicBezTo>
                      <a:pt x="1404" y="552"/>
                      <a:pt x="1504" y="452"/>
                      <a:pt x="1504" y="352"/>
                    </a:cubicBezTo>
                    <a:lnTo>
                      <a:pt x="1504" y="201"/>
                    </a:lnTo>
                    <a:cubicBezTo>
                      <a:pt x="1504" y="101"/>
                      <a:pt x="1404" y="1"/>
                      <a:pt x="1303"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00"/>
              <p:cNvSpPr/>
              <p:nvPr/>
            </p:nvSpPr>
            <p:spPr>
              <a:xfrm>
                <a:off x="3378600" y="3163575"/>
                <a:ext cx="12550" cy="10050"/>
              </a:xfrm>
              <a:custGeom>
                <a:rect b="b" l="l" r="r" t="t"/>
                <a:pathLst>
                  <a:path extrusionOk="0" h="402" w="502">
                    <a:moveTo>
                      <a:pt x="401" y="0"/>
                    </a:moveTo>
                    <a:cubicBezTo>
                      <a:pt x="276" y="50"/>
                      <a:pt x="201" y="151"/>
                      <a:pt x="176" y="226"/>
                    </a:cubicBezTo>
                    <a:lnTo>
                      <a:pt x="101" y="151"/>
                    </a:lnTo>
                    <a:cubicBezTo>
                      <a:pt x="101" y="138"/>
                      <a:pt x="88" y="132"/>
                      <a:pt x="72" y="132"/>
                    </a:cubicBezTo>
                    <a:cubicBezTo>
                      <a:pt x="57" y="132"/>
                      <a:pt x="38" y="138"/>
                      <a:pt x="25" y="151"/>
                    </a:cubicBezTo>
                    <a:cubicBezTo>
                      <a:pt x="0" y="176"/>
                      <a:pt x="0" y="201"/>
                      <a:pt x="25" y="226"/>
                    </a:cubicBezTo>
                    <a:lnTo>
                      <a:pt x="151" y="376"/>
                    </a:lnTo>
                    <a:cubicBezTo>
                      <a:pt x="176" y="401"/>
                      <a:pt x="176" y="401"/>
                      <a:pt x="201" y="401"/>
                    </a:cubicBezTo>
                    <a:lnTo>
                      <a:pt x="226" y="401"/>
                    </a:lnTo>
                    <a:cubicBezTo>
                      <a:pt x="251" y="376"/>
                      <a:pt x="251" y="376"/>
                      <a:pt x="251" y="351"/>
                    </a:cubicBezTo>
                    <a:cubicBezTo>
                      <a:pt x="251" y="326"/>
                      <a:pt x="276" y="176"/>
                      <a:pt x="451" y="125"/>
                    </a:cubicBezTo>
                    <a:cubicBezTo>
                      <a:pt x="476" y="100"/>
                      <a:pt x="502" y="75"/>
                      <a:pt x="476" y="50"/>
                    </a:cubicBezTo>
                    <a:cubicBezTo>
                      <a:pt x="476" y="25"/>
                      <a:pt x="451" y="0"/>
                      <a:pt x="401" y="0"/>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00"/>
              <p:cNvSpPr/>
              <p:nvPr/>
            </p:nvSpPr>
            <p:spPr>
              <a:xfrm>
                <a:off x="3469450" y="3164350"/>
                <a:ext cx="9425" cy="8650"/>
              </a:xfrm>
              <a:custGeom>
                <a:rect b="b" l="l" r="r" t="t"/>
                <a:pathLst>
                  <a:path extrusionOk="0" h="346" w="377">
                    <a:moveTo>
                      <a:pt x="301" y="1"/>
                    </a:moveTo>
                    <a:cubicBezTo>
                      <a:pt x="282" y="1"/>
                      <a:pt x="264" y="7"/>
                      <a:pt x="251" y="19"/>
                    </a:cubicBezTo>
                    <a:lnTo>
                      <a:pt x="25" y="245"/>
                    </a:lnTo>
                    <a:cubicBezTo>
                      <a:pt x="0" y="270"/>
                      <a:pt x="0" y="295"/>
                      <a:pt x="25" y="320"/>
                    </a:cubicBezTo>
                    <a:cubicBezTo>
                      <a:pt x="51" y="345"/>
                      <a:pt x="51" y="345"/>
                      <a:pt x="76" y="345"/>
                    </a:cubicBezTo>
                    <a:cubicBezTo>
                      <a:pt x="101" y="345"/>
                      <a:pt x="101" y="345"/>
                      <a:pt x="126" y="320"/>
                    </a:cubicBezTo>
                    <a:lnTo>
                      <a:pt x="351" y="94"/>
                    </a:lnTo>
                    <a:cubicBezTo>
                      <a:pt x="376" y="69"/>
                      <a:pt x="376" y="44"/>
                      <a:pt x="351" y="19"/>
                    </a:cubicBezTo>
                    <a:cubicBezTo>
                      <a:pt x="339" y="7"/>
                      <a:pt x="320" y="1"/>
                      <a:pt x="301" y="1"/>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00"/>
              <p:cNvSpPr/>
              <p:nvPr/>
            </p:nvSpPr>
            <p:spPr>
              <a:xfrm>
                <a:off x="3469450" y="3164350"/>
                <a:ext cx="9425" cy="8650"/>
              </a:xfrm>
              <a:custGeom>
                <a:rect b="b" l="l" r="r" t="t"/>
                <a:pathLst>
                  <a:path extrusionOk="0" h="346" w="377">
                    <a:moveTo>
                      <a:pt x="76" y="1"/>
                    </a:moveTo>
                    <a:cubicBezTo>
                      <a:pt x="57" y="1"/>
                      <a:pt x="38" y="7"/>
                      <a:pt x="25" y="19"/>
                    </a:cubicBezTo>
                    <a:cubicBezTo>
                      <a:pt x="0" y="44"/>
                      <a:pt x="0" y="69"/>
                      <a:pt x="25" y="94"/>
                    </a:cubicBezTo>
                    <a:lnTo>
                      <a:pt x="251" y="320"/>
                    </a:lnTo>
                    <a:cubicBezTo>
                      <a:pt x="276" y="345"/>
                      <a:pt x="276" y="345"/>
                      <a:pt x="301" y="345"/>
                    </a:cubicBezTo>
                    <a:cubicBezTo>
                      <a:pt x="326" y="345"/>
                      <a:pt x="326" y="345"/>
                      <a:pt x="351" y="320"/>
                    </a:cubicBezTo>
                    <a:cubicBezTo>
                      <a:pt x="376" y="295"/>
                      <a:pt x="376" y="270"/>
                      <a:pt x="351" y="245"/>
                    </a:cubicBezTo>
                    <a:lnTo>
                      <a:pt x="126" y="19"/>
                    </a:lnTo>
                    <a:cubicBezTo>
                      <a:pt x="113" y="7"/>
                      <a:pt x="94" y="1"/>
                      <a:pt x="76" y="1"/>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00"/>
              <p:cNvSpPr/>
              <p:nvPr/>
            </p:nvSpPr>
            <p:spPr>
              <a:xfrm>
                <a:off x="3358550" y="3203050"/>
                <a:ext cx="38250" cy="13800"/>
              </a:xfrm>
              <a:custGeom>
                <a:rect b="b" l="l" r="r" t="t"/>
                <a:pathLst>
                  <a:path extrusionOk="0" h="552" w="1530">
                    <a:moveTo>
                      <a:pt x="226" y="0"/>
                    </a:moveTo>
                    <a:cubicBezTo>
                      <a:pt x="101" y="0"/>
                      <a:pt x="0" y="75"/>
                      <a:pt x="0" y="201"/>
                    </a:cubicBezTo>
                    <a:lnTo>
                      <a:pt x="0" y="351"/>
                    </a:lnTo>
                    <a:cubicBezTo>
                      <a:pt x="0" y="451"/>
                      <a:pt x="101" y="552"/>
                      <a:pt x="226" y="552"/>
                    </a:cubicBezTo>
                    <a:lnTo>
                      <a:pt x="1304" y="552"/>
                    </a:lnTo>
                    <a:cubicBezTo>
                      <a:pt x="1429" y="552"/>
                      <a:pt x="1529" y="451"/>
                      <a:pt x="1529" y="351"/>
                    </a:cubicBezTo>
                    <a:lnTo>
                      <a:pt x="1529" y="201"/>
                    </a:lnTo>
                    <a:cubicBezTo>
                      <a:pt x="1529" y="75"/>
                      <a:pt x="1429"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00"/>
              <p:cNvSpPr/>
              <p:nvPr/>
            </p:nvSpPr>
            <p:spPr>
              <a:xfrm>
                <a:off x="3410550" y="3203050"/>
                <a:ext cx="37625" cy="13800"/>
              </a:xfrm>
              <a:custGeom>
                <a:rect b="b" l="l" r="r" t="t"/>
                <a:pathLst>
                  <a:path extrusionOk="0" h="552" w="1505">
                    <a:moveTo>
                      <a:pt x="201" y="0"/>
                    </a:moveTo>
                    <a:cubicBezTo>
                      <a:pt x="101" y="0"/>
                      <a:pt x="0" y="75"/>
                      <a:pt x="0" y="201"/>
                    </a:cubicBezTo>
                    <a:lnTo>
                      <a:pt x="0" y="351"/>
                    </a:lnTo>
                    <a:cubicBezTo>
                      <a:pt x="0" y="451"/>
                      <a:pt x="101" y="552"/>
                      <a:pt x="201" y="552"/>
                    </a:cubicBezTo>
                    <a:lnTo>
                      <a:pt x="1304" y="552"/>
                    </a:lnTo>
                    <a:cubicBezTo>
                      <a:pt x="1429" y="552"/>
                      <a:pt x="1504" y="451"/>
                      <a:pt x="1504" y="351"/>
                    </a:cubicBezTo>
                    <a:lnTo>
                      <a:pt x="1504" y="201"/>
                    </a:lnTo>
                    <a:cubicBezTo>
                      <a:pt x="1504" y="75"/>
                      <a:pt x="1429"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00"/>
              <p:cNvSpPr/>
              <p:nvPr/>
            </p:nvSpPr>
            <p:spPr>
              <a:xfrm>
                <a:off x="3462550" y="3203050"/>
                <a:ext cx="37625" cy="13800"/>
              </a:xfrm>
              <a:custGeom>
                <a:rect b="b" l="l" r="r" t="t"/>
                <a:pathLst>
                  <a:path extrusionOk="0" h="552" w="1505">
                    <a:moveTo>
                      <a:pt x="201" y="0"/>
                    </a:moveTo>
                    <a:cubicBezTo>
                      <a:pt x="101" y="0"/>
                      <a:pt x="1" y="75"/>
                      <a:pt x="1" y="201"/>
                    </a:cubicBezTo>
                    <a:lnTo>
                      <a:pt x="1" y="351"/>
                    </a:lnTo>
                    <a:cubicBezTo>
                      <a:pt x="1" y="451"/>
                      <a:pt x="101" y="552"/>
                      <a:pt x="201" y="552"/>
                    </a:cubicBezTo>
                    <a:lnTo>
                      <a:pt x="1304" y="552"/>
                    </a:lnTo>
                    <a:cubicBezTo>
                      <a:pt x="1404" y="552"/>
                      <a:pt x="1504" y="451"/>
                      <a:pt x="1504" y="351"/>
                    </a:cubicBezTo>
                    <a:lnTo>
                      <a:pt x="1504" y="201"/>
                    </a:lnTo>
                    <a:cubicBezTo>
                      <a:pt x="1504" y="75"/>
                      <a:pt x="1404"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00"/>
              <p:cNvSpPr/>
              <p:nvPr/>
            </p:nvSpPr>
            <p:spPr>
              <a:xfrm>
                <a:off x="3358550" y="3225600"/>
                <a:ext cx="38250" cy="13800"/>
              </a:xfrm>
              <a:custGeom>
                <a:rect b="b" l="l" r="r" t="t"/>
                <a:pathLst>
                  <a:path extrusionOk="0" h="552" w="1530">
                    <a:moveTo>
                      <a:pt x="226" y="0"/>
                    </a:moveTo>
                    <a:cubicBezTo>
                      <a:pt x="101" y="0"/>
                      <a:pt x="0" y="101"/>
                      <a:pt x="0" y="201"/>
                    </a:cubicBezTo>
                    <a:lnTo>
                      <a:pt x="0" y="351"/>
                    </a:lnTo>
                    <a:cubicBezTo>
                      <a:pt x="0" y="452"/>
                      <a:pt x="101" y="552"/>
                      <a:pt x="226" y="552"/>
                    </a:cubicBezTo>
                    <a:lnTo>
                      <a:pt x="1304" y="552"/>
                    </a:lnTo>
                    <a:cubicBezTo>
                      <a:pt x="1429" y="552"/>
                      <a:pt x="1529" y="452"/>
                      <a:pt x="1529" y="351"/>
                    </a:cubicBezTo>
                    <a:lnTo>
                      <a:pt x="1529" y="201"/>
                    </a:lnTo>
                    <a:cubicBezTo>
                      <a:pt x="1529" y="101"/>
                      <a:pt x="1429"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00"/>
              <p:cNvSpPr/>
              <p:nvPr/>
            </p:nvSpPr>
            <p:spPr>
              <a:xfrm>
                <a:off x="3410550" y="3225600"/>
                <a:ext cx="37625" cy="13800"/>
              </a:xfrm>
              <a:custGeom>
                <a:rect b="b" l="l" r="r" t="t"/>
                <a:pathLst>
                  <a:path extrusionOk="0" h="552" w="1505">
                    <a:moveTo>
                      <a:pt x="201" y="0"/>
                    </a:moveTo>
                    <a:cubicBezTo>
                      <a:pt x="101" y="0"/>
                      <a:pt x="0" y="101"/>
                      <a:pt x="0" y="201"/>
                    </a:cubicBezTo>
                    <a:lnTo>
                      <a:pt x="0" y="351"/>
                    </a:lnTo>
                    <a:cubicBezTo>
                      <a:pt x="0" y="452"/>
                      <a:pt x="101" y="552"/>
                      <a:pt x="201" y="552"/>
                    </a:cubicBezTo>
                    <a:lnTo>
                      <a:pt x="1304" y="552"/>
                    </a:lnTo>
                    <a:cubicBezTo>
                      <a:pt x="1429" y="552"/>
                      <a:pt x="1504" y="452"/>
                      <a:pt x="1504" y="351"/>
                    </a:cubicBezTo>
                    <a:lnTo>
                      <a:pt x="1504" y="201"/>
                    </a:lnTo>
                    <a:cubicBezTo>
                      <a:pt x="1504" y="101"/>
                      <a:pt x="1429"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00"/>
              <p:cNvSpPr/>
              <p:nvPr/>
            </p:nvSpPr>
            <p:spPr>
              <a:xfrm>
                <a:off x="3462550" y="3225600"/>
                <a:ext cx="37625" cy="13800"/>
              </a:xfrm>
              <a:custGeom>
                <a:rect b="b" l="l" r="r" t="t"/>
                <a:pathLst>
                  <a:path extrusionOk="0" h="552" w="1505">
                    <a:moveTo>
                      <a:pt x="201" y="0"/>
                    </a:moveTo>
                    <a:cubicBezTo>
                      <a:pt x="101" y="0"/>
                      <a:pt x="1" y="101"/>
                      <a:pt x="1" y="201"/>
                    </a:cubicBezTo>
                    <a:lnTo>
                      <a:pt x="1" y="351"/>
                    </a:lnTo>
                    <a:cubicBezTo>
                      <a:pt x="1" y="452"/>
                      <a:pt x="101" y="552"/>
                      <a:pt x="201" y="552"/>
                    </a:cubicBezTo>
                    <a:lnTo>
                      <a:pt x="1304" y="552"/>
                    </a:lnTo>
                    <a:cubicBezTo>
                      <a:pt x="1404" y="552"/>
                      <a:pt x="1504" y="452"/>
                      <a:pt x="1504" y="351"/>
                    </a:cubicBezTo>
                    <a:lnTo>
                      <a:pt x="1504" y="201"/>
                    </a:lnTo>
                    <a:cubicBezTo>
                      <a:pt x="1504" y="101"/>
                      <a:pt x="1404" y="0"/>
                      <a:pt x="1304" y="0"/>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00"/>
              <p:cNvSpPr/>
              <p:nvPr/>
            </p:nvSpPr>
            <p:spPr>
              <a:xfrm>
                <a:off x="3358550" y="3248150"/>
                <a:ext cx="38250" cy="14450"/>
              </a:xfrm>
              <a:custGeom>
                <a:rect b="b" l="l" r="r" t="t"/>
                <a:pathLst>
                  <a:path extrusionOk="0" h="578" w="1530">
                    <a:moveTo>
                      <a:pt x="226" y="1"/>
                    </a:moveTo>
                    <a:cubicBezTo>
                      <a:pt x="101" y="1"/>
                      <a:pt x="0" y="101"/>
                      <a:pt x="0" y="226"/>
                    </a:cubicBezTo>
                    <a:lnTo>
                      <a:pt x="0" y="352"/>
                    </a:lnTo>
                    <a:cubicBezTo>
                      <a:pt x="0" y="477"/>
                      <a:pt x="101" y="577"/>
                      <a:pt x="226" y="577"/>
                    </a:cubicBezTo>
                    <a:lnTo>
                      <a:pt x="1304" y="577"/>
                    </a:lnTo>
                    <a:cubicBezTo>
                      <a:pt x="1429" y="577"/>
                      <a:pt x="1529" y="477"/>
                      <a:pt x="1529" y="352"/>
                    </a:cubicBezTo>
                    <a:lnTo>
                      <a:pt x="1529" y="226"/>
                    </a:lnTo>
                    <a:cubicBezTo>
                      <a:pt x="1529" y="101"/>
                      <a:pt x="1429"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00"/>
              <p:cNvSpPr/>
              <p:nvPr/>
            </p:nvSpPr>
            <p:spPr>
              <a:xfrm>
                <a:off x="3410550" y="3248150"/>
                <a:ext cx="37625" cy="14450"/>
              </a:xfrm>
              <a:custGeom>
                <a:rect b="b" l="l" r="r" t="t"/>
                <a:pathLst>
                  <a:path extrusionOk="0" h="578" w="1505">
                    <a:moveTo>
                      <a:pt x="201" y="1"/>
                    </a:moveTo>
                    <a:cubicBezTo>
                      <a:pt x="101" y="1"/>
                      <a:pt x="0" y="101"/>
                      <a:pt x="0" y="226"/>
                    </a:cubicBezTo>
                    <a:lnTo>
                      <a:pt x="0" y="352"/>
                    </a:lnTo>
                    <a:cubicBezTo>
                      <a:pt x="0" y="477"/>
                      <a:pt x="101" y="577"/>
                      <a:pt x="201" y="577"/>
                    </a:cubicBezTo>
                    <a:lnTo>
                      <a:pt x="1304" y="577"/>
                    </a:lnTo>
                    <a:cubicBezTo>
                      <a:pt x="1429" y="577"/>
                      <a:pt x="1504" y="477"/>
                      <a:pt x="1504" y="352"/>
                    </a:cubicBezTo>
                    <a:lnTo>
                      <a:pt x="1504" y="226"/>
                    </a:lnTo>
                    <a:cubicBezTo>
                      <a:pt x="1504" y="101"/>
                      <a:pt x="1429"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00"/>
              <p:cNvSpPr/>
              <p:nvPr/>
            </p:nvSpPr>
            <p:spPr>
              <a:xfrm>
                <a:off x="3462550" y="3248150"/>
                <a:ext cx="37625" cy="14450"/>
              </a:xfrm>
              <a:custGeom>
                <a:rect b="b" l="l" r="r" t="t"/>
                <a:pathLst>
                  <a:path extrusionOk="0" h="578" w="1505">
                    <a:moveTo>
                      <a:pt x="201" y="1"/>
                    </a:moveTo>
                    <a:cubicBezTo>
                      <a:pt x="101" y="1"/>
                      <a:pt x="1" y="101"/>
                      <a:pt x="1" y="226"/>
                    </a:cubicBezTo>
                    <a:lnTo>
                      <a:pt x="1" y="352"/>
                    </a:lnTo>
                    <a:cubicBezTo>
                      <a:pt x="1" y="477"/>
                      <a:pt x="101" y="577"/>
                      <a:pt x="201" y="577"/>
                    </a:cubicBezTo>
                    <a:lnTo>
                      <a:pt x="1304" y="577"/>
                    </a:lnTo>
                    <a:cubicBezTo>
                      <a:pt x="1404" y="577"/>
                      <a:pt x="1504" y="477"/>
                      <a:pt x="1504" y="352"/>
                    </a:cubicBezTo>
                    <a:lnTo>
                      <a:pt x="1504" y="226"/>
                    </a:lnTo>
                    <a:cubicBezTo>
                      <a:pt x="1504" y="101"/>
                      <a:pt x="1404"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00"/>
              <p:cNvSpPr/>
              <p:nvPr/>
            </p:nvSpPr>
            <p:spPr>
              <a:xfrm>
                <a:off x="3374825" y="3250650"/>
                <a:ext cx="4425" cy="9425"/>
              </a:xfrm>
              <a:custGeom>
                <a:rect b="b" l="l" r="r" t="t"/>
                <a:pathLst>
                  <a:path extrusionOk="0" h="377" w="177">
                    <a:moveTo>
                      <a:pt x="1" y="1"/>
                    </a:moveTo>
                    <a:lnTo>
                      <a:pt x="1" y="76"/>
                    </a:lnTo>
                    <a:lnTo>
                      <a:pt x="126" y="76"/>
                    </a:lnTo>
                    <a:lnTo>
                      <a:pt x="26" y="377"/>
                    </a:lnTo>
                    <a:lnTo>
                      <a:pt x="101" y="377"/>
                    </a:lnTo>
                    <a:lnTo>
                      <a:pt x="176" y="51"/>
                    </a:lnTo>
                    <a:lnTo>
                      <a:pt x="176" y="1"/>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00"/>
              <p:cNvSpPr/>
              <p:nvPr/>
            </p:nvSpPr>
            <p:spPr>
              <a:xfrm>
                <a:off x="3426850" y="3250650"/>
                <a:ext cx="4400" cy="9425"/>
              </a:xfrm>
              <a:custGeom>
                <a:rect b="b" l="l" r="r" t="t"/>
                <a:pathLst>
                  <a:path extrusionOk="0" h="377" w="176">
                    <a:moveTo>
                      <a:pt x="75" y="51"/>
                    </a:moveTo>
                    <a:cubicBezTo>
                      <a:pt x="100" y="51"/>
                      <a:pt x="125" y="76"/>
                      <a:pt x="125" y="101"/>
                    </a:cubicBezTo>
                    <a:lnTo>
                      <a:pt x="125" y="126"/>
                    </a:lnTo>
                    <a:cubicBezTo>
                      <a:pt x="125" y="151"/>
                      <a:pt x="100" y="151"/>
                      <a:pt x="75" y="151"/>
                    </a:cubicBezTo>
                    <a:cubicBezTo>
                      <a:pt x="75" y="151"/>
                      <a:pt x="50" y="151"/>
                      <a:pt x="50" y="126"/>
                    </a:cubicBezTo>
                    <a:lnTo>
                      <a:pt x="50" y="101"/>
                    </a:lnTo>
                    <a:cubicBezTo>
                      <a:pt x="50" y="76"/>
                      <a:pt x="75" y="51"/>
                      <a:pt x="75" y="51"/>
                    </a:cubicBezTo>
                    <a:close/>
                    <a:moveTo>
                      <a:pt x="75" y="201"/>
                    </a:moveTo>
                    <a:cubicBezTo>
                      <a:pt x="100" y="201"/>
                      <a:pt x="125" y="226"/>
                      <a:pt x="125" y="252"/>
                    </a:cubicBezTo>
                    <a:lnTo>
                      <a:pt x="125" y="277"/>
                    </a:lnTo>
                    <a:cubicBezTo>
                      <a:pt x="125" y="327"/>
                      <a:pt x="100" y="327"/>
                      <a:pt x="75" y="327"/>
                    </a:cubicBezTo>
                    <a:cubicBezTo>
                      <a:pt x="75" y="327"/>
                      <a:pt x="50" y="327"/>
                      <a:pt x="50" y="277"/>
                    </a:cubicBezTo>
                    <a:lnTo>
                      <a:pt x="50" y="252"/>
                    </a:lnTo>
                    <a:cubicBezTo>
                      <a:pt x="50" y="226"/>
                      <a:pt x="75" y="201"/>
                      <a:pt x="75" y="201"/>
                    </a:cubicBezTo>
                    <a:close/>
                    <a:moveTo>
                      <a:pt x="75" y="1"/>
                    </a:moveTo>
                    <a:cubicBezTo>
                      <a:pt x="25" y="1"/>
                      <a:pt x="0" y="51"/>
                      <a:pt x="0" y="101"/>
                    </a:cubicBezTo>
                    <a:cubicBezTo>
                      <a:pt x="0" y="151"/>
                      <a:pt x="0" y="176"/>
                      <a:pt x="25" y="176"/>
                    </a:cubicBezTo>
                    <a:cubicBezTo>
                      <a:pt x="0" y="201"/>
                      <a:pt x="0" y="226"/>
                      <a:pt x="0" y="252"/>
                    </a:cubicBezTo>
                    <a:lnTo>
                      <a:pt x="0" y="302"/>
                    </a:lnTo>
                    <a:cubicBezTo>
                      <a:pt x="0" y="352"/>
                      <a:pt x="25" y="377"/>
                      <a:pt x="75" y="377"/>
                    </a:cubicBezTo>
                    <a:cubicBezTo>
                      <a:pt x="150" y="377"/>
                      <a:pt x="176" y="352"/>
                      <a:pt x="176" y="302"/>
                    </a:cubicBezTo>
                    <a:lnTo>
                      <a:pt x="176" y="252"/>
                    </a:lnTo>
                    <a:cubicBezTo>
                      <a:pt x="176" y="226"/>
                      <a:pt x="176" y="201"/>
                      <a:pt x="150" y="176"/>
                    </a:cubicBezTo>
                    <a:cubicBezTo>
                      <a:pt x="176" y="176"/>
                      <a:pt x="176" y="151"/>
                      <a:pt x="176" y="101"/>
                    </a:cubicBezTo>
                    <a:cubicBezTo>
                      <a:pt x="176" y="51"/>
                      <a:pt x="150" y="1"/>
                      <a:pt x="75" y="1"/>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00"/>
              <p:cNvSpPr/>
              <p:nvPr/>
            </p:nvSpPr>
            <p:spPr>
              <a:xfrm>
                <a:off x="3479475" y="3250650"/>
                <a:ext cx="4400" cy="9425"/>
              </a:xfrm>
              <a:custGeom>
                <a:rect b="b" l="l" r="r" t="t"/>
                <a:pathLst>
                  <a:path extrusionOk="0" h="377" w="176">
                    <a:moveTo>
                      <a:pt x="101" y="51"/>
                    </a:moveTo>
                    <a:cubicBezTo>
                      <a:pt x="101" y="51"/>
                      <a:pt x="126" y="76"/>
                      <a:pt x="126" y="101"/>
                    </a:cubicBezTo>
                    <a:lnTo>
                      <a:pt x="126" y="151"/>
                    </a:lnTo>
                    <a:cubicBezTo>
                      <a:pt x="126" y="176"/>
                      <a:pt x="101" y="201"/>
                      <a:pt x="101" y="201"/>
                    </a:cubicBezTo>
                    <a:cubicBezTo>
                      <a:pt x="76" y="201"/>
                      <a:pt x="76" y="176"/>
                      <a:pt x="76" y="151"/>
                    </a:cubicBezTo>
                    <a:lnTo>
                      <a:pt x="76" y="101"/>
                    </a:lnTo>
                    <a:cubicBezTo>
                      <a:pt x="76" y="76"/>
                      <a:pt x="76" y="51"/>
                      <a:pt x="101" y="51"/>
                    </a:cubicBezTo>
                    <a:close/>
                    <a:moveTo>
                      <a:pt x="101" y="1"/>
                    </a:moveTo>
                    <a:cubicBezTo>
                      <a:pt x="25" y="1"/>
                      <a:pt x="0" y="51"/>
                      <a:pt x="0" y="101"/>
                    </a:cubicBezTo>
                    <a:lnTo>
                      <a:pt x="0" y="176"/>
                    </a:lnTo>
                    <a:cubicBezTo>
                      <a:pt x="0" y="226"/>
                      <a:pt x="25" y="252"/>
                      <a:pt x="76" y="252"/>
                    </a:cubicBezTo>
                    <a:cubicBezTo>
                      <a:pt x="101" y="252"/>
                      <a:pt x="126" y="252"/>
                      <a:pt x="126" y="226"/>
                    </a:cubicBezTo>
                    <a:lnTo>
                      <a:pt x="126" y="277"/>
                    </a:lnTo>
                    <a:cubicBezTo>
                      <a:pt x="126" y="327"/>
                      <a:pt x="101" y="327"/>
                      <a:pt x="101" y="327"/>
                    </a:cubicBezTo>
                    <a:cubicBezTo>
                      <a:pt x="76" y="327"/>
                      <a:pt x="51" y="327"/>
                      <a:pt x="51" y="302"/>
                    </a:cubicBezTo>
                    <a:lnTo>
                      <a:pt x="51" y="277"/>
                    </a:lnTo>
                    <a:lnTo>
                      <a:pt x="0" y="277"/>
                    </a:lnTo>
                    <a:lnTo>
                      <a:pt x="0" y="302"/>
                    </a:lnTo>
                    <a:cubicBezTo>
                      <a:pt x="0" y="352"/>
                      <a:pt x="25" y="377"/>
                      <a:pt x="101" y="377"/>
                    </a:cubicBezTo>
                    <a:cubicBezTo>
                      <a:pt x="151" y="377"/>
                      <a:pt x="176" y="352"/>
                      <a:pt x="176" y="277"/>
                    </a:cubicBezTo>
                    <a:lnTo>
                      <a:pt x="176" y="101"/>
                    </a:lnTo>
                    <a:cubicBezTo>
                      <a:pt x="176" y="51"/>
                      <a:pt x="151" y="1"/>
                      <a:pt x="101" y="1"/>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00"/>
              <p:cNvSpPr/>
              <p:nvPr/>
            </p:nvSpPr>
            <p:spPr>
              <a:xfrm>
                <a:off x="3358550" y="3271325"/>
                <a:ext cx="38250" cy="13825"/>
              </a:xfrm>
              <a:custGeom>
                <a:rect b="b" l="l" r="r" t="t"/>
                <a:pathLst>
                  <a:path extrusionOk="0" h="553" w="1530">
                    <a:moveTo>
                      <a:pt x="226" y="1"/>
                    </a:moveTo>
                    <a:cubicBezTo>
                      <a:pt x="101" y="1"/>
                      <a:pt x="0" y="101"/>
                      <a:pt x="0" y="201"/>
                    </a:cubicBezTo>
                    <a:lnTo>
                      <a:pt x="0" y="352"/>
                    </a:lnTo>
                    <a:cubicBezTo>
                      <a:pt x="0" y="452"/>
                      <a:pt x="101" y="552"/>
                      <a:pt x="226" y="552"/>
                    </a:cubicBezTo>
                    <a:lnTo>
                      <a:pt x="1304" y="552"/>
                    </a:lnTo>
                    <a:cubicBezTo>
                      <a:pt x="1429" y="552"/>
                      <a:pt x="1529" y="452"/>
                      <a:pt x="1529" y="352"/>
                    </a:cubicBezTo>
                    <a:lnTo>
                      <a:pt x="1529" y="201"/>
                    </a:lnTo>
                    <a:cubicBezTo>
                      <a:pt x="1529" y="101"/>
                      <a:pt x="1429"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00"/>
              <p:cNvSpPr/>
              <p:nvPr/>
            </p:nvSpPr>
            <p:spPr>
              <a:xfrm>
                <a:off x="3410550" y="3271325"/>
                <a:ext cx="37625" cy="13825"/>
              </a:xfrm>
              <a:custGeom>
                <a:rect b="b" l="l" r="r" t="t"/>
                <a:pathLst>
                  <a:path extrusionOk="0" h="553" w="1505">
                    <a:moveTo>
                      <a:pt x="201" y="1"/>
                    </a:moveTo>
                    <a:cubicBezTo>
                      <a:pt x="101" y="1"/>
                      <a:pt x="0" y="101"/>
                      <a:pt x="0" y="201"/>
                    </a:cubicBezTo>
                    <a:lnTo>
                      <a:pt x="0" y="352"/>
                    </a:lnTo>
                    <a:cubicBezTo>
                      <a:pt x="0" y="452"/>
                      <a:pt x="101" y="552"/>
                      <a:pt x="201" y="552"/>
                    </a:cubicBezTo>
                    <a:lnTo>
                      <a:pt x="1304" y="552"/>
                    </a:lnTo>
                    <a:cubicBezTo>
                      <a:pt x="1429" y="552"/>
                      <a:pt x="1504" y="452"/>
                      <a:pt x="1504" y="352"/>
                    </a:cubicBezTo>
                    <a:lnTo>
                      <a:pt x="1504" y="201"/>
                    </a:lnTo>
                    <a:cubicBezTo>
                      <a:pt x="1504" y="101"/>
                      <a:pt x="1429"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00"/>
              <p:cNvSpPr/>
              <p:nvPr/>
            </p:nvSpPr>
            <p:spPr>
              <a:xfrm>
                <a:off x="3462550" y="3271325"/>
                <a:ext cx="37625" cy="13825"/>
              </a:xfrm>
              <a:custGeom>
                <a:rect b="b" l="l" r="r" t="t"/>
                <a:pathLst>
                  <a:path extrusionOk="0" h="553" w="1505">
                    <a:moveTo>
                      <a:pt x="201" y="1"/>
                    </a:moveTo>
                    <a:cubicBezTo>
                      <a:pt x="101" y="1"/>
                      <a:pt x="1" y="101"/>
                      <a:pt x="1" y="201"/>
                    </a:cubicBezTo>
                    <a:lnTo>
                      <a:pt x="1" y="352"/>
                    </a:lnTo>
                    <a:cubicBezTo>
                      <a:pt x="1" y="452"/>
                      <a:pt x="101" y="552"/>
                      <a:pt x="201" y="552"/>
                    </a:cubicBezTo>
                    <a:lnTo>
                      <a:pt x="1304" y="552"/>
                    </a:lnTo>
                    <a:cubicBezTo>
                      <a:pt x="1404" y="552"/>
                      <a:pt x="1504" y="452"/>
                      <a:pt x="1504" y="352"/>
                    </a:cubicBezTo>
                    <a:lnTo>
                      <a:pt x="1504" y="201"/>
                    </a:lnTo>
                    <a:cubicBezTo>
                      <a:pt x="1504" y="101"/>
                      <a:pt x="1404" y="1"/>
                      <a:pt x="1304" y="1"/>
                    </a:cubicBezTo>
                    <a:close/>
                  </a:path>
                </a:pathLst>
              </a:custGeom>
              <a:solidFill>
                <a:srgbClr val="B4C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00"/>
              <p:cNvSpPr/>
              <p:nvPr/>
            </p:nvSpPr>
            <p:spPr>
              <a:xfrm>
                <a:off x="3374200" y="3273850"/>
                <a:ext cx="5675" cy="5025"/>
              </a:xfrm>
              <a:custGeom>
                <a:rect b="b" l="l" r="r" t="t"/>
                <a:pathLst>
                  <a:path extrusionOk="0" h="201" w="227">
                    <a:moveTo>
                      <a:pt x="101" y="0"/>
                    </a:moveTo>
                    <a:lnTo>
                      <a:pt x="101" y="75"/>
                    </a:lnTo>
                    <a:lnTo>
                      <a:pt x="26" y="50"/>
                    </a:lnTo>
                    <a:lnTo>
                      <a:pt x="1" y="75"/>
                    </a:lnTo>
                    <a:lnTo>
                      <a:pt x="101" y="100"/>
                    </a:lnTo>
                    <a:lnTo>
                      <a:pt x="26" y="151"/>
                    </a:lnTo>
                    <a:lnTo>
                      <a:pt x="76" y="201"/>
                    </a:lnTo>
                    <a:lnTo>
                      <a:pt x="126" y="126"/>
                    </a:lnTo>
                    <a:lnTo>
                      <a:pt x="151" y="201"/>
                    </a:lnTo>
                    <a:lnTo>
                      <a:pt x="201" y="151"/>
                    </a:lnTo>
                    <a:lnTo>
                      <a:pt x="126" y="100"/>
                    </a:lnTo>
                    <a:lnTo>
                      <a:pt x="226" y="75"/>
                    </a:lnTo>
                    <a:lnTo>
                      <a:pt x="201" y="50"/>
                    </a:lnTo>
                    <a:lnTo>
                      <a:pt x="126" y="75"/>
                    </a:lnTo>
                    <a:lnTo>
                      <a:pt x="126" y="0"/>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00"/>
              <p:cNvSpPr/>
              <p:nvPr/>
            </p:nvSpPr>
            <p:spPr>
              <a:xfrm>
                <a:off x="3426850" y="3273850"/>
                <a:ext cx="4400" cy="9425"/>
              </a:xfrm>
              <a:custGeom>
                <a:rect b="b" l="l" r="r" t="t"/>
                <a:pathLst>
                  <a:path extrusionOk="0" h="377" w="176">
                    <a:moveTo>
                      <a:pt x="75" y="50"/>
                    </a:moveTo>
                    <a:cubicBezTo>
                      <a:pt x="100" y="50"/>
                      <a:pt x="125" y="50"/>
                      <a:pt x="125" y="75"/>
                    </a:cubicBezTo>
                    <a:lnTo>
                      <a:pt x="125" y="276"/>
                    </a:lnTo>
                    <a:cubicBezTo>
                      <a:pt x="125" y="301"/>
                      <a:pt x="100" y="326"/>
                      <a:pt x="75" y="326"/>
                    </a:cubicBezTo>
                    <a:cubicBezTo>
                      <a:pt x="75" y="326"/>
                      <a:pt x="50" y="301"/>
                      <a:pt x="50" y="276"/>
                    </a:cubicBezTo>
                    <a:lnTo>
                      <a:pt x="50" y="75"/>
                    </a:lnTo>
                    <a:cubicBezTo>
                      <a:pt x="50" y="50"/>
                      <a:pt x="75" y="50"/>
                      <a:pt x="75" y="50"/>
                    </a:cubicBezTo>
                    <a:close/>
                    <a:moveTo>
                      <a:pt x="75" y="0"/>
                    </a:moveTo>
                    <a:cubicBezTo>
                      <a:pt x="25" y="0"/>
                      <a:pt x="0" y="25"/>
                      <a:pt x="0" y="75"/>
                    </a:cubicBezTo>
                    <a:lnTo>
                      <a:pt x="0" y="276"/>
                    </a:lnTo>
                    <a:cubicBezTo>
                      <a:pt x="0" y="326"/>
                      <a:pt x="25" y="376"/>
                      <a:pt x="75" y="376"/>
                    </a:cubicBezTo>
                    <a:cubicBezTo>
                      <a:pt x="150" y="376"/>
                      <a:pt x="176" y="326"/>
                      <a:pt x="176" y="276"/>
                    </a:cubicBezTo>
                    <a:lnTo>
                      <a:pt x="176" y="75"/>
                    </a:lnTo>
                    <a:cubicBezTo>
                      <a:pt x="176" y="25"/>
                      <a:pt x="150" y="0"/>
                      <a:pt x="75" y="0"/>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00"/>
              <p:cNvSpPr/>
              <p:nvPr/>
            </p:nvSpPr>
            <p:spPr>
              <a:xfrm>
                <a:off x="3479475" y="3273850"/>
                <a:ext cx="5025" cy="8800"/>
              </a:xfrm>
              <a:custGeom>
                <a:rect b="b" l="l" r="r" t="t"/>
                <a:pathLst>
                  <a:path extrusionOk="0" h="352" w="201">
                    <a:moveTo>
                      <a:pt x="126" y="126"/>
                    </a:moveTo>
                    <a:lnTo>
                      <a:pt x="101" y="226"/>
                    </a:lnTo>
                    <a:lnTo>
                      <a:pt x="76" y="226"/>
                    </a:lnTo>
                    <a:lnTo>
                      <a:pt x="76" y="126"/>
                    </a:lnTo>
                    <a:close/>
                    <a:moveTo>
                      <a:pt x="51" y="0"/>
                    </a:moveTo>
                    <a:lnTo>
                      <a:pt x="51" y="75"/>
                    </a:lnTo>
                    <a:lnTo>
                      <a:pt x="25" y="75"/>
                    </a:lnTo>
                    <a:lnTo>
                      <a:pt x="0" y="126"/>
                    </a:lnTo>
                    <a:lnTo>
                      <a:pt x="51" y="126"/>
                    </a:lnTo>
                    <a:lnTo>
                      <a:pt x="25" y="226"/>
                    </a:lnTo>
                    <a:lnTo>
                      <a:pt x="0" y="226"/>
                    </a:lnTo>
                    <a:lnTo>
                      <a:pt x="0" y="251"/>
                    </a:lnTo>
                    <a:lnTo>
                      <a:pt x="25" y="251"/>
                    </a:lnTo>
                    <a:lnTo>
                      <a:pt x="25" y="351"/>
                    </a:lnTo>
                    <a:lnTo>
                      <a:pt x="51" y="351"/>
                    </a:lnTo>
                    <a:lnTo>
                      <a:pt x="76" y="251"/>
                    </a:lnTo>
                    <a:lnTo>
                      <a:pt x="101" y="251"/>
                    </a:lnTo>
                    <a:lnTo>
                      <a:pt x="101" y="351"/>
                    </a:lnTo>
                    <a:lnTo>
                      <a:pt x="151" y="351"/>
                    </a:lnTo>
                    <a:lnTo>
                      <a:pt x="151" y="251"/>
                    </a:lnTo>
                    <a:lnTo>
                      <a:pt x="176" y="251"/>
                    </a:lnTo>
                    <a:lnTo>
                      <a:pt x="176" y="226"/>
                    </a:lnTo>
                    <a:lnTo>
                      <a:pt x="151" y="226"/>
                    </a:lnTo>
                    <a:lnTo>
                      <a:pt x="176" y="126"/>
                    </a:lnTo>
                    <a:lnTo>
                      <a:pt x="201" y="126"/>
                    </a:lnTo>
                    <a:lnTo>
                      <a:pt x="201" y="75"/>
                    </a:lnTo>
                    <a:lnTo>
                      <a:pt x="176" y="75"/>
                    </a:lnTo>
                    <a:lnTo>
                      <a:pt x="176" y="0"/>
                    </a:lnTo>
                    <a:lnTo>
                      <a:pt x="126" y="0"/>
                    </a:lnTo>
                    <a:lnTo>
                      <a:pt x="126" y="75"/>
                    </a:lnTo>
                    <a:lnTo>
                      <a:pt x="101" y="75"/>
                    </a:lnTo>
                    <a:lnTo>
                      <a:pt x="101" y="0"/>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00"/>
              <p:cNvSpPr/>
              <p:nvPr/>
            </p:nvSpPr>
            <p:spPr>
              <a:xfrm>
                <a:off x="3374825" y="3227475"/>
                <a:ext cx="4425" cy="9425"/>
              </a:xfrm>
              <a:custGeom>
                <a:rect b="b" l="l" r="r" t="t"/>
                <a:pathLst>
                  <a:path extrusionOk="0" h="377" w="177">
                    <a:moveTo>
                      <a:pt x="101" y="126"/>
                    </a:moveTo>
                    <a:lnTo>
                      <a:pt x="101" y="251"/>
                    </a:lnTo>
                    <a:lnTo>
                      <a:pt x="51" y="251"/>
                    </a:lnTo>
                    <a:lnTo>
                      <a:pt x="101" y="126"/>
                    </a:lnTo>
                    <a:close/>
                    <a:moveTo>
                      <a:pt x="101" y="1"/>
                    </a:moveTo>
                    <a:lnTo>
                      <a:pt x="1" y="251"/>
                    </a:lnTo>
                    <a:lnTo>
                      <a:pt x="1" y="301"/>
                    </a:lnTo>
                    <a:lnTo>
                      <a:pt x="101" y="301"/>
                    </a:lnTo>
                    <a:lnTo>
                      <a:pt x="101" y="377"/>
                    </a:lnTo>
                    <a:lnTo>
                      <a:pt x="151" y="377"/>
                    </a:lnTo>
                    <a:lnTo>
                      <a:pt x="151" y="301"/>
                    </a:lnTo>
                    <a:lnTo>
                      <a:pt x="176" y="301"/>
                    </a:lnTo>
                    <a:lnTo>
                      <a:pt x="176" y="251"/>
                    </a:lnTo>
                    <a:lnTo>
                      <a:pt x="151" y="251"/>
                    </a:lnTo>
                    <a:lnTo>
                      <a:pt x="151" y="1"/>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00"/>
              <p:cNvSpPr/>
              <p:nvPr/>
            </p:nvSpPr>
            <p:spPr>
              <a:xfrm>
                <a:off x="3426850" y="3227475"/>
                <a:ext cx="4400" cy="9425"/>
              </a:xfrm>
              <a:custGeom>
                <a:rect b="b" l="l" r="r" t="t"/>
                <a:pathLst>
                  <a:path extrusionOk="0" h="377" w="176">
                    <a:moveTo>
                      <a:pt x="0" y="1"/>
                    </a:moveTo>
                    <a:lnTo>
                      <a:pt x="0" y="226"/>
                    </a:lnTo>
                    <a:lnTo>
                      <a:pt x="50" y="226"/>
                    </a:lnTo>
                    <a:lnTo>
                      <a:pt x="50" y="201"/>
                    </a:lnTo>
                    <a:cubicBezTo>
                      <a:pt x="50" y="176"/>
                      <a:pt x="75" y="176"/>
                      <a:pt x="75" y="176"/>
                    </a:cubicBezTo>
                    <a:cubicBezTo>
                      <a:pt x="100" y="176"/>
                      <a:pt x="125" y="176"/>
                      <a:pt x="125" y="201"/>
                    </a:cubicBezTo>
                    <a:lnTo>
                      <a:pt x="125" y="301"/>
                    </a:lnTo>
                    <a:cubicBezTo>
                      <a:pt x="125" y="326"/>
                      <a:pt x="100" y="326"/>
                      <a:pt x="75" y="326"/>
                    </a:cubicBezTo>
                    <a:cubicBezTo>
                      <a:pt x="75" y="326"/>
                      <a:pt x="50" y="326"/>
                      <a:pt x="50" y="301"/>
                    </a:cubicBezTo>
                    <a:lnTo>
                      <a:pt x="50" y="251"/>
                    </a:lnTo>
                    <a:lnTo>
                      <a:pt x="0" y="251"/>
                    </a:lnTo>
                    <a:lnTo>
                      <a:pt x="0" y="276"/>
                    </a:lnTo>
                    <a:cubicBezTo>
                      <a:pt x="0" y="351"/>
                      <a:pt x="25" y="377"/>
                      <a:pt x="75" y="377"/>
                    </a:cubicBezTo>
                    <a:cubicBezTo>
                      <a:pt x="150" y="377"/>
                      <a:pt x="176" y="351"/>
                      <a:pt x="176" y="276"/>
                    </a:cubicBezTo>
                    <a:lnTo>
                      <a:pt x="176" y="201"/>
                    </a:lnTo>
                    <a:cubicBezTo>
                      <a:pt x="176" y="151"/>
                      <a:pt x="150" y="126"/>
                      <a:pt x="100" y="126"/>
                    </a:cubicBezTo>
                    <a:cubicBezTo>
                      <a:pt x="75" y="126"/>
                      <a:pt x="75" y="126"/>
                      <a:pt x="50" y="151"/>
                    </a:cubicBezTo>
                    <a:lnTo>
                      <a:pt x="75" y="51"/>
                    </a:lnTo>
                    <a:lnTo>
                      <a:pt x="176" y="51"/>
                    </a:lnTo>
                    <a:lnTo>
                      <a:pt x="176" y="1"/>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00"/>
              <p:cNvSpPr/>
              <p:nvPr/>
            </p:nvSpPr>
            <p:spPr>
              <a:xfrm>
                <a:off x="3479475" y="3227475"/>
                <a:ext cx="4400" cy="9425"/>
              </a:xfrm>
              <a:custGeom>
                <a:rect b="b" l="l" r="r" t="t"/>
                <a:pathLst>
                  <a:path extrusionOk="0" h="377" w="176">
                    <a:moveTo>
                      <a:pt x="101" y="201"/>
                    </a:moveTo>
                    <a:cubicBezTo>
                      <a:pt x="126" y="201"/>
                      <a:pt x="126" y="201"/>
                      <a:pt x="126" y="226"/>
                    </a:cubicBezTo>
                    <a:lnTo>
                      <a:pt x="126" y="301"/>
                    </a:lnTo>
                    <a:cubicBezTo>
                      <a:pt x="126" y="326"/>
                      <a:pt x="126" y="326"/>
                      <a:pt x="101" y="326"/>
                    </a:cubicBezTo>
                    <a:cubicBezTo>
                      <a:pt x="76" y="326"/>
                      <a:pt x="76" y="326"/>
                      <a:pt x="76" y="301"/>
                    </a:cubicBezTo>
                    <a:lnTo>
                      <a:pt x="76" y="226"/>
                    </a:lnTo>
                    <a:cubicBezTo>
                      <a:pt x="76" y="201"/>
                      <a:pt x="76" y="201"/>
                      <a:pt x="101" y="201"/>
                    </a:cubicBezTo>
                    <a:close/>
                    <a:moveTo>
                      <a:pt x="101" y="1"/>
                    </a:moveTo>
                    <a:cubicBezTo>
                      <a:pt x="25" y="1"/>
                      <a:pt x="0" y="51"/>
                      <a:pt x="0" y="101"/>
                    </a:cubicBezTo>
                    <a:lnTo>
                      <a:pt x="0" y="276"/>
                    </a:lnTo>
                    <a:cubicBezTo>
                      <a:pt x="0" y="351"/>
                      <a:pt x="51" y="377"/>
                      <a:pt x="101" y="377"/>
                    </a:cubicBezTo>
                    <a:cubicBezTo>
                      <a:pt x="151" y="377"/>
                      <a:pt x="176" y="351"/>
                      <a:pt x="176" y="276"/>
                    </a:cubicBezTo>
                    <a:lnTo>
                      <a:pt x="176" y="226"/>
                    </a:lnTo>
                    <a:cubicBezTo>
                      <a:pt x="176" y="176"/>
                      <a:pt x="151" y="126"/>
                      <a:pt x="126" y="126"/>
                    </a:cubicBezTo>
                    <a:cubicBezTo>
                      <a:pt x="101" y="126"/>
                      <a:pt x="76" y="151"/>
                      <a:pt x="76" y="176"/>
                    </a:cubicBezTo>
                    <a:lnTo>
                      <a:pt x="76" y="101"/>
                    </a:lnTo>
                    <a:cubicBezTo>
                      <a:pt x="76" y="76"/>
                      <a:pt x="76" y="51"/>
                      <a:pt x="101" y="51"/>
                    </a:cubicBezTo>
                    <a:cubicBezTo>
                      <a:pt x="126" y="51"/>
                      <a:pt x="126" y="76"/>
                      <a:pt x="126" y="101"/>
                    </a:cubicBezTo>
                    <a:lnTo>
                      <a:pt x="176" y="101"/>
                    </a:lnTo>
                    <a:cubicBezTo>
                      <a:pt x="176" y="51"/>
                      <a:pt x="151" y="1"/>
                      <a:pt x="101" y="1"/>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00"/>
              <p:cNvSpPr/>
              <p:nvPr/>
            </p:nvSpPr>
            <p:spPr>
              <a:xfrm>
                <a:off x="3376100" y="3204925"/>
                <a:ext cx="2525" cy="9425"/>
              </a:xfrm>
              <a:custGeom>
                <a:rect b="b" l="l" r="r" t="t"/>
                <a:pathLst>
                  <a:path extrusionOk="0" h="377" w="101">
                    <a:moveTo>
                      <a:pt x="50" y="0"/>
                    </a:moveTo>
                    <a:cubicBezTo>
                      <a:pt x="50" y="25"/>
                      <a:pt x="25" y="50"/>
                      <a:pt x="0" y="50"/>
                    </a:cubicBezTo>
                    <a:lnTo>
                      <a:pt x="0" y="101"/>
                    </a:lnTo>
                    <a:lnTo>
                      <a:pt x="25" y="101"/>
                    </a:lnTo>
                    <a:lnTo>
                      <a:pt x="25" y="376"/>
                    </a:lnTo>
                    <a:lnTo>
                      <a:pt x="100" y="376"/>
                    </a:lnTo>
                    <a:lnTo>
                      <a:pt x="100" y="0"/>
                    </a:ln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00"/>
              <p:cNvSpPr/>
              <p:nvPr/>
            </p:nvSpPr>
            <p:spPr>
              <a:xfrm>
                <a:off x="3426850" y="3204925"/>
                <a:ext cx="4400" cy="9425"/>
              </a:xfrm>
              <a:custGeom>
                <a:rect b="b" l="l" r="r" t="t"/>
                <a:pathLst>
                  <a:path extrusionOk="0" h="377" w="176">
                    <a:moveTo>
                      <a:pt x="100" y="0"/>
                    </a:moveTo>
                    <a:cubicBezTo>
                      <a:pt x="25" y="0"/>
                      <a:pt x="0" y="25"/>
                      <a:pt x="0" y="101"/>
                    </a:cubicBezTo>
                    <a:lnTo>
                      <a:pt x="0" y="126"/>
                    </a:lnTo>
                    <a:lnTo>
                      <a:pt x="50" y="126"/>
                    </a:lnTo>
                    <a:lnTo>
                      <a:pt x="50" y="76"/>
                    </a:lnTo>
                    <a:cubicBezTo>
                      <a:pt x="50" y="50"/>
                      <a:pt x="75" y="50"/>
                      <a:pt x="100" y="50"/>
                    </a:cubicBezTo>
                    <a:cubicBezTo>
                      <a:pt x="100" y="50"/>
                      <a:pt x="125" y="50"/>
                      <a:pt x="125" y="101"/>
                    </a:cubicBezTo>
                    <a:cubicBezTo>
                      <a:pt x="125" y="201"/>
                      <a:pt x="0" y="226"/>
                      <a:pt x="0" y="326"/>
                    </a:cubicBezTo>
                    <a:lnTo>
                      <a:pt x="0" y="376"/>
                    </a:lnTo>
                    <a:lnTo>
                      <a:pt x="176" y="376"/>
                    </a:lnTo>
                    <a:lnTo>
                      <a:pt x="176" y="326"/>
                    </a:lnTo>
                    <a:lnTo>
                      <a:pt x="50" y="326"/>
                    </a:lnTo>
                    <a:cubicBezTo>
                      <a:pt x="50" y="326"/>
                      <a:pt x="50" y="301"/>
                      <a:pt x="50" y="301"/>
                    </a:cubicBezTo>
                    <a:cubicBezTo>
                      <a:pt x="50" y="251"/>
                      <a:pt x="176" y="201"/>
                      <a:pt x="176" y="101"/>
                    </a:cubicBezTo>
                    <a:cubicBezTo>
                      <a:pt x="176" y="25"/>
                      <a:pt x="150" y="0"/>
                      <a:pt x="100" y="0"/>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00"/>
              <p:cNvSpPr/>
              <p:nvPr/>
            </p:nvSpPr>
            <p:spPr>
              <a:xfrm>
                <a:off x="3479475" y="3204925"/>
                <a:ext cx="4400" cy="9425"/>
              </a:xfrm>
              <a:custGeom>
                <a:rect b="b" l="l" r="r" t="t"/>
                <a:pathLst>
                  <a:path extrusionOk="0" h="377" w="176">
                    <a:moveTo>
                      <a:pt x="101" y="0"/>
                    </a:moveTo>
                    <a:cubicBezTo>
                      <a:pt x="51" y="0"/>
                      <a:pt x="0" y="25"/>
                      <a:pt x="0" y="101"/>
                    </a:cubicBezTo>
                    <a:lnTo>
                      <a:pt x="76" y="101"/>
                    </a:lnTo>
                    <a:lnTo>
                      <a:pt x="76" y="76"/>
                    </a:lnTo>
                    <a:cubicBezTo>
                      <a:pt x="76" y="50"/>
                      <a:pt x="76" y="50"/>
                      <a:pt x="101" y="50"/>
                    </a:cubicBezTo>
                    <a:cubicBezTo>
                      <a:pt x="101" y="50"/>
                      <a:pt x="126" y="50"/>
                      <a:pt x="126" y="101"/>
                    </a:cubicBezTo>
                    <a:lnTo>
                      <a:pt x="126" y="126"/>
                    </a:lnTo>
                    <a:cubicBezTo>
                      <a:pt x="126" y="151"/>
                      <a:pt x="101" y="151"/>
                      <a:pt x="101" y="151"/>
                    </a:cubicBezTo>
                    <a:lnTo>
                      <a:pt x="76" y="151"/>
                    </a:lnTo>
                    <a:lnTo>
                      <a:pt x="76" y="201"/>
                    </a:lnTo>
                    <a:cubicBezTo>
                      <a:pt x="101" y="201"/>
                      <a:pt x="126" y="226"/>
                      <a:pt x="126" y="251"/>
                    </a:cubicBezTo>
                    <a:lnTo>
                      <a:pt x="126" y="276"/>
                    </a:lnTo>
                    <a:cubicBezTo>
                      <a:pt x="126" y="301"/>
                      <a:pt x="101" y="326"/>
                      <a:pt x="101" y="326"/>
                    </a:cubicBezTo>
                    <a:cubicBezTo>
                      <a:pt x="76" y="326"/>
                      <a:pt x="76" y="301"/>
                      <a:pt x="76" y="276"/>
                    </a:cubicBezTo>
                    <a:lnTo>
                      <a:pt x="76" y="251"/>
                    </a:lnTo>
                    <a:lnTo>
                      <a:pt x="0" y="251"/>
                    </a:lnTo>
                    <a:lnTo>
                      <a:pt x="0" y="276"/>
                    </a:lnTo>
                    <a:cubicBezTo>
                      <a:pt x="0" y="351"/>
                      <a:pt x="51" y="376"/>
                      <a:pt x="101" y="376"/>
                    </a:cubicBezTo>
                    <a:cubicBezTo>
                      <a:pt x="151" y="376"/>
                      <a:pt x="176" y="351"/>
                      <a:pt x="176" y="276"/>
                    </a:cubicBezTo>
                    <a:lnTo>
                      <a:pt x="176" y="251"/>
                    </a:lnTo>
                    <a:cubicBezTo>
                      <a:pt x="176" y="226"/>
                      <a:pt x="176" y="201"/>
                      <a:pt x="151" y="176"/>
                    </a:cubicBezTo>
                    <a:cubicBezTo>
                      <a:pt x="176" y="176"/>
                      <a:pt x="176" y="151"/>
                      <a:pt x="176" y="101"/>
                    </a:cubicBezTo>
                    <a:cubicBezTo>
                      <a:pt x="176" y="25"/>
                      <a:pt x="151" y="0"/>
                      <a:pt x="101" y="0"/>
                    </a:cubicBezTo>
                    <a:close/>
                  </a:path>
                </a:pathLst>
              </a:custGeom>
              <a:solidFill>
                <a:srgbClr val="6C7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00"/>
              <p:cNvSpPr/>
              <p:nvPr/>
            </p:nvSpPr>
            <p:spPr>
              <a:xfrm>
                <a:off x="3500150" y="2871575"/>
                <a:ext cx="9425" cy="108425"/>
              </a:xfrm>
              <a:custGeom>
                <a:rect b="b" l="l" r="r" t="t"/>
                <a:pathLst>
                  <a:path extrusionOk="0" h="4337" w="377">
                    <a:moveTo>
                      <a:pt x="0" y="1"/>
                    </a:moveTo>
                    <a:lnTo>
                      <a:pt x="0" y="4337"/>
                    </a:lnTo>
                    <a:lnTo>
                      <a:pt x="376" y="4337"/>
                    </a:lnTo>
                    <a:lnTo>
                      <a:pt x="376"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00"/>
              <p:cNvSpPr/>
              <p:nvPr/>
            </p:nvSpPr>
            <p:spPr>
              <a:xfrm>
                <a:off x="3493250" y="2865950"/>
                <a:ext cx="23225" cy="8175"/>
              </a:xfrm>
              <a:custGeom>
                <a:rect b="b" l="l" r="r" t="t"/>
                <a:pathLst>
                  <a:path extrusionOk="0" h="327" w="929">
                    <a:moveTo>
                      <a:pt x="151" y="0"/>
                    </a:moveTo>
                    <a:cubicBezTo>
                      <a:pt x="76" y="0"/>
                      <a:pt x="1" y="76"/>
                      <a:pt x="1" y="176"/>
                    </a:cubicBezTo>
                    <a:cubicBezTo>
                      <a:pt x="1" y="251"/>
                      <a:pt x="76" y="326"/>
                      <a:pt x="151" y="326"/>
                    </a:cubicBezTo>
                    <a:lnTo>
                      <a:pt x="778" y="326"/>
                    </a:lnTo>
                    <a:cubicBezTo>
                      <a:pt x="853" y="326"/>
                      <a:pt x="928" y="251"/>
                      <a:pt x="928" y="176"/>
                    </a:cubicBezTo>
                    <a:cubicBezTo>
                      <a:pt x="928" y="76"/>
                      <a:pt x="853" y="0"/>
                      <a:pt x="778" y="0"/>
                    </a:cubicBezTo>
                    <a:close/>
                  </a:path>
                </a:pathLst>
              </a:custGeom>
              <a:solidFill>
                <a:srgbClr val="1E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00"/>
              <p:cNvSpPr/>
              <p:nvPr/>
            </p:nvSpPr>
            <p:spPr>
              <a:xfrm>
                <a:off x="3498275" y="2974975"/>
                <a:ext cx="12550" cy="3150"/>
              </a:xfrm>
              <a:custGeom>
                <a:rect b="b" l="l" r="r" t="t"/>
                <a:pathLst>
                  <a:path extrusionOk="0" h="126" w="502">
                    <a:moveTo>
                      <a:pt x="0" y="0"/>
                    </a:moveTo>
                    <a:lnTo>
                      <a:pt x="0" y="126"/>
                    </a:lnTo>
                    <a:lnTo>
                      <a:pt x="502" y="126"/>
                    </a:lnTo>
                    <a:lnTo>
                      <a:pt x="502" y="0"/>
                    </a:lnTo>
                    <a:close/>
                  </a:path>
                </a:pathLst>
              </a:custGeom>
              <a:solidFill>
                <a:srgbClr val="1E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100"/>
            <p:cNvGrpSpPr/>
            <p:nvPr/>
          </p:nvGrpSpPr>
          <p:grpSpPr>
            <a:xfrm>
              <a:off x="2600575" y="4426863"/>
              <a:ext cx="191875" cy="105225"/>
              <a:chOff x="3871075" y="3689575"/>
              <a:chExt cx="191875" cy="105225"/>
            </a:xfrm>
          </p:grpSpPr>
          <p:sp>
            <p:nvSpPr>
              <p:cNvPr id="5338" name="Google Shape;5338;p100"/>
              <p:cNvSpPr/>
              <p:nvPr/>
            </p:nvSpPr>
            <p:spPr>
              <a:xfrm>
                <a:off x="3871075" y="3699250"/>
                <a:ext cx="191875" cy="95550"/>
              </a:xfrm>
              <a:custGeom>
                <a:rect b="b" l="l" r="r" t="t"/>
                <a:pathLst>
                  <a:path extrusionOk="0" h="3822" w="7675">
                    <a:moveTo>
                      <a:pt x="5050" y="1"/>
                    </a:moveTo>
                    <a:cubicBezTo>
                      <a:pt x="5038" y="1"/>
                      <a:pt x="5026" y="1"/>
                      <a:pt x="5013" y="2"/>
                    </a:cubicBezTo>
                    <a:cubicBezTo>
                      <a:pt x="3735" y="77"/>
                      <a:pt x="1" y="2608"/>
                      <a:pt x="1" y="2608"/>
                    </a:cubicBezTo>
                    <a:lnTo>
                      <a:pt x="1028" y="3711"/>
                    </a:lnTo>
                    <a:lnTo>
                      <a:pt x="3159" y="2659"/>
                    </a:lnTo>
                    <a:cubicBezTo>
                      <a:pt x="3159" y="2659"/>
                      <a:pt x="3905" y="3822"/>
                      <a:pt x="4942" y="3822"/>
                    </a:cubicBezTo>
                    <a:cubicBezTo>
                      <a:pt x="5275" y="3822"/>
                      <a:pt x="5638" y="3702"/>
                      <a:pt x="6016" y="3385"/>
                    </a:cubicBezTo>
                    <a:cubicBezTo>
                      <a:pt x="7675" y="2023"/>
                      <a:pt x="6080" y="1"/>
                      <a:pt x="5050"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00"/>
              <p:cNvSpPr/>
              <p:nvPr/>
            </p:nvSpPr>
            <p:spPr>
              <a:xfrm>
                <a:off x="3940625" y="3711825"/>
                <a:ext cx="31350" cy="17550"/>
              </a:xfrm>
              <a:custGeom>
                <a:rect b="b" l="l" r="r" t="t"/>
                <a:pathLst>
                  <a:path extrusionOk="0" h="702" w="1254">
                    <a:moveTo>
                      <a:pt x="778" y="0"/>
                    </a:moveTo>
                    <a:lnTo>
                      <a:pt x="1" y="401"/>
                    </a:lnTo>
                    <a:cubicBezTo>
                      <a:pt x="1" y="401"/>
                      <a:pt x="452" y="552"/>
                      <a:pt x="602" y="702"/>
                    </a:cubicBezTo>
                    <a:lnTo>
                      <a:pt x="1254" y="376"/>
                    </a:lnTo>
                    <a:cubicBezTo>
                      <a:pt x="1254" y="376"/>
                      <a:pt x="1003" y="25"/>
                      <a:pt x="778"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00"/>
              <p:cNvSpPr/>
              <p:nvPr/>
            </p:nvSpPr>
            <p:spPr>
              <a:xfrm>
                <a:off x="3889875" y="3750675"/>
                <a:ext cx="60175" cy="41375"/>
              </a:xfrm>
              <a:custGeom>
                <a:rect b="b" l="l" r="r" t="t"/>
                <a:pathLst>
                  <a:path extrusionOk="0" h="1655" w="2407">
                    <a:moveTo>
                      <a:pt x="2281" y="0"/>
                    </a:moveTo>
                    <a:lnTo>
                      <a:pt x="1" y="1353"/>
                    </a:lnTo>
                    <a:lnTo>
                      <a:pt x="276" y="1654"/>
                    </a:lnTo>
                    <a:lnTo>
                      <a:pt x="2407" y="602"/>
                    </a:lnTo>
                    <a:cubicBezTo>
                      <a:pt x="2407" y="602"/>
                      <a:pt x="2231" y="226"/>
                      <a:pt x="2281" y="0"/>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00"/>
              <p:cNvSpPr/>
              <p:nvPr/>
            </p:nvSpPr>
            <p:spPr>
              <a:xfrm>
                <a:off x="3959425" y="3719300"/>
                <a:ext cx="75225" cy="67375"/>
              </a:xfrm>
              <a:custGeom>
                <a:rect b="b" l="l" r="r" t="t"/>
                <a:pathLst>
                  <a:path extrusionOk="0" h="2695" w="3009">
                    <a:moveTo>
                      <a:pt x="1504" y="1"/>
                    </a:moveTo>
                    <a:cubicBezTo>
                      <a:pt x="1381" y="1"/>
                      <a:pt x="1254" y="17"/>
                      <a:pt x="1128" y="52"/>
                    </a:cubicBezTo>
                    <a:cubicBezTo>
                      <a:pt x="427" y="278"/>
                      <a:pt x="0" y="1004"/>
                      <a:pt x="226" y="1731"/>
                    </a:cubicBezTo>
                    <a:cubicBezTo>
                      <a:pt x="390" y="2305"/>
                      <a:pt x="922" y="2694"/>
                      <a:pt x="1494" y="2694"/>
                    </a:cubicBezTo>
                    <a:cubicBezTo>
                      <a:pt x="1622" y="2694"/>
                      <a:pt x="1752" y="2675"/>
                      <a:pt x="1880" y="2633"/>
                    </a:cubicBezTo>
                    <a:cubicBezTo>
                      <a:pt x="2607" y="2433"/>
                      <a:pt x="3008" y="1681"/>
                      <a:pt x="2808" y="979"/>
                    </a:cubicBezTo>
                    <a:cubicBezTo>
                      <a:pt x="2621" y="379"/>
                      <a:pt x="2092" y="1"/>
                      <a:pt x="1504" y="1"/>
                    </a:cubicBezTo>
                    <a:close/>
                  </a:path>
                </a:pathLst>
              </a:custGeom>
              <a:solidFill>
                <a:srgbClr val="22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00"/>
              <p:cNvSpPr/>
              <p:nvPr/>
            </p:nvSpPr>
            <p:spPr>
              <a:xfrm>
                <a:off x="4003900" y="3689575"/>
                <a:ext cx="19450" cy="17800"/>
              </a:xfrm>
              <a:custGeom>
                <a:rect b="b" l="l" r="r" t="t"/>
                <a:pathLst>
                  <a:path extrusionOk="0" h="712" w="778">
                    <a:moveTo>
                      <a:pt x="406" y="123"/>
                    </a:moveTo>
                    <a:cubicBezTo>
                      <a:pt x="502" y="123"/>
                      <a:pt x="588" y="190"/>
                      <a:pt x="628" y="289"/>
                    </a:cubicBezTo>
                    <a:cubicBezTo>
                      <a:pt x="653" y="414"/>
                      <a:pt x="577" y="564"/>
                      <a:pt x="452" y="589"/>
                    </a:cubicBezTo>
                    <a:cubicBezTo>
                      <a:pt x="425" y="600"/>
                      <a:pt x="399" y="605"/>
                      <a:pt x="372" y="605"/>
                    </a:cubicBezTo>
                    <a:cubicBezTo>
                      <a:pt x="277" y="605"/>
                      <a:pt x="191" y="538"/>
                      <a:pt x="151" y="439"/>
                    </a:cubicBezTo>
                    <a:cubicBezTo>
                      <a:pt x="126" y="289"/>
                      <a:pt x="201" y="163"/>
                      <a:pt x="327" y="138"/>
                    </a:cubicBezTo>
                    <a:cubicBezTo>
                      <a:pt x="354" y="128"/>
                      <a:pt x="380" y="123"/>
                      <a:pt x="406" y="123"/>
                    </a:cubicBezTo>
                    <a:close/>
                    <a:moveTo>
                      <a:pt x="379" y="0"/>
                    </a:moveTo>
                    <a:cubicBezTo>
                      <a:pt x="345" y="0"/>
                      <a:pt x="311" y="4"/>
                      <a:pt x="277" y="13"/>
                    </a:cubicBezTo>
                    <a:cubicBezTo>
                      <a:pt x="101" y="63"/>
                      <a:pt x="1" y="264"/>
                      <a:pt x="51" y="464"/>
                    </a:cubicBezTo>
                    <a:cubicBezTo>
                      <a:pt x="91" y="604"/>
                      <a:pt x="227" y="712"/>
                      <a:pt x="369" y="712"/>
                    </a:cubicBezTo>
                    <a:cubicBezTo>
                      <a:pt x="405" y="712"/>
                      <a:pt x="442" y="705"/>
                      <a:pt x="477" y="690"/>
                    </a:cubicBezTo>
                    <a:cubicBezTo>
                      <a:pt x="678" y="639"/>
                      <a:pt x="778" y="439"/>
                      <a:pt x="728" y="264"/>
                    </a:cubicBezTo>
                    <a:cubicBezTo>
                      <a:pt x="686" y="97"/>
                      <a:pt x="542" y="0"/>
                      <a:pt x="379"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100"/>
            <p:cNvGrpSpPr/>
            <p:nvPr/>
          </p:nvGrpSpPr>
          <p:grpSpPr>
            <a:xfrm>
              <a:off x="1642425" y="4193125"/>
              <a:ext cx="228725" cy="415450"/>
              <a:chOff x="2841625" y="3456175"/>
              <a:chExt cx="228725" cy="415450"/>
            </a:xfrm>
          </p:grpSpPr>
          <p:sp>
            <p:nvSpPr>
              <p:cNvPr id="5344" name="Google Shape;5344;p100"/>
              <p:cNvSpPr/>
              <p:nvPr/>
            </p:nvSpPr>
            <p:spPr>
              <a:xfrm>
                <a:off x="2841625" y="3486250"/>
                <a:ext cx="69575" cy="378475"/>
              </a:xfrm>
              <a:custGeom>
                <a:rect b="b" l="l" r="r" t="t"/>
                <a:pathLst>
                  <a:path extrusionOk="0" h="15139" w="2783">
                    <a:moveTo>
                      <a:pt x="702" y="1"/>
                    </a:moveTo>
                    <a:cubicBezTo>
                      <a:pt x="577" y="1"/>
                      <a:pt x="502" y="101"/>
                      <a:pt x="502" y="226"/>
                    </a:cubicBezTo>
                    <a:lnTo>
                      <a:pt x="502" y="3610"/>
                    </a:lnTo>
                    <a:lnTo>
                      <a:pt x="226" y="3610"/>
                    </a:lnTo>
                    <a:cubicBezTo>
                      <a:pt x="101" y="3610"/>
                      <a:pt x="0" y="3710"/>
                      <a:pt x="0" y="3835"/>
                    </a:cubicBezTo>
                    <a:lnTo>
                      <a:pt x="0" y="14938"/>
                    </a:lnTo>
                    <a:cubicBezTo>
                      <a:pt x="0" y="15063"/>
                      <a:pt x="101" y="15138"/>
                      <a:pt x="226" y="15138"/>
                    </a:cubicBezTo>
                    <a:lnTo>
                      <a:pt x="2582" y="15138"/>
                    </a:lnTo>
                    <a:cubicBezTo>
                      <a:pt x="2682" y="15138"/>
                      <a:pt x="2782" y="15063"/>
                      <a:pt x="2782" y="14938"/>
                    </a:cubicBezTo>
                    <a:lnTo>
                      <a:pt x="2782" y="3835"/>
                    </a:lnTo>
                    <a:cubicBezTo>
                      <a:pt x="2782" y="3710"/>
                      <a:pt x="2682" y="3610"/>
                      <a:pt x="2582" y="3610"/>
                    </a:cubicBezTo>
                    <a:lnTo>
                      <a:pt x="2281" y="3610"/>
                    </a:lnTo>
                    <a:lnTo>
                      <a:pt x="2281" y="226"/>
                    </a:lnTo>
                    <a:cubicBezTo>
                      <a:pt x="2281" y="101"/>
                      <a:pt x="2206" y="1"/>
                      <a:pt x="2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00"/>
              <p:cNvSpPr/>
              <p:nvPr/>
            </p:nvSpPr>
            <p:spPr>
              <a:xfrm>
                <a:off x="2857925" y="3771975"/>
                <a:ext cx="12550" cy="9425"/>
              </a:xfrm>
              <a:custGeom>
                <a:rect b="b" l="l" r="r" t="t"/>
                <a:pathLst>
                  <a:path extrusionOk="0" h="377" w="502">
                    <a:moveTo>
                      <a:pt x="0" y="0"/>
                    </a:moveTo>
                    <a:cubicBezTo>
                      <a:pt x="0" y="0"/>
                      <a:pt x="0" y="25"/>
                      <a:pt x="0" y="25"/>
                    </a:cubicBezTo>
                    <a:cubicBezTo>
                      <a:pt x="0" y="25"/>
                      <a:pt x="0" y="25"/>
                      <a:pt x="0" y="50"/>
                    </a:cubicBezTo>
                    <a:cubicBezTo>
                      <a:pt x="0" y="75"/>
                      <a:pt x="0" y="100"/>
                      <a:pt x="25" y="151"/>
                    </a:cubicBezTo>
                    <a:cubicBezTo>
                      <a:pt x="25" y="176"/>
                      <a:pt x="50" y="201"/>
                      <a:pt x="75" y="201"/>
                    </a:cubicBezTo>
                    <a:lnTo>
                      <a:pt x="0" y="201"/>
                    </a:lnTo>
                    <a:lnTo>
                      <a:pt x="0" y="376"/>
                    </a:lnTo>
                    <a:lnTo>
                      <a:pt x="501" y="376"/>
                    </a:lnTo>
                    <a:lnTo>
                      <a:pt x="501" y="201"/>
                    </a:lnTo>
                    <a:lnTo>
                      <a:pt x="276" y="201"/>
                    </a:lnTo>
                    <a:cubicBezTo>
                      <a:pt x="226" y="201"/>
                      <a:pt x="201" y="201"/>
                      <a:pt x="150" y="176"/>
                    </a:cubicBezTo>
                    <a:cubicBezTo>
                      <a:pt x="125" y="151"/>
                      <a:pt x="125" y="125"/>
                      <a:pt x="125" y="75"/>
                    </a:cubicBezTo>
                    <a:cubicBezTo>
                      <a:pt x="125" y="75"/>
                      <a:pt x="125" y="50"/>
                      <a:pt x="125" y="50"/>
                    </a:cubicBezTo>
                    <a:cubicBezTo>
                      <a:pt x="125" y="25"/>
                      <a:pt x="125" y="0"/>
                      <a:pt x="150" y="0"/>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00"/>
              <p:cNvSpPr/>
              <p:nvPr/>
            </p:nvSpPr>
            <p:spPr>
              <a:xfrm>
                <a:off x="2857925" y="3759425"/>
                <a:ext cx="13175" cy="13825"/>
              </a:xfrm>
              <a:custGeom>
                <a:rect b="b" l="l" r="r" t="t"/>
                <a:pathLst>
                  <a:path extrusionOk="0" h="553" w="527">
                    <a:moveTo>
                      <a:pt x="201" y="151"/>
                    </a:moveTo>
                    <a:lnTo>
                      <a:pt x="201" y="377"/>
                    </a:lnTo>
                    <a:cubicBezTo>
                      <a:pt x="176" y="377"/>
                      <a:pt x="150" y="352"/>
                      <a:pt x="125" y="327"/>
                    </a:cubicBezTo>
                    <a:cubicBezTo>
                      <a:pt x="100" y="327"/>
                      <a:pt x="100" y="302"/>
                      <a:pt x="100" y="252"/>
                    </a:cubicBezTo>
                    <a:cubicBezTo>
                      <a:pt x="100" y="226"/>
                      <a:pt x="100" y="201"/>
                      <a:pt x="125" y="201"/>
                    </a:cubicBezTo>
                    <a:cubicBezTo>
                      <a:pt x="150" y="176"/>
                      <a:pt x="176" y="151"/>
                      <a:pt x="201" y="151"/>
                    </a:cubicBezTo>
                    <a:close/>
                    <a:moveTo>
                      <a:pt x="251" y="1"/>
                    </a:moveTo>
                    <a:cubicBezTo>
                      <a:pt x="176" y="1"/>
                      <a:pt x="100" y="26"/>
                      <a:pt x="50" y="76"/>
                    </a:cubicBezTo>
                    <a:cubicBezTo>
                      <a:pt x="25" y="126"/>
                      <a:pt x="0" y="176"/>
                      <a:pt x="0" y="252"/>
                    </a:cubicBezTo>
                    <a:cubicBezTo>
                      <a:pt x="0" y="352"/>
                      <a:pt x="25" y="427"/>
                      <a:pt x="50" y="477"/>
                    </a:cubicBezTo>
                    <a:cubicBezTo>
                      <a:pt x="100" y="527"/>
                      <a:pt x="176" y="552"/>
                      <a:pt x="251" y="552"/>
                    </a:cubicBezTo>
                    <a:cubicBezTo>
                      <a:pt x="351" y="552"/>
                      <a:pt x="401" y="527"/>
                      <a:pt x="451" y="452"/>
                    </a:cubicBezTo>
                    <a:cubicBezTo>
                      <a:pt x="501" y="402"/>
                      <a:pt x="526" y="352"/>
                      <a:pt x="526" y="252"/>
                    </a:cubicBezTo>
                    <a:cubicBezTo>
                      <a:pt x="526" y="201"/>
                      <a:pt x="526" y="176"/>
                      <a:pt x="501" y="126"/>
                    </a:cubicBezTo>
                    <a:cubicBezTo>
                      <a:pt x="501" y="101"/>
                      <a:pt x="501" y="51"/>
                      <a:pt x="476" y="26"/>
                    </a:cubicBezTo>
                    <a:lnTo>
                      <a:pt x="351" y="26"/>
                    </a:lnTo>
                    <a:cubicBezTo>
                      <a:pt x="376" y="51"/>
                      <a:pt x="401" y="101"/>
                      <a:pt x="401" y="126"/>
                    </a:cubicBezTo>
                    <a:cubicBezTo>
                      <a:pt x="401" y="176"/>
                      <a:pt x="426" y="201"/>
                      <a:pt x="426" y="226"/>
                    </a:cubicBezTo>
                    <a:cubicBezTo>
                      <a:pt x="426" y="277"/>
                      <a:pt x="401" y="302"/>
                      <a:pt x="376" y="327"/>
                    </a:cubicBezTo>
                    <a:cubicBezTo>
                      <a:pt x="376" y="352"/>
                      <a:pt x="351" y="377"/>
                      <a:pt x="301" y="377"/>
                    </a:cubicBezTo>
                    <a:lnTo>
                      <a:pt x="301"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00"/>
              <p:cNvSpPr/>
              <p:nvPr/>
            </p:nvSpPr>
            <p:spPr>
              <a:xfrm>
                <a:off x="2852900" y="3750675"/>
                <a:ext cx="18200" cy="13800"/>
              </a:xfrm>
              <a:custGeom>
                <a:rect b="b" l="l" r="r" t="t"/>
                <a:pathLst>
                  <a:path extrusionOk="0" h="552" w="728">
                    <a:moveTo>
                      <a:pt x="452" y="175"/>
                    </a:moveTo>
                    <a:cubicBezTo>
                      <a:pt x="502" y="175"/>
                      <a:pt x="552" y="175"/>
                      <a:pt x="577" y="201"/>
                    </a:cubicBezTo>
                    <a:cubicBezTo>
                      <a:pt x="602" y="201"/>
                      <a:pt x="602" y="226"/>
                      <a:pt x="602" y="276"/>
                    </a:cubicBezTo>
                    <a:cubicBezTo>
                      <a:pt x="602" y="301"/>
                      <a:pt x="602" y="326"/>
                      <a:pt x="577" y="351"/>
                    </a:cubicBezTo>
                    <a:cubicBezTo>
                      <a:pt x="552" y="376"/>
                      <a:pt x="502" y="376"/>
                      <a:pt x="452" y="376"/>
                    </a:cubicBezTo>
                    <a:cubicBezTo>
                      <a:pt x="402" y="376"/>
                      <a:pt x="377" y="376"/>
                      <a:pt x="351" y="351"/>
                    </a:cubicBezTo>
                    <a:cubicBezTo>
                      <a:pt x="326" y="326"/>
                      <a:pt x="301" y="301"/>
                      <a:pt x="301" y="276"/>
                    </a:cubicBezTo>
                    <a:cubicBezTo>
                      <a:pt x="301" y="226"/>
                      <a:pt x="326" y="201"/>
                      <a:pt x="351" y="201"/>
                    </a:cubicBezTo>
                    <a:cubicBezTo>
                      <a:pt x="377" y="175"/>
                      <a:pt x="402" y="175"/>
                      <a:pt x="452" y="175"/>
                    </a:cubicBezTo>
                    <a:close/>
                    <a:moveTo>
                      <a:pt x="1" y="0"/>
                    </a:moveTo>
                    <a:lnTo>
                      <a:pt x="1" y="175"/>
                    </a:lnTo>
                    <a:lnTo>
                      <a:pt x="276" y="175"/>
                    </a:lnTo>
                    <a:cubicBezTo>
                      <a:pt x="251" y="175"/>
                      <a:pt x="226" y="201"/>
                      <a:pt x="201" y="251"/>
                    </a:cubicBezTo>
                    <a:cubicBezTo>
                      <a:pt x="201" y="276"/>
                      <a:pt x="201" y="301"/>
                      <a:pt x="201" y="326"/>
                    </a:cubicBezTo>
                    <a:cubicBezTo>
                      <a:pt x="201" y="401"/>
                      <a:pt x="226" y="451"/>
                      <a:pt x="276" y="476"/>
                    </a:cubicBezTo>
                    <a:cubicBezTo>
                      <a:pt x="326" y="526"/>
                      <a:pt x="377" y="551"/>
                      <a:pt x="452" y="551"/>
                    </a:cubicBezTo>
                    <a:cubicBezTo>
                      <a:pt x="527" y="551"/>
                      <a:pt x="602" y="526"/>
                      <a:pt x="652" y="476"/>
                    </a:cubicBezTo>
                    <a:cubicBezTo>
                      <a:pt x="702" y="451"/>
                      <a:pt x="727" y="401"/>
                      <a:pt x="727" y="326"/>
                    </a:cubicBezTo>
                    <a:cubicBezTo>
                      <a:pt x="727" y="301"/>
                      <a:pt x="727" y="276"/>
                      <a:pt x="702" y="251"/>
                    </a:cubicBezTo>
                    <a:cubicBezTo>
                      <a:pt x="702" y="201"/>
                      <a:pt x="677" y="175"/>
                      <a:pt x="627" y="175"/>
                    </a:cubicBezTo>
                    <a:lnTo>
                      <a:pt x="702" y="175"/>
                    </a:lnTo>
                    <a:lnTo>
                      <a:pt x="702"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00"/>
              <p:cNvSpPr/>
              <p:nvPr/>
            </p:nvSpPr>
            <p:spPr>
              <a:xfrm>
                <a:off x="2852900" y="3737500"/>
                <a:ext cx="17575" cy="12550"/>
              </a:xfrm>
              <a:custGeom>
                <a:rect b="b" l="l" r="r" t="t"/>
                <a:pathLst>
                  <a:path extrusionOk="0" h="502" w="703">
                    <a:moveTo>
                      <a:pt x="402" y="1"/>
                    </a:moveTo>
                    <a:cubicBezTo>
                      <a:pt x="326" y="1"/>
                      <a:pt x="276" y="26"/>
                      <a:pt x="251" y="51"/>
                    </a:cubicBezTo>
                    <a:cubicBezTo>
                      <a:pt x="201" y="76"/>
                      <a:pt x="201" y="126"/>
                      <a:pt x="201" y="176"/>
                    </a:cubicBezTo>
                    <a:cubicBezTo>
                      <a:pt x="201" y="226"/>
                      <a:pt x="201" y="251"/>
                      <a:pt x="201" y="276"/>
                    </a:cubicBezTo>
                    <a:cubicBezTo>
                      <a:pt x="226" y="301"/>
                      <a:pt x="251" y="327"/>
                      <a:pt x="276" y="352"/>
                    </a:cubicBezTo>
                    <a:lnTo>
                      <a:pt x="1" y="352"/>
                    </a:lnTo>
                    <a:lnTo>
                      <a:pt x="1" y="502"/>
                    </a:lnTo>
                    <a:lnTo>
                      <a:pt x="702" y="502"/>
                    </a:lnTo>
                    <a:lnTo>
                      <a:pt x="702" y="352"/>
                    </a:lnTo>
                    <a:lnTo>
                      <a:pt x="452" y="352"/>
                    </a:lnTo>
                    <a:cubicBezTo>
                      <a:pt x="427" y="352"/>
                      <a:pt x="377" y="352"/>
                      <a:pt x="351" y="327"/>
                    </a:cubicBezTo>
                    <a:cubicBezTo>
                      <a:pt x="326" y="301"/>
                      <a:pt x="301" y="276"/>
                      <a:pt x="301" y="251"/>
                    </a:cubicBezTo>
                    <a:cubicBezTo>
                      <a:pt x="301" y="226"/>
                      <a:pt x="326" y="226"/>
                      <a:pt x="326" y="201"/>
                    </a:cubicBezTo>
                    <a:cubicBezTo>
                      <a:pt x="326" y="201"/>
                      <a:pt x="326" y="176"/>
                      <a:pt x="351" y="176"/>
                    </a:cubicBezTo>
                    <a:lnTo>
                      <a:pt x="702" y="176"/>
                    </a:lnTo>
                    <a:lnTo>
                      <a:pt x="702"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00"/>
              <p:cNvSpPr/>
              <p:nvPr/>
            </p:nvSpPr>
            <p:spPr>
              <a:xfrm>
                <a:off x="2857925" y="3728725"/>
                <a:ext cx="13175" cy="12575"/>
              </a:xfrm>
              <a:custGeom>
                <a:rect b="b" l="l" r="r" t="t"/>
                <a:pathLst>
                  <a:path extrusionOk="0" h="503" w="527">
                    <a:moveTo>
                      <a:pt x="301" y="151"/>
                    </a:moveTo>
                    <a:cubicBezTo>
                      <a:pt x="326" y="151"/>
                      <a:pt x="351" y="176"/>
                      <a:pt x="376" y="176"/>
                    </a:cubicBezTo>
                    <a:cubicBezTo>
                      <a:pt x="401" y="201"/>
                      <a:pt x="426" y="226"/>
                      <a:pt x="426" y="277"/>
                    </a:cubicBezTo>
                    <a:cubicBezTo>
                      <a:pt x="426" y="302"/>
                      <a:pt x="401" y="302"/>
                      <a:pt x="401" y="327"/>
                    </a:cubicBezTo>
                    <a:cubicBezTo>
                      <a:pt x="376" y="327"/>
                      <a:pt x="376" y="352"/>
                      <a:pt x="351" y="352"/>
                    </a:cubicBezTo>
                    <a:cubicBezTo>
                      <a:pt x="326" y="352"/>
                      <a:pt x="301" y="327"/>
                      <a:pt x="301" y="327"/>
                    </a:cubicBezTo>
                    <a:cubicBezTo>
                      <a:pt x="276" y="302"/>
                      <a:pt x="276" y="277"/>
                      <a:pt x="276" y="251"/>
                    </a:cubicBezTo>
                    <a:lnTo>
                      <a:pt x="276" y="151"/>
                    </a:lnTo>
                    <a:close/>
                    <a:moveTo>
                      <a:pt x="226" y="1"/>
                    </a:moveTo>
                    <a:cubicBezTo>
                      <a:pt x="150" y="1"/>
                      <a:pt x="75" y="1"/>
                      <a:pt x="50" y="51"/>
                    </a:cubicBezTo>
                    <a:cubicBezTo>
                      <a:pt x="0" y="101"/>
                      <a:pt x="0" y="151"/>
                      <a:pt x="0" y="251"/>
                    </a:cubicBezTo>
                    <a:cubicBezTo>
                      <a:pt x="0" y="277"/>
                      <a:pt x="0" y="327"/>
                      <a:pt x="0" y="352"/>
                    </a:cubicBezTo>
                    <a:cubicBezTo>
                      <a:pt x="0" y="402"/>
                      <a:pt x="0" y="427"/>
                      <a:pt x="25" y="452"/>
                    </a:cubicBezTo>
                    <a:lnTo>
                      <a:pt x="150" y="452"/>
                    </a:lnTo>
                    <a:cubicBezTo>
                      <a:pt x="125" y="427"/>
                      <a:pt x="125" y="402"/>
                      <a:pt x="100" y="377"/>
                    </a:cubicBezTo>
                    <a:cubicBezTo>
                      <a:pt x="100" y="352"/>
                      <a:pt x="100" y="327"/>
                      <a:pt x="100" y="277"/>
                    </a:cubicBezTo>
                    <a:cubicBezTo>
                      <a:pt x="100" y="226"/>
                      <a:pt x="100" y="201"/>
                      <a:pt x="125" y="176"/>
                    </a:cubicBezTo>
                    <a:cubicBezTo>
                      <a:pt x="125" y="176"/>
                      <a:pt x="150" y="151"/>
                      <a:pt x="176" y="151"/>
                    </a:cubicBezTo>
                    <a:lnTo>
                      <a:pt x="176" y="251"/>
                    </a:lnTo>
                    <a:cubicBezTo>
                      <a:pt x="176" y="352"/>
                      <a:pt x="201" y="402"/>
                      <a:pt x="226" y="452"/>
                    </a:cubicBezTo>
                    <a:cubicBezTo>
                      <a:pt x="251" y="477"/>
                      <a:pt x="301" y="502"/>
                      <a:pt x="351" y="502"/>
                    </a:cubicBezTo>
                    <a:cubicBezTo>
                      <a:pt x="401" y="502"/>
                      <a:pt x="451" y="502"/>
                      <a:pt x="476" y="452"/>
                    </a:cubicBezTo>
                    <a:cubicBezTo>
                      <a:pt x="501" y="427"/>
                      <a:pt x="526" y="377"/>
                      <a:pt x="526" y="327"/>
                    </a:cubicBezTo>
                    <a:cubicBezTo>
                      <a:pt x="526" y="302"/>
                      <a:pt x="526" y="251"/>
                      <a:pt x="501" y="226"/>
                    </a:cubicBezTo>
                    <a:cubicBezTo>
                      <a:pt x="476" y="201"/>
                      <a:pt x="476" y="176"/>
                      <a:pt x="426" y="151"/>
                    </a:cubicBezTo>
                    <a:lnTo>
                      <a:pt x="501" y="151"/>
                    </a:lnTo>
                    <a:lnTo>
                      <a:pt x="501"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00"/>
              <p:cNvSpPr/>
              <p:nvPr/>
            </p:nvSpPr>
            <p:spPr>
              <a:xfrm>
                <a:off x="2857925" y="3718075"/>
                <a:ext cx="12550" cy="13200"/>
              </a:xfrm>
              <a:custGeom>
                <a:rect b="b" l="l" r="r" t="t"/>
                <a:pathLst>
                  <a:path extrusionOk="0" h="528" w="502">
                    <a:moveTo>
                      <a:pt x="201" y="1"/>
                    </a:moveTo>
                    <a:cubicBezTo>
                      <a:pt x="125" y="1"/>
                      <a:pt x="75" y="26"/>
                      <a:pt x="50" y="51"/>
                    </a:cubicBezTo>
                    <a:cubicBezTo>
                      <a:pt x="0" y="76"/>
                      <a:pt x="0" y="126"/>
                      <a:pt x="0" y="176"/>
                    </a:cubicBezTo>
                    <a:cubicBezTo>
                      <a:pt x="0" y="226"/>
                      <a:pt x="0" y="251"/>
                      <a:pt x="0" y="276"/>
                    </a:cubicBezTo>
                    <a:cubicBezTo>
                      <a:pt x="25" y="302"/>
                      <a:pt x="50" y="327"/>
                      <a:pt x="75" y="352"/>
                    </a:cubicBezTo>
                    <a:lnTo>
                      <a:pt x="0" y="352"/>
                    </a:lnTo>
                    <a:lnTo>
                      <a:pt x="0" y="527"/>
                    </a:lnTo>
                    <a:lnTo>
                      <a:pt x="501" y="527"/>
                    </a:lnTo>
                    <a:lnTo>
                      <a:pt x="501" y="352"/>
                    </a:lnTo>
                    <a:lnTo>
                      <a:pt x="251" y="352"/>
                    </a:lnTo>
                    <a:cubicBezTo>
                      <a:pt x="226" y="352"/>
                      <a:pt x="176" y="352"/>
                      <a:pt x="150" y="327"/>
                    </a:cubicBezTo>
                    <a:cubicBezTo>
                      <a:pt x="125" y="302"/>
                      <a:pt x="100" y="276"/>
                      <a:pt x="100" y="251"/>
                    </a:cubicBezTo>
                    <a:cubicBezTo>
                      <a:pt x="100" y="226"/>
                      <a:pt x="125" y="226"/>
                      <a:pt x="125" y="201"/>
                    </a:cubicBezTo>
                    <a:cubicBezTo>
                      <a:pt x="125" y="201"/>
                      <a:pt x="125" y="176"/>
                      <a:pt x="150" y="176"/>
                    </a:cubicBezTo>
                    <a:lnTo>
                      <a:pt x="501" y="176"/>
                    </a:lnTo>
                    <a:lnTo>
                      <a:pt x="501"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00"/>
              <p:cNvSpPr/>
              <p:nvPr/>
            </p:nvSpPr>
            <p:spPr>
              <a:xfrm>
                <a:off x="2852900" y="3708050"/>
                <a:ext cx="18200" cy="13825"/>
              </a:xfrm>
              <a:custGeom>
                <a:rect b="b" l="l" r="r" t="t"/>
                <a:pathLst>
                  <a:path extrusionOk="0" h="553" w="728">
                    <a:moveTo>
                      <a:pt x="452" y="176"/>
                    </a:moveTo>
                    <a:cubicBezTo>
                      <a:pt x="502" y="176"/>
                      <a:pt x="552" y="176"/>
                      <a:pt x="577" y="201"/>
                    </a:cubicBezTo>
                    <a:cubicBezTo>
                      <a:pt x="602" y="226"/>
                      <a:pt x="602" y="251"/>
                      <a:pt x="602" y="276"/>
                    </a:cubicBezTo>
                    <a:cubicBezTo>
                      <a:pt x="602" y="327"/>
                      <a:pt x="602" y="352"/>
                      <a:pt x="577" y="352"/>
                    </a:cubicBezTo>
                    <a:cubicBezTo>
                      <a:pt x="552" y="377"/>
                      <a:pt x="502" y="377"/>
                      <a:pt x="452" y="377"/>
                    </a:cubicBezTo>
                    <a:cubicBezTo>
                      <a:pt x="402" y="377"/>
                      <a:pt x="377" y="377"/>
                      <a:pt x="351" y="352"/>
                    </a:cubicBezTo>
                    <a:cubicBezTo>
                      <a:pt x="326" y="352"/>
                      <a:pt x="301" y="327"/>
                      <a:pt x="301" y="276"/>
                    </a:cubicBezTo>
                    <a:cubicBezTo>
                      <a:pt x="301" y="251"/>
                      <a:pt x="326" y="226"/>
                      <a:pt x="351" y="201"/>
                    </a:cubicBezTo>
                    <a:cubicBezTo>
                      <a:pt x="377" y="176"/>
                      <a:pt x="402" y="176"/>
                      <a:pt x="452" y="176"/>
                    </a:cubicBezTo>
                    <a:close/>
                    <a:moveTo>
                      <a:pt x="1" y="1"/>
                    </a:moveTo>
                    <a:lnTo>
                      <a:pt x="1" y="176"/>
                    </a:lnTo>
                    <a:lnTo>
                      <a:pt x="276" y="176"/>
                    </a:lnTo>
                    <a:cubicBezTo>
                      <a:pt x="251" y="201"/>
                      <a:pt x="226" y="226"/>
                      <a:pt x="201" y="251"/>
                    </a:cubicBezTo>
                    <a:cubicBezTo>
                      <a:pt x="201" y="276"/>
                      <a:pt x="201" y="302"/>
                      <a:pt x="201" y="352"/>
                    </a:cubicBezTo>
                    <a:cubicBezTo>
                      <a:pt x="201" y="402"/>
                      <a:pt x="226" y="452"/>
                      <a:pt x="276" y="502"/>
                    </a:cubicBezTo>
                    <a:cubicBezTo>
                      <a:pt x="326" y="527"/>
                      <a:pt x="377" y="552"/>
                      <a:pt x="452" y="552"/>
                    </a:cubicBezTo>
                    <a:cubicBezTo>
                      <a:pt x="527" y="552"/>
                      <a:pt x="602" y="527"/>
                      <a:pt x="652" y="502"/>
                    </a:cubicBezTo>
                    <a:cubicBezTo>
                      <a:pt x="702" y="452"/>
                      <a:pt x="727" y="402"/>
                      <a:pt x="727" y="352"/>
                    </a:cubicBezTo>
                    <a:cubicBezTo>
                      <a:pt x="727" y="302"/>
                      <a:pt x="727" y="276"/>
                      <a:pt x="702" y="251"/>
                    </a:cubicBezTo>
                    <a:cubicBezTo>
                      <a:pt x="702" y="226"/>
                      <a:pt x="677" y="201"/>
                      <a:pt x="627" y="176"/>
                    </a:cubicBezTo>
                    <a:lnTo>
                      <a:pt x="702" y="176"/>
                    </a:lnTo>
                    <a:lnTo>
                      <a:pt x="702"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00"/>
              <p:cNvSpPr/>
              <p:nvPr/>
            </p:nvSpPr>
            <p:spPr>
              <a:xfrm>
                <a:off x="2852900" y="3703050"/>
                <a:ext cx="17575" cy="10050"/>
              </a:xfrm>
              <a:custGeom>
                <a:rect b="b" l="l" r="r" t="t"/>
                <a:pathLst>
                  <a:path extrusionOk="0" h="402" w="703">
                    <a:moveTo>
                      <a:pt x="1" y="0"/>
                    </a:moveTo>
                    <a:lnTo>
                      <a:pt x="1" y="126"/>
                    </a:lnTo>
                    <a:cubicBezTo>
                      <a:pt x="1" y="201"/>
                      <a:pt x="26" y="251"/>
                      <a:pt x="51" y="276"/>
                    </a:cubicBezTo>
                    <a:cubicBezTo>
                      <a:pt x="76" y="301"/>
                      <a:pt x="101" y="326"/>
                      <a:pt x="176" y="326"/>
                    </a:cubicBezTo>
                    <a:lnTo>
                      <a:pt x="201" y="326"/>
                    </a:lnTo>
                    <a:lnTo>
                      <a:pt x="201" y="401"/>
                    </a:lnTo>
                    <a:lnTo>
                      <a:pt x="326" y="401"/>
                    </a:lnTo>
                    <a:lnTo>
                      <a:pt x="326" y="326"/>
                    </a:lnTo>
                    <a:lnTo>
                      <a:pt x="702" y="326"/>
                    </a:lnTo>
                    <a:lnTo>
                      <a:pt x="702" y="151"/>
                    </a:lnTo>
                    <a:lnTo>
                      <a:pt x="326" y="151"/>
                    </a:lnTo>
                    <a:lnTo>
                      <a:pt x="326" y="25"/>
                    </a:lnTo>
                    <a:lnTo>
                      <a:pt x="201" y="25"/>
                    </a:lnTo>
                    <a:lnTo>
                      <a:pt x="201" y="151"/>
                    </a:lnTo>
                    <a:lnTo>
                      <a:pt x="126" y="151"/>
                    </a:lnTo>
                    <a:cubicBezTo>
                      <a:pt x="126" y="126"/>
                      <a:pt x="101" y="126"/>
                      <a:pt x="101" y="100"/>
                    </a:cubicBezTo>
                    <a:lnTo>
                      <a:pt x="101"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00"/>
              <p:cNvSpPr/>
              <p:nvPr/>
            </p:nvSpPr>
            <p:spPr>
              <a:xfrm>
                <a:off x="2852900" y="3699275"/>
                <a:ext cx="17575" cy="4425"/>
              </a:xfrm>
              <a:custGeom>
                <a:rect b="b" l="l" r="r" t="t"/>
                <a:pathLst>
                  <a:path extrusionOk="0" h="177" w="703">
                    <a:moveTo>
                      <a:pt x="1" y="1"/>
                    </a:moveTo>
                    <a:lnTo>
                      <a:pt x="1" y="176"/>
                    </a:lnTo>
                    <a:lnTo>
                      <a:pt x="702" y="176"/>
                    </a:lnTo>
                    <a:lnTo>
                      <a:pt x="702"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00"/>
              <p:cNvSpPr/>
              <p:nvPr/>
            </p:nvSpPr>
            <p:spPr>
              <a:xfrm>
                <a:off x="2857925" y="3683625"/>
                <a:ext cx="13175" cy="13175"/>
              </a:xfrm>
              <a:custGeom>
                <a:rect b="b" l="l" r="r" t="t"/>
                <a:pathLst>
                  <a:path extrusionOk="0" h="527" w="527">
                    <a:moveTo>
                      <a:pt x="301" y="176"/>
                    </a:moveTo>
                    <a:cubicBezTo>
                      <a:pt x="326" y="176"/>
                      <a:pt x="351" y="176"/>
                      <a:pt x="376" y="201"/>
                    </a:cubicBezTo>
                    <a:cubicBezTo>
                      <a:pt x="401" y="226"/>
                      <a:pt x="426" y="251"/>
                      <a:pt x="426" y="276"/>
                    </a:cubicBezTo>
                    <a:cubicBezTo>
                      <a:pt x="426" y="301"/>
                      <a:pt x="401" y="326"/>
                      <a:pt x="401" y="326"/>
                    </a:cubicBezTo>
                    <a:cubicBezTo>
                      <a:pt x="376" y="351"/>
                      <a:pt x="376" y="351"/>
                      <a:pt x="351" y="351"/>
                    </a:cubicBezTo>
                    <a:cubicBezTo>
                      <a:pt x="326" y="351"/>
                      <a:pt x="301" y="351"/>
                      <a:pt x="301" y="326"/>
                    </a:cubicBezTo>
                    <a:cubicBezTo>
                      <a:pt x="276" y="326"/>
                      <a:pt x="276" y="301"/>
                      <a:pt x="276" y="251"/>
                    </a:cubicBezTo>
                    <a:lnTo>
                      <a:pt x="276" y="176"/>
                    </a:lnTo>
                    <a:close/>
                    <a:moveTo>
                      <a:pt x="226" y="0"/>
                    </a:moveTo>
                    <a:cubicBezTo>
                      <a:pt x="150" y="0"/>
                      <a:pt x="75" y="25"/>
                      <a:pt x="50" y="75"/>
                    </a:cubicBezTo>
                    <a:cubicBezTo>
                      <a:pt x="0" y="101"/>
                      <a:pt x="0" y="176"/>
                      <a:pt x="0" y="276"/>
                    </a:cubicBezTo>
                    <a:cubicBezTo>
                      <a:pt x="0" y="301"/>
                      <a:pt x="0" y="326"/>
                      <a:pt x="0" y="376"/>
                    </a:cubicBezTo>
                    <a:cubicBezTo>
                      <a:pt x="0" y="401"/>
                      <a:pt x="0" y="451"/>
                      <a:pt x="25" y="476"/>
                    </a:cubicBezTo>
                    <a:lnTo>
                      <a:pt x="150" y="476"/>
                    </a:lnTo>
                    <a:cubicBezTo>
                      <a:pt x="125" y="451"/>
                      <a:pt x="125" y="426"/>
                      <a:pt x="100" y="401"/>
                    </a:cubicBezTo>
                    <a:cubicBezTo>
                      <a:pt x="100" y="351"/>
                      <a:pt x="100" y="326"/>
                      <a:pt x="100" y="301"/>
                    </a:cubicBezTo>
                    <a:cubicBezTo>
                      <a:pt x="100" y="251"/>
                      <a:pt x="100" y="226"/>
                      <a:pt x="125" y="201"/>
                    </a:cubicBezTo>
                    <a:cubicBezTo>
                      <a:pt x="125" y="176"/>
                      <a:pt x="150" y="176"/>
                      <a:pt x="176" y="176"/>
                    </a:cubicBezTo>
                    <a:lnTo>
                      <a:pt x="176" y="276"/>
                    </a:lnTo>
                    <a:cubicBezTo>
                      <a:pt x="176" y="351"/>
                      <a:pt x="201" y="426"/>
                      <a:pt x="226" y="451"/>
                    </a:cubicBezTo>
                    <a:cubicBezTo>
                      <a:pt x="251" y="502"/>
                      <a:pt x="301" y="527"/>
                      <a:pt x="351" y="527"/>
                    </a:cubicBezTo>
                    <a:cubicBezTo>
                      <a:pt x="401" y="527"/>
                      <a:pt x="451" y="502"/>
                      <a:pt x="476" y="476"/>
                    </a:cubicBezTo>
                    <a:cubicBezTo>
                      <a:pt x="501" y="451"/>
                      <a:pt x="526" y="401"/>
                      <a:pt x="526" y="351"/>
                    </a:cubicBezTo>
                    <a:cubicBezTo>
                      <a:pt x="526" y="301"/>
                      <a:pt x="526" y="276"/>
                      <a:pt x="501" y="251"/>
                    </a:cubicBezTo>
                    <a:cubicBezTo>
                      <a:pt x="476" y="226"/>
                      <a:pt x="476" y="201"/>
                      <a:pt x="426" y="176"/>
                    </a:cubicBezTo>
                    <a:lnTo>
                      <a:pt x="501" y="176"/>
                    </a:lnTo>
                    <a:lnTo>
                      <a:pt x="501"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00"/>
              <p:cNvSpPr/>
              <p:nvPr/>
            </p:nvSpPr>
            <p:spPr>
              <a:xfrm>
                <a:off x="2857925" y="3676725"/>
                <a:ext cx="12550" cy="9425"/>
              </a:xfrm>
              <a:custGeom>
                <a:rect b="b" l="l" r="r" t="t"/>
                <a:pathLst>
                  <a:path extrusionOk="0" h="377" w="502">
                    <a:moveTo>
                      <a:pt x="0" y="1"/>
                    </a:moveTo>
                    <a:cubicBezTo>
                      <a:pt x="0" y="26"/>
                      <a:pt x="0" y="26"/>
                      <a:pt x="0" y="26"/>
                    </a:cubicBezTo>
                    <a:cubicBezTo>
                      <a:pt x="0" y="26"/>
                      <a:pt x="0" y="51"/>
                      <a:pt x="0" y="51"/>
                    </a:cubicBezTo>
                    <a:cubicBezTo>
                      <a:pt x="0" y="76"/>
                      <a:pt x="0" y="126"/>
                      <a:pt x="25" y="151"/>
                    </a:cubicBezTo>
                    <a:cubicBezTo>
                      <a:pt x="25" y="176"/>
                      <a:pt x="50" y="201"/>
                      <a:pt x="75" y="226"/>
                    </a:cubicBezTo>
                    <a:lnTo>
                      <a:pt x="0" y="226"/>
                    </a:lnTo>
                    <a:lnTo>
                      <a:pt x="0" y="377"/>
                    </a:lnTo>
                    <a:lnTo>
                      <a:pt x="501" y="377"/>
                    </a:lnTo>
                    <a:lnTo>
                      <a:pt x="501" y="226"/>
                    </a:lnTo>
                    <a:lnTo>
                      <a:pt x="276" y="226"/>
                    </a:lnTo>
                    <a:cubicBezTo>
                      <a:pt x="226" y="226"/>
                      <a:pt x="201" y="201"/>
                      <a:pt x="150" y="176"/>
                    </a:cubicBezTo>
                    <a:cubicBezTo>
                      <a:pt x="125" y="151"/>
                      <a:pt x="125" y="126"/>
                      <a:pt x="125" y="101"/>
                    </a:cubicBezTo>
                    <a:cubicBezTo>
                      <a:pt x="125" y="76"/>
                      <a:pt x="125" y="51"/>
                      <a:pt x="125" y="51"/>
                    </a:cubicBezTo>
                    <a:cubicBezTo>
                      <a:pt x="125" y="26"/>
                      <a:pt x="125" y="26"/>
                      <a:pt x="150" y="1"/>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00"/>
              <p:cNvSpPr/>
              <p:nvPr/>
            </p:nvSpPr>
            <p:spPr>
              <a:xfrm>
                <a:off x="2857925" y="3664200"/>
                <a:ext cx="13175" cy="13800"/>
              </a:xfrm>
              <a:custGeom>
                <a:rect b="b" l="l" r="r" t="t"/>
                <a:pathLst>
                  <a:path extrusionOk="0" h="552" w="527">
                    <a:moveTo>
                      <a:pt x="201" y="176"/>
                    </a:moveTo>
                    <a:lnTo>
                      <a:pt x="201" y="376"/>
                    </a:lnTo>
                    <a:cubicBezTo>
                      <a:pt x="176" y="376"/>
                      <a:pt x="150" y="351"/>
                      <a:pt x="125" y="351"/>
                    </a:cubicBezTo>
                    <a:cubicBezTo>
                      <a:pt x="100" y="326"/>
                      <a:pt x="100" y="301"/>
                      <a:pt x="100" y="276"/>
                    </a:cubicBezTo>
                    <a:cubicBezTo>
                      <a:pt x="100" y="226"/>
                      <a:pt x="100" y="201"/>
                      <a:pt x="125" y="201"/>
                    </a:cubicBezTo>
                    <a:cubicBezTo>
                      <a:pt x="150" y="176"/>
                      <a:pt x="176" y="176"/>
                      <a:pt x="201" y="176"/>
                    </a:cubicBezTo>
                    <a:close/>
                    <a:moveTo>
                      <a:pt x="251" y="0"/>
                    </a:moveTo>
                    <a:cubicBezTo>
                      <a:pt x="176" y="0"/>
                      <a:pt x="100" y="25"/>
                      <a:pt x="50" y="76"/>
                    </a:cubicBezTo>
                    <a:cubicBezTo>
                      <a:pt x="25" y="126"/>
                      <a:pt x="0" y="176"/>
                      <a:pt x="0" y="276"/>
                    </a:cubicBezTo>
                    <a:cubicBezTo>
                      <a:pt x="0" y="351"/>
                      <a:pt x="25" y="426"/>
                      <a:pt x="50" y="477"/>
                    </a:cubicBezTo>
                    <a:cubicBezTo>
                      <a:pt x="100" y="527"/>
                      <a:pt x="176" y="552"/>
                      <a:pt x="251" y="552"/>
                    </a:cubicBezTo>
                    <a:cubicBezTo>
                      <a:pt x="351" y="552"/>
                      <a:pt x="401" y="527"/>
                      <a:pt x="451" y="477"/>
                    </a:cubicBezTo>
                    <a:cubicBezTo>
                      <a:pt x="501" y="426"/>
                      <a:pt x="526" y="351"/>
                      <a:pt x="526" y="251"/>
                    </a:cubicBezTo>
                    <a:cubicBezTo>
                      <a:pt x="526" y="226"/>
                      <a:pt x="526" y="176"/>
                      <a:pt x="501" y="151"/>
                    </a:cubicBezTo>
                    <a:cubicBezTo>
                      <a:pt x="501" y="101"/>
                      <a:pt x="501" y="76"/>
                      <a:pt x="476" y="25"/>
                    </a:cubicBezTo>
                    <a:lnTo>
                      <a:pt x="351" y="25"/>
                    </a:lnTo>
                    <a:cubicBezTo>
                      <a:pt x="376" y="50"/>
                      <a:pt x="401" y="101"/>
                      <a:pt x="401" y="126"/>
                    </a:cubicBezTo>
                    <a:cubicBezTo>
                      <a:pt x="401" y="176"/>
                      <a:pt x="426" y="201"/>
                      <a:pt x="426" y="251"/>
                    </a:cubicBezTo>
                    <a:cubicBezTo>
                      <a:pt x="426" y="276"/>
                      <a:pt x="401" y="326"/>
                      <a:pt x="376" y="351"/>
                    </a:cubicBezTo>
                    <a:cubicBezTo>
                      <a:pt x="376" y="351"/>
                      <a:pt x="351" y="376"/>
                      <a:pt x="301" y="376"/>
                    </a:cubicBezTo>
                    <a:lnTo>
                      <a:pt x="301"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00"/>
              <p:cNvSpPr/>
              <p:nvPr/>
            </p:nvSpPr>
            <p:spPr>
              <a:xfrm>
                <a:off x="2876700" y="3609050"/>
                <a:ext cx="34500" cy="223725"/>
              </a:xfrm>
              <a:custGeom>
                <a:rect b="b" l="l" r="r" t="t"/>
                <a:pathLst>
                  <a:path extrusionOk="0" h="8949" w="1380">
                    <a:moveTo>
                      <a:pt x="201" y="1"/>
                    </a:moveTo>
                    <a:cubicBezTo>
                      <a:pt x="76" y="1"/>
                      <a:pt x="1" y="76"/>
                      <a:pt x="1" y="201"/>
                    </a:cubicBezTo>
                    <a:lnTo>
                      <a:pt x="1" y="8748"/>
                    </a:lnTo>
                    <a:cubicBezTo>
                      <a:pt x="1" y="8848"/>
                      <a:pt x="76" y="8948"/>
                      <a:pt x="201" y="8948"/>
                    </a:cubicBezTo>
                    <a:lnTo>
                      <a:pt x="1379" y="8948"/>
                    </a:lnTo>
                    <a:lnTo>
                      <a:pt x="13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00"/>
              <p:cNvSpPr/>
              <p:nvPr/>
            </p:nvSpPr>
            <p:spPr>
              <a:xfrm>
                <a:off x="2851025" y="3463700"/>
                <a:ext cx="50775" cy="34475"/>
              </a:xfrm>
              <a:custGeom>
                <a:rect b="b" l="l" r="r" t="t"/>
                <a:pathLst>
                  <a:path extrusionOk="0" h="1379" w="2031">
                    <a:moveTo>
                      <a:pt x="226" y="0"/>
                    </a:moveTo>
                    <a:cubicBezTo>
                      <a:pt x="101" y="0"/>
                      <a:pt x="0" y="101"/>
                      <a:pt x="0" y="201"/>
                    </a:cubicBezTo>
                    <a:lnTo>
                      <a:pt x="0" y="1178"/>
                    </a:lnTo>
                    <a:cubicBezTo>
                      <a:pt x="0" y="1304"/>
                      <a:pt x="101" y="1379"/>
                      <a:pt x="226" y="1379"/>
                    </a:cubicBezTo>
                    <a:lnTo>
                      <a:pt x="1830" y="1379"/>
                    </a:lnTo>
                    <a:cubicBezTo>
                      <a:pt x="1930" y="1379"/>
                      <a:pt x="2030" y="1304"/>
                      <a:pt x="2030" y="1178"/>
                    </a:cubicBezTo>
                    <a:lnTo>
                      <a:pt x="2030" y="201"/>
                    </a:lnTo>
                    <a:cubicBezTo>
                      <a:pt x="2030" y="101"/>
                      <a:pt x="1930" y="0"/>
                      <a:pt x="1830" y="0"/>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00"/>
              <p:cNvSpPr/>
              <p:nvPr/>
            </p:nvSpPr>
            <p:spPr>
              <a:xfrm>
                <a:off x="2847900" y="3461825"/>
                <a:ext cx="5650" cy="31350"/>
              </a:xfrm>
              <a:custGeom>
                <a:rect b="b" l="l" r="r" t="t"/>
                <a:pathLst>
                  <a:path extrusionOk="0" h="1254" w="226">
                    <a:moveTo>
                      <a:pt x="0" y="0"/>
                    </a:moveTo>
                    <a:lnTo>
                      <a:pt x="0" y="1253"/>
                    </a:lnTo>
                    <a:lnTo>
                      <a:pt x="226" y="1253"/>
                    </a:lnTo>
                    <a:lnTo>
                      <a:pt x="226" y="0"/>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00"/>
              <p:cNvSpPr/>
              <p:nvPr/>
            </p:nvSpPr>
            <p:spPr>
              <a:xfrm>
                <a:off x="2898025" y="3461825"/>
                <a:ext cx="5650" cy="31350"/>
              </a:xfrm>
              <a:custGeom>
                <a:rect b="b" l="l" r="r" t="t"/>
                <a:pathLst>
                  <a:path extrusionOk="0" h="1254" w="226">
                    <a:moveTo>
                      <a:pt x="0" y="0"/>
                    </a:moveTo>
                    <a:lnTo>
                      <a:pt x="0" y="1253"/>
                    </a:lnTo>
                    <a:lnTo>
                      <a:pt x="226" y="1253"/>
                    </a:lnTo>
                    <a:lnTo>
                      <a:pt x="226" y="0"/>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00"/>
              <p:cNvSpPr/>
              <p:nvPr/>
            </p:nvSpPr>
            <p:spPr>
              <a:xfrm>
                <a:off x="2874200" y="3461825"/>
                <a:ext cx="3175" cy="31350"/>
              </a:xfrm>
              <a:custGeom>
                <a:rect b="b" l="l" r="r" t="t"/>
                <a:pathLst>
                  <a:path extrusionOk="0" h="1254" w="127">
                    <a:moveTo>
                      <a:pt x="1" y="0"/>
                    </a:moveTo>
                    <a:lnTo>
                      <a:pt x="1" y="1253"/>
                    </a:lnTo>
                    <a:lnTo>
                      <a:pt x="126" y="1253"/>
                    </a:lnTo>
                    <a:lnTo>
                      <a:pt x="126" y="0"/>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00"/>
              <p:cNvSpPr/>
              <p:nvPr/>
            </p:nvSpPr>
            <p:spPr>
              <a:xfrm>
                <a:off x="3000775" y="3480600"/>
                <a:ext cx="69575" cy="378475"/>
              </a:xfrm>
              <a:custGeom>
                <a:rect b="b" l="l" r="r" t="t"/>
                <a:pathLst>
                  <a:path extrusionOk="0" h="15139" w="2783">
                    <a:moveTo>
                      <a:pt x="702" y="1"/>
                    </a:moveTo>
                    <a:cubicBezTo>
                      <a:pt x="602" y="1"/>
                      <a:pt x="502" y="101"/>
                      <a:pt x="502" y="227"/>
                    </a:cubicBezTo>
                    <a:lnTo>
                      <a:pt x="502" y="3610"/>
                    </a:lnTo>
                    <a:lnTo>
                      <a:pt x="226" y="3610"/>
                    </a:lnTo>
                    <a:cubicBezTo>
                      <a:pt x="101" y="3610"/>
                      <a:pt x="0" y="3710"/>
                      <a:pt x="0" y="3810"/>
                    </a:cubicBezTo>
                    <a:lnTo>
                      <a:pt x="0" y="14938"/>
                    </a:lnTo>
                    <a:cubicBezTo>
                      <a:pt x="0" y="15064"/>
                      <a:pt x="101" y="15139"/>
                      <a:pt x="226" y="15139"/>
                    </a:cubicBezTo>
                    <a:lnTo>
                      <a:pt x="2582" y="15139"/>
                    </a:lnTo>
                    <a:cubicBezTo>
                      <a:pt x="2682" y="15139"/>
                      <a:pt x="2782" y="15064"/>
                      <a:pt x="2782" y="14938"/>
                    </a:cubicBezTo>
                    <a:lnTo>
                      <a:pt x="2782" y="3810"/>
                    </a:lnTo>
                    <a:cubicBezTo>
                      <a:pt x="2782" y="3710"/>
                      <a:pt x="2682" y="3610"/>
                      <a:pt x="2582" y="3610"/>
                    </a:cubicBezTo>
                    <a:lnTo>
                      <a:pt x="2306" y="3610"/>
                    </a:lnTo>
                    <a:lnTo>
                      <a:pt x="2306" y="227"/>
                    </a:lnTo>
                    <a:cubicBezTo>
                      <a:pt x="2306" y="101"/>
                      <a:pt x="2206" y="1"/>
                      <a:pt x="2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00"/>
              <p:cNvSpPr/>
              <p:nvPr/>
            </p:nvSpPr>
            <p:spPr>
              <a:xfrm>
                <a:off x="3017075" y="3766325"/>
                <a:ext cx="13175" cy="9425"/>
              </a:xfrm>
              <a:custGeom>
                <a:rect b="b" l="l" r="r" t="t"/>
                <a:pathLst>
                  <a:path extrusionOk="0" h="377" w="527">
                    <a:moveTo>
                      <a:pt x="0" y="1"/>
                    </a:moveTo>
                    <a:cubicBezTo>
                      <a:pt x="0" y="1"/>
                      <a:pt x="0" y="26"/>
                      <a:pt x="0" y="26"/>
                    </a:cubicBezTo>
                    <a:cubicBezTo>
                      <a:pt x="0" y="26"/>
                      <a:pt x="0" y="26"/>
                      <a:pt x="0" y="51"/>
                    </a:cubicBezTo>
                    <a:cubicBezTo>
                      <a:pt x="0" y="76"/>
                      <a:pt x="0" y="101"/>
                      <a:pt x="25" y="126"/>
                    </a:cubicBezTo>
                    <a:cubicBezTo>
                      <a:pt x="25" y="151"/>
                      <a:pt x="50" y="176"/>
                      <a:pt x="100" y="201"/>
                    </a:cubicBezTo>
                    <a:lnTo>
                      <a:pt x="0" y="201"/>
                    </a:lnTo>
                    <a:lnTo>
                      <a:pt x="0" y="377"/>
                    </a:lnTo>
                    <a:lnTo>
                      <a:pt x="526" y="377"/>
                    </a:lnTo>
                    <a:lnTo>
                      <a:pt x="526" y="201"/>
                    </a:lnTo>
                    <a:lnTo>
                      <a:pt x="276" y="201"/>
                    </a:lnTo>
                    <a:cubicBezTo>
                      <a:pt x="226" y="201"/>
                      <a:pt x="201" y="201"/>
                      <a:pt x="175" y="176"/>
                    </a:cubicBezTo>
                    <a:cubicBezTo>
                      <a:pt x="150" y="151"/>
                      <a:pt x="125" y="126"/>
                      <a:pt x="125" y="76"/>
                    </a:cubicBezTo>
                    <a:cubicBezTo>
                      <a:pt x="125" y="51"/>
                      <a:pt x="125" y="51"/>
                      <a:pt x="125" y="26"/>
                    </a:cubicBezTo>
                    <a:cubicBezTo>
                      <a:pt x="125" y="26"/>
                      <a:pt x="150" y="1"/>
                      <a:pt x="150" y="1"/>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00"/>
              <p:cNvSpPr/>
              <p:nvPr/>
            </p:nvSpPr>
            <p:spPr>
              <a:xfrm>
                <a:off x="3017075" y="3753800"/>
                <a:ext cx="13175" cy="13175"/>
              </a:xfrm>
              <a:custGeom>
                <a:rect b="b" l="l" r="r" t="t"/>
                <a:pathLst>
                  <a:path extrusionOk="0" h="527" w="527">
                    <a:moveTo>
                      <a:pt x="201" y="151"/>
                    </a:moveTo>
                    <a:lnTo>
                      <a:pt x="201" y="376"/>
                    </a:lnTo>
                    <a:cubicBezTo>
                      <a:pt x="175" y="351"/>
                      <a:pt x="150" y="351"/>
                      <a:pt x="125" y="326"/>
                    </a:cubicBezTo>
                    <a:cubicBezTo>
                      <a:pt x="100" y="301"/>
                      <a:pt x="100" y="276"/>
                      <a:pt x="100" y="251"/>
                    </a:cubicBezTo>
                    <a:cubicBezTo>
                      <a:pt x="100" y="226"/>
                      <a:pt x="100" y="201"/>
                      <a:pt x="125" y="176"/>
                    </a:cubicBezTo>
                    <a:cubicBezTo>
                      <a:pt x="150" y="176"/>
                      <a:pt x="175" y="151"/>
                      <a:pt x="201" y="151"/>
                    </a:cubicBezTo>
                    <a:close/>
                    <a:moveTo>
                      <a:pt x="251" y="0"/>
                    </a:moveTo>
                    <a:cubicBezTo>
                      <a:pt x="175" y="0"/>
                      <a:pt x="125" y="25"/>
                      <a:pt x="75" y="50"/>
                    </a:cubicBezTo>
                    <a:cubicBezTo>
                      <a:pt x="25" y="101"/>
                      <a:pt x="0" y="176"/>
                      <a:pt x="0" y="251"/>
                    </a:cubicBezTo>
                    <a:cubicBezTo>
                      <a:pt x="0" y="351"/>
                      <a:pt x="25" y="401"/>
                      <a:pt x="75" y="451"/>
                    </a:cubicBezTo>
                    <a:cubicBezTo>
                      <a:pt x="125" y="502"/>
                      <a:pt x="175" y="527"/>
                      <a:pt x="251" y="527"/>
                    </a:cubicBezTo>
                    <a:cubicBezTo>
                      <a:pt x="351" y="527"/>
                      <a:pt x="401" y="502"/>
                      <a:pt x="451" y="451"/>
                    </a:cubicBezTo>
                    <a:cubicBezTo>
                      <a:pt x="501" y="401"/>
                      <a:pt x="526" y="326"/>
                      <a:pt x="526" y="251"/>
                    </a:cubicBezTo>
                    <a:cubicBezTo>
                      <a:pt x="526" y="201"/>
                      <a:pt x="526" y="176"/>
                      <a:pt x="526" y="126"/>
                    </a:cubicBezTo>
                    <a:cubicBezTo>
                      <a:pt x="501" y="101"/>
                      <a:pt x="501" y="50"/>
                      <a:pt x="476" y="25"/>
                    </a:cubicBezTo>
                    <a:lnTo>
                      <a:pt x="351" y="25"/>
                    </a:lnTo>
                    <a:cubicBezTo>
                      <a:pt x="376" y="50"/>
                      <a:pt x="401" y="101"/>
                      <a:pt x="401" y="126"/>
                    </a:cubicBezTo>
                    <a:cubicBezTo>
                      <a:pt x="426" y="151"/>
                      <a:pt x="426" y="201"/>
                      <a:pt x="426" y="226"/>
                    </a:cubicBezTo>
                    <a:cubicBezTo>
                      <a:pt x="426" y="276"/>
                      <a:pt x="401" y="301"/>
                      <a:pt x="401" y="326"/>
                    </a:cubicBezTo>
                    <a:cubicBezTo>
                      <a:pt x="376" y="351"/>
                      <a:pt x="351" y="376"/>
                      <a:pt x="301" y="376"/>
                    </a:cubicBezTo>
                    <a:lnTo>
                      <a:pt x="301"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00"/>
              <p:cNvSpPr/>
              <p:nvPr/>
            </p:nvSpPr>
            <p:spPr>
              <a:xfrm>
                <a:off x="3012050" y="3745025"/>
                <a:ext cx="18200" cy="13800"/>
              </a:xfrm>
              <a:custGeom>
                <a:rect b="b" l="l" r="r" t="t"/>
                <a:pathLst>
                  <a:path extrusionOk="0" h="552" w="728">
                    <a:moveTo>
                      <a:pt x="452" y="151"/>
                    </a:moveTo>
                    <a:cubicBezTo>
                      <a:pt x="502" y="151"/>
                      <a:pt x="552" y="176"/>
                      <a:pt x="577" y="176"/>
                    </a:cubicBezTo>
                    <a:cubicBezTo>
                      <a:pt x="602" y="201"/>
                      <a:pt x="602" y="226"/>
                      <a:pt x="602" y="276"/>
                    </a:cubicBezTo>
                    <a:cubicBezTo>
                      <a:pt x="602" y="301"/>
                      <a:pt x="602" y="326"/>
                      <a:pt x="577" y="351"/>
                    </a:cubicBezTo>
                    <a:cubicBezTo>
                      <a:pt x="552" y="376"/>
                      <a:pt x="502" y="376"/>
                      <a:pt x="452" y="376"/>
                    </a:cubicBezTo>
                    <a:cubicBezTo>
                      <a:pt x="427" y="376"/>
                      <a:pt x="376" y="376"/>
                      <a:pt x="351" y="351"/>
                    </a:cubicBezTo>
                    <a:cubicBezTo>
                      <a:pt x="326" y="326"/>
                      <a:pt x="326" y="301"/>
                      <a:pt x="326" y="276"/>
                    </a:cubicBezTo>
                    <a:cubicBezTo>
                      <a:pt x="326" y="226"/>
                      <a:pt x="326" y="201"/>
                      <a:pt x="351" y="176"/>
                    </a:cubicBezTo>
                    <a:cubicBezTo>
                      <a:pt x="376" y="176"/>
                      <a:pt x="427" y="151"/>
                      <a:pt x="452" y="151"/>
                    </a:cubicBezTo>
                    <a:close/>
                    <a:moveTo>
                      <a:pt x="1" y="0"/>
                    </a:moveTo>
                    <a:lnTo>
                      <a:pt x="1" y="151"/>
                    </a:lnTo>
                    <a:lnTo>
                      <a:pt x="276" y="151"/>
                    </a:lnTo>
                    <a:cubicBezTo>
                      <a:pt x="251" y="176"/>
                      <a:pt x="226" y="201"/>
                      <a:pt x="226" y="226"/>
                    </a:cubicBezTo>
                    <a:cubicBezTo>
                      <a:pt x="201" y="251"/>
                      <a:pt x="201" y="301"/>
                      <a:pt x="201" y="326"/>
                    </a:cubicBezTo>
                    <a:cubicBezTo>
                      <a:pt x="201" y="401"/>
                      <a:pt x="226" y="452"/>
                      <a:pt x="276" y="477"/>
                    </a:cubicBezTo>
                    <a:cubicBezTo>
                      <a:pt x="326" y="527"/>
                      <a:pt x="376" y="552"/>
                      <a:pt x="452" y="552"/>
                    </a:cubicBezTo>
                    <a:cubicBezTo>
                      <a:pt x="552" y="552"/>
                      <a:pt x="602" y="527"/>
                      <a:pt x="652" y="477"/>
                    </a:cubicBezTo>
                    <a:cubicBezTo>
                      <a:pt x="702" y="452"/>
                      <a:pt x="727" y="401"/>
                      <a:pt x="727" y="326"/>
                    </a:cubicBezTo>
                    <a:cubicBezTo>
                      <a:pt x="727" y="301"/>
                      <a:pt x="727" y="251"/>
                      <a:pt x="702" y="226"/>
                    </a:cubicBezTo>
                    <a:cubicBezTo>
                      <a:pt x="702" y="201"/>
                      <a:pt x="677" y="176"/>
                      <a:pt x="652" y="151"/>
                    </a:cubicBezTo>
                    <a:lnTo>
                      <a:pt x="727" y="151"/>
                    </a:lnTo>
                    <a:lnTo>
                      <a:pt x="7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00"/>
              <p:cNvSpPr/>
              <p:nvPr/>
            </p:nvSpPr>
            <p:spPr>
              <a:xfrm>
                <a:off x="3012050" y="3731875"/>
                <a:ext cx="18200" cy="12550"/>
              </a:xfrm>
              <a:custGeom>
                <a:rect b="b" l="l" r="r" t="t"/>
                <a:pathLst>
                  <a:path extrusionOk="0" h="502" w="728">
                    <a:moveTo>
                      <a:pt x="402" y="0"/>
                    </a:moveTo>
                    <a:cubicBezTo>
                      <a:pt x="326" y="0"/>
                      <a:pt x="276" y="25"/>
                      <a:pt x="251" y="50"/>
                    </a:cubicBezTo>
                    <a:cubicBezTo>
                      <a:pt x="226" y="75"/>
                      <a:pt x="201" y="125"/>
                      <a:pt x="201" y="176"/>
                    </a:cubicBezTo>
                    <a:cubicBezTo>
                      <a:pt x="201" y="201"/>
                      <a:pt x="201" y="251"/>
                      <a:pt x="226" y="276"/>
                    </a:cubicBezTo>
                    <a:cubicBezTo>
                      <a:pt x="226" y="301"/>
                      <a:pt x="251" y="326"/>
                      <a:pt x="276" y="351"/>
                    </a:cubicBezTo>
                    <a:lnTo>
                      <a:pt x="1" y="351"/>
                    </a:lnTo>
                    <a:lnTo>
                      <a:pt x="1" y="501"/>
                    </a:lnTo>
                    <a:lnTo>
                      <a:pt x="727" y="501"/>
                    </a:lnTo>
                    <a:lnTo>
                      <a:pt x="727" y="351"/>
                    </a:lnTo>
                    <a:lnTo>
                      <a:pt x="477" y="351"/>
                    </a:lnTo>
                    <a:cubicBezTo>
                      <a:pt x="427" y="351"/>
                      <a:pt x="376" y="326"/>
                      <a:pt x="351" y="326"/>
                    </a:cubicBezTo>
                    <a:cubicBezTo>
                      <a:pt x="326" y="301"/>
                      <a:pt x="326" y="276"/>
                      <a:pt x="326" y="226"/>
                    </a:cubicBezTo>
                    <a:cubicBezTo>
                      <a:pt x="326" y="226"/>
                      <a:pt x="326" y="201"/>
                      <a:pt x="326" y="201"/>
                    </a:cubicBezTo>
                    <a:cubicBezTo>
                      <a:pt x="326" y="201"/>
                      <a:pt x="351" y="176"/>
                      <a:pt x="351" y="176"/>
                    </a:cubicBezTo>
                    <a:lnTo>
                      <a:pt x="376" y="176"/>
                    </a:lnTo>
                    <a:cubicBezTo>
                      <a:pt x="402" y="151"/>
                      <a:pt x="427" y="151"/>
                      <a:pt x="477" y="151"/>
                    </a:cubicBezTo>
                    <a:lnTo>
                      <a:pt x="727" y="151"/>
                    </a:lnTo>
                    <a:lnTo>
                      <a:pt x="7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00"/>
              <p:cNvSpPr/>
              <p:nvPr/>
            </p:nvSpPr>
            <p:spPr>
              <a:xfrm>
                <a:off x="3017075" y="3722475"/>
                <a:ext cx="13175" cy="13175"/>
              </a:xfrm>
              <a:custGeom>
                <a:rect b="b" l="l" r="r" t="t"/>
                <a:pathLst>
                  <a:path extrusionOk="0" h="527" w="527">
                    <a:moveTo>
                      <a:pt x="301" y="176"/>
                    </a:moveTo>
                    <a:cubicBezTo>
                      <a:pt x="351" y="176"/>
                      <a:pt x="376" y="176"/>
                      <a:pt x="376" y="201"/>
                    </a:cubicBezTo>
                    <a:cubicBezTo>
                      <a:pt x="401" y="226"/>
                      <a:pt x="426" y="251"/>
                      <a:pt x="426" y="276"/>
                    </a:cubicBezTo>
                    <a:cubicBezTo>
                      <a:pt x="426" y="301"/>
                      <a:pt x="426" y="326"/>
                      <a:pt x="401" y="351"/>
                    </a:cubicBezTo>
                    <a:lnTo>
                      <a:pt x="351" y="351"/>
                    </a:lnTo>
                    <a:cubicBezTo>
                      <a:pt x="326" y="351"/>
                      <a:pt x="326" y="351"/>
                      <a:pt x="301" y="326"/>
                    </a:cubicBezTo>
                    <a:cubicBezTo>
                      <a:pt x="301" y="326"/>
                      <a:pt x="276" y="301"/>
                      <a:pt x="276" y="251"/>
                    </a:cubicBezTo>
                    <a:lnTo>
                      <a:pt x="276" y="176"/>
                    </a:lnTo>
                    <a:close/>
                    <a:moveTo>
                      <a:pt x="226" y="0"/>
                    </a:moveTo>
                    <a:cubicBezTo>
                      <a:pt x="150" y="0"/>
                      <a:pt x="75" y="25"/>
                      <a:pt x="50" y="75"/>
                    </a:cubicBezTo>
                    <a:cubicBezTo>
                      <a:pt x="25" y="126"/>
                      <a:pt x="0" y="176"/>
                      <a:pt x="0" y="276"/>
                    </a:cubicBezTo>
                    <a:cubicBezTo>
                      <a:pt x="0" y="301"/>
                      <a:pt x="0" y="351"/>
                      <a:pt x="0" y="376"/>
                    </a:cubicBezTo>
                    <a:cubicBezTo>
                      <a:pt x="0" y="401"/>
                      <a:pt x="0" y="451"/>
                      <a:pt x="25" y="476"/>
                    </a:cubicBezTo>
                    <a:lnTo>
                      <a:pt x="150" y="476"/>
                    </a:lnTo>
                    <a:cubicBezTo>
                      <a:pt x="125" y="451"/>
                      <a:pt x="125" y="426"/>
                      <a:pt x="125" y="401"/>
                    </a:cubicBezTo>
                    <a:cubicBezTo>
                      <a:pt x="100" y="376"/>
                      <a:pt x="100" y="326"/>
                      <a:pt x="100" y="301"/>
                    </a:cubicBezTo>
                    <a:cubicBezTo>
                      <a:pt x="100" y="251"/>
                      <a:pt x="100" y="226"/>
                      <a:pt x="125" y="201"/>
                    </a:cubicBezTo>
                    <a:cubicBezTo>
                      <a:pt x="125" y="176"/>
                      <a:pt x="150" y="176"/>
                      <a:pt x="175" y="176"/>
                    </a:cubicBezTo>
                    <a:lnTo>
                      <a:pt x="201" y="176"/>
                    </a:lnTo>
                    <a:lnTo>
                      <a:pt x="201" y="276"/>
                    </a:lnTo>
                    <a:cubicBezTo>
                      <a:pt x="201" y="351"/>
                      <a:pt x="201" y="426"/>
                      <a:pt x="226" y="476"/>
                    </a:cubicBezTo>
                    <a:cubicBezTo>
                      <a:pt x="251" y="501"/>
                      <a:pt x="301" y="527"/>
                      <a:pt x="351" y="527"/>
                    </a:cubicBezTo>
                    <a:cubicBezTo>
                      <a:pt x="401" y="527"/>
                      <a:pt x="451" y="501"/>
                      <a:pt x="476" y="476"/>
                    </a:cubicBezTo>
                    <a:cubicBezTo>
                      <a:pt x="501" y="451"/>
                      <a:pt x="526" y="401"/>
                      <a:pt x="526" y="351"/>
                    </a:cubicBezTo>
                    <a:cubicBezTo>
                      <a:pt x="526" y="301"/>
                      <a:pt x="526" y="276"/>
                      <a:pt x="501" y="251"/>
                    </a:cubicBezTo>
                    <a:cubicBezTo>
                      <a:pt x="501" y="226"/>
                      <a:pt x="476" y="201"/>
                      <a:pt x="451" y="176"/>
                    </a:cubicBezTo>
                    <a:lnTo>
                      <a:pt x="526" y="176"/>
                    </a:lnTo>
                    <a:lnTo>
                      <a:pt x="526"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00"/>
              <p:cNvSpPr/>
              <p:nvPr/>
            </p:nvSpPr>
            <p:spPr>
              <a:xfrm>
                <a:off x="3017075" y="3712450"/>
                <a:ext cx="13175" cy="12550"/>
              </a:xfrm>
              <a:custGeom>
                <a:rect b="b" l="l" r="r" t="t"/>
                <a:pathLst>
                  <a:path extrusionOk="0" h="502" w="527">
                    <a:moveTo>
                      <a:pt x="201" y="0"/>
                    </a:moveTo>
                    <a:cubicBezTo>
                      <a:pt x="125" y="0"/>
                      <a:pt x="75" y="25"/>
                      <a:pt x="50" y="50"/>
                    </a:cubicBezTo>
                    <a:cubicBezTo>
                      <a:pt x="25" y="75"/>
                      <a:pt x="0" y="126"/>
                      <a:pt x="0" y="176"/>
                    </a:cubicBezTo>
                    <a:cubicBezTo>
                      <a:pt x="0" y="201"/>
                      <a:pt x="0" y="251"/>
                      <a:pt x="25" y="276"/>
                    </a:cubicBezTo>
                    <a:cubicBezTo>
                      <a:pt x="25" y="301"/>
                      <a:pt x="50" y="326"/>
                      <a:pt x="75" y="351"/>
                    </a:cubicBezTo>
                    <a:lnTo>
                      <a:pt x="0" y="351"/>
                    </a:lnTo>
                    <a:lnTo>
                      <a:pt x="0" y="501"/>
                    </a:lnTo>
                    <a:lnTo>
                      <a:pt x="526" y="501"/>
                    </a:lnTo>
                    <a:lnTo>
                      <a:pt x="526" y="351"/>
                    </a:lnTo>
                    <a:lnTo>
                      <a:pt x="276" y="351"/>
                    </a:lnTo>
                    <a:cubicBezTo>
                      <a:pt x="226" y="351"/>
                      <a:pt x="175" y="351"/>
                      <a:pt x="150" y="326"/>
                    </a:cubicBezTo>
                    <a:cubicBezTo>
                      <a:pt x="125" y="301"/>
                      <a:pt x="125" y="276"/>
                      <a:pt x="125" y="251"/>
                    </a:cubicBezTo>
                    <a:cubicBezTo>
                      <a:pt x="125" y="226"/>
                      <a:pt x="125" y="226"/>
                      <a:pt x="125" y="201"/>
                    </a:cubicBezTo>
                    <a:cubicBezTo>
                      <a:pt x="125" y="201"/>
                      <a:pt x="150" y="176"/>
                      <a:pt x="150" y="176"/>
                    </a:cubicBezTo>
                    <a:lnTo>
                      <a:pt x="526" y="176"/>
                    </a:lnTo>
                    <a:lnTo>
                      <a:pt x="526"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00"/>
              <p:cNvSpPr/>
              <p:nvPr/>
            </p:nvSpPr>
            <p:spPr>
              <a:xfrm>
                <a:off x="3012050" y="3702425"/>
                <a:ext cx="18200" cy="13800"/>
              </a:xfrm>
              <a:custGeom>
                <a:rect b="b" l="l" r="r" t="t"/>
                <a:pathLst>
                  <a:path extrusionOk="0" h="552" w="728">
                    <a:moveTo>
                      <a:pt x="452" y="176"/>
                    </a:moveTo>
                    <a:cubicBezTo>
                      <a:pt x="502" y="176"/>
                      <a:pt x="552" y="176"/>
                      <a:pt x="577" y="201"/>
                    </a:cubicBezTo>
                    <a:cubicBezTo>
                      <a:pt x="602" y="226"/>
                      <a:pt x="602" y="251"/>
                      <a:pt x="602" y="276"/>
                    </a:cubicBezTo>
                    <a:cubicBezTo>
                      <a:pt x="602" y="301"/>
                      <a:pt x="602" y="326"/>
                      <a:pt x="577" y="351"/>
                    </a:cubicBezTo>
                    <a:cubicBezTo>
                      <a:pt x="552" y="376"/>
                      <a:pt x="502" y="376"/>
                      <a:pt x="452" y="376"/>
                    </a:cubicBezTo>
                    <a:cubicBezTo>
                      <a:pt x="427" y="376"/>
                      <a:pt x="376" y="376"/>
                      <a:pt x="351" y="351"/>
                    </a:cubicBezTo>
                    <a:cubicBezTo>
                      <a:pt x="326" y="326"/>
                      <a:pt x="326" y="301"/>
                      <a:pt x="326" y="276"/>
                    </a:cubicBezTo>
                    <a:cubicBezTo>
                      <a:pt x="326" y="251"/>
                      <a:pt x="326" y="226"/>
                      <a:pt x="351" y="201"/>
                    </a:cubicBezTo>
                    <a:cubicBezTo>
                      <a:pt x="376" y="176"/>
                      <a:pt x="427" y="176"/>
                      <a:pt x="452" y="176"/>
                    </a:cubicBezTo>
                    <a:close/>
                    <a:moveTo>
                      <a:pt x="1" y="0"/>
                    </a:moveTo>
                    <a:lnTo>
                      <a:pt x="1" y="176"/>
                    </a:lnTo>
                    <a:lnTo>
                      <a:pt x="276" y="176"/>
                    </a:lnTo>
                    <a:cubicBezTo>
                      <a:pt x="251" y="201"/>
                      <a:pt x="226" y="226"/>
                      <a:pt x="226" y="251"/>
                    </a:cubicBezTo>
                    <a:cubicBezTo>
                      <a:pt x="201" y="276"/>
                      <a:pt x="201" y="301"/>
                      <a:pt x="201" y="326"/>
                    </a:cubicBezTo>
                    <a:cubicBezTo>
                      <a:pt x="201" y="401"/>
                      <a:pt x="226" y="451"/>
                      <a:pt x="276" y="501"/>
                    </a:cubicBezTo>
                    <a:cubicBezTo>
                      <a:pt x="326" y="527"/>
                      <a:pt x="376" y="552"/>
                      <a:pt x="452" y="552"/>
                    </a:cubicBezTo>
                    <a:cubicBezTo>
                      <a:pt x="552" y="552"/>
                      <a:pt x="602" y="527"/>
                      <a:pt x="652" y="501"/>
                    </a:cubicBezTo>
                    <a:cubicBezTo>
                      <a:pt x="702" y="451"/>
                      <a:pt x="727" y="401"/>
                      <a:pt x="727" y="326"/>
                    </a:cubicBezTo>
                    <a:cubicBezTo>
                      <a:pt x="727" y="301"/>
                      <a:pt x="727" y="276"/>
                      <a:pt x="702" y="251"/>
                    </a:cubicBezTo>
                    <a:cubicBezTo>
                      <a:pt x="702" y="226"/>
                      <a:pt x="677" y="201"/>
                      <a:pt x="652" y="176"/>
                    </a:cubicBezTo>
                    <a:lnTo>
                      <a:pt x="727" y="176"/>
                    </a:lnTo>
                    <a:lnTo>
                      <a:pt x="7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00"/>
              <p:cNvSpPr/>
              <p:nvPr/>
            </p:nvSpPr>
            <p:spPr>
              <a:xfrm>
                <a:off x="3012050" y="3697400"/>
                <a:ext cx="18200" cy="10050"/>
              </a:xfrm>
              <a:custGeom>
                <a:rect b="b" l="l" r="r" t="t"/>
                <a:pathLst>
                  <a:path extrusionOk="0" h="402" w="728">
                    <a:moveTo>
                      <a:pt x="1" y="1"/>
                    </a:moveTo>
                    <a:lnTo>
                      <a:pt x="1" y="126"/>
                    </a:lnTo>
                    <a:cubicBezTo>
                      <a:pt x="1" y="201"/>
                      <a:pt x="26" y="251"/>
                      <a:pt x="51" y="276"/>
                    </a:cubicBezTo>
                    <a:cubicBezTo>
                      <a:pt x="76" y="301"/>
                      <a:pt x="126" y="326"/>
                      <a:pt x="176" y="326"/>
                    </a:cubicBezTo>
                    <a:lnTo>
                      <a:pt x="201" y="326"/>
                    </a:lnTo>
                    <a:lnTo>
                      <a:pt x="201" y="402"/>
                    </a:lnTo>
                    <a:lnTo>
                      <a:pt x="326" y="402"/>
                    </a:lnTo>
                    <a:lnTo>
                      <a:pt x="326" y="326"/>
                    </a:lnTo>
                    <a:lnTo>
                      <a:pt x="727" y="326"/>
                    </a:lnTo>
                    <a:lnTo>
                      <a:pt x="727" y="151"/>
                    </a:lnTo>
                    <a:lnTo>
                      <a:pt x="326" y="151"/>
                    </a:lnTo>
                    <a:lnTo>
                      <a:pt x="326" y="26"/>
                    </a:lnTo>
                    <a:lnTo>
                      <a:pt x="201" y="26"/>
                    </a:lnTo>
                    <a:lnTo>
                      <a:pt x="201" y="151"/>
                    </a:lnTo>
                    <a:lnTo>
                      <a:pt x="126" y="151"/>
                    </a:lnTo>
                    <a:cubicBezTo>
                      <a:pt x="126" y="126"/>
                      <a:pt x="126" y="126"/>
                      <a:pt x="126" y="101"/>
                    </a:cubicBezTo>
                    <a:lnTo>
                      <a:pt x="126"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00"/>
              <p:cNvSpPr/>
              <p:nvPr/>
            </p:nvSpPr>
            <p:spPr>
              <a:xfrm>
                <a:off x="3012050" y="3693650"/>
                <a:ext cx="18200" cy="4400"/>
              </a:xfrm>
              <a:custGeom>
                <a:rect b="b" l="l" r="r" t="t"/>
                <a:pathLst>
                  <a:path extrusionOk="0" h="176" w="728">
                    <a:moveTo>
                      <a:pt x="1" y="0"/>
                    </a:moveTo>
                    <a:lnTo>
                      <a:pt x="1" y="176"/>
                    </a:lnTo>
                    <a:lnTo>
                      <a:pt x="727" y="176"/>
                    </a:lnTo>
                    <a:lnTo>
                      <a:pt x="7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00"/>
              <p:cNvSpPr/>
              <p:nvPr/>
            </p:nvSpPr>
            <p:spPr>
              <a:xfrm>
                <a:off x="3017075" y="3677975"/>
                <a:ext cx="13175" cy="13200"/>
              </a:xfrm>
              <a:custGeom>
                <a:rect b="b" l="l" r="r" t="t"/>
                <a:pathLst>
                  <a:path extrusionOk="0" h="528" w="527">
                    <a:moveTo>
                      <a:pt x="301" y="176"/>
                    </a:moveTo>
                    <a:cubicBezTo>
                      <a:pt x="351" y="176"/>
                      <a:pt x="376" y="176"/>
                      <a:pt x="376" y="201"/>
                    </a:cubicBezTo>
                    <a:cubicBezTo>
                      <a:pt x="401" y="226"/>
                      <a:pt x="426" y="251"/>
                      <a:pt x="426" y="276"/>
                    </a:cubicBezTo>
                    <a:cubicBezTo>
                      <a:pt x="426" y="301"/>
                      <a:pt x="426" y="327"/>
                      <a:pt x="401" y="327"/>
                    </a:cubicBezTo>
                    <a:cubicBezTo>
                      <a:pt x="401" y="352"/>
                      <a:pt x="376" y="352"/>
                      <a:pt x="351" y="352"/>
                    </a:cubicBezTo>
                    <a:cubicBezTo>
                      <a:pt x="326" y="352"/>
                      <a:pt x="326" y="352"/>
                      <a:pt x="301" y="327"/>
                    </a:cubicBezTo>
                    <a:cubicBezTo>
                      <a:pt x="301" y="301"/>
                      <a:pt x="276" y="276"/>
                      <a:pt x="276" y="251"/>
                    </a:cubicBezTo>
                    <a:lnTo>
                      <a:pt x="276" y="176"/>
                    </a:lnTo>
                    <a:close/>
                    <a:moveTo>
                      <a:pt x="226" y="1"/>
                    </a:moveTo>
                    <a:cubicBezTo>
                      <a:pt x="150" y="1"/>
                      <a:pt x="75" y="26"/>
                      <a:pt x="50" y="76"/>
                    </a:cubicBezTo>
                    <a:cubicBezTo>
                      <a:pt x="25" y="101"/>
                      <a:pt x="0" y="176"/>
                      <a:pt x="0" y="251"/>
                    </a:cubicBezTo>
                    <a:cubicBezTo>
                      <a:pt x="0" y="301"/>
                      <a:pt x="0" y="327"/>
                      <a:pt x="0" y="377"/>
                    </a:cubicBezTo>
                    <a:cubicBezTo>
                      <a:pt x="0" y="402"/>
                      <a:pt x="0" y="427"/>
                      <a:pt x="25" y="477"/>
                    </a:cubicBezTo>
                    <a:lnTo>
                      <a:pt x="150" y="477"/>
                    </a:lnTo>
                    <a:cubicBezTo>
                      <a:pt x="125" y="452"/>
                      <a:pt x="125" y="427"/>
                      <a:pt x="125" y="402"/>
                    </a:cubicBezTo>
                    <a:cubicBezTo>
                      <a:pt x="100" y="352"/>
                      <a:pt x="100" y="327"/>
                      <a:pt x="100" y="301"/>
                    </a:cubicBezTo>
                    <a:cubicBezTo>
                      <a:pt x="100" y="251"/>
                      <a:pt x="100" y="226"/>
                      <a:pt x="125" y="201"/>
                    </a:cubicBezTo>
                    <a:cubicBezTo>
                      <a:pt x="125" y="176"/>
                      <a:pt x="150" y="176"/>
                      <a:pt x="175" y="176"/>
                    </a:cubicBezTo>
                    <a:lnTo>
                      <a:pt x="201" y="176"/>
                    </a:lnTo>
                    <a:lnTo>
                      <a:pt x="201" y="251"/>
                    </a:lnTo>
                    <a:cubicBezTo>
                      <a:pt x="201" y="352"/>
                      <a:pt x="201" y="427"/>
                      <a:pt x="226" y="452"/>
                    </a:cubicBezTo>
                    <a:cubicBezTo>
                      <a:pt x="251" y="502"/>
                      <a:pt x="301" y="527"/>
                      <a:pt x="351" y="527"/>
                    </a:cubicBezTo>
                    <a:cubicBezTo>
                      <a:pt x="401" y="527"/>
                      <a:pt x="451" y="502"/>
                      <a:pt x="476" y="477"/>
                    </a:cubicBezTo>
                    <a:cubicBezTo>
                      <a:pt x="501" y="427"/>
                      <a:pt x="526" y="402"/>
                      <a:pt x="526" y="352"/>
                    </a:cubicBezTo>
                    <a:cubicBezTo>
                      <a:pt x="526" y="301"/>
                      <a:pt x="526" y="276"/>
                      <a:pt x="501" y="251"/>
                    </a:cubicBezTo>
                    <a:cubicBezTo>
                      <a:pt x="501" y="201"/>
                      <a:pt x="476" y="201"/>
                      <a:pt x="451" y="176"/>
                    </a:cubicBezTo>
                    <a:lnTo>
                      <a:pt x="526" y="176"/>
                    </a:lnTo>
                    <a:lnTo>
                      <a:pt x="526"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00"/>
              <p:cNvSpPr/>
              <p:nvPr/>
            </p:nvSpPr>
            <p:spPr>
              <a:xfrm>
                <a:off x="3017075" y="3671100"/>
                <a:ext cx="13175" cy="9400"/>
              </a:xfrm>
              <a:custGeom>
                <a:rect b="b" l="l" r="r" t="t"/>
                <a:pathLst>
                  <a:path extrusionOk="0" h="376" w="527">
                    <a:moveTo>
                      <a:pt x="0" y="0"/>
                    </a:moveTo>
                    <a:cubicBezTo>
                      <a:pt x="0" y="0"/>
                      <a:pt x="0" y="25"/>
                      <a:pt x="0" y="25"/>
                    </a:cubicBezTo>
                    <a:cubicBezTo>
                      <a:pt x="0" y="25"/>
                      <a:pt x="0" y="50"/>
                      <a:pt x="0" y="50"/>
                    </a:cubicBezTo>
                    <a:cubicBezTo>
                      <a:pt x="0" y="75"/>
                      <a:pt x="0" y="125"/>
                      <a:pt x="25" y="150"/>
                    </a:cubicBezTo>
                    <a:cubicBezTo>
                      <a:pt x="25" y="175"/>
                      <a:pt x="50" y="201"/>
                      <a:pt x="100" y="226"/>
                    </a:cubicBezTo>
                    <a:lnTo>
                      <a:pt x="0" y="226"/>
                    </a:lnTo>
                    <a:lnTo>
                      <a:pt x="0" y="376"/>
                    </a:lnTo>
                    <a:lnTo>
                      <a:pt x="526" y="376"/>
                    </a:lnTo>
                    <a:lnTo>
                      <a:pt x="526" y="226"/>
                    </a:lnTo>
                    <a:lnTo>
                      <a:pt x="276" y="226"/>
                    </a:lnTo>
                    <a:cubicBezTo>
                      <a:pt x="226" y="226"/>
                      <a:pt x="201" y="201"/>
                      <a:pt x="175" y="175"/>
                    </a:cubicBezTo>
                    <a:cubicBezTo>
                      <a:pt x="150" y="150"/>
                      <a:pt x="125" y="125"/>
                      <a:pt x="125" y="75"/>
                    </a:cubicBezTo>
                    <a:cubicBezTo>
                      <a:pt x="125" y="75"/>
                      <a:pt x="125" y="50"/>
                      <a:pt x="125" y="50"/>
                    </a:cubicBezTo>
                    <a:cubicBezTo>
                      <a:pt x="125" y="25"/>
                      <a:pt x="150" y="25"/>
                      <a:pt x="150" y="0"/>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00"/>
              <p:cNvSpPr/>
              <p:nvPr/>
            </p:nvSpPr>
            <p:spPr>
              <a:xfrm>
                <a:off x="3017075" y="3658550"/>
                <a:ext cx="13175" cy="13825"/>
              </a:xfrm>
              <a:custGeom>
                <a:rect b="b" l="l" r="r" t="t"/>
                <a:pathLst>
                  <a:path extrusionOk="0" h="553" w="527">
                    <a:moveTo>
                      <a:pt x="201" y="176"/>
                    </a:moveTo>
                    <a:lnTo>
                      <a:pt x="201" y="377"/>
                    </a:lnTo>
                    <a:cubicBezTo>
                      <a:pt x="175" y="377"/>
                      <a:pt x="150" y="352"/>
                      <a:pt x="125" y="327"/>
                    </a:cubicBezTo>
                    <a:cubicBezTo>
                      <a:pt x="100" y="327"/>
                      <a:pt x="100" y="302"/>
                      <a:pt x="100" y="251"/>
                    </a:cubicBezTo>
                    <a:cubicBezTo>
                      <a:pt x="100" y="226"/>
                      <a:pt x="100" y="201"/>
                      <a:pt x="125" y="201"/>
                    </a:cubicBezTo>
                    <a:cubicBezTo>
                      <a:pt x="150" y="176"/>
                      <a:pt x="175" y="176"/>
                      <a:pt x="201" y="176"/>
                    </a:cubicBezTo>
                    <a:close/>
                    <a:moveTo>
                      <a:pt x="251" y="1"/>
                    </a:moveTo>
                    <a:cubicBezTo>
                      <a:pt x="175" y="1"/>
                      <a:pt x="125" y="26"/>
                      <a:pt x="75" y="76"/>
                    </a:cubicBezTo>
                    <a:cubicBezTo>
                      <a:pt x="25" y="126"/>
                      <a:pt x="0" y="176"/>
                      <a:pt x="0" y="251"/>
                    </a:cubicBezTo>
                    <a:cubicBezTo>
                      <a:pt x="0" y="352"/>
                      <a:pt x="25" y="427"/>
                      <a:pt x="75" y="477"/>
                    </a:cubicBezTo>
                    <a:cubicBezTo>
                      <a:pt x="125" y="527"/>
                      <a:pt x="175" y="552"/>
                      <a:pt x="251" y="552"/>
                    </a:cubicBezTo>
                    <a:cubicBezTo>
                      <a:pt x="351" y="552"/>
                      <a:pt x="401" y="527"/>
                      <a:pt x="451" y="477"/>
                    </a:cubicBezTo>
                    <a:cubicBezTo>
                      <a:pt x="501" y="427"/>
                      <a:pt x="526" y="352"/>
                      <a:pt x="526" y="251"/>
                    </a:cubicBezTo>
                    <a:cubicBezTo>
                      <a:pt x="526" y="201"/>
                      <a:pt x="526" y="176"/>
                      <a:pt x="526" y="126"/>
                    </a:cubicBezTo>
                    <a:cubicBezTo>
                      <a:pt x="501" y="101"/>
                      <a:pt x="501" y="51"/>
                      <a:pt x="476" y="26"/>
                    </a:cubicBezTo>
                    <a:lnTo>
                      <a:pt x="351" y="26"/>
                    </a:lnTo>
                    <a:cubicBezTo>
                      <a:pt x="376" y="51"/>
                      <a:pt x="401" y="101"/>
                      <a:pt x="401" y="126"/>
                    </a:cubicBezTo>
                    <a:cubicBezTo>
                      <a:pt x="426" y="176"/>
                      <a:pt x="426" y="201"/>
                      <a:pt x="426" y="226"/>
                    </a:cubicBezTo>
                    <a:cubicBezTo>
                      <a:pt x="426" y="276"/>
                      <a:pt x="401" y="302"/>
                      <a:pt x="401" y="327"/>
                    </a:cubicBezTo>
                    <a:cubicBezTo>
                      <a:pt x="376" y="352"/>
                      <a:pt x="351" y="377"/>
                      <a:pt x="301" y="377"/>
                    </a:cubicBezTo>
                    <a:lnTo>
                      <a:pt x="301"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00"/>
              <p:cNvSpPr/>
              <p:nvPr/>
            </p:nvSpPr>
            <p:spPr>
              <a:xfrm>
                <a:off x="3035850" y="3602800"/>
                <a:ext cx="34500" cy="224325"/>
              </a:xfrm>
              <a:custGeom>
                <a:rect b="b" l="l" r="r" t="t"/>
                <a:pathLst>
                  <a:path extrusionOk="0" h="8973" w="1380">
                    <a:moveTo>
                      <a:pt x="201" y="0"/>
                    </a:moveTo>
                    <a:cubicBezTo>
                      <a:pt x="101" y="0"/>
                      <a:pt x="1" y="100"/>
                      <a:pt x="1" y="226"/>
                    </a:cubicBezTo>
                    <a:lnTo>
                      <a:pt x="1" y="8772"/>
                    </a:lnTo>
                    <a:cubicBezTo>
                      <a:pt x="1" y="8872"/>
                      <a:pt x="101" y="8973"/>
                      <a:pt x="201" y="8973"/>
                    </a:cubicBezTo>
                    <a:lnTo>
                      <a:pt x="1379" y="8973"/>
                    </a:lnTo>
                    <a:lnTo>
                      <a:pt x="1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00"/>
              <p:cNvSpPr/>
              <p:nvPr/>
            </p:nvSpPr>
            <p:spPr>
              <a:xfrm>
                <a:off x="3010175" y="3458050"/>
                <a:ext cx="50775" cy="34500"/>
              </a:xfrm>
              <a:custGeom>
                <a:rect b="b" l="l" r="r" t="t"/>
                <a:pathLst>
                  <a:path extrusionOk="0" h="1380" w="2031">
                    <a:moveTo>
                      <a:pt x="226" y="1"/>
                    </a:moveTo>
                    <a:cubicBezTo>
                      <a:pt x="101" y="1"/>
                      <a:pt x="0" y="101"/>
                      <a:pt x="0" y="201"/>
                    </a:cubicBezTo>
                    <a:lnTo>
                      <a:pt x="0" y="1179"/>
                    </a:lnTo>
                    <a:cubicBezTo>
                      <a:pt x="0" y="1279"/>
                      <a:pt x="101" y="1379"/>
                      <a:pt x="226" y="1379"/>
                    </a:cubicBezTo>
                    <a:lnTo>
                      <a:pt x="1830" y="1379"/>
                    </a:lnTo>
                    <a:cubicBezTo>
                      <a:pt x="1930" y="1379"/>
                      <a:pt x="2030" y="1279"/>
                      <a:pt x="2030" y="1179"/>
                    </a:cubicBezTo>
                    <a:lnTo>
                      <a:pt x="2030" y="201"/>
                    </a:lnTo>
                    <a:cubicBezTo>
                      <a:pt x="2030" y="101"/>
                      <a:pt x="1930" y="1"/>
                      <a:pt x="1830" y="1"/>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00"/>
              <p:cNvSpPr/>
              <p:nvPr/>
            </p:nvSpPr>
            <p:spPr>
              <a:xfrm>
                <a:off x="3007050" y="3456175"/>
                <a:ext cx="5650" cy="31350"/>
              </a:xfrm>
              <a:custGeom>
                <a:rect b="b" l="l" r="r" t="t"/>
                <a:pathLst>
                  <a:path extrusionOk="0" h="1254" w="226">
                    <a:moveTo>
                      <a:pt x="0" y="1"/>
                    </a:moveTo>
                    <a:lnTo>
                      <a:pt x="0" y="1254"/>
                    </a:lnTo>
                    <a:lnTo>
                      <a:pt x="226" y="1254"/>
                    </a:lnTo>
                    <a:lnTo>
                      <a:pt x="226"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00"/>
              <p:cNvSpPr/>
              <p:nvPr/>
            </p:nvSpPr>
            <p:spPr>
              <a:xfrm>
                <a:off x="3057175" y="3456175"/>
                <a:ext cx="6275" cy="31350"/>
              </a:xfrm>
              <a:custGeom>
                <a:rect b="b" l="l" r="r" t="t"/>
                <a:pathLst>
                  <a:path extrusionOk="0" h="1254" w="251">
                    <a:moveTo>
                      <a:pt x="0" y="1"/>
                    </a:moveTo>
                    <a:lnTo>
                      <a:pt x="0" y="1254"/>
                    </a:lnTo>
                    <a:lnTo>
                      <a:pt x="251" y="1254"/>
                    </a:lnTo>
                    <a:lnTo>
                      <a:pt x="251"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00"/>
              <p:cNvSpPr/>
              <p:nvPr/>
            </p:nvSpPr>
            <p:spPr>
              <a:xfrm>
                <a:off x="3033350" y="3456175"/>
                <a:ext cx="3150" cy="31350"/>
              </a:xfrm>
              <a:custGeom>
                <a:rect b="b" l="l" r="r" t="t"/>
                <a:pathLst>
                  <a:path extrusionOk="0" h="1254" w="126">
                    <a:moveTo>
                      <a:pt x="1" y="1"/>
                    </a:moveTo>
                    <a:lnTo>
                      <a:pt x="1" y="1254"/>
                    </a:lnTo>
                    <a:lnTo>
                      <a:pt x="126" y="1254"/>
                    </a:lnTo>
                    <a:lnTo>
                      <a:pt x="126"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00"/>
              <p:cNvSpPr/>
              <p:nvPr/>
            </p:nvSpPr>
            <p:spPr>
              <a:xfrm>
                <a:off x="2933100" y="3493150"/>
                <a:ext cx="68950" cy="378475"/>
              </a:xfrm>
              <a:custGeom>
                <a:rect b="b" l="l" r="r" t="t"/>
                <a:pathLst>
                  <a:path extrusionOk="0" h="15139" w="2758">
                    <a:moveTo>
                      <a:pt x="702" y="0"/>
                    </a:moveTo>
                    <a:cubicBezTo>
                      <a:pt x="577" y="0"/>
                      <a:pt x="477" y="75"/>
                      <a:pt x="477" y="201"/>
                    </a:cubicBezTo>
                    <a:lnTo>
                      <a:pt x="477" y="3609"/>
                    </a:lnTo>
                    <a:lnTo>
                      <a:pt x="201" y="3609"/>
                    </a:lnTo>
                    <a:cubicBezTo>
                      <a:pt x="76" y="3609"/>
                      <a:pt x="1" y="3684"/>
                      <a:pt x="1" y="3810"/>
                    </a:cubicBezTo>
                    <a:lnTo>
                      <a:pt x="1" y="14938"/>
                    </a:lnTo>
                    <a:cubicBezTo>
                      <a:pt x="1" y="15038"/>
                      <a:pt x="76" y="15138"/>
                      <a:pt x="201" y="15138"/>
                    </a:cubicBezTo>
                    <a:lnTo>
                      <a:pt x="2557" y="15138"/>
                    </a:lnTo>
                    <a:cubicBezTo>
                      <a:pt x="2682" y="15138"/>
                      <a:pt x="2758" y="15038"/>
                      <a:pt x="2758" y="14938"/>
                    </a:cubicBezTo>
                    <a:lnTo>
                      <a:pt x="2758" y="3810"/>
                    </a:lnTo>
                    <a:cubicBezTo>
                      <a:pt x="2758" y="3684"/>
                      <a:pt x="2682" y="3609"/>
                      <a:pt x="2557" y="3609"/>
                    </a:cubicBezTo>
                    <a:lnTo>
                      <a:pt x="2281" y="3609"/>
                    </a:lnTo>
                    <a:lnTo>
                      <a:pt x="2281" y="201"/>
                    </a:lnTo>
                    <a:cubicBezTo>
                      <a:pt x="2281" y="75"/>
                      <a:pt x="2181" y="0"/>
                      <a:pt x="20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00"/>
              <p:cNvSpPr/>
              <p:nvPr/>
            </p:nvSpPr>
            <p:spPr>
              <a:xfrm>
                <a:off x="2948775" y="3778225"/>
                <a:ext cx="13175" cy="9425"/>
              </a:xfrm>
              <a:custGeom>
                <a:rect b="b" l="l" r="r" t="t"/>
                <a:pathLst>
                  <a:path extrusionOk="0" h="377" w="527">
                    <a:moveTo>
                      <a:pt x="0" y="1"/>
                    </a:moveTo>
                    <a:cubicBezTo>
                      <a:pt x="0" y="26"/>
                      <a:pt x="0" y="26"/>
                      <a:pt x="0" y="26"/>
                    </a:cubicBezTo>
                    <a:cubicBezTo>
                      <a:pt x="0" y="51"/>
                      <a:pt x="0" y="51"/>
                      <a:pt x="0" y="51"/>
                    </a:cubicBezTo>
                    <a:cubicBezTo>
                      <a:pt x="0" y="101"/>
                      <a:pt x="0" y="126"/>
                      <a:pt x="25" y="151"/>
                    </a:cubicBezTo>
                    <a:cubicBezTo>
                      <a:pt x="50" y="176"/>
                      <a:pt x="75" y="201"/>
                      <a:pt x="100" y="226"/>
                    </a:cubicBezTo>
                    <a:lnTo>
                      <a:pt x="25" y="226"/>
                    </a:lnTo>
                    <a:lnTo>
                      <a:pt x="25" y="377"/>
                    </a:lnTo>
                    <a:lnTo>
                      <a:pt x="527" y="377"/>
                    </a:lnTo>
                    <a:lnTo>
                      <a:pt x="527" y="226"/>
                    </a:lnTo>
                    <a:lnTo>
                      <a:pt x="301" y="226"/>
                    </a:lnTo>
                    <a:cubicBezTo>
                      <a:pt x="251" y="226"/>
                      <a:pt x="201" y="201"/>
                      <a:pt x="176" y="201"/>
                    </a:cubicBezTo>
                    <a:cubicBezTo>
                      <a:pt x="151" y="176"/>
                      <a:pt x="126" y="126"/>
                      <a:pt x="126" y="101"/>
                    </a:cubicBezTo>
                    <a:cubicBezTo>
                      <a:pt x="126" y="76"/>
                      <a:pt x="126" y="76"/>
                      <a:pt x="151" y="51"/>
                    </a:cubicBezTo>
                    <a:cubicBezTo>
                      <a:pt x="151" y="26"/>
                      <a:pt x="151" y="26"/>
                      <a:pt x="151" y="1"/>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00"/>
              <p:cNvSpPr/>
              <p:nvPr/>
            </p:nvSpPr>
            <p:spPr>
              <a:xfrm>
                <a:off x="2948775" y="3765700"/>
                <a:ext cx="13175" cy="13800"/>
              </a:xfrm>
              <a:custGeom>
                <a:rect b="b" l="l" r="r" t="t"/>
                <a:pathLst>
                  <a:path extrusionOk="0" h="552" w="527">
                    <a:moveTo>
                      <a:pt x="226" y="176"/>
                    </a:moveTo>
                    <a:lnTo>
                      <a:pt x="226" y="376"/>
                    </a:lnTo>
                    <a:cubicBezTo>
                      <a:pt x="176" y="376"/>
                      <a:pt x="151" y="376"/>
                      <a:pt x="126" y="351"/>
                    </a:cubicBezTo>
                    <a:cubicBezTo>
                      <a:pt x="126" y="326"/>
                      <a:pt x="100" y="301"/>
                      <a:pt x="100" y="276"/>
                    </a:cubicBezTo>
                    <a:cubicBezTo>
                      <a:pt x="100" y="251"/>
                      <a:pt x="126" y="226"/>
                      <a:pt x="151" y="201"/>
                    </a:cubicBezTo>
                    <a:cubicBezTo>
                      <a:pt x="151" y="176"/>
                      <a:pt x="176" y="176"/>
                      <a:pt x="226" y="176"/>
                    </a:cubicBezTo>
                    <a:close/>
                    <a:moveTo>
                      <a:pt x="276" y="1"/>
                    </a:moveTo>
                    <a:cubicBezTo>
                      <a:pt x="176" y="1"/>
                      <a:pt x="126" y="26"/>
                      <a:pt x="75" y="76"/>
                    </a:cubicBezTo>
                    <a:cubicBezTo>
                      <a:pt x="25" y="126"/>
                      <a:pt x="0" y="201"/>
                      <a:pt x="0" y="276"/>
                    </a:cubicBezTo>
                    <a:cubicBezTo>
                      <a:pt x="0" y="351"/>
                      <a:pt x="25" y="427"/>
                      <a:pt x="75" y="477"/>
                    </a:cubicBezTo>
                    <a:cubicBezTo>
                      <a:pt x="126" y="527"/>
                      <a:pt x="176" y="552"/>
                      <a:pt x="276" y="552"/>
                    </a:cubicBezTo>
                    <a:cubicBezTo>
                      <a:pt x="351" y="552"/>
                      <a:pt x="426" y="527"/>
                      <a:pt x="476" y="477"/>
                    </a:cubicBezTo>
                    <a:cubicBezTo>
                      <a:pt x="501" y="427"/>
                      <a:pt x="527" y="351"/>
                      <a:pt x="527" y="251"/>
                    </a:cubicBezTo>
                    <a:cubicBezTo>
                      <a:pt x="527" y="226"/>
                      <a:pt x="527" y="176"/>
                      <a:pt x="527" y="151"/>
                    </a:cubicBezTo>
                    <a:cubicBezTo>
                      <a:pt x="527" y="101"/>
                      <a:pt x="501" y="76"/>
                      <a:pt x="501" y="26"/>
                    </a:cubicBezTo>
                    <a:lnTo>
                      <a:pt x="376" y="26"/>
                    </a:lnTo>
                    <a:cubicBezTo>
                      <a:pt x="376" y="76"/>
                      <a:pt x="401" y="101"/>
                      <a:pt x="401" y="151"/>
                    </a:cubicBezTo>
                    <a:cubicBezTo>
                      <a:pt x="426" y="176"/>
                      <a:pt x="426" y="201"/>
                      <a:pt x="426" y="251"/>
                    </a:cubicBezTo>
                    <a:cubicBezTo>
                      <a:pt x="426" y="276"/>
                      <a:pt x="426" y="326"/>
                      <a:pt x="401" y="351"/>
                    </a:cubicBezTo>
                    <a:cubicBezTo>
                      <a:pt x="376" y="376"/>
                      <a:pt x="351" y="376"/>
                      <a:pt x="326" y="376"/>
                    </a:cubicBezTo>
                    <a:lnTo>
                      <a:pt x="326"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00"/>
              <p:cNvSpPr/>
              <p:nvPr/>
            </p:nvSpPr>
            <p:spPr>
              <a:xfrm>
                <a:off x="2944375" y="3756925"/>
                <a:ext cx="17575" cy="13825"/>
              </a:xfrm>
              <a:custGeom>
                <a:rect b="b" l="l" r="r" t="t"/>
                <a:pathLst>
                  <a:path extrusionOk="0" h="553" w="703">
                    <a:moveTo>
                      <a:pt x="452" y="176"/>
                    </a:moveTo>
                    <a:cubicBezTo>
                      <a:pt x="502" y="176"/>
                      <a:pt x="527" y="176"/>
                      <a:pt x="552" y="201"/>
                    </a:cubicBezTo>
                    <a:cubicBezTo>
                      <a:pt x="577" y="226"/>
                      <a:pt x="602" y="251"/>
                      <a:pt x="602" y="276"/>
                    </a:cubicBezTo>
                    <a:cubicBezTo>
                      <a:pt x="602" y="326"/>
                      <a:pt x="577" y="352"/>
                      <a:pt x="552" y="352"/>
                    </a:cubicBezTo>
                    <a:cubicBezTo>
                      <a:pt x="527" y="377"/>
                      <a:pt x="502" y="402"/>
                      <a:pt x="452" y="402"/>
                    </a:cubicBezTo>
                    <a:cubicBezTo>
                      <a:pt x="402" y="402"/>
                      <a:pt x="352" y="377"/>
                      <a:pt x="327" y="352"/>
                    </a:cubicBezTo>
                    <a:cubicBezTo>
                      <a:pt x="302" y="352"/>
                      <a:pt x="302" y="326"/>
                      <a:pt x="302" y="276"/>
                    </a:cubicBezTo>
                    <a:cubicBezTo>
                      <a:pt x="302" y="251"/>
                      <a:pt x="302" y="226"/>
                      <a:pt x="327" y="201"/>
                    </a:cubicBezTo>
                    <a:cubicBezTo>
                      <a:pt x="352" y="176"/>
                      <a:pt x="402" y="176"/>
                      <a:pt x="452" y="176"/>
                    </a:cubicBezTo>
                    <a:close/>
                    <a:moveTo>
                      <a:pt x="1" y="1"/>
                    </a:moveTo>
                    <a:lnTo>
                      <a:pt x="1" y="176"/>
                    </a:lnTo>
                    <a:lnTo>
                      <a:pt x="276" y="176"/>
                    </a:lnTo>
                    <a:cubicBezTo>
                      <a:pt x="226" y="201"/>
                      <a:pt x="226" y="226"/>
                      <a:pt x="201" y="251"/>
                    </a:cubicBezTo>
                    <a:cubicBezTo>
                      <a:pt x="176" y="276"/>
                      <a:pt x="176" y="301"/>
                      <a:pt x="176" y="352"/>
                    </a:cubicBezTo>
                    <a:cubicBezTo>
                      <a:pt x="176" y="402"/>
                      <a:pt x="201" y="452"/>
                      <a:pt x="251" y="502"/>
                    </a:cubicBezTo>
                    <a:cubicBezTo>
                      <a:pt x="302" y="527"/>
                      <a:pt x="377" y="552"/>
                      <a:pt x="452" y="552"/>
                    </a:cubicBezTo>
                    <a:cubicBezTo>
                      <a:pt x="527" y="552"/>
                      <a:pt x="577" y="527"/>
                      <a:pt x="627" y="502"/>
                    </a:cubicBezTo>
                    <a:cubicBezTo>
                      <a:pt x="677" y="452"/>
                      <a:pt x="703" y="402"/>
                      <a:pt x="703" y="352"/>
                    </a:cubicBezTo>
                    <a:cubicBezTo>
                      <a:pt x="703" y="301"/>
                      <a:pt x="703" y="276"/>
                      <a:pt x="703" y="251"/>
                    </a:cubicBezTo>
                    <a:cubicBezTo>
                      <a:pt x="677" y="226"/>
                      <a:pt x="652" y="201"/>
                      <a:pt x="627" y="176"/>
                    </a:cubicBezTo>
                    <a:lnTo>
                      <a:pt x="703" y="176"/>
                    </a:lnTo>
                    <a:lnTo>
                      <a:pt x="703"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00"/>
              <p:cNvSpPr/>
              <p:nvPr/>
            </p:nvSpPr>
            <p:spPr>
              <a:xfrm>
                <a:off x="2944375" y="3744400"/>
                <a:ext cx="17575" cy="12550"/>
              </a:xfrm>
              <a:custGeom>
                <a:rect b="b" l="l" r="r" t="t"/>
                <a:pathLst>
                  <a:path extrusionOk="0" h="502" w="703">
                    <a:moveTo>
                      <a:pt x="402" y="0"/>
                    </a:moveTo>
                    <a:cubicBezTo>
                      <a:pt x="327" y="0"/>
                      <a:pt x="276" y="0"/>
                      <a:pt x="226" y="25"/>
                    </a:cubicBezTo>
                    <a:cubicBezTo>
                      <a:pt x="201" y="76"/>
                      <a:pt x="176" y="101"/>
                      <a:pt x="176" y="176"/>
                    </a:cubicBezTo>
                    <a:cubicBezTo>
                      <a:pt x="176" y="201"/>
                      <a:pt x="176" y="226"/>
                      <a:pt x="201" y="251"/>
                    </a:cubicBezTo>
                    <a:cubicBezTo>
                      <a:pt x="226" y="276"/>
                      <a:pt x="226" y="301"/>
                      <a:pt x="276" y="326"/>
                    </a:cubicBezTo>
                    <a:lnTo>
                      <a:pt x="1" y="326"/>
                    </a:lnTo>
                    <a:lnTo>
                      <a:pt x="1" y="502"/>
                    </a:lnTo>
                    <a:lnTo>
                      <a:pt x="703" y="502"/>
                    </a:lnTo>
                    <a:lnTo>
                      <a:pt x="703" y="326"/>
                    </a:lnTo>
                    <a:lnTo>
                      <a:pt x="452" y="326"/>
                    </a:lnTo>
                    <a:cubicBezTo>
                      <a:pt x="402" y="326"/>
                      <a:pt x="377" y="326"/>
                      <a:pt x="352" y="301"/>
                    </a:cubicBezTo>
                    <a:cubicBezTo>
                      <a:pt x="327" y="276"/>
                      <a:pt x="302" y="251"/>
                      <a:pt x="302" y="226"/>
                    </a:cubicBezTo>
                    <a:cubicBezTo>
                      <a:pt x="302" y="226"/>
                      <a:pt x="302" y="201"/>
                      <a:pt x="302" y="201"/>
                    </a:cubicBezTo>
                    <a:cubicBezTo>
                      <a:pt x="327" y="176"/>
                      <a:pt x="327" y="176"/>
                      <a:pt x="327" y="176"/>
                    </a:cubicBezTo>
                    <a:cubicBezTo>
                      <a:pt x="352" y="151"/>
                      <a:pt x="352" y="151"/>
                      <a:pt x="377" y="151"/>
                    </a:cubicBezTo>
                    <a:lnTo>
                      <a:pt x="703" y="151"/>
                    </a:lnTo>
                    <a:lnTo>
                      <a:pt x="703"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00"/>
              <p:cNvSpPr/>
              <p:nvPr/>
            </p:nvSpPr>
            <p:spPr>
              <a:xfrm>
                <a:off x="2948775" y="3735000"/>
                <a:ext cx="13175" cy="13175"/>
              </a:xfrm>
              <a:custGeom>
                <a:rect b="b" l="l" r="r" t="t"/>
                <a:pathLst>
                  <a:path extrusionOk="0" h="527" w="527">
                    <a:moveTo>
                      <a:pt x="301" y="176"/>
                    </a:moveTo>
                    <a:cubicBezTo>
                      <a:pt x="351" y="176"/>
                      <a:pt x="376" y="176"/>
                      <a:pt x="401" y="201"/>
                    </a:cubicBezTo>
                    <a:cubicBezTo>
                      <a:pt x="426" y="226"/>
                      <a:pt x="426" y="251"/>
                      <a:pt x="426" y="276"/>
                    </a:cubicBezTo>
                    <a:cubicBezTo>
                      <a:pt x="426" y="301"/>
                      <a:pt x="426" y="326"/>
                      <a:pt x="401" y="326"/>
                    </a:cubicBezTo>
                    <a:cubicBezTo>
                      <a:pt x="401" y="351"/>
                      <a:pt x="376" y="351"/>
                      <a:pt x="351" y="351"/>
                    </a:cubicBezTo>
                    <a:cubicBezTo>
                      <a:pt x="351" y="351"/>
                      <a:pt x="326" y="351"/>
                      <a:pt x="301" y="326"/>
                    </a:cubicBezTo>
                    <a:cubicBezTo>
                      <a:pt x="301" y="301"/>
                      <a:pt x="301" y="276"/>
                      <a:pt x="301" y="251"/>
                    </a:cubicBezTo>
                    <a:lnTo>
                      <a:pt x="301" y="176"/>
                    </a:lnTo>
                    <a:close/>
                    <a:moveTo>
                      <a:pt x="226" y="0"/>
                    </a:moveTo>
                    <a:cubicBezTo>
                      <a:pt x="151" y="0"/>
                      <a:pt x="100" y="26"/>
                      <a:pt x="50" y="76"/>
                    </a:cubicBezTo>
                    <a:cubicBezTo>
                      <a:pt x="25" y="101"/>
                      <a:pt x="0" y="176"/>
                      <a:pt x="0" y="251"/>
                    </a:cubicBezTo>
                    <a:cubicBezTo>
                      <a:pt x="0" y="301"/>
                      <a:pt x="0" y="326"/>
                      <a:pt x="0" y="376"/>
                    </a:cubicBezTo>
                    <a:cubicBezTo>
                      <a:pt x="25" y="401"/>
                      <a:pt x="25" y="427"/>
                      <a:pt x="25" y="477"/>
                    </a:cubicBezTo>
                    <a:lnTo>
                      <a:pt x="151" y="477"/>
                    </a:lnTo>
                    <a:cubicBezTo>
                      <a:pt x="151" y="452"/>
                      <a:pt x="126" y="427"/>
                      <a:pt x="126" y="376"/>
                    </a:cubicBezTo>
                    <a:cubicBezTo>
                      <a:pt x="126" y="351"/>
                      <a:pt x="100" y="326"/>
                      <a:pt x="100" y="301"/>
                    </a:cubicBezTo>
                    <a:cubicBezTo>
                      <a:pt x="100" y="251"/>
                      <a:pt x="126" y="226"/>
                      <a:pt x="126" y="201"/>
                    </a:cubicBezTo>
                    <a:cubicBezTo>
                      <a:pt x="151" y="176"/>
                      <a:pt x="151" y="176"/>
                      <a:pt x="176" y="176"/>
                    </a:cubicBezTo>
                    <a:lnTo>
                      <a:pt x="201" y="176"/>
                    </a:lnTo>
                    <a:lnTo>
                      <a:pt x="201" y="251"/>
                    </a:lnTo>
                    <a:cubicBezTo>
                      <a:pt x="201" y="351"/>
                      <a:pt x="201" y="427"/>
                      <a:pt x="251" y="452"/>
                    </a:cubicBezTo>
                    <a:cubicBezTo>
                      <a:pt x="276" y="502"/>
                      <a:pt x="301" y="527"/>
                      <a:pt x="376" y="527"/>
                    </a:cubicBezTo>
                    <a:cubicBezTo>
                      <a:pt x="426" y="527"/>
                      <a:pt x="451" y="502"/>
                      <a:pt x="501" y="477"/>
                    </a:cubicBezTo>
                    <a:cubicBezTo>
                      <a:pt x="527" y="427"/>
                      <a:pt x="527" y="401"/>
                      <a:pt x="527" y="351"/>
                    </a:cubicBezTo>
                    <a:cubicBezTo>
                      <a:pt x="527" y="301"/>
                      <a:pt x="527" y="276"/>
                      <a:pt x="527" y="251"/>
                    </a:cubicBezTo>
                    <a:cubicBezTo>
                      <a:pt x="501" y="201"/>
                      <a:pt x="476" y="176"/>
                      <a:pt x="451" y="176"/>
                    </a:cubicBezTo>
                    <a:lnTo>
                      <a:pt x="527" y="176"/>
                    </a:lnTo>
                    <a:lnTo>
                      <a:pt x="5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00"/>
              <p:cNvSpPr/>
              <p:nvPr/>
            </p:nvSpPr>
            <p:spPr>
              <a:xfrm>
                <a:off x="2948775" y="3724975"/>
                <a:ext cx="13175" cy="12550"/>
              </a:xfrm>
              <a:custGeom>
                <a:rect b="b" l="l" r="r" t="t"/>
                <a:pathLst>
                  <a:path extrusionOk="0" h="502" w="527">
                    <a:moveTo>
                      <a:pt x="226" y="0"/>
                    </a:moveTo>
                    <a:cubicBezTo>
                      <a:pt x="151" y="0"/>
                      <a:pt x="100" y="0"/>
                      <a:pt x="50" y="26"/>
                    </a:cubicBezTo>
                    <a:cubicBezTo>
                      <a:pt x="25" y="76"/>
                      <a:pt x="0" y="101"/>
                      <a:pt x="0" y="176"/>
                    </a:cubicBezTo>
                    <a:cubicBezTo>
                      <a:pt x="0" y="201"/>
                      <a:pt x="0" y="226"/>
                      <a:pt x="25" y="251"/>
                    </a:cubicBezTo>
                    <a:cubicBezTo>
                      <a:pt x="50" y="276"/>
                      <a:pt x="50" y="326"/>
                      <a:pt x="100" y="351"/>
                    </a:cubicBezTo>
                    <a:lnTo>
                      <a:pt x="25" y="351"/>
                    </a:lnTo>
                    <a:lnTo>
                      <a:pt x="25" y="502"/>
                    </a:lnTo>
                    <a:lnTo>
                      <a:pt x="527" y="502"/>
                    </a:lnTo>
                    <a:lnTo>
                      <a:pt x="527" y="351"/>
                    </a:lnTo>
                    <a:lnTo>
                      <a:pt x="276" y="351"/>
                    </a:lnTo>
                    <a:cubicBezTo>
                      <a:pt x="226" y="351"/>
                      <a:pt x="201" y="326"/>
                      <a:pt x="176" y="301"/>
                    </a:cubicBezTo>
                    <a:cubicBezTo>
                      <a:pt x="151" y="301"/>
                      <a:pt x="126" y="276"/>
                      <a:pt x="126" y="226"/>
                    </a:cubicBezTo>
                    <a:cubicBezTo>
                      <a:pt x="126" y="226"/>
                      <a:pt x="126" y="201"/>
                      <a:pt x="126" y="201"/>
                    </a:cubicBezTo>
                    <a:cubicBezTo>
                      <a:pt x="151" y="176"/>
                      <a:pt x="151" y="176"/>
                      <a:pt x="151" y="176"/>
                    </a:cubicBezTo>
                    <a:cubicBezTo>
                      <a:pt x="176" y="151"/>
                      <a:pt x="176" y="151"/>
                      <a:pt x="201" y="151"/>
                    </a:cubicBezTo>
                    <a:lnTo>
                      <a:pt x="527" y="151"/>
                    </a:lnTo>
                    <a:lnTo>
                      <a:pt x="527"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00"/>
              <p:cNvSpPr/>
              <p:nvPr/>
            </p:nvSpPr>
            <p:spPr>
              <a:xfrm>
                <a:off x="2944375" y="3714950"/>
                <a:ext cx="17575" cy="13800"/>
              </a:xfrm>
              <a:custGeom>
                <a:rect b="b" l="l" r="r" t="t"/>
                <a:pathLst>
                  <a:path extrusionOk="0" h="552" w="703">
                    <a:moveTo>
                      <a:pt x="452" y="151"/>
                    </a:moveTo>
                    <a:cubicBezTo>
                      <a:pt x="502" y="151"/>
                      <a:pt x="527" y="176"/>
                      <a:pt x="552" y="176"/>
                    </a:cubicBezTo>
                    <a:cubicBezTo>
                      <a:pt x="577" y="201"/>
                      <a:pt x="602" y="226"/>
                      <a:pt x="602" y="276"/>
                    </a:cubicBezTo>
                    <a:cubicBezTo>
                      <a:pt x="602" y="301"/>
                      <a:pt x="577" y="326"/>
                      <a:pt x="552" y="351"/>
                    </a:cubicBezTo>
                    <a:cubicBezTo>
                      <a:pt x="527" y="376"/>
                      <a:pt x="502" y="376"/>
                      <a:pt x="452" y="376"/>
                    </a:cubicBezTo>
                    <a:cubicBezTo>
                      <a:pt x="402" y="376"/>
                      <a:pt x="352" y="376"/>
                      <a:pt x="327" y="351"/>
                    </a:cubicBezTo>
                    <a:cubicBezTo>
                      <a:pt x="302" y="326"/>
                      <a:pt x="302" y="301"/>
                      <a:pt x="302" y="276"/>
                    </a:cubicBezTo>
                    <a:cubicBezTo>
                      <a:pt x="302" y="226"/>
                      <a:pt x="302" y="201"/>
                      <a:pt x="327" y="176"/>
                    </a:cubicBezTo>
                    <a:cubicBezTo>
                      <a:pt x="352" y="176"/>
                      <a:pt x="402" y="151"/>
                      <a:pt x="452" y="151"/>
                    </a:cubicBezTo>
                    <a:close/>
                    <a:moveTo>
                      <a:pt x="1" y="0"/>
                    </a:moveTo>
                    <a:lnTo>
                      <a:pt x="1" y="151"/>
                    </a:lnTo>
                    <a:lnTo>
                      <a:pt x="276" y="151"/>
                    </a:lnTo>
                    <a:cubicBezTo>
                      <a:pt x="226" y="176"/>
                      <a:pt x="226" y="201"/>
                      <a:pt x="201" y="226"/>
                    </a:cubicBezTo>
                    <a:cubicBezTo>
                      <a:pt x="176" y="251"/>
                      <a:pt x="176" y="301"/>
                      <a:pt x="176" y="326"/>
                    </a:cubicBezTo>
                    <a:cubicBezTo>
                      <a:pt x="176" y="401"/>
                      <a:pt x="201" y="452"/>
                      <a:pt x="251" y="477"/>
                    </a:cubicBezTo>
                    <a:cubicBezTo>
                      <a:pt x="302" y="527"/>
                      <a:pt x="377" y="552"/>
                      <a:pt x="452" y="552"/>
                    </a:cubicBezTo>
                    <a:cubicBezTo>
                      <a:pt x="527" y="552"/>
                      <a:pt x="577" y="527"/>
                      <a:pt x="627" y="477"/>
                    </a:cubicBezTo>
                    <a:cubicBezTo>
                      <a:pt x="677" y="452"/>
                      <a:pt x="703" y="401"/>
                      <a:pt x="703" y="326"/>
                    </a:cubicBezTo>
                    <a:cubicBezTo>
                      <a:pt x="703" y="301"/>
                      <a:pt x="703" y="251"/>
                      <a:pt x="703" y="226"/>
                    </a:cubicBezTo>
                    <a:cubicBezTo>
                      <a:pt x="677" y="201"/>
                      <a:pt x="652" y="176"/>
                      <a:pt x="627" y="151"/>
                    </a:cubicBezTo>
                    <a:lnTo>
                      <a:pt x="703" y="151"/>
                    </a:lnTo>
                    <a:lnTo>
                      <a:pt x="703" y="0"/>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00"/>
              <p:cNvSpPr/>
              <p:nvPr/>
            </p:nvSpPr>
            <p:spPr>
              <a:xfrm>
                <a:off x="2944375" y="3709925"/>
                <a:ext cx="17575" cy="9425"/>
              </a:xfrm>
              <a:custGeom>
                <a:rect b="b" l="l" r="r" t="t"/>
                <a:pathLst>
                  <a:path extrusionOk="0" h="377" w="703">
                    <a:moveTo>
                      <a:pt x="1" y="1"/>
                    </a:moveTo>
                    <a:lnTo>
                      <a:pt x="1" y="126"/>
                    </a:lnTo>
                    <a:cubicBezTo>
                      <a:pt x="1" y="176"/>
                      <a:pt x="1" y="227"/>
                      <a:pt x="26" y="252"/>
                    </a:cubicBezTo>
                    <a:cubicBezTo>
                      <a:pt x="51" y="302"/>
                      <a:pt x="101" y="302"/>
                      <a:pt x="151" y="302"/>
                    </a:cubicBezTo>
                    <a:lnTo>
                      <a:pt x="201" y="302"/>
                    </a:lnTo>
                    <a:lnTo>
                      <a:pt x="201" y="377"/>
                    </a:lnTo>
                    <a:lnTo>
                      <a:pt x="302" y="377"/>
                    </a:lnTo>
                    <a:lnTo>
                      <a:pt x="302" y="302"/>
                    </a:lnTo>
                    <a:lnTo>
                      <a:pt x="703" y="302"/>
                    </a:lnTo>
                    <a:lnTo>
                      <a:pt x="703" y="151"/>
                    </a:lnTo>
                    <a:lnTo>
                      <a:pt x="302" y="151"/>
                    </a:lnTo>
                    <a:lnTo>
                      <a:pt x="302" y="1"/>
                    </a:lnTo>
                    <a:lnTo>
                      <a:pt x="201" y="1"/>
                    </a:lnTo>
                    <a:lnTo>
                      <a:pt x="201" y="151"/>
                    </a:lnTo>
                    <a:lnTo>
                      <a:pt x="151" y="151"/>
                    </a:lnTo>
                    <a:cubicBezTo>
                      <a:pt x="126" y="151"/>
                      <a:pt x="126" y="151"/>
                      <a:pt x="101" y="126"/>
                    </a:cubicBezTo>
                    <a:cubicBezTo>
                      <a:pt x="101" y="126"/>
                      <a:pt x="101" y="101"/>
                      <a:pt x="101" y="76"/>
                    </a:cubicBezTo>
                    <a:lnTo>
                      <a:pt x="101"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00"/>
              <p:cNvSpPr/>
              <p:nvPr/>
            </p:nvSpPr>
            <p:spPr>
              <a:xfrm>
                <a:off x="2944375" y="3706175"/>
                <a:ext cx="17575" cy="3775"/>
              </a:xfrm>
              <a:custGeom>
                <a:rect b="b" l="l" r="r" t="t"/>
                <a:pathLst>
                  <a:path extrusionOk="0" h="151" w="703">
                    <a:moveTo>
                      <a:pt x="1" y="1"/>
                    </a:moveTo>
                    <a:lnTo>
                      <a:pt x="1" y="151"/>
                    </a:lnTo>
                    <a:lnTo>
                      <a:pt x="703" y="151"/>
                    </a:lnTo>
                    <a:lnTo>
                      <a:pt x="703"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00"/>
              <p:cNvSpPr/>
              <p:nvPr/>
            </p:nvSpPr>
            <p:spPr>
              <a:xfrm>
                <a:off x="2948775" y="3690500"/>
                <a:ext cx="13175" cy="12575"/>
              </a:xfrm>
              <a:custGeom>
                <a:rect b="b" l="l" r="r" t="t"/>
                <a:pathLst>
                  <a:path extrusionOk="0" h="503" w="527">
                    <a:moveTo>
                      <a:pt x="301" y="151"/>
                    </a:moveTo>
                    <a:cubicBezTo>
                      <a:pt x="351" y="151"/>
                      <a:pt x="376" y="176"/>
                      <a:pt x="401" y="176"/>
                    </a:cubicBezTo>
                    <a:cubicBezTo>
                      <a:pt x="426" y="201"/>
                      <a:pt x="426" y="227"/>
                      <a:pt x="426" y="277"/>
                    </a:cubicBezTo>
                    <a:cubicBezTo>
                      <a:pt x="426" y="302"/>
                      <a:pt x="426" y="302"/>
                      <a:pt x="401" y="327"/>
                    </a:cubicBezTo>
                    <a:cubicBezTo>
                      <a:pt x="401" y="327"/>
                      <a:pt x="376" y="352"/>
                      <a:pt x="351" y="352"/>
                    </a:cubicBezTo>
                    <a:cubicBezTo>
                      <a:pt x="351" y="352"/>
                      <a:pt x="326" y="327"/>
                      <a:pt x="301" y="327"/>
                    </a:cubicBezTo>
                    <a:cubicBezTo>
                      <a:pt x="301" y="302"/>
                      <a:pt x="301" y="277"/>
                      <a:pt x="301" y="252"/>
                    </a:cubicBezTo>
                    <a:lnTo>
                      <a:pt x="301" y="151"/>
                    </a:lnTo>
                    <a:close/>
                    <a:moveTo>
                      <a:pt x="226" y="1"/>
                    </a:moveTo>
                    <a:cubicBezTo>
                      <a:pt x="151" y="1"/>
                      <a:pt x="100" y="26"/>
                      <a:pt x="50" y="51"/>
                    </a:cubicBezTo>
                    <a:cubicBezTo>
                      <a:pt x="25" y="101"/>
                      <a:pt x="0" y="151"/>
                      <a:pt x="0" y="252"/>
                    </a:cubicBezTo>
                    <a:cubicBezTo>
                      <a:pt x="0" y="277"/>
                      <a:pt x="0" y="327"/>
                      <a:pt x="0" y="352"/>
                    </a:cubicBezTo>
                    <a:cubicBezTo>
                      <a:pt x="25" y="402"/>
                      <a:pt x="25" y="427"/>
                      <a:pt x="25" y="452"/>
                    </a:cubicBezTo>
                    <a:lnTo>
                      <a:pt x="151" y="452"/>
                    </a:lnTo>
                    <a:cubicBezTo>
                      <a:pt x="151" y="427"/>
                      <a:pt x="126" y="402"/>
                      <a:pt x="126" y="377"/>
                    </a:cubicBezTo>
                    <a:cubicBezTo>
                      <a:pt x="126" y="352"/>
                      <a:pt x="100" y="327"/>
                      <a:pt x="100" y="277"/>
                    </a:cubicBezTo>
                    <a:cubicBezTo>
                      <a:pt x="100" y="252"/>
                      <a:pt x="126" y="201"/>
                      <a:pt x="126" y="176"/>
                    </a:cubicBezTo>
                    <a:cubicBezTo>
                      <a:pt x="151" y="176"/>
                      <a:pt x="151" y="151"/>
                      <a:pt x="176" y="151"/>
                    </a:cubicBezTo>
                    <a:lnTo>
                      <a:pt x="201" y="151"/>
                    </a:lnTo>
                    <a:lnTo>
                      <a:pt x="201" y="252"/>
                    </a:lnTo>
                    <a:cubicBezTo>
                      <a:pt x="201" y="352"/>
                      <a:pt x="201" y="402"/>
                      <a:pt x="251" y="452"/>
                    </a:cubicBezTo>
                    <a:cubicBezTo>
                      <a:pt x="276" y="477"/>
                      <a:pt x="301" y="502"/>
                      <a:pt x="376" y="502"/>
                    </a:cubicBezTo>
                    <a:cubicBezTo>
                      <a:pt x="426" y="502"/>
                      <a:pt x="451" y="502"/>
                      <a:pt x="501" y="452"/>
                    </a:cubicBezTo>
                    <a:cubicBezTo>
                      <a:pt x="527" y="427"/>
                      <a:pt x="527" y="377"/>
                      <a:pt x="527" y="327"/>
                    </a:cubicBezTo>
                    <a:cubicBezTo>
                      <a:pt x="527" y="302"/>
                      <a:pt x="527" y="252"/>
                      <a:pt x="527" y="227"/>
                    </a:cubicBezTo>
                    <a:cubicBezTo>
                      <a:pt x="501" y="201"/>
                      <a:pt x="476" y="176"/>
                      <a:pt x="451" y="151"/>
                    </a:cubicBezTo>
                    <a:lnTo>
                      <a:pt x="527" y="151"/>
                    </a:lnTo>
                    <a:lnTo>
                      <a:pt x="527"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00"/>
              <p:cNvSpPr/>
              <p:nvPr/>
            </p:nvSpPr>
            <p:spPr>
              <a:xfrm>
                <a:off x="2948775" y="3683625"/>
                <a:ext cx="13175" cy="9425"/>
              </a:xfrm>
              <a:custGeom>
                <a:rect b="b" l="l" r="r" t="t"/>
                <a:pathLst>
                  <a:path extrusionOk="0" h="377" w="527">
                    <a:moveTo>
                      <a:pt x="0" y="0"/>
                    </a:moveTo>
                    <a:cubicBezTo>
                      <a:pt x="0" y="0"/>
                      <a:pt x="0" y="0"/>
                      <a:pt x="0" y="25"/>
                    </a:cubicBezTo>
                    <a:cubicBezTo>
                      <a:pt x="0" y="75"/>
                      <a:pt x="0" y="101"/>
                      <a:pt x="25" y="126"/>
                    </a:cubicBezTo>
                    <a:cubicBezTo>
                      <a:pt x="50" y="151"/>
                      <a:pt x="75" y="176"/>
                      <a:pt x="100" y="201"/>
                    </a:cubicBezTo>
                    <a:lnTo>
                      <a:pt x="25" y="201"/>
                    </a:lnTo>
                    <a:lnTo>
                      <a:pt x="25" y="376"/>
                    </a:lnTo>
                    <a:lnTo>
                      <a:pt x="527" y="376"/>
                    </a:lnTo>
                    <a:lnTo>
                      <a:pt x="527" y="201"/>
                    </a:lnTo>
                    <a:lnTo>
                      <a:pt x="301" y="201"/>
                    </a:lnTo>
                    <a:cubicBezTo>
                      <a:pt x="251" y="201"/>
                      <a:pt x="201" y="201"/>
                      <a:pt x="176" y="176"/>
                    </a:cubicBezTo>
                    <a:cubicBezTo>
                      <a:pt x="151" y="151"/>
                      <a:pt x="126" y="126"/>
                      <a:pt x="126" y="75"/>
                    </a:cubicBezTo>
                    <a:cubicBezTo>
                      <a:pt x="126" y="50"/>
                      <a:pt x="126" y="50"/>
                      <a:pt x="151" y="25"/>
                    </a:cubicBezTo>
                    <a:cubicBezTo>
                      <a:pt x="151" y="25"/>
                      <a:pt x="151" y="0"/>
                      <a:pt x="151" y="0"/>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00"/>
              <p:cNvSpPr/>
              <p:nvPr/>
            </p:nvSpPr>
            <p:spPr>
              <a:xfrm>
                <a:off x="2948775" y="3670450"/>
                <a:ext cx="13175" cy="13825"/>
              </a:xfrm>
              <a:custGeom>
                <a:rect b="b" l="l" r="r" t="t"/>
                <a:pathLst>
                  <a:path extrusionOk="0" h="553" w="527">
                    <a:moveTo>
                      <a:pt x="226" y="176"/>
                    </a:moveTo>
                    <a:lnTo>
                      <a:pt x="226" y="402"/>
                    </a:lnTo>
                    <a:cubicBezTo>
                      <a:pt x="176" y="377"/>
                      <a:pt x="151" y="377"/>
                      <a:pt x="126" y="352"/>
                    </a:cubicBezTo>
                    <a:cubicBezTo>
                      <a:pt x="126" y="327"/>
                      <a:pt x="100" y="302"/>
                      <a:pt x="100" y="277"/>
                    </a:cubicBezTo>
                    <a:cubicBezTo>
                      <a:pt x="100" y="252"/>
                      <a:pt x="126" y="227"/>
                      <a:pt x="151" y="201"/>
                    </a:cubicBezTo>
                    <a:cubicBezTo>
                      <a:pt x="151" y="176"/>
                      <a:pt x="176" y="176"/>
                      <a:pt x="226" y="176"/>
                    </a:cubicBezTo>
                    <a:close/>
                    <a:moveTo>
                      <a:pt x="276" y="1"/>
                    </a:moveTo>
                    <a:cubicBezTo>
                      <a:pt x="176" y="1"/>
                      <a:pt x="126" y="26"/>
                      <a:pt x="75" y="76"/>
                    </a:cubicBezTo>
                    <a:cubicBezTo>
                      <a:pt x="25" y="126"/>
                      <a:pt x="0" y="201"/>
                      <a:pt x="0" y="277"/>
                    </a:cubicBezTo>
                    <a:cubicBezTo>
                      <a:pt x="0" y="352"/>
                      <a:pt x="25" y="427"/>
                      <a:pt x="75" y="477"/>
                    </a:cubicBezTo>
                    <a:cubicBezTo>
                      <a:pt x="126" y="527"/>
                      <a:pt x="176" y="552"/>
                      <a:pt x="276" y="552"/>
                    </a:cubicBezTo>
                    <a:cubicBezTo>
                      <a:pt x="351" y="552"/>
                      <a:pt x="426" y="527"/>
                      <a:pt x="476" y="477"/>
                    </a:cubicBezTo>
                    <a:cubicBezTo>
                      <a:pt x="501" y="427"/>
                      <a:pt x="527" y="352"/>
                      <a:pt x="527" y="277"/>
                    </a:cubicBezTo>
                    <a:cubicBezTo>
                      <a:pt x="527" y="227"/>
                      <a:pt x="527" y="201"/>
                      <a:pt x="527" y="151"/>
                    </a:cubicBezTo>
                    <a:cubicBezTo>
                      <a:pt x="527" y="101"/>
                      <a:pt x="501" y="76"/>
                      <a:pt x="501" y="26"/>
                    </a:cubicBezTo>
                    <a:lnTo>
                      <a:pt x="376" y="26"/>
                    </a:lnTo>
                    <a:cubicBezTo>
                      <a:pt x="376" y="76"/>
                      <a:pt x="401" y="101"/>
                      <a:pt x="401" y="151"/>
                    </a:cubicBezTo>
                    <a:cubicBezTo>
                      <a:pt x="426" y="176"/>
                      <a:pt x="426" y="227"/>
                      <a:pt x="426" y="252"/>
                    </a:cubicBezTo>
                    <a:cubicBezTo>
                      <a:pt x="426" y="302"/>
                      <a:pt x="426" y="327"/>
                      <a:pt x="401" y="352"/>
                    </a:cubicBezTo>
                    <a:cubicBezTo>
                      <a:pt x="376" y="377"/>
                      <a:pt x="351" y="377"/>
                      <a:pt x="326" y="402"/>
                    </a:cubicBezTo>
                    <a:lnTo>
                      <a:pt x="326" y="1"/>
                    </a:ln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00"/>
              <p:cNvSpPr/>
              <p:nvPr/>
            </p:nvSpPr>
            <p:spPr>
              <a:xfrm>
                <a:off x="2967575" y="3615325"/>
                <a:ext cx="34475" cy="224325"/>
              </a:xfrm>
              <a:custGeom>
                <a:rect b="b" l="l" r="r" t="t"/>
                <a:pathLst>
                  <a:path extrusionOk="0" h="8973" w="1379">
                    <a:moveTo>
                      <a:pt x="201" y="0"/>
                    </a:moveTo>
                    <a:cubicBezTo>
                      <a:pt x="100" y="0"/>
                      <a:pt x="0" y="101"/>
                      <a:pt x="0" y="201"/>
                    </a:cubicBezTo>
                    <a:lnTo>
                      <a:pt x="0" y="8747"/>
                    </a:lnTo>
                    <a:cubicBezTo>
                      <a:pt x="0" y="8873"/>
                      <a:pt x="100" y="8973"/>
                      <a:pt x="201" y="8973"/>
                    </a:cubicBezTo>
                    <a:lnTo>
                      <a:pt x="1379" y="8973"/>
                    </a:lnTo>
                    <a:lnTo>
                      <a:pt x="1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00"/>
              <p:cNvSpPr/>
              <p:nvPr/>
            </p:nvSpPr>
            <p:spPr>
              <a:xfrm>
                <a:off x="2942500" y="3469950"/>
                <a:ext cx="50150" cy="35125"/>
              </a:xfrm>
              <a:custGeom>
                <a:rect b="b" l="l" r="r" t="t"/>
                <a:pathLst>
                  <a:path extrusionOk="0" h="1405" w="2006">
                    <a:moveTo>
                      <a:pt x="201" y="1"/>
                    </a:moveTo>
                    <a:cubicBezTo>
                      <a:pt x="76" y="1"/>
                      <a:pt x="1" y="101"/>
                      <a:pt x="1" y="226"/>
                    </a:cubicBezTo>
                    <a:lnTo>
                      <a:pt x="1" y="1179"/>
                    </a:lnTo>
                    <a:cubicBezTo>
                      <a:pt x="1" y="1304"/>
                      <a:pt x="76" y="1404"/>
                      <a:pt x="201" y="1404"/>
                    </a:cubicBezTo>
                    <a:lnTo>
                      <a:pt x="1805" y="1404"/>
                    </a:lnTo>
                    <a:cubicBezTo>
                      <a:pt x="1930" y="1404"/>
                      <a:pt x="2006" y="1304"/>
                      <a:pt x="2006" y="1179"/>
                    </a:cubicBezTo>
                    <a:lnTo>
                      <a:pt x="2006" y="226"/>
                    </a:lnTo>
                    <a:cubicBezTo>
                      <a:pt x="2006" y="101"/>
                      <a:pt x="1930" y="1"/>
                      <a:pt x="1805" y="1"/>
                    </a:cubicBezTo>
                    <a:close/>
                  </a:path>
                </a:pathLst>
              </a:custGeom>
              <a:solidFill>
                <a:srgbClr val="E12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00"/>
              <p:cNvSpPr/>
              <p:nvPr/>
            </p:nvSpPr>
            <p:spPr>
              <a:xfrm>
                <a:off x="2938750" y="3468075"/>
                <a:ext cx="5650" cy="31350"/>
              </a:xfrm>
              <a:custGeom>
                <a:rect b="b" l="l" r="r" t="t"/>
                <a:pathLst>
                  <a:path extrusionOk="0" h="1254" w="226">
                    <a:moveTo>
                      <a:pt x="0" y="1"/>
                    </a:moveTo>
                    <a:lnTo>
                      <a:pt x="0" y="1254"/>
                    </a:lnTo>
                    <a:lnTo>
                      <a:pt x="226" y="1254"/>
                    </a:lnTo>
                    <a:lnTo>
                      <a:pt x="226"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00"/>
              <p:cNvSpPr/>
              <p:nvPr/>
            </p:nvSpPr>
            <p:spPr>
              <a:xfrm>
                <a:off x="2989500" y="3468075"/>
                <a:ext cx="5650" cy="31350"/>
              </a:xfrm>
              <a:custGeom>
                <a:rect b="b" l="l" r="r" t="t"/>
                <a:pathLst>
                  <a:path extrusionOk="0" h="1254" w="226">
                    <a:moveTo>
                      <a:pt x="0" y="1"/>
                    </a:moveTo>
                    <a:lnTo>
                      <a:pt x="0" y="1254"/>
                    </a:lnTo>
                    <a:lnTo>
                      <a:pt x="226" y="1254"/>
                    </a:lnTo>
                    <a:lnTo>
                      <a:pt x="226"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00"/>
              <p:cNvSpPr/>
              <p:nvPr/>
            </p:nvSpPr>
            <p:spPr>
              <a:xfrm>
                <a:off x="2965675" y="3468075"/>
                <a:ext cx="2550" cy="31350"/>
              </a:xfrm>
              <a:custGeom>
                <a:rect b="b" l="l" r="r" t="t"/>
                <a:pathLst>
                  <a:path extrusionOk="0" h="1254" w="102">
                    <a:moveTo>
                      <a:pt x="1" y="1"/>
                    </a:moveTo>
                    <a:lnTo>
                      <a:pt x="1" y="1254"/>
                    </a:lnTo>
                    <a:lnTo>
                      <a:pt x="101" y="1254"/>
                    </a:lnTo>
                    <a:lnTo>
                      <a:pt x="101" y="1"/>
                    </a:lnTo>
                    <a:close/>
                  </a:path>
                </a:pathLst>
              </a:custGeom>
              <a:solidFill>
                <a:srgbClr val="B7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8" name="Google Shape;5398;p100"/>
          <p:cNvGrpSpPr/>
          <p:nvPr/>
        </p:nvGrpSpPr>
        <p:grpSpPr>
          <a:xfrm>
            <a:off x="2979750" y="3399488"/>
            <a:ext cx="1517575" cy="1393500"/>
            <a:chOff x="4121700" y="2526350"/>
            <a:chExt cx="1517575" cy="1393500"/>
          </a:xfrm>
        </p:grpSpPr>
        <p:sp>
          <p:nvSpPr>
            <p:cNvPr id="5399" name="Google Shape;5399;p100"/>
            <p:cNvSpPr/>
            <p:nvPr/>
          </p:nvSpPr>
          <p:spPr>
            <a:xfrm>
              <a:off x="4355425" y="3017575"/>
              <a:ext cx="402275" cy="714325"/>
            </a:xfrm>
            <a:custGeom>
              <a:rect b="b" l="l" r="r" t="t"/>
              <a:pathLst>
                <a:path extrusionOk="0" h="28573" w="16091">
                  <a:moveTo>
                    <a:pt x="0" y="1"/>
                  </a:moveTo>
                  <a:lnTo>
                    <a:pt x="1454" y="502"/>
                  </a:lnTo>
                  <a:lnTo>
                    <a:pt x="1454" y="28572"/>
                  </a:lnTo>
                  <a:lnTo>
                    <a:pt x="16090" y="28572"/>
                  </a:lnTo>
                  <a:lnTo>
                    <a:pt x="16090" y="1"/>
                  </a:ln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00"/>
            <p:cNvSpPr/>
            <p:nvPr/>
          </p:nvSpPr>
          <p:spPr>
            <a:xfrm>
              <a:off x="4121700" y="2907925"/>
              <a:ext cx="362825" cy="806425"/>
            </a:xfrm>
            <a:custGeom>
              <a:rect b="b" l="l" r="r" t="t"/>
              <a:pathLst>
                <a:path extrusionOk="0" h="32257" w="14513">
                  <a:moveTo>
                    <a:pt x="5289" y="1"/>
                  </a:moveTo>
                  <a:lnTo>
                    <a:pt x="5289" y="1254"/>
                  </a:lnTo>
                  <a:lnTo>
                    <a:pt x="1154" y="5339"/>
                  </a:lnTo>
                  <a:cubicBezTo>
                    <a:pt x="1154" y="5339"/>
                    <a:pt x="1" y="6141"/>
                    <a:pt x="1" y="7294"/>
                  </a:cubicBezTo>
                  <a:lnTo>
                    <a:pt x="1" y="9399"/>
                  </a:lnTo>
                  <a:cubicBezTo>
                    <a:pt x="327" y="9499"/>
                    <a:pt x="577" y="9800"/>
                    <a:pt x="577" y="10151"/>
                  </a:cubicBezTo>
                  <a:cubicBezTo>
                    <a:pt x="577" y="10527"/>
                    <a:pt x="327" y="10828"/>
                    <a:pt x="1" y="10928"/>
                  </a:cubicBezTo>
                  <a:lnTo>
                    <a:pt x="1" y="13209"/>
                  </a:lnTo>
                  <a:cubicBezTo>
                    <a:pt x="327" y="13309"/>
                    <a:pt x="577" y="13610"/>
                    <a:pt x="577" y="13986"/>
                  </a:cubicBezTo>
                  <a:cubicBezTo>
                    <a:pt x="577" y="14336"/>
                    <a:pt x="327" y="14637"/>
                    <a:pt x="1" y="14737"/>
                  </a:cubicBezTo>
                  <a:lnTo>
                    <a:pt x="1" y="25139"/>
                  </a:lnTo>
                  <a:cubicBezTo>
                    <a:pt x="327" y="25239"/>
                    <a:pt x="577" y="25540"/>
                    <a:pt x="577" y="25915"/>
                  </a:cubicBezTo>
                  <a:cubicBezTo>
                    <a:pt x="577" y="26266"/>
                    <a:pt x="327" y="26567"/>
                    <a:pt x="1" y="26667"/>
                  </a:cubicBezTo>
                  <a:lnTo>
                    <a:pt x="1" y="29900"/>
                  </a:lnTo>
                  <a:cubicBezTo>
                    <a:pt x="1" y="29900"/>
                    <a:pt x="1" y="32256"/>
                    <a:pt x="2933" y="32256"/>
                  </a:cubicBezTo>
                  <a:lnTo>
                    <a:pt x="12507" y="32256"/>
                  </a:lnTo>
                  <a:cubicBezTo>
                    <a:pt x="12507" y="32256"/>
                    <a:pt x="14512" y="32081"/>
                    <a:pt x="14512" y="29274"/>
                  </a:cubicBezTo>
                  <a:lnTo>
                    <a:pt x="14512" y="26667"/>
                  </a:lnTo>
                  <a:cubicBezTo>
                    <a:pt x="14186" y="26592"/>
                    <a:pt x="13936" y="26266"/>
                    <a:pt x="13936" y="25915"/>
                  </a:cubicBezTo>
                  <a:cubicBezTo>
                    <a:pt x="13936" y="25540"/>
                    <a:pt x="14186" y="25239"/>
                    <a:pt x="14512" y="25139"/>
                  </a:cubicBezTo>
                  <a:lnTo>
                    <a:pt x="14512" y="14737"/>
                  </a:lnTo>
                  <a:cubicBezTo>
                    <a:pt x="14186" y="14637"/>
                    <a:pt x="13936" y="14336"/>
                    <a:pt x="13936" y="13986"/>
                  </a:cubicBezTo>
                  <a:cubicBezTo>
                    <a:pt x="13936" y="13610"/>
                    <a:pt x="14186" y="13309"/>
                    <a:pt x="14512" y="13209"/>
                  </a:cubicBezTo>
                  <a:lnTo>
                    <a:pt x="14512" y="10928"/>
                  </a:lnTo>
                  <a:cubicBezTo>
                    <a:pt x="14186" y="10828"/>
                    <a:pt x="13936" y="10527"/>
                    <a:pt x="13936" y="10151"/>
                  </a:cubicBezTo>
                  <a:cubicBezTo>
                    <a:pt x="13936" y="9800"/>
                    <a:pt x="14186" y="9474"/>
                    <a:pt x="14512" y="9399"/>
                  </a:cubicBezTo>
                  <a:lnTo>
                    <a:pt x="14512" y="7795"/>
                  </a:lnTo>
                  <a:cubicBezTo>
                    <a:pt x="14512" y="6492"/>
                    <a:pt x="13660" y="5564"/>
                    <a:pt x="13660" y="5564"/>
                  </a:cubicBezTo>
                  <a:lnTo>
                    <a:pt x="9073" y="1379"/>
                  </a:lnTo>
                  <a:lnTo>
                    <a:pt x="907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00"/>
            <p:cNvSpPr/>
            <p:nvPr/>
          </p:nvSpPr>
          <p:spPr>
            <a:xfrm>
              <a:off x="4133600" y="2921700"/>
              <a:ext cx="341525" cy="773225"/>
            </a:xfrm>
            <a:custGeom>
              <a:rect b="b" l="l" r="r" t="t"/>
              <a:pathLst>
                <a:path extrusionOk="0" h="30929" w="13661">
                  <a:moveTo>
                    <a:pt x="5490" y="1"/>
                  </a:moveTo>
                  <a:lnTo>
                    <a:pt x="5490" y="903"/>
                  </a:lnTo>
                  <a:lnTo>
                    <a:pt x="978" y="5415"/>
                  </a:lnTo>
                  <a:cubicBezTo>
                    <a:pt x="978" y="5415"/>
                    <a:pt x="1" y="5966"/>
                    <a:pt x="51" y="8322"/>
                  </a:cubicBezTo>
                  <a:cubicBezTo>
                    <a:pt x="51" y="8322"/>
                    <a:pt x="1129" y="9600"/>
                    <a:pt x="51" y="10928"/>
                  </a:cubicBezTo>
                  <a:lnTo>
                    <a:pt x="51" y="12232"/>
                  </a:lnTo>
                  <a:cubicBezTo>
                    <a:pt x="51" y="12232"/>
                    <a:pt x="1079" y="13334"/>
                    <a:pt x="26" y="14713"/>
                  </a:cubicBezTo>
                  <a:lnTo>
                    <a:pt x="26" y="24136"/>
                  </a:lnTo>
                  <a:cubicBezTo>
                    <a:pt x="26" y="24136"/>
                    <a:pt x="1154" y="25089"/>
                    <a:pt x="51" y="26342"/>
                  </a:cubicBezTo>
                  <a:lnTo>
                    <a:pt x="51" y="28948"/>
                  </a:lnTo>
                  <a:cubicBezTo>
                    <a:pt x="51" y="28948"/>
                    <a:pt x="201" y="30928"/>
                    <a:pt x="2282" y="30928"/>
                  </a:cubicBezTo>
                  <a:lnTo>
                    <a:pt x="12081" y="30928"/>
                  </a:lnTo>
                  <a:cubicBezTo>
                    <a:pt x="12081" y="30928"/>
                    <a:pt x="13485" y="30628"/>
                    <a:pt x="13485" y="28347"/>
                  </a:cubicBezTo>
                  <a:lnTo>
                    <a:pt x="13485" y="26342"/>
                  </a:lnTo>
                  <a:cubicBezTo>
                    <a:pt x="13485" y="26342"/>
                    <a:pt x="12482" y="25339"/>
                    <a:pt x="13485" y="24362"/>
                  </a:cubicBezTo>
                  <a:lnTo>
                    <a:pt x="13485" y="14638"/>
                  </a:lnTo>
                  <a:cubicBezTo>
                    <a:pt x="13485" y="14638"/>
                    <a:pt x="12582" y="13209"/>
                    <a:pt x="13485" y="12357"/>
                  </a:cubicBezTo>
                  <a:lnTo>
                    <a:pt x="13485" y="10552"/>
                  </a:lnTo>
                  <a:cubicBezTo>
                    <a:pt x="13485" y="10552"/>
                    <a:pt x="12608" y="9750"/>
                    <a:pt x="13485" y="8472"/>
                  </a:cubicBezTo>
                  <a:cubicBezTo>
                    <a:pt x="13485" y="8472"/>
                    <a:pt x="13660" y="6066"/>
                    <a:pt x="12457" y="5164"/>
                  </a:cubicBezTo>
                  <a:cubicBezTo>
                    <a:pt x="11254" y="4237"/>
                    <a:pt x="7971" y="1079"/>
                    <a:pt x="7971" y="1079"/>
                  </a:cubicBezTo>
                  <a:lnTo>
                    <a:pt x="7971" y="1"/>
                  </a:lnTo>
                  <a:close/>
                </a:path>
              </a:pathLst>
            </a:custGeom>
            <a:solidFill>
              <a:srgbClr val="C0E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00"/>
            <p:cNvSpPr/>
            <p:nvPr/>
          </p:nvSpPr>
          <p:spPr>
            <a:xfrm>
              <a:off x="4253900" y="2907925"/>
              <a:ext cx="230625" cy="806425"/>
            </a:xfrm>
            <a:custGeom>
              <a:rect b="b" l="l" r="r" t="t"/>
              <a:pathLst>
                <a:path extrusionOk="0" h="32257" w="9225">
                  <a:moveTo>
                    <a:pt x="2708" y="1"/>
                  </a:moveTo>
                  <a:cubicBezTo>
                    <a:pt x="2808" y="1078"/>
                    <a:pt x="3134" y="2632"/>
                    <a:pt x="4061" y="3409"/>
                  </a:cubicBezTo>
                  <a:cubicBezTo>
                    <a:pt x="5590" y="4637"/>
                    <a:pt x="6918" y="8497"/>
                    <a:pt x="4462" y="10176"/>
                  </a:cubicBezTo>
                  <a:cubicBezTo>
                    <a:pt x="4462" y="10176"/>
                    <a:pt x="6618" y="11555"/>
                    <a:pt x="4462" y="13835"/>
                  </a:cubicBezTo>
                  <a:cubicBezTo>
                    <a:pt x="4462" y="13835"/>
                    <a:pt x="8347" y="22081"/>
                    <a:pt x="1" y="25941"/>
                  </a:cubicBezTo>
                  <a:cubicBezTo>
                    <a:pt x="1" y="25941"/>
                    <a:pt x="5590" y="27795"/>
                    <a:pt x="2382" y="31830"/>
                  </a:cubicBezTo>
                  <a:cubicBezTo>
                    <a:pt x="2282" y="31981"/>
                    <a:pt x="2181" y="32131"/>
                    <a:pt x="2081" y="32256"/>
                  </a:cubicBezTo>
                  <a:lnTo>
                    <a:pt x="7219" y="32256"/>
                  </a:lnTo>
                  <a:cubicBezTo>
                    <a:pt x="7219" y="32256"/>
                    <a:pt x="9224" y="32081"/>
                    <a:pt x="9224" y="29274"/>
                  </a:cubicBezTo>
                  <a:lnTo>
                    <a:pt x="9224" y="26667"/>
                  </a:lnTo>
                  <a:cubicBezTo>
                    <a:pt x="8898" y="26592"/>
                    <a:pt x="8648" y="26266"/>
                    <a:pt x="8648" y="25915"/>
                  </a:cubicBezTo>
                  <a:cubicBezTo>
                    <a:pt x="8648" y="25540"/>
                    <a:pt x="8898" y="25239"/>
                    <a:pt x="9224" y="25139"/>
                  </a:cubicBezTo>
                  <a:lnTo>
                    <a:pt x="9224" y="14737"/>
                  </a:lnTo>
                  <a:cubicBezTo>
                    <a:pt x="8898" y="14637"/>
                    <a:pt x="8648" y="14336"/>
                    <a:pt x="8648" y="13986"/>
                  </a:cubicBezTo>
                  <a:cubicBezTo>
                    <a:pt x="8648" y="13610"/>
                    <a:pt x="8898" y="13309"/>
                    <a:pt x="9224" y="13209"/>
                  </a:cubicBezTo>
                  <a:lnTo>
                    <a:pt x="9224" y="10928"/>
                  </a:lnTo>
                  <a:cubicBezTo>
                    <a:pt x="8898" y="10828"/>
                    <a:pt x="8648" y="10527"/>
                    <a:pt x="8648" y="10151"/>
                  </a:cubicBezTo>
                  <a:cubicBezTo>
                    <a:pt x="8648" y="9800"/>
                    <a:pt x="8898" y="9474"/>
                    <a:pt x="9224" y="9399"/>
                  </a:cubicBezTo>
                  <a:lnTo>
                    <a:pt x="9224" y="7795"/>
                  </a:lnTo>
                  <a:cubicBezTo>
                    <a:pt x="9224" y="6492"/>
                    <a:pt x="8372" y="5564"/>
                    <a:pt x="8372" y="5564"/>
                  </a:cubicBezTo>
                  <a:lnTo>
                    <a:pt x="3785" y="1379"/>
                  </a:lnTo>
                  <a:lnTo>
                    <a:pt x="37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00"/>
            <p:cNvSpPr/>
            <p:nvPr/>
          </p:nvSpPr>
          <p:spPr>
            <a:xfrm>
              <a:off x="4240750" y="2886625"/>
              <a:ext cx="124725" cy="40125"/>
            </a:xfrm>
            <a:custGeom>
              <a:rect b="b" l="l" r="r" t="t"/>
              <a:pathLst>
                <a:path extrusionOk="0" h="1605" w="4989">
                  <a:moveTo>
                    <a:pt x="201" y="0"/>
                  </a:moveTo>
                  <a:cubicBezTo>
                    <a:pt x="101" y="0"/>
                    <a:pt x="1" y="76"/>
                    <a:pt x="1" y="201"/>
                  </a:cubicBezTo>
                  <a:lnTo>
                    <a:pt x="1" y="1379"/>
                  </a:lnTo>
                  <a:cubicBezTo>
                    <a:pt x="1" y="1504"/>
                    <a:pt x="101" y="1604"/>
                    <a:pt x="201" y="1604"/>
                  </a:cubicBezTo>
                  <a:lnTo>
                    <a:pt x="4788" y="1604"/>
                  </a:lnTo>
                  <a:cubicBezTo>
                    <a:pt x="4913" y="1604"/>
                    <a:pt x="4988" y="1504"/>
                    <a:pt x="4988" y="1379"/>
                  </a:cubicBezTo>
                  <a:lnTo>
                    <a:pt x="4988" y="201"/>
                  </a:lnTo>
                  <a:cubicBezTo>
                    <a:pt x="4988" y="76"/>
                    <a:pt x="4913" y="0"/>
                    <a:pt x="4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00"/>
            <p:cNvSpPr/>
            <p:nvPr/>
          </p:nvSpPr>
          <p:spPr>
            <a:xfrm>
              <a:off x="4138625" y="3146650"/>
              <a:ext cx="326475" cy="30725"/>
            </a:xfrm>
            <a:custGeom>
              <a:rect b="b" l="l" r="r" t="t"/>
              <a:pathLst>
                <a:path extrusionOk="0" h="1229" w="13059">
                  <a:moveTo>
                    <a:pt x="201" y="0"/>
                  </a:moveTo>
                  <a:cubicBezTo>
                    <a:pt x="101" y="0"/>
                    <a:pt x="0" y="101"/>
                    <a:pt x="0" y="201"/>
                  </a:cubicBezTo>
                  <a:lnTo>
                    <a:pt x="0" y="1028"/>
                  </a:lnTo>
                  <a:cubicBezTo>
                    <a:pt x="0" y="1153"/>
                    <a:pt x="101" y="1229"/>
                    <a:pt x="201" y="1229"/>
                  </a:cubicBezTo>
                  <a:lnTo>
                    <a:pt x="12858" y="1229"/>
                  </a:lnTo>
                  <a:cubicBezTo>
                    <a:pt x="12958" y="1229"/>
                    <a:pt x="13058" y="1153"/>
                    <a:pt x="13058" y="1028"/>
                  </a:cubicBezTo>
                  <a:lnTo>
                    <a:pt x="13058" y="201"/>
                  </a:lnTo>
                  <a:cubicBezTo>
                    <a:pt x="13058" y="101"/>
                    <a:pt x="12958" y="0"/>
                    <a:pt x="12858" y="0"/>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00"/>
            <p:cNvSpPr/>
            <p:nvPr/>
          </p:nvSpPr>
          <p:spPr>
            <a:xfrm>
              <a:off x="4138625" y="3242525"/>
              <a:ext cx="326475" cy="31350"/>
            </a:xfrm>
            <a:custGeom>
              <a:rect b="b" l="l" r="r" t="t"/>
              <a:pathLst>
                <a:path extrusionOk="0" h="1254" w="13059">
                  <a:moveTo>
                    <a:pt x="201" y="0"/>
                  </a:moveTo>
                  <a:cubicBezTo>
                    <a:pt x="101" y="0"/>
                    <a:pt x="0" y="100"/>
                    <a:pt x="0" y="226"/>
                  </a:cubicBezTo>
                  <a:lnTo>
                    <a:pt x="0" y="1028"/>
                  </a:lnTo>
                  <a:cubicBezTo>
                    <a:pt x="0" y="1153"/>
                    <a:pt x="101" y="1253"/>
                    <a:pt x="201" y="1253"/>
                  </a:cubicBezTo>
                  <a:lnTo>
                    <a:pt x="12858" y="1253"/>
                  </a:lnTo>
                  <a:cubicBezTo>
                    <a:pt x="12958" y="1253"/>
                    <a:pt x="13058" y="1153"/>
                    <a:pt x="13058" y="1028"/>
                  </a:cubicBezTo>
                  <a:lnTo>
                    <a:pt x="13058" y="226"/>
                  </a:lnTo>
                  <a:cubicBezTo>
                    <a:pt x="13058" y="100"/>
                    <a:pt x="12958" y="0"/>
                    <a:pt x="12858" y="0"/>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00"/>
            <p:cNvSpPr/>
            <p:nvPr/>
          </p:nvSpPr>
          <p:spPr>
            <a:xfrm>
              <a:off x="4138625" y="3540750"/>
              <a:ext cx="326475" cy="31375"/>
            </a:xfrm>
            <a:custGeom>
              <a:rect b="b" l="l" r="r" t="t"/>
              <a:pathLst>
                <a:path extrusionOk="0" h="1255" w="13059">
                  <a:moveTo>
                    <a:pt x="201" y="1"/>
                  </a:moveTo>
                  <a:cubicBezTo>
                    <a:pt x="101" y="1"/>
                    <a:pt x="0" y="101"/>
                    <a:pt x="0" y="227"/>
                  </a:cubicBezTo>
                  <a:lnTo>
                    <a:pt x="0" y="1029"/>
                  </a:lnTo>
                  <a:cubicBezTo>
                    <a:pt x="0" y="1154"/>
                    <a:pt x="101" y="1254"/>
                    <a:pt x="201" y="1254"/>
                  </a:cubicBezTo>
                  <a:lnTo>
                    <a:pt x="12858" y="1254"/>
                  </a:lnTo>
                  <a:cubicBezTo>
                    <a:pt x="12958" y="1254"/>
                    <a:pt x="13058" y="1154"/>
                    <a:pt x="13058" y="1029"/>
                  </a:cubicBezTo>
                  <a:lnTo>
                    <a:pt x="13058" y="227"/>
                  </a:lnTo>
                  <a:cubicBezTo>
                    <a:pt x="13058" y="101"/>
                    <a:pt x="12958" y="1"/>
                    <a:pt x="12858" y="1"/>
                  </a:cubicBez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00"/>
            <p:cNvSpPr/>
            <p:nvPr/>
          </p:nvSpPr>
          <p:spPr>
            <a:xfrm>
              <a:off x="4247025" y="2893525"/>
              <a:ext cx="112800" cy="25700"/>
            </a:xfrm>
            <a:custGeom>
              <a:rect b="b" l="l" r="r" t="t"/>
              <a:pathLst>
                <a:path extrusionOk="0" h="1028" w="4512">
                  <a:moveTo>
                    <a:pt x="0" y="0"/>
                  </a:moveTo>
                  <a:lnTo>
                    <a:pt x="0" y="1028"/>
                  </a:lnTo>
                  <a:lnTo>
                    <a:pt x="4512" y="1028"/>
                  </a:lnTo>
                  <a:lnTo>
                    <a:pt x="226" y="752"/>
                  </a:lnTo>
                  <a:lnTo>
                    <a:pt x="0" y="0"/>
                  </a:lnTo>
                  <a:close/>
                </a:path>
              </a:pathLst>
            </a:custGeom>
            <a:solidFill>
              <a:srgbClr val="8812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00"/>
            <p:cNvSpPr/>
            <p:nvPr/>
          </p:nvSpPr>
          <p:spPr>
            <a:xfrm>
              <a:off x="4171200" y="2984750"/>
              <a:ext cx="144775" cy="672575"/>
            </a:xfrm>
            <a:custGeom>
              <a:rect b="b" l="l" r="r" t="t"/>
              <a:pathLst>
                <a:path extrusionOk="0" h="26903" w="5791">
                  <a:moveTo>
                    <a:pt x="4423" y="0"/>
                  </a:moveTo>
                  <a:cubicBezTo>
                    <a:pt x="4150" y="0"/>
                    <a:pt x="3835" y="96"/>
                    <a:pt x="3560" y="311"/>
                  </a:cubicBezTo>
                  <a:cubicBezTo>
                    <a:pt x="3560" y="311"/>
                    <a:pt x="226" y="2567"/>
                    <a:pt x="301" y="4647"/>
                  </a:cubicBezTo>
                  <a:cubicBezTo>
                    <a:pt x="377" y="6727"/>
                    <a:pt x="301" y="20863"/>
                    <a:pt x="301" y="20863"/>
                  </a:cubicBezTo>
                  <a:lnTo>
                    <a:pt x="301" y="25274"/>
                  </a:lnTo>
                  <a:cubicBezTo>
                    <a:pt x="301" y="25274"/>
                    <a:pt x="1" y="26903"/>
                    <a:pt x="1204" y="26903"/>
                  </a:cubicBezTo>
                  <a:cubicBezTo>
                    <a:pt x="2407" y="26903"/>
                    <a:pt x="2156" y="24998"/>
                    <a:pt x="2156" y="24998"/>
                  </a:cubicBezTo>
                  <a:lnTo>
                    <a:pt x="2281" y="5273"/>
                  </a:lnTo>
                  <a:cubicBezTo>
                    <a:pt x="2281" y="5273"/>
                    <a:pt x="2357" y="3168"/>
                    <a:pt x="4061" y="2040"/>
                  </a:cubicBezTo>
                  <a:cubicBezTo>
                    <a:pt x="5790" y="913"/>
                    <a:pt x="5264" y="662"/>
                    <a:pt x="5063" y="311"/>
                  </a:cubicBezTo>
                  <a:cubicBezTo>
                    <a:pt x="4972" y="115"/>
                    <a:pt x="4723" y="0"/>
                    <a:pt x="4423"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00"/>
            <p:cNvSpPr/>
            <p:nvPr/>
          </p:nvSpPr>
          <p:spPr>
            <a:xfrm>
              <a:off x="4466325" y="3145400"/>
              <a:ext cx="1172950" cy="586500"/>
            </a:xfrm>
            <a:custGeom>
              <a:rect b="b" l="l" r="r" t="t"/>
              <a:pathLst>
                <a:path extrusionOk="0" h="23460" w="46918">
                  <a:moveTo>
                    <a:pt x="2080" y="0"/>
                  </a:moveTo>
                  <a:cubicBezTo>
                    <a:pt x="928" y="0"/>
                    <a:pt x="0" y="928"/>
                    <a:pt x="0" y="2081"/>
                  </a:cubicBezTo>
                  <a:lnTo>
                    <a:pt x="0" y="21379"/>
                  </a:lnTo>
                  <a:cubicBezTo>
                    <a:pt x="0" y="22532"/>
                    <a:pt x="928" y="23459"/>
                    <a:pt x="2080" y="23459"/>
                  </a:cubicBezTo>
                  <a:lnTo>
                    <a:pt x="44838" y="23459"/>
                  </a:lnTo>
                  <a:cubicBezTo>
                    <a:pt x="45991" y="23459"/>
                    <a:pt x="46918" y="22532"/>
                    <a:pt x="46918" y="21379"/>
                  </a:cubicBezTo>
                  <a:lnTo>
                    <a:pt x="46918" y="2081"/>
                  </a:lnTo>
                  <a:cubicBezTo>
                    <a:pt x="46918" y="928"/>
                    <a:pt x="45991" y="0"/>
                    <a:pt x="448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00"/>
            <p:cNvSpPr/>
            <p:nvPr/>
          </p:nvSpPr>
          <p:spPr>
            <a:xfrm>
              <a:off x="4466325" y="3182375"/>
              <a:ext cx="1172950" cy="549525"/>
            </a:xfrm>
            <a:custGeom>
              <a:rect b="b" l="l" r="r" t="t"/>
              <a:pathLst>
                <a:path extrusionOk="0" h="21981" w="46918">
                  <a:moveTo>
                    <a:pt x="6216" y="0"/>
                  </a:moveTo>
                  <a:cubicBezTo>
                    <a:pt x="2005" y="0"/>
                    <a:pt x="527" y="2030"/>
                    <a:pt x="0" y="3484"/>
                  </a:cubicBezTo>
                  <a:lnTo>
                    <a:pt x="0" y="19900"/>
                  </a:lnTo>
                  <a:cubicBezTo>
                    <a:pt x="0" y="21053"/>
                    <a:pt x="928" y="21980"/>
                    <a:pt x="2080" y="21980"/>
                  </a:cubicBezTo>
                  <a:lnTo>
                    <a:pt x="44838" y="21980"/>
                  </a:lnTo>
                  <a:cubicBezTo>
                    <a:pt x="45991" y="21980"/>
                    <a:pt x="46918" y="21053"/>
                    <a:pt x="46918" y="19900"/>
                  </a:cubicBezTo>
                  <a:lnTo>
                    <a:pt x="46918" y="2607"/>
                  </a:lnTo>
                  <a:cubicBezTo>
                    <a:pt x="45339" y="0"/>
                    <a:pt x="41204" y="0"/>
                    <a:pt x="41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00"/>
            <p:cNvSpPr/>
            <p:nvPr/>
          </p:nvSpPr>
          <p:spPr>
            <a:xfrm>
              <a:off x="4466325" y="3538250"/>
              <a:ext cx="221825" cy="25725"/>
            </a:xfrm>
            <a:custGeom>
              <a:rect b="b" l="l" r="r" t="t"/>
              <a:pathLst>
                <a:path extrusionOk="0" h="1029" w="8873">
                  <a:moveTo>
                    <a:pt x="0" y="1"/>
                  </a:moveTo>
                  <a:lnTo>
                    <a:pt x="0" y="1028"/>
                  </a:lnTo>
                  <a:lnTo>
                    <a:pt x="8873" y="1028"/>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00"/>
            <p:cNvSpPr/>
            <p:nvPr/>
          </p:nvSpPr>
          <p:spPr>
            <a:xfrm>
              <a:off x="4466325" y="3439250"/>
              <a:ext cx="221825" cy="25725"/>
            </a:xfrm>
            <a:custGeom>
              <a:rect b="b" l="l" r="r" t="t"/>
              <a:pathLst>
                <a:path extrusionOk="0" h="1029" w="8873">
                  <a:moveTo>
                    <a:pt x="0" y="1"/>
                  </a:moveTo>
                  <a:lnTo>
                    <a:pt x="0" y="1028"/>
                  </a:lnTo>
                  <a:lnTo>
                    <a:pt x="8873" y="1028"/>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00"/>
            <p:cNvSpPr/>
            <p:nvPr/>
          </p:nvSpPr>
          <p:spPr>
            <a:xfrm>
              <a:off x="4466325" y="3339625"/>
              <a:ext cx="221825" cy="26350"/>
            </a:xfrm>
            <a:custGeom>
              <a:rect b="b" l="l" r="r" t="t"/>
              <a:pathLst>
                <a:path extrusionOk="0" h="1054" w="8873">
                  <a:moveTo>
                    <a:pt x="0" y="1"/>
                  </a:moveTo>
                  <a:lnTo>
                    <a:pt x="0" y="1053"/>
                  </a:lnTo>
                  <a:lnTo>
                    <a:pt x="8873" y="1053"/>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00"/>
            <p:cNvSpPr/>
            <p:nvPr/>
          </p:nvSpPr>
          <p:spPr>
            <a:xfrm>
              <a:off x="4466325" y="3365950"/>
              <a:ext cx="221825" cy="1900"/>
            </a:xfrm>
            <a:custGeom>
              <a:rect b="b" l="l" r="r" t="t"/>
              <a:pathLst>
                <a:path extrusionOk="0" h="76" w="8873">
                  <a:moveTo>
                    <a:pt x="0" y="0"/>
                  </a:moveTo>
                  <a:lnTo>
                    <a:pt x="0" y="76"/>
                  </a:lnTo>
                  <a:lnTo>
                    <a:pt x="8873" y="76"/>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00"/>
            <p:cNvSpPr/>
            <p:nvPr/>
          </p:nvSpPr>
          <p:spPr>
            <a:xfrm>
              <a:off x="4466325" y="3464950"/>
              <a:ext cx="221825" cy="2525"/>
            </a:xfrm>
            <a:custGeom>
              <a:rect b="b" l="l" r="r" t="t"/>
              <a:pathLst>
                <a:path extrusionOk="0" h="101" w="8873">
                  <a:moveTo>
                    <a:pt x="0" y="0"/>
                  </a:moveTo>
                  <a:lnTo>
                    <a:pt x="0" y="101"/>
                  </a:lnTo>
                  <a:lnTo>
                    <a:pt x="8873" y="101"/>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00"/>
            <p:cNvSpPr/>
            <p:nvPr/>
          </p:nvSpPr>
          <p:spPr>
            <a:xfrm>
              <a:off x="4466325" y="3563950"/>
              <a:ext cx="221825" cy="2525"/>
            </a:xfrm>
            <a:custGeom>
              <a:rect b="b" l="l" r="r" t="t"/>
              <a:pathLst>
                <a:path extrusionOk="0" h="101" w="8873">
                  <a:moveTo>
                    <a:pt x="0" y="0"/>
                  </a:moveTo>
                  <a:lnTo>
                    <a:pt x="0" y="101"/>
                  </a:lnTo>
                  <a:lnTo>
                    <a:pt x="8873" y="101"/>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00"/>
            <p:cNvSpPr/>
            <p:nvPr/>
          </p:nvSpPr>
          <p:spPr>
            <a:xfrm>
              <a:off x="5417450" y="3538250"/>
              <a:ext cx="221825" cy="25725"/>
            </a:xfrm>
            <a:custGeom>
              <a:rect b="b" l="l" r="r" t="t"/>
              <a:pathLst>
                <a:path extrusionOk="0" h="1029" w="8873">
                  <a:moveTo>
                    <a:pt x="1" y="1"/>
                  </a:moveTo>
                  <a:lnTo>
                    <a:pt x="1" y="1028"/>
                  </a:lnTo>
                  <a:lnTo>
                    <a:pt x="8873" y="1028"/>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00"/>
            <p:cNvSpPr/>
            <p:nvPr/>
          </p:nvSpPr>
          <p:spPr>
            <a:xfrm>
              <a:off x="5417450" y="3439250"/>
              <a:ext cx="221825" cy="25725"/>
            </a:xfrm>
            <a:custGeom>
              <a:rect b="b" l="l" r="r" t="t"/>
              <a:pathLst>
                <a:path extrusionOk="0" h="1029" w="8873">
                  <a:moveTo>
                    <a:pt x="1" y="1"/>
                  </a:moveTo>
                  <a:lnTo>
                    <a:pt x="1" y="1028"/>
                  </a:lnTo>
                  <a:lnTo>
                    <a:pt x="8873" y="1028"/>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00"/>
            <p:cNvSpPr/>
            <p:nvPr/>
          </p:nvSpPr>
          <p:spPr>
            <a:xfrm>
              <a:off x="5417450" y="3339625"/>
              <a:ext cx="221825" cy="26350"/>
            </a:xfrm>
            <a:custGeom>
              <a:rect b="b" l="l" r="r" t="t"/>
              <a:pathLst>
                <a:path extrusionOk="0" h="1054" w="8873">
                  <a:moveTo>
                    <a:pt x="1" y="1"/>
                  </a:moveTo>
                  <a:lnTo>
                    <a:pt x="1" y="1053"/>
                  </a:lnTo>
                  <a:lnTo>
                    <a:pt x="8873" y="1053"/>
                  </a:lnTo>
                  <a:lnTo>
                    <a:pt x="88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00"/>
            <p:cNvSpPr/>
            <p:nvPr/>
          </p:nvSpPr>
          <p:spPr>
            <a:xfrm>
              <a:off x="5417450" y="3365950"/>
              <a:ext cx="221825" cy="1900"/>
            </a:xfrm>
            <a:custGeom>
              <a:rect b="b" l="l" r="r" t="t"/>
              <a:pathLst>
                <a:path extrusionOk="0" h="76" w="8873">
                  <a:moveTo>
                    <a:pt x="1" y="0"/>
                  </a:moveTo>
                  <a:lnTo>
                    <a:pt x="1" y="76"/>
                  </a:lnTo>
                  <a:lnTo>
                    <a:pt x="8873" y="76"/>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00"/>
            <p:cNvSpPr/>
            <p:nvPr/>
          </p:nvSpPr>
          <p:spPr>
            <a:xfrm>
              <a:off x="5417450" y="3464950"/>
              <a:ext cx="221825" cy="2525"/>
            </a:xfrm>
            <a:custGeom>
              <a:rect b="b" l="l" r="r" t="t"/>
              <a:pathLst>
                <a:path extrusionOk="0" h="101" w="8873">
                  <a:moveTo>
                    <a:pt x="1" y="0"/>
                  </a:moveTo>
                  <a:lnTo>
                    <a:pt x="1" y="101"/>
                  </a:lnTo>
                  <a:lnTo>
                    <a:pt x="8873" y="101"/>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00"/>
            <p:cNvSpPr/>
            <p:nvPr/>
          </p:nvSpPr>
          <p:spPr>
            <a:xfrm>
              <a:off x="5417450" y="3563950"/>
              <a:ext cx="221825" cy="2525"/>
            </a:xfrm>
            <a:custGeom>
              <a:rect b="b" l="l" r="r" t="t"/>
              <a:pathLst>
                <a:path extrusionOk="0" h="101" w="8873">
                  <a:moveTo>
                    <a:pt x="1" y="0"/>
                  </a:moveTo>
                  <a:lnTo>
                    <a:pt x="1" y="101"/>
                  </a:lnTo>
                  <a:lnTo>
                    <a:pt x="8873" y="101"/>
                  </a:lnTo>
                  <a:lnTo>
                    <a:pt x="8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00"/>
            <p:cNvSpPr/>
            <p:nvPr/>
          </p:nvSpPr>
          <p:spPr>
            <a:xfrm>
              <a:off x="4943450" y="3302350"/>
              <a:ext cx="288250" cy="288250"/>
            </a:xfrm>
            <a:custGeom>
              <a:rect b="b" l="l" r="r" t="t"/>
              <a:pathLst>
                <a:path extrusionOk="0" h="11530" w="11530">
                  <a:moveTo>
                    <a:pt x="4562" y="1"/>
                  </a:moveTo>
                  <a:lnTo>
                    <a:pt x="4562" y="4562"/>
                  </a:lnTo>
                  <a:lnTo>
                    <a:pt x="0" y="4562"/>
                  </a:lnTo>
                  <a:lnTo>
                    <a:pt x="0" y="6968"/>
                  </a:lnTo>
                  <a:lnTo>
                    <a:pt x="4562" y="6968"/>
                  </a:lnTo>
                  <a:lnTo>
                    <a:pt x="4562" y="11530"/>
                  </a:lnTo>
                  <a:lnTo>
                    <a:pt x="6968" y="11530"/>
                  </a:lnTo>
                  <a:lnTo>
                    <a:pt x="6968" y="6968"/>
                  </a:lnTo>
                  <a:lnTo>
                    <a:pt x="11529" y="6968"/>
                  </a:lnTo>
                  <a:lnTo>
                    <a:pt x="11529" y="4562"/>
                  </a:lnTo>
                  <a:lnTo>
                    <a:pt x="6968" y="4562"/>
                  </a:lnTo>
                  <a:lnTo>
                    <a:pt x="69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00"/>
            <p:cNvSpPr/>
            <p:nvPr/>
          </p:nvSpPr>
          <p:spPr>
            <a:xfrm>
              <a:off x="4622950" y="3145400"/>
              <a:ext cx="82750" cy="19450"/>
            </a:xfrm>
            <a:custGeom>
              <a:rect b="b" l="l" r="r" t="t"/>
              <a:pathLst>
                <a:path extrusionOk="0" h="778" w="3310">
                  <a:moveTo>
                    <a:pt x="1" y="0"/>
                  </a:moveTo>
                  <a:lnTo>
                    <a:pt x="1" y="577"/>
                  </a:lnTo>
                  <a:cubicBezTo>
                    <a:pt x="1" y="677"/>
                    <a:pt x="101" y="777"/>
                    <a:pt x="201" y="777"/>
                  </a:cubicBezTo>
                  <a:lnTo>
                    <a:pt x="3084" y="777"/>
                  </a:lnTo>
                  <a:cubicBezTo>
                    <a:pt x="3209" y="777"/>
                    <a:pt x="3309" y="677"/>
                    <a:pt x="3309" y="577"/>
                  </a:cubicBezTo>
                  <a:lnTo>
                    <a:pt x="3309" y="0"/>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00"/>
            <p:cNvSpPr/>
            <p:nvPr/>
          </p:nvSpPr>
          <p:spPr>
            <a:xfrm>
              <a:off x="4624850" y="3127225"/>
              <a:ext cx="78350" cy="35125"/>
            </a:xfrm>
            <a:custGeom>
              <a:rect b="b" l="l" r="r" t="t"/>
              <a:pathLst>
                <a:path extrusionOk="0" h="1405" w="3134">
                  <a:moveTo>
                    <a:pt x="226" y="1"/>
                  </a:moveTo>
                  <a:cubicBezTo>
                    <a:pt x="100" y="1"/>
                    <a:pt x="0" y="101"/>
                    <a:pt x="0" y="201"/>
                  </a:cubicBezTo>
                  <a:lnTo>
                    <a:pt x="0" y="1204"/>
                  </a:lnTo>
                  <a:cubicBezTo>
                    <a:pt x="0" y="1304"/>
                    <a:pt x="100" y="1404"/>
                    <a:pt x="226" y="1404"/>
                  </a:cubicBezTo>
                  <a:lnTo>
                    <a:pt x="2933" y="1404"/>
                  </a:lnTo>
                  <a:cubicBezTo>
                    <a:pt x="3058" y="1404"/>
                    <a:pt x="3133" y="1304"/>
                    <a:pt x="3133" y="1204"/>
                  </a:cubicBezTo>
                  <a:lnTo>
                    <a:pt x="3133" y="201"/>
                  </a:lnTo>
                  <a:cubicBezTo>
                    <a:pt x="3133" y="101"/>
                    <a:pt x="3058" y="1"/>
                    <a:pt x="29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00"/>
            <p:cNvSpPr/>
            <p:nvPr/>
          </p:nvSpPr>
          <p:spPr>
            <a:xfrm>
              <a:off x="4646150" y="3127225"/>
              <a:ext cx="36350" cy="13800"/>
            </a:xfrm>
            <a:custGeom>
              <a:rect b="b" l="l" r="r" t="t"/>
              <a:pathLst>
                <a:path extrusionOk="0" h="552" w="1454">
                  <a:moveTo>
                    <a:pt x="0" y="1"/>
                  </a:moveTo>
                  <a:lnTo>
                    <a:pt x="0" y="552"/>
                  </a:lnTo>
                  <a:lnTo>
                    <a:pt x="1454" y="552"/>
                  </a:lnTo>
                  <a:lnTo>
                    <a:pt x="14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00"/>
            <p:cNvSpPr/>
            <p:nvPr/>
          </p:nvSpPr>
          <p:spPr>
            <a:xfrm>
              <a:off x="4662425" y="3137875"/>
              <a:ext cx="3175" cy="10050"/>
            </a:xfrm>
            <a:custGeom>
              <a:rect b="b" l="l" r="r" t="t"/>
              <a:pathLst>
                <a:path extrusionOk="0" h="402" w="127">
                  <a:moveTo>
                    <a:pt x="1" y="1"/>
                  </a:moveTo>
                  <a:lnTo>
                    <a:pt x="1" y="402"/>
                  </a:lnTo>
                  <a:lnTo>
                    <a:pt x="126" y="402"/>
                  </a:lnTo>
                  <a:lnTo>
                    <a:pt x="1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00"/>
            <p:cNvSpPr/>
            <p:nvPr/>
          </p:nvSpPr>
          <p:spPr>
            <a:xfrm>
              <a:off x="4627975" y="3164825"/>
              <a:ext cx="72075" cy="1975"/>
            </a:xfrm>
            <a:custGeom>
              <a:rect b="b" l="l" r="r" t="t"/>
              <a:pathLst>
                <a:path extrusionOk="0" h="79" w="2883">
                  <a:moveTo>
                    <a:pt x="0" y="0"/>
                  </a:moveTo>
                  <a:cubicBezTo>
                    <a:pt x="460" y="59"/>
                    <a:pt x="933" y="78"/>
                    <a:pt x="1360" y="78"/>
                  </a:cubicBezTo>
                  <a:cubicBezTo>
                    <a:pt x="2214" y="78"/>
                    <a:pt x="2883" y="0"/>
                    <a:pt x="28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00"/>
            <p:cNvSpPr/>
            <p:nvPr/>
          </p:nvSpPr>
          <p:spPr>
            <a:xfrm>
              <a:off x="5399900" y="3145400"/>
              <a:ext cx="82750" cy="19450"/>
            </a:xfrm>
            <a:custGeom>
              <a:rect b="b" l="l" r="r" t="t"/>
              <a:pathLst>
                <a:path extrusionOk="0" h="778" w="3310">
                  <a:moveTo>
                    <a:pt x="1" y="0"/>
                  </a:moveTo>
                  <a:lnTo>
                    <a:pt x="1" y="577"/>
                  </a:lnTo>
                  <a:cubicBezTo>
                    <a:pt x="1" y="677"/>
                    <a:pt x="101" y="777"/>
                    <a:pt x="226" y="777"/>
                  </a:cubicBezTo>
                  <a:lnTo>
                    <a:pt x="3109" y="777"/>
                  </a:lnTo>
                  <a:cubicBezTo>
                    <a:pt x="3209" y="777"/>
                    <a:pt x="3309" y="677"/>
                    <a:pt x="3309" y="577"/>
                  </a:cubicBezTo>
                  <a:lnTo>
                    <a:pt x="3309" y="0"/>
                  </a:lnTo>
                  <a:close/>
                </a:path>
              </a:pathLst>
            </a:custGeom>
            <a:solidFill>
              <a:srgbClr val="AD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00"/>
            <p:cNvSpPr/>
            <p:nvPr/>
          </p:nvSpPr>
          <p:spPr>
            <a:xfrm>
              <a:off x="5402425" y="3127225"/>
              <a:ext cx="78325" cy="35125"/>
            </a:xfrm>
            <a:custGeom>
              <a:rect b="b" l="l" r="r" t="t"/>
              <a:pathLst>
                <a:path extrusionOk="0" h="1405" w="3133">
                  <a:moveTo>
                    <a:pt x="201" y="1"/>
                  </a:moveTo>
                  <a:cubicBezTo>
                    <a:pt x="75" y="1"/>
                    <a:pt x="0" y="101"/>
                    <a:pt x="0" y="201"/>
                  </a:cubicBezTo>
                  <a:lnTo>
                    <a:pt x="0" y="1204"/>
                  </a:lnTo>
                  <a:cubicBezTo>
                    <a:pt x="0" y="1304"/>
                    <a:pt x="75" y="1404"/>
                    <a:pt x="201" y="1404"/>
                  </a:cubicBezTo>
                  <a:lnTo>
                    <a:pt x="2907" y="1404"/>
                  </a:lnTo>
                  <a:cubicBezTo>
                    <a:pt x="3033" y="1404"/>
                    <a:pt x="3133" y="1304"/>
                    <a:pt x="3133" y="1204"/>
                  </a:cubicBezTo>
                  <a:lnTo>
                    <a:pt x="3133" y="201"/>
                  </a:lnTo>
                  <a:cubicBezTo>
                    <a:pt x="3133" y="101"/>
                    <a:pt x="3033" y="1"/>
                    <a:pt x="2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00"/>
            <p:cNvSpPr/>
            <p:nvPr/>
          </p:nvSpPr>
          <p:spPr>
            <a:xfrm>
              <a:off x="5423100" y="3127225"/>
              <a:ext cx="36350" cy="13800"/>
            </a:xfrm>
            <a:custGeom>
              <a:rect b="b" l="l" r="r" t="t"/>
              <a:pathLst>
                <a:path extrusionOk="0" h="552" w="1454">
                  <a:moveTo>
                    <a:pt x="0" y="1"/>
                  </a:moveTo>
                  <a:lnTo>
                    <a:pt x="0" y="552"/>
                  </a:lnTo>
                  <a:lnTo>
                    <a:pt x="1454" y="552"/>
                  </a:lnTo>
                  <a:lnTo>
                    <a:pt x="14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00"/>
            <p:cNvSpPr/>
            <p:nvPr/>
          </p:nvSpPr>
          <p:spPr>
            <a:xfrm>
              <a:off x="5440000" y="3137875"/>
              <a:ext cx="3175" cy="10050"/>
            </a:xfrm>
            <a:custGeom>
              <a:rect b="b" l="l" r="r" t="t"/>
              <a:pathLst>
                <a:path extrusionOk="0" h="402" w="127">
                  <a:moveTo>
                    <a:pt x="1" y="1"/>
                  </a:moveTo>
                  <a:lnTo>
                    <a:pt x="1" y="402"/>
                  </a:lnTo>
                  <a:lnTo>
                    <a:pt x="126" y="402"/>
                  </a:lnTo>
                  <a:lnTo>
                    <a:pt x="1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00"/>
            <p:cNvSpPr/>
            <p:nvPr/>
          </p:nvSpPr>
          <p:spPr>
            <a:xfrm>
              <a:off x="5405550" y="3164825"/>
              <a:ext cx="72075" cy="1975"/>
            </a:xfrm>
            <a:custGeom>
              <a:rect b="b" l="l" r="r" t="t"/>
              <a:pathLst>
                <a:path extrusionOk="0" h="79" w="2883">
                  <a:moveTo>
                    <a:pt x="0" y="0"/>
                  </a:moveTo>
                  <a:cubicBezTo>
                    <a:pt x="452" y="59"/>
                    <a:pt x="922" y="78"/>
                    <a:pt x="1349" y="78"/>
                  </a:cubicBezTo>
                  <a:cubicBezTo>
                    <a:pt x="2203" y="78"/>
                    <a:pt x="2883" y="0"/>
                    <a:pt x="28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00"/>
            <p:cNvSpPr/>
            <p:nvPr/>
          </p:nvSpPr>
          <p:spPr>
            <a:xfrm>
              <a:off x="5144900" y="2526350"/>
              <a:ext cx="76450" cy="17575"/>
            </a:xfrm>
            <a:custGeom>
              <a:rect b="b" l="l" r="r" t="t"/>
              <a:pathLst>
                <a:path extrusionOk="0" h="703" w="3058">
                  <a:moveTo>
                    <a:pt x="0" y="0"/>
                  </a:moveTo>
                  <a:lnTo>
                    <a:pt x="0" y="702"/>
                  </a:lnTo>
                  <a:lnTo>
                    <a:pt x="3058" y="702"/>
                  </a:lnTo>
                  <a:lnTo>
                    <a:pt x="3058" y="0"/>
                  </a:lnTo>
                  <a:close/>
                </a:path>
              </a:pathLst>
            </a:custGeom>
            <a:solidFill>
              <a:srgbClr val="2E2E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00"/>
            <p:cNvSpPr/>
            <p:nvPr/>
          </p:nvSpPr>
          <p:spPr>
            <a:xfrm>
              <a:off x="5211950" y="2535750"/>
              <a:ext cx="9400" cy="98400"/>
            </a:xfrm>
            <a:custGeom>
              <a:rect b="b" l="l" r="r" t="t"/>
              <a:pathLst>
                <a:path extrusionOk="0" h="3936" w="376">
                  <a:moveTo>
                    <a:pt x="0" y="0"/>
                  </a:moveTo>
                  <a:lnTo>
                    <a:pt x="0" y="3935"/>
                  </a:lnTo>
                  <a:lnTo>
                    <a:pt x="376" y="3935"/>
                  </a:lnTo>
                  <a:lnTo>
                    <a:pt x="376" y="0"/>
                  </a:lnTo>
                  <a:close/>
                </a:path>
              </a:pathLst>
            </a:custGeom>
            <a:solidFill>
              <a:srgbClr val="2E2E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00"/>
            <p:cNvSpPr/>
            <p:nvPr/>
          </p:nvSpPr>
          <p:spPr>
            <a:xfrm>
              <a:off x="5144900" y="2535750"/>
              <a:ext cx="9425" cy="98400"/>
            </a:xfrm>
            <a:custGeom>
              <a:rect b="b" l="l" r="r" t="t"/>
              <a:pathLst>
                <a:path extrusionOk="0" h="3936" w="377">
                  <a:moveTo>
                    <a:pt x="0" y="0"/>
                  </a:moveTo>
                  <a:lnTo>
                    <a:pt x="0" y="3935"/>
                  </a:lnTo>
                  <a:lnTo>
                    <a:pt x="376" y="3935"/>
                  </a:lnTo>
                  <a:lnTo>
                    <a:pt x="376" y="0"/>
                  </a:lnTo>
                  <a:close/>
                </a:path>
              </a:pathLst>
            </a:custGeom>
            <a:solidFill>
              <a:srgbClr val="2E2E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00"/>
            <p:cNvSpPr/>
            <p:nvPr/>
          </p:nvSpPr>
          <p:spPr>
            <a:xfrm>
              <a:off x="5065325" y="2666075"/>
              <a:ext cx="236225" cy="288875"/>
            </a:xfrm>
            <a:custGeom>
              <a:rect b="b" l="l" r="r" t="t"/>
              <a:pathLst>
                <a:path extrusionOk="0" h="11555" w="9449">
                  <a:moveTo>
                    <a:pt x="0" y="0"/>
                  </a:moveTo>
                  <a:lnTo>
                    <a:pt x="0" y="11554"/>
                  </a:lnTo>
                  <a:lnTo>
                    <a:pt x="9449" y="11554"/>
                  </a:lnTo>
                  <a:lnTo>
                    <a:pt x="94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00"/>
            <p:cNvSpPr/>
            <p:nvPr/>
          </p:nvSpPr>
          <p:spPr>
            <a:xfrm>
              <a:off x="5124850" y="3114700"/>
              <a:ext cx="116550" cy="16925"/>
            </a:xfrm>
            <a:custGeom>
              <a:rect b="b" l="l" r="r" t="t"/>
              <a:pathLst>
                <a:path extrusionOk="0" h="677" w="4662">
                  <a:moveTo>
                    <a:pt x="0" y="0"/>
                  </a:moveTo>
                  <a:lnTo>
                    <a:pt x="0" y="677"/>
                  </a:lnTo>
                  <a:lnTo>
                    <a:pt x="4662" y="677"/>
                  </a:lnTo>
                  <a:lnTo>
                    <a:pt x="4662" y="0"/>
                  </a:lnTo>
                  <a:close/>
                </a:path>
              </a:pathLst>
            </a:custGeom>
            <a:solidFill>
              <a:srgbClr val="424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00"/>
            <p:cNvSpPr/>
            <p:nvPr/>
          </p:nvSpPr>
          <p:spPr>
            <a:xfrm>
              <a:off x="5079725" y="2661050"/>
              <a:ext cx="35750" cy="281375"/>
            </a:xfrm>
            <a:custGeom>
              <a:rect b="b" l="l" r="r" t="t"/>
              <a:pathLst>
                <a:path extrusionOk="0" h="11255" w="1430">
                  <a:moveTo>
                    <a:pt x="1" y="1"/>
                  </a:moveTo>
                  <a:lnTo>
                    <a:pt x="1" y="11254"/>
                  </a:lnTo>
                  <a:lnTo>
                    <a:pt x="1429" y="11254"/>
                  </a:lnTo>
                  <a:lnTo>
                    <a:pt x="142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00"/>
            <p:cNvSpPr/>
            <p:nvPr/>
          </p:nvSpPr>
          <p:spPr>
            <a:xfrm>
              <a:off x="5124850" y="2661050"/>
              <a:ext cx="9425" cy="281375"/>
            </a:xfrm>
            <a:custGeom>
              <a:rect b="b" l="l" r="r" t="t"/>
              <a:pathLst>
                <a:path extrusionOk="0" h="11255" w="377">
                  <a:moveTo>
                    <a:pt x="0" y="1"/>
                  </a:moveTo>
                  <a:lnTo>
                    <a:pt x="0" y="11254"/>
                  </a:lnTo>
                  <a:lnTo>
                    <a:pt x="376" y="11254"/>
                  </a:lnTo>
                  <a:lnTo>
                    <a:pt x="37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00"/>
            <p:cNvSpPr/>
            <p:nvPr/>
          </p:nvSpPr>
          <p:spPr>
            <a:xfrm>
              <a:off x="5044025" y="2578350"/>
              <a:ext cx="278225" cy="105925"/>
            </a:xfrm>
            <a:custGeom>
              <a:rect b="b" l="l" r="r" t="t"/>
              <a:pathLst>
                <a:path extrusionOk="0" h="4237" w="11129">
                  <a:moveTo>
                    <a:pt x="5564" y="1"/>
                  </a:moveTo>
                  <a:cubicBezTo>
                    <a:pt x="3434" y="1"/>
                    <a:pt x="1629" y="1128"/>
                    <a:pt x="1078" y="2657"/>
                  </a:cubicBezTo>
                  <a:lnTo>
                    <a:pt x="802" y="2657"/>
                  </a:lnTo>
                  <a:cubicBezTo>
                    <a:pt x="351" y="2657"/>
                    <a:pt x="0" y="3008"/>
                    <a:pt x="0" y="3459"/>
                  </a:cubicBezTo>
                  <a:cubicBezTo>
                    <a:pt x="0" y="3885"/>
                    <a:pt x="351" y="4236"/>
                    <a:pt x="802" y="4236"/>
                  </a:cubicBezTo>
                  <a:lnTo>
                    <a:pt x="10351" y="4236"/>
                  </a:lnTo>
                  <a:cubicBezTo>
                    <a:pt x="10777" y="4236"/>
                    <a:pt x="11128" y="3885"/>
                    <a:pt x="11128" y="3459"/>
                  </a:cubicBezTo>
                  <a:cubicBezTo>
                    <a:pt x="11128" y="3008"/>
                    <a:pt x="10777" y="2657"/>
                    <a:pt x="10351" y="2657"/>
                  </a:cubicBezTo>
                  <a:lnTo>
                    <a:pt x="10075" y="2657"/>
                  </a:lnTo>
                  <a:cubicBezTo>
                    <a:pt x="9524" y="1128"/>
                    <a:pt x="7720" y="1"/>
                    <a:pt x="5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00"/>
            <p:cNvSpPr/>
            <p:nvPr/>
          </p:nvSpPr>
          <p:spPr>
            <a:xfrm>
              <a:off x="5035875" y="2897275"/>
              <a:ext cx="295125" cy="258175"/>
            </a:xfrm>
            <a:custGeom>
              <a:rect b="b" l="l" r="r" t="t"/>
              <a:pathLst>
                <a:path extrusionOk="0" h="10327" w="11805">
                  <a:moveTo>
                    <a:pt x="5915" y="0"/>
                  </a:moveTo>
                  <a:cubicBezTo>
                    <a:pt x="4010" y="0"/>
                    <a:pt x="2306" y="552"/>
                    <a:pt x="1228" y="1429"/>
                  </a:cubicBezTo>
                  <a:lnTo>
                    <a:pt x="752" y="1429"/>
                  </a:lnTo>
                  <a:cubicBezTo>
                    <a:pt x="326" y="1429"/>
                    <a:pt x="0" y="1780"/>
                    <a:pt x="0" y="2206"/>
                  </a:cubicBezTo>
                  <a:lnTo>
                    <a:pt x="0" y="9549"/>
                  </a:lnTo>
                  <a:cubicBezTo>
                    <a:pt x="0" y="9975"/>
                    <a:pt x="326" y="10326"/>
                    <a:pt x="752" y="10326"/>
                  </a:cubicBezTo>
                  <a:lnTo>
                    <a:pt x="10978" y="10326"/>
                  </a:lnTo>
                  <a:cubicBezTo>
                    <a:pt x="11404" y="10326"/>
                    <a:pt x="11755" y="9975"/>
                    <a:pt x="11755" y="9549"/>
                  </a:cubicBezTo>
                  <a:lnTo>
                    <a:pt x="11755" y="4111"/>
                  </a:lnTo>
                  <a:cubicBezTo>
                    <a:pt x="11780" y="3960"/>
                    <a:pt x="11805" y="3810"/>
                    <a:pt x="11805" y="3635"/>
                  </a:cubicBezTo>
                  <a:cubicBezTo>
                    <a:pt x="11805" y="3484"/>
                    <a:pt x="11780" y="3334"/>
                    <a:pt x="11755" y="3158"/>
                  </a:cubicBezTo>
                  <a:lnTo>
                    <a:pt x="11755" y="2206"/>
                  </a:lnTo>
                  <a:cubicBezTo>
                    <a:pt x="11755" y="1780"/>
                    <a:pt x="11404" y="1429"/>
                    <a:pt x="10978" y="1429"/>
                  </a:cubicBezTo>
                  <a:lnTo>
                    <a:pt x="10602" y="1429"/>
                  </a:lnTo>
                  <a:cubicBezTo>
                    <a:pt x="9524" y="552"/>
                    <a:pt x="7820" y="0"/>
                    <a:pt x="5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00"/>
            <p:cNvSpPr/>
            <p:nvPr/>
          </p:nvSpPr>
          <p:spPr>
            <a:xfrm>
              <a:off x="5145525" y="2991875"/>
              <a:ext cx="75825" cy="75850"/>
            </a:xfrm>
            <a:custGeom>
              <a:rect b="b" l="l" r="r" t="t"/>
              <a:pathLst>
                <a:path extrusionOk="0" h="3034" w="3033">
                  <a:moveTo>
                    <a:pt x="1504" y="1"/>
                  </a:moveTo>
                  <a:cubicBezTo>
                    <a:pt x="677" y="1"/>
                    <a:pt x="0" y="678"/>
                    <a:pt x="0" y="1530"/>
                  </a:cubicBezTo>
                  <a:cubicBezTo>
                    <a:pt x="0" y="2357"/>
                    <a:pt x="677" y="3034"/>
                    <a:pt x="1504" y="3034"/>
                  </a:cubicBezTo>
                  <a:cubicBezTo>
                    <a:pt x="2356" y="3034"/>
                    <a:pt x="3033" y="2357"/>
                    <a:pt x="3033" y="1530"/>
                  </a:cubicBezTo>
                  <a:cubicBezTo>
                    <a:pt x="3033" y="678"/>
                    <a:pt x="2356" y="1"/>
                    <a:pt x="15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00"/>
            <p:cNvSpPr/>
            <p:nvPr/>
          </p:nvSpPr>
          <p:spPr>
            <a:xfrm>
              <a:off x="5124850" y="3087125"/>
              <a:ext cx="116550" cy="16950"/>
            </a:xfrm>
            <a:custGeom>
              <a:rect b="b" l="l" r="r" t="t"/>
              <a:pathLst>
                <a:path extrusionOk="0" h="678" w="4662">
                  <a:moveTo>
                    <a:pt x="0" y="1"/>
                  </a:moveTo>
                  <a:lnTo>
                    <a:pt x="0" y="677"/>
                  </a:lnTo>
                  <a:lnTo>
                    <a:pt x="4662" y="677"/>
                  </a:lnTo>
                  <a:lnTo>
                    <a:pt x="4662" y="1"/>
                  </a:lnTo>
                  <a:close/>
                </a:path>
              </a:pathLst>
            </a:custGeom>
            <a:solidFill>
              <a:srgbClr val="424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00"/>
            <p:cNvSpPr/>
            <p:nvPr/>
          </p:nvSpPr>
          <p:spPr>
            <a:xfrm>
              <a:off x="5166200" y="2929225"/>
              <a:ext cx="33850" cy="33250"/>
            </a:xfrm>
            <a:custGeom>
              <a:rect b="b" l="l" r="r" t="t"/>
              <a:pathLst>
                <a:path extrusionOk="0" h="1330" w="1354">
                  <a:moveTo>
                    <a:pt x="677" y="1"/>
                  </a:moveTo>
                  <a:cubicBezTo>
                    <a:pt x="301" y="1"/>
                    <a:pt x="0" y="301"/>
                    <a:pt x="0" y="677"/>
                  </a:cubicBezTo>
                  <a:cubicBezTo>
                    <a:pt x="0" y="1028"/>
                    <a:pt x="301" y="1329"/>
                    <a:pt x="677" y="1329"/>
                  </a:cubicBezTo>
                  <a:cubicBezTo>
                    <a:pt x="1053" y="1329"/>
                    <a:pt x="1354" y="1028"/>
                    <a:pt x="1354" y="677"/>
                  </a:cubicBezTo>
                  <a:cubicBezTo>
                    <a:pt x="1354" y="301"/>
                    <a:pt x="1053" y="1"/>
                    <a:pt x="677" y="1"/>
                  </a:cubicBezTo>
                  <a:close/>
                </a:path>
              </a:pathLst>
            </a:custGeom>
            <a:solidFill>
              <a:srgbClr val="3B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00"/>
            <p:cNvSpPr/>
            <p:nvPr/>
          </p:nvSpPr>
          <p:spPr>
            <a:xfrm>
              <a:off x="5230725" y="2959300"/>
              <a:ext cx="33250" cy="33250"/>
            </a:xfrm>
            <a:custGeom>
              <a:rect b="b" l="l" r="r" t="t"/>
              <a:pathLst>
                <a:path extrusionOk="0" h="1330" w="1330">
                  <a:moveTo>
                    <a:pt x="653" y="1"/>
                  </a:moveTo>
                  <a:cubicBezTo>
                    <a:pt x="277" y="1"/>
                    <a:pt x="1" y="301"/>
                    <a:pt x="1" y="677"/>
                  </a:cubicBezTo>
                  <a:cubicBezTo>
                    <a:pt x="1" y="1028"/>
                    <a:pt x="277" y="1329"/>
                    <a:pt x="653" y="1329"/>
                  </a:cubicBezTo>
                  <a:cubicBezTo>
                    <a:pt x="1028" y="1329"/>
                    <a:pt x="1329" y="1028"/>
                    <a:pt x="1329" y="677"/>
                  </a:cubicBezTo>
                  <a:cubicBezTo>
                    <a:pt x="1329" y="301"/>
                    <a:pt x="1028" y="1"/>
                    <a:pt x="653" y="1"/>
                  </a:cubicBezTo>
                  <a:close/>
                </a:path>
              </a:pathLst>
            </a:custGeom>
            <a:solidFill>
              <a:srgbClr val="3B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00"/>
            <p:cNvSpPr/>
            <p:nvPr/>
          </p:nvSpPr>
          <p:spPr>
            <a:xfrm>
              <a:off x="5102300" y="2959300"/>
              <a:ext cx="33850" cy="33250"/>
            </a:xfrm>
            <a:custGeom>
              <a:rect b="b" l="l" r="r" t="t"/>
              <a:pathLst>
                <a:path extrusionOk="0" h="1330" w="1354">
                  <a:moveTo>
                    <a:pt x="677" y="1"/>
                  </a:moveTo>
                  <a:cubicBezTo>
                    <a:pt x="301" y="1"/>
                    <a:pt x="0" y="301"/>
                    <a:pt x="0" y="677"/>
                  </a:cubicBezTo>
                  <a:cubicBezTo>
                    <a:pt x="0" y="1028"/>
                    <a:pt x="301" y="1329"/>
                    <a:pt x="677" y="1329"/>
                  </a:cubicBezTo>
                  <a:cubicBezTo>
                    <a:pt x="1053" y="1329"/>
                    <a:pt x="1353" y="1028"/>
                    <a:pt x="1353" y="677"/>
                  </a:cubicBezTo>
                  <a:cubicBezTo>
                    <a:pt x="1353" y="301"/>
                    <a:pt x="1053" y="1"/>
                    <a:pt x="677" y="1"/>
                  </a:cubicBezTo>
                  <a:close/>
                </a:path>
              </a:pathLst>
            </a:custGeom>
            <a:solidFill>
              <a:srgbClr val="3B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00"/>
            <p:cNvSpPr/>
            <p:nvPr/>
          </p:nvSpPr>
          <p:spPr>
            <a:xfrm>
              <a:off x="4883000" y="2872850"/>
              <a:ext cx="182350" cy="289500"/>
            </a:xfrm>
            <a:custGeom>
              <a:rect b="b" l="l" r="r" t="t"/>
              <a:pathLst>
                <a:path extrusionOk="0" h="11580" w="7294">
                  <a:moveTo>
                    <a:pt x="827" y="0"/>
                  </a:moveTo>
                  <a:cubicBezTo>
                    <a:pt x="376" y="0"/>
                    <a:pt x="0" y="376"/>
                    <a:pt x="0" y="827"/>
                  </a:cubicBezTo>
                  <a:lnTo>
                    <a:pt x="0" y="10727"/>
                  </a:lnTo>
                  <a:cubicBezTo>
                    <a:pt x="0" y="11203"/>
                    <a:pt x="376" y="11579"/>
                    <a:pt x="827" y="11579"/>
                  </a:cubicBezTo>
                  <a:lnTo>
                    <a:pt x="6441" y="11579"/>
                  </a:lnTo>
                  <a:cubicBezTo>
                    <a:pt x="6917" y="11579"/>
                    <a:pt x="7293" y="11203"/>
                    <a:pt x="7293" y="10727"/>
                  </a:cubicBezTo>
                  <a:lnTo>
                    <a:pt x="7293" y="827"/>
                  </a:lnTo>
                  <a:cubicBezTo>
                    <a:pt x="7293" y="376"/>
                    <a:pt x="6917" y="0"/>
                    <a:pt x="6441"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00"/>
            <p:cNvSpPr/>
            <p:nvPr/>
          </p:nvSpPr>
          <p:spPr>
            <a:xfrm>
              <a:off x="4898650" y="2892900"/>
              <a:ext cx="150400" cy="234350"/>
            </a:xfrm>
            <a:custGeom>
              <a:rect b="b" l="l" r="r" t="t"/>
              <a:pathLst>
                <a:path extrusionOk="0" h="9374" w="6016">
                  <a:moveTo>
                    <a:pt x="1" y="0"/>
                  </a:moveTo>
                  <a:lnTo>
                    <a:pt x="1" y="9374"/>
                  </a:lnTo>
                  <a:lnTo>
                    <a:pt x="6016" y="9374"/>
                  </a:lnTo>
                  <a:lnTo>
                    <a:pt x="6016" y="0"/>
                  </a:ln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00"/>
            <p:cNvSpPr/>
            <p:nvPr/>
          </p:nvSpPr>
          <p:spPr>
            <a:xfrm>
              <a:off x="4945650" y="3137250"/>
              <a:ext cx="57050" cy="13800"/>
            </a:xfrm>
            <a:custGeom>
              <a:rect b="b" l="l" r="r" t="t"/>
              <a:pathLst>
                <a:path extrusionOk="0" h="552" w="2282">
                  <a:moveTo>
                    <a:pt x="201" y="1"/>
                  </a:moveTo>
                  <a:cubicBezTo>
                    <a:pt x="76" y="1"/>
                    <a:pt x="0" y="76"/>
                    <a:pt x="0" y="201"/>
                  </a:cubicBezTo>
                  <a:lnTo>
                    <a:pt x="0" y="351"/>
                  </a:lnTo>
                  <a:cubicBezTo>
                    <a:pt x="0" y="452"/>
                    <a:pt x="76" y="552"/>
                    <a:pt x="201" y="552"/>
                  </a:cubicBezTo>
                  <a:lnTo>
                    <a:pt x="2055" y="552"/>
                  </a:lnTo>
                  <a:cubicBezTo>
                    <a:pt x="2181" y="552"/>
                    <a:pt x="2281" y="452"/>
                    <a:pt x="2281" y="351"/>
                  </a:cubicBezTo>
                  <a:lnTo>
                    <a:pt x="2281" y="201"/>
                  </a:lnTo>
                  <a:cubicBezTo>
                    <a:pt x="2281" y="76"/>
                    <a:pt x="2181" y="1"/>
                    <a:pt x="2055" y="1"/>
                  </a:cubicBezTo>
                  <a:close/>
                </a:path>
              </a:pathLst>
            </a:custGeom>
            <a:solidFill>
              <a:srgbClr val="1C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00"/>
            <p:cNvSpPr/>
            <p:nvPr/>
          </p:nvSpPr>
          <p:spPr>
            <a:xfrm>
              <a:off x="4903675" y="2879100"/>
              <a:ext cx="9425" cy="9425"/>
            </a:xfrm>
            <a:custGeom>
              <a:rect b="b" l="l" r="r" t="t"/>
              <a:pathLst>
                <a:path extrusionOk="0" h="377" w="377">
                  <a:moveTo>
                    <a:pt x="201" y="1"/>
                  </a:moveTo>
                  <a:cubicBezTo>
                    <a:pt x="75" y="1"/>
                    <a:pt x="0" y="76"/>
                    <a:pt x="0" y="176"/>
                  </a:cubicBezTo>
                  <a:cubicBezTo>
                    <a:pt x="0" y="301"/>
                    <a:pt x="75" y="377"/>
                    <a:pt x="201" y="377"/>
                  </a:cubicBezTo>
                  <a:cubicBezTo>
                    <a:pt x="301" y="377"/>
                    <a:pt x="376" y="301"/>
                    <a:pt x="376" y="176"/>
                  </a:cubicBezTo>
                  <a:cubicBezTo>
                    <a:pt x="376" y="76"/>
                    <a:pt x="301"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00"/>
            <p:cNvSpPr/>
            <p:nvPr/>
          </p:nvSpPr>
          <p:spPr>
            <a:xfrm>
              <a:off x="4918700" y="2880975"/>
              <a:ext cx="5050" cy="5675"/>
            </a:xfrm>
            <a:custGeom>
              <a:rect b="b" l="l" r="r" t="t"/>
              <a:pathLst>
                <a:path extrusionOk="0" h="227" w="202">
                  <a:moveTo>
                    <a:pt x="101" y="1"/>
                  </a:moveTo>
                  <a:cubicBezTo>
                    <a:pt x="51" y="1"/>
                    <a:pt x="1" y="51"/>
                    <a:pt x="1" y="101"/>
                  </a:cubicBezTo>
                  <a:cubicBezTo>
                    <a:pt x="1" y="176"/>
                    <a:pt x="51" y="226"/>
                    <a:pt x="101" y="226"/>
                  </a:cubicBezTo>
                  <a:cubicBezTo>
                    <a:pt x="176" y="226"/>
                    <a:pt x="201" y="176"/>
                    <a:pt x="201" y="101"/>
                  </a:cubicBezTo>
                  <a:cubicBezTo>
                    <a:pt x="201" y="51"/>
                    <a:pt x="176" y="1"/>
                    <a:pt x="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00"/>
            <p:cNvSpPr/>
            <p:nvPr/>
          </p:nvSpPr>
          <p:spPr>
            <a:xfrm>
              <a:off x="4898650" y="2892900"/>
              <a:ext cx="150400" cy="234350"/>
            </a:xfrm>
            <a:custGeom>
              <a:rect b="b" l="l" r="r" t="t"/>
              <a:pathLst>
                <a:path extrusionOk="0" h="9374" w="6016">
                  <a:moveTo>
                    <a:pt x="5214" y="0"/>
                  </a:moveTo>
                  <a:lnTo>
                    <a:pt x="1" y="8246"/>
                  </a:lnTo>
                  <a:lnTo>
                    <a:pt x="1" y="9374"/>
                  </a:lnTo>
                  <a:lnTo>
                    <a:pt x="953" y="9374"/>
                  </a:lnTo>
                  <a:lnTo>
                    <a:pt x="6016" y="1579"/>
                  </a:lnTo>
                  <a:lnTo>
                    <a:pt x="601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00"/>
            <p:cNvSpPr/>
            <p:nvPr/>
          </p:nvSpPr>
          <p:spPr>
            <a:xfrm>
              <a:off x="4549025" y="3144775"/>
              <a:ext cx="50150" cy="586500"/>
            </a:xfrm>
            <a:custGeom>
              <a:rect b="b" l="l" r="r" t="t"/>
              <a:pathLst>
                <a:path extrusionOk="0" h="23460" w="2006">
                  <a:moveTo>
                    <a:pt x="2006" y="0"/>
                  </a:moveTo>
                  <a:lnTo>
                    <a:pt x="1" y="75"/>
                  </a:lnTo>
                  <a:lnTo>
                    <a:pt x="1" y="23459"/>
                  </a:lnTo>
                  <a:lnTo>
                    <a:pt x="2006" y="23459"/>
                  </a:lnTo>
                  <a:lnTo>
                    <a:pt x="2006" y="0"/>
                  </a:lnTo>
                  <a:close/>
                </a:path>
              </a:pathLst>
            </a:custGeom>
            <a:solidFill>
              <a:srgbClr val="D0D3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00"/>
            <p:cNvSpPr/>
            <p:nvPr/>
          </p:nvSpPr>
          <p:spPr>
            <a:xfrm>
              <a:off x="4295900" y="2859050"/>
              <a:ext cx="281350" cy="960550"/>
            </a:xfrm>
            <a:custGeom>
              <a:rect b="b" l="l" r="r" t="t"/>
              <a:pathLst>
                <a:path extrusionOk="0" h="38422" w="11254">
                  <a:moveTo>
                    <a:pt x="11253" y="1"/>
                  </a:moveTo>
                  <a:lnTo>
                    <a:pt x="0" y="3334"/>
                  </a:lnTo>
                  <a:lnTo>
                    <a:pt x="126" y="34913"/>
                  </a:lnTo>
                  <a:lnTo>
                    <a:pt x="11253" y="38422"/>
                  </a:lnTo>
                  <a:lnTo>
                    <a:pt x="11253" y="1"/>
                  </a:lnTo>
                  <a:close/>
                </a:path>
              </a:pathLst>
            </a:custGeom>
            <a:solidFill>
              <a:srgbClr val="E5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00"/>
            <p:cNvSpPr/>
            <p:nvPr/>
          </p:nvSpPr>
          <p:spPr>
            <a:xfrm>
              <a:off x="4297150" y="2893525"/>
              <a:ext cx="251900" cy="875325"/>
            </a:xfrm>
            <a:custGeom>
              <a:rect b="b" l="l" r="r" t="t"/>
              <a:pathLst>
                <a:path extrusionOk="0" h="35013" w="10076">
                  <a:moveTo>
                    <a:pt x="10076" y="0"/>
                  </a:moveTo>
                  <a:lnTo>
                    <a:pt x="0" y="3058"/>
                  </a:lnTo>
                  <a:lnTo>
                    <a:pt x="25" y="32281"/>
                  </a:lnTo>
                  <a:lnTo>
                    <a:pt x="10076" y="35013"/>
                  </a:lnTo>
                  <a:lnTo>
                    <a:pt x="100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00"/>
            <p:cNvSpPr/>
            <p:nvPr/>
          </p:nvSpPr>
          <p:spPr>
            <a:xfrm>
              <a:off x="4314700" y="2893525"/>
              <a:ext cx="234350" cy="566150"/>
            </a:xfrm>
            <a:custGeom>
              <a:rect b="b" l="l" r="r" t="t"/>
              <a:pathLst>
                <a:path extrusionOk="0" h="22646" w="9374">
                  <a:moveTo>
                    <a:pt x="9374" y="0"/>
                  </a:moveTo>
                  <a:lnTo>
                    <a:pt x="201" y="2782"/>
                  </a:lnTo>
                  <a:cubicBezTo>
                    <a:pt x="176" y="3208"/>
                    <a:pt x="150" y="3634"/>
                    <a:pt x="100" y="4035"/>
                  </a:cubicBezTo>
                  <a:cubicBezTo>
                    <a:pt x="0" y="5514"/>
                    <a:pt x="0" y="7043"/>
                    <a:pt x="702" y="8371"/>
                  </a:cubicBezTo>
                  <a:cubicBezTo>
                    <a:pt x="1103" y="9173"/>
                    <a:pt x="1729" y="9850"/>
                    <a:pt x="2105" y="10677"/>
                  </a:cubicBezTo>
                  <a:cubicBezTo>
                    <a:pt x="2556" y="11629"/>
                    <a:pt x="2632" y="12682"/>
                    <a:pt x="2682" y="13709"/>
                  </a:cubicBezTo>
                  <a:cubicBezTo>
                    <a:pt x="2757" y="15364"/>
                    <a:pt x="2782" y="17018"/>
                    <a:pt x="2732" y="18672"/>
                  </a:cubicBezTo>
                  <a:cubicBezTo>
                    <a:pt x="2707" y="19474"/>
                    <a:pt x="2682" y="20301"/>
                    <a:pt x="2932" y="21053"/>
                  </a:cubicBezTo>
                  <a:cubicBezTo>
                    <a:pt x="3183" y="21830"/>
                    <a:pt x="3785" y="22532"/>
                    <a:pt x="4562" y="22632"/>
                  </a:cubicBezTo>
                  <a:cubicBezTo>
                    <a:pt x="4634" y="22641"/>
                    <a:pt x="4706" y="22646"/>
                    <a:pt x="4777" y="22646"/>
                  </a:cubicBezTo>
                  <a:cubicBezTo>
                    <a:pt x="5644" y="22646"/>
                    <a:pt x="6420" y="21964"/>
                    <a:pt x="6767" y="21153"/>
                  </a:cubicBezTo>
                  <a:cubicBezTo>
                    <a:pt x="7143" y="20301"/>
                    <a:pt x="7143" y="19324"/>
                    <a:pt x="7168" y="18371"/>
                  </a:cubicBezTo>
                  <a:cubicBezTo>
                    <a:pt x="7243" y="14988"/>
                    <a:pt x="7820" y="11629"/>
                    <a:pt x="8847" y="8396"/>
                  </a:cubicBezTo>
                  <a:cubicBezTo>
                    <a:pt x="9023" y="7870"/>
                    <a:pt x="9198" y="7369"/>
                    <a:pt x="9374" y="6842"/>
                  </a:cubicBezTo>
                  <a:lnTo>
                    <a:pt x="93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00"/>
            <p:cNvSpPr/>
            <p:nvPr/>
          </p:nvSpPr>
          <p:spPr>
            <a:xfrm>
              <a:off x="4340375" y="2944900"/>
              <a:ext cx="219325" cy="375950"/>
            </a:xfrm>
            <a:custGeom>
              <a:rect b="b" l="l" r="r" t="t"/>
              <a:pathLst>
                <a:path extrusionOk="0" fill="none" h="15038" w="8773">
                  <a:moveTo>
                    <a:pt x="1" y="0"/>
                  </a:moveTo>
                  <a:cubicBezTo>
                    <a:pt x="26" y="3108"/>
                    <a:pt x="552" y="6241"/>
                    <a:pt x="2006" y="8998"/>
                  </a:cubicBezTo>
                  <a:cubicBezTo>
                    <a:pt x="3434" y="11755"/>
                    <a:pt x="5840" y="14060"/>
                    <a:pt x="8773" y="15038"/>
                  </a:cubicBezTo>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00"/>
            <p:cNvSpPr/>
            <p:nvPr/>
          </p:nvSpPr>
          <p:spPr>
            <a:xfrm>
              <a:off x="4384875" y="3211175"/>
              <a:ext cx="176075" cy="534500"/>
            </a:xfrm>
            <a:custGeom>
              <a:rect b="b" l="l" r="r" t="t"/>
              <a:pathLst>
                <a:path extrusionOk="0" fill="none" h="21380" w="7043">
                  <a:moveTo>
                    <a:pt x="0" y="21380"/>
                  </a:moveTo>
                  <a:cubicBezTo>
                    <a:pt x="100" y="17545"/>
                    <a:pt x="552" y="13710"/>
                    <a:pt x="1654" y="10051"/>
                  </a:cubicBezTo>
                  <a:cubicBezTo>
                    <a:pt x="2757" y="6367"/>
                    <a:pt x="4511" y="2883"/>
                    <a:pt x="7043" y="1"/>
                  </a:cubicBezTo>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00"/>
            <p:cNvSpPr/>
            <p:nvPr/>
          </p:nvSpPr>
          <p:spPr>
            <a:xfrm>
              <a:off x="4298400" y="3637875"/>
              <a:ext cx="258800" cy="25"/>
            </a:xfrm>
            <a:custGeom>
              <a:rect b="b" l="l" r="r" t="t"/>
              <a:pathLst>
                <a:path extrusionOk="0" fill="none" h="1" w="10352">
                  <a:moveTo>
                    <a:pt x="0" y="1"/>
                  </a:moveTo>
                  <a:lnTo>
                    <a:pt x="10351" y="1"/>
                  </a:lnTo>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00"/>
            <p:cNvSpPr/>
            <p:nvPr/>
          </p:nvSpPr>
          <p:spPr>
            <a:xfrm>
              <a:off x="4342875" y="3253800"/>
              <a:ext cx="84625" cy="135975"/>
            </a:xfrm>
            <a:custGeom>
              <a:rect b="b" l="l" r="r" t="t"/>
              <a:pathLst>
                <a:path extrusionOk="0" fill="none" h="5439" w="3385">
                  <a:moveTo>
                    <a:pt x="3384" y="2732"/>
                  </a:moveTo>
                  <a:cubicBezTo>
                    <a:pt x="3384" y="4236"/>
                    <a:pt x="2607" y="5439"/>
                    <a:pt x="1680" y="5439"/>
                  </a:cubicBezTo>
                  <a:cubicBezTo>
                    <a:pt x="753" y="5439"/>
                    <a:pt x="1" y="4236"/>
                    <a:pt x="1" y="2732"/>
                  </a:cubicBezTo>
                  <a:cubicBezTo>
                    <a:pt x="1" y="1203"/>
                    <a:pt x="753" y="0"/>
                    <a:pt x="1680" y="0"/>
                  </a:cubicBezTo>
                  <a:cubicBezTo>
                    <a:pt x="2607" y="0"/>
                    <a:pt x="3384" y="1203"/>
                    <a:pt x="3384" y="2732"/>
                  </a:cubicBezTo>
                  <a:close/>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00"/>
            <p:cNvSpPr/>
            <p:nvPr/>
          </p:nvSpPr>
          <p:spPr>
            <a:xfrm>
              <a:off x="4391750" y="3388500"/>
              <a:ext cx="21325" cy="132225"/>
            </a:xfrm>
            <a:custGeom>
              <a:rect b="b" l="l" r="r" t="t"/>
              <a:pathLst>
                <a:path extrusionOk="0" fill="none" h="5289" w="853">
                  <a:moveTo>
                    <a:pt x="1" y="1"/>
                  </a:moveTo>
                  <a:cubicBezTo>
                    <a:pt x="577" y="1680"/>
                    <a:pt x="853" y="3510"/>
                    <a:pt x="778" y="5289"/>
                  </a:cubicBezTo>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00"/>
            <p:cNvSpPr/>
            <p:nvPr/>
          </p:nvSpPr>
          <p:spPr>
            <a:xfrm>
              <a:off x="4355425" y="3206800"/>
              <a:ext cx="53900" cy="65825"/>
            </a:xfrm>
            <a:custGeom>
              <a:rect b="b" l="l" r="r" t="t"/>
              <a:pathLst>
                <a:path extrusionOk="0" fill="none" h="2633" w="2156">
                  <a:moveTo>
                    <a:pt x="0" y="2632"/>
                  </a:moveTo>
                  <a:cubicBezTo>
                    <a:pt x="526" y="1630"/>
                    <a:pt x="1278" y="727"/>
                    <a:pt x="2156" y="1"/>
                  </a:cubicBezTo>
                </a:path>
              </a:pathLst>
            </a:custGeom>
            <a:noFill/>
            <a:ln cap="flat" cmpd="sng" w="10650">
              <a:solidFill>
                <a:srgbClr val="E5E7E8"/>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00"/>
            <p:cNvSpPr/>
            <p:nvPr/>
          </p:nvSpPr>
          <p:spPr>
            <a:xfrm>
              <a:off x="5272725" y="3590900"/>
              <a:ext cx="42625" cy="185475"/>
            </a:xfrm>
            <a:custGeom>
              <a:rect b="b" l="l" r="r" t="t"/>
              <a:pathLst>
                <a:path extrusionOk="0" h="7419" w="1705">
                  <a:moveTo>
                    <a:pt x="226" y="0"/>
                  </a:moveTo>
                  <a:cubicBezTo>
                    <a:pt x="100" y="0"/>
                    <a:pt x="0" y="100"/>
                    <a:pt x="0" y="201"/>
                  </a:cubicBezTo>
                  <a:lnTo>
                    <a:pt x="0" y="7218"/>
                  </a:lnTo>
                  <a:cubicBezTo>
                    <a:pt x="0" y="7343"/>
                    <a:pt x="100" y="7419"/>
                    <a:pt x="226" y="7419"/>
                  </a:cubicBezTo>
                  <a:lnTo>
                    <a:pt x="1479" y="7419"/>
                  </a:lnTo>
                  <a:cubicBezTo>
                    <a:pt x="1604" y="7419"/>
                    <a:pt x="1704" y="7343"/>
                    <a:pt x="1704" y="7218"/>
                  </a:cubicBezTo>
                  <a:lnTo>
                    <a:pt x="1704" y="201"/>
                  </a:lnTo>
                  <a:cubicBezTo>
                    <a:pt x="1704" y="100"/>
                    <a:pt x="1604" y="0"/>
                    <a:pt x="1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00"/>
            <p:cNvSpPr/>
            <p:nvPr/>
          </p:nvSpPr>
          <p:spPr>
            <a:xfrm>
              <a:off x="5272725" y="3674850"/>
              <a:ext cx="42625" cy="101525"/>
            </a:xfrm>
            <a:custGeom>
              <a:rect b="b" l="l" r="r" t="t"/>
              <a:pathLst>
                <a:path extrusionOk="0" h="4061" w="1705">
                  <a:moveTo>
                    <a:pt x="0" y="0"/>
                  </a:moveTo>
                  <a:lnTo>
                    <a:pt x="0" y="3860"/>
                  </a:lnTo>
                  <a:cubicBezTo>
                    <a:pt x="0" y="3985"/>
                    <a:pt x="100" y="4061"/>
                    <a:pt x="226" y="4061"/>
                  </a:cubicBezTo>
                  <a:lnTo>
                    <a:pt x="1479" y="4061"/>
                  </a:lnTo>
                  <a:cubicBezTo>
                    <a:pt x="1604" y="4061"/>
                    <a:pt x="1704" y="3985"/>
                    <a:pt x="1704" y="3860"/>
                  </a:cubicBezTo>
                  <a:lnTo>
                    <a:pt x="1704" y="0"/>
                  </a:lnTo>
                  <a:cubicBezTo>
                    <a:pt x="1440" y="56"/>
                    <a:pt x="1146" y="77"/>
                    <a:pt x="870" y="77"/>
                  </a:cubicBezTo>
                  <a:cubicBezTo>
                    <a:pt x="519" y="77"/>
                    <a:pt x="197" y="4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00"/>
            <p:cNvSpPr/>
            <p:nvPr/>
          </p:nvSpPr>
          <p:spPr>
            <a:xfrm>
              <a:off x="5287125" y="3662950"/>
              <a:ext cx="13800" cy="32600"/>
            </a:xfrm>
            <a:custGeom>
              <a:rect b="b" l="l" r="r" t="t"/>
              <a:pathLst>
                <a:path extrusionOk="0" h="1304" w="552">
                  <a:moveTo>
                    <a:pt x="326" y="0"/>
                  </a:moveTo>
                  <a:lnTo>
                    <a:pt x="1" y="702"/>
                  </a:lnTo>
                  <a:lnTo>
                    <a:pt x="251" y="702"/>
                  </a:lnTo>
                  <a:lnTo>
                    <a:pt x="1" y="1303"/>
                  </a:lnTo>
                  <a:lnTo>
                    <a:pt x="1" y="1303"/>
                  </a:lnTo>
                  <a:lnTo>
                    <a:pt x="552" y="501"/>
                  </a:lnTo>
                  <a:lnTo>
                    <a:pt x="251" y="501"/>
                  </a:lnTo>
                  <a:lnTo>
                    <a:pt x="3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00"/>
            <p:cNvSpPr/>
            <p:nvPr/>
          </p:nvSpPr>
          <p:spPr>
            <a:xfrm>
              <a:off x="5285875" y="3582750"/>
              <a:ext cx="16325" cy="8150"/>
            </a:xfrm>
            <a:custGeom>
              <a:rect b="b" l="l" r="r" t="t"/>
              <a:pathLst>
                <a:path extrusionOk="0" h="326" w="653">
                  <a:moveTo>
                    <a:pt x="0" y="0"/>
                  </a:moveTo>
                  <a:lnTo>
                    <a:pt x="0" y="326"/>
                  </a:lnTo>
                  <a:lnTo>
                    <a:pt x="652" y="326"/>
                  </a:lnTo>
                  <a:lnTo>
                    <a:pt x="652" y="0"/>
                  </a:lnTo>
                  <a:close/>
                </a:path>
              </a:pathLst>
            </a:custGeom>
            <a:solidFill>
              <a:srgbClr val="BCB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00"/>
            <p:cNvSpPr/>
            <p:nvPr/>
          </p:nvSpPr>
          <p:spPr>
            <a:xfrm>
              <a:off x="5235125" y="3749400"/>
              <a:ext cx="186100" cy="42025"/>
            </a:xfrm>
            <a:custGeom>
              <a:rect b="b" l="l" r="r" t="t"/>
              <a:pathLst>
                <a:path extrusionOk="0" h="1681" w="7444">
                  <a:moveTo>
                    <a:pt x="226" y="1"/>
                  </a:moveTo>
                  <a:cubicBezTo>
                    <a:pt x="101" y="1"/>
                    <a:pt x="0" y="76"/>
                    <a:pt x="0" y="201"/>
                  </a:cubicBezTo>
                  <a:lnTo>
                    <a:pt x="0" y="1480"/>
                  </a:lnTo>
                  <a:cubicBezTo>
                    <a:pt x="0" y="1580"/>
                    <a:pt x="101" y="1680"/>
                    <a:pt x="226" y="1680"/>
                  </a:cubicBezTo>
                  <a:lnTo>
                    <a:pt x="7218" y="1680"/>
                  </a:lnTo>
                  <a:cubicBezTo>
                    <a:pt x="7344" y="1680"/>
                    <a:pt x="7444" y="1580"/>
                    <a:pt x="7444" y="1480"/>
                  </a:cubicBezTo>
                  <a:lnTo>
                    <a:pt x="7444" y="201"/>
                  </a:lnTo>
                  <a:cubicBezTo>
                    <a:pt x="7444" y="76"/>
                    <a:pt x="7344" y="1"/>
                    <a:pt x="7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00"/>
            <p:cNvSpPr/>
            <p:nvPr/>
          </p:nvSpPr>
          <p:spPr>
            <a:xfrm>
              <a:off x="5235125" y="3749400"/>
              <a:ext cx="102150" cy="42025"/>
            </a:xfrm>
            <a:custGeom>
              <a:rect b="b" l="l" r="r" t="t"/>
              <a:pathLst>
                <a:path extrusionOk="0" h="1681" w="4086">
                  <a:moveTo>
                    <a:pt x="226" y="1"/>
                  </a:moveTo>
                  <a:cubicBezTo>
                    <a:pt x="101" y="1"/>
                    <a:pt x="0" y="76"/>
                    <a:pt x="0" y="201"/>
                  </a:cubicBezTo>
                  <a:lnTo>
                    <a:pt x="0" y="1480"/>
                  </a:lnTo>
                  <a:cubicBezTo>
                    <a:pt x="0" y="1580"/>
                    <a:pt x="101" y="1680"/>
                    <a:pt x="226" y="1680"/>
                  </a:cubicBezTo>
                  <a:lnTo>
                    <a:pt x="4086" y="1680"/>
                  </a:lnTo>
                  <a:cubicBezTo>
                    <a:pt x="3960" y="1079"/>
                    <a:pt x="4010" y="327"/>
                    <a:pt x="4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00"/>
            <p:cNvSpPr/>
            <p:nvPr/>
          </p:nvSpPr>
          <p:spPr>
            <a:xfrm>
              <a:off x="5315950" y="3763200"/>
              <a:ext cx="32600" cy="14425"/>
            </a:xfrm>
            <a:custGeom>
              <a:rect b="b" l="l" r="r" t="t"/>
              <a:pathLst>
                <a:path extrusionOk="0" h="577" w="1304">
                  <a:moveTo>
                    <a:pt x="0" y="0"/>
                  </a:moveTo>
                  <a:lnTo>
                    <a:pt x="827" y="577"/>
                  </a:lnTo>
                  <a:lnTo>
                    <a:pt x="827" y="251"/>
                  </a:lnTo>
                  <a:lnTo>
                    <a:pt x="1304" y="351"/>
                  </a:lnTo>
                  <a:lnTo>
                    <a:pt x="1304" y="351"/>
                  </a:lnTo>
                  <a:lnTo>
                    <a:pt x="627" y="0"/>
                  </a:lnTo>
                  <a:lnTo>
                    <a:pt x="627" y="251"/>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00"/>
            <p:cNvSpPr/>
            <p:nvPr/>
          </p:nvSpPr>
          <p:spPr>
            <a:xfrm>
              <a:off x="5421200" y="3762575"/>
              <a:ext cx="8175" cy="15675"/>
            </a:xfrm>
            <a:custGeom>
              <a:rect b="b" l="l" r="r" t="t"/>
              <a:pathLst>
                <a:path extrusionOk="0" h="627" w="327">
                  <a:moveTo>
                    <a:pt x="1" y="0"/>
                  </a:moveTo>
                  <a:lnTo>
                    <a:pt x="1" y="627"/>
                  </a:lnTo>
                  <a:lnTo>
                    <a:pt x="327" y="627"/>
                  </a:lnTo>
                  <a:lnTo>
                    <a:pt x="327" y="0"/>
                  </a:lnTo>
                  <a:close/>
                </a:path>
              </a:pathLst>
            </a:custGeom>
            <a:solidFill>
              <a:srgbClr val="BCBD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00"/>
            <p:cNvSpPr/>
            <p:nvPr/>
          </p:nvSpPr>
          <p:spPr>
            <a:xfrm>
              <a:off x="4441250" y="3698025"/>
              <a:ext cx="512575" cy="220050"/>
            </a:xfrm>
            <a:custGeom>
              <a:rect b="b" l="l" r="r" t="t"/>
              <a:pathLst>
                <a:path extrusionOk="0" h="8802" w="20503">
                  <a:moveTo>
                    <a:pt x="1179" y="1"/>
                  </a:moveTo>
                  <a:cubicBezTo>
                    <a:pt x="1053" y="1"/>
                    <a:pt x="953" y="76"/>
                    <a:pt x="928" y="201"/>
                  </a:cubicBezTo>
                  <a:lnTo>
                    <a:pt x="753" y="1730"/>
                  </a:lnTo>
                  <a:lnTo>
                    <a:pt x="201" y="6216"/>
                  </a:lnTo>
                  <a:lnTo>
                    <a:pt x="26" y="7770"/>
                  </a:lnTo>
                  <a:cubicBezTo>
                    <a:pt x="1" y="7870"/>
                    <a:pt x="101" y="7996"/>
                    <a:pt x="226" y="8021"/>
                  </a:cubicBezTo>
                  <a:lnTo>
                    <a:pt x="3986" y="8472"/>
                  </a:lnTo>
                  <a:cubicBezTo>
                    <a:pt x="4061" y="8472"/>
                    <a:pt x="4161" y="8422"/>
                    <a:pt x="4211" y="8347"/>
                  </a:cubicBezTo>
                  <a:lnTo>
                    <a:pt x="6367" y="7194"/>
                  </a:lnTo>
                  <a:lnTo>
                    <a:pt x="19700" y="8798"/>
                  </a:lnTo>
                  <a:cubicBezTo>
                    <a:pt x="19713" y="8800"/>
                    <a:pt x="19726" y="8802"/>
                    <a:pt x="19738" y="8802"/>
                  </a:cubicBezTo>
                  <a:cubicBezTo>
                    <a:pt x="19846" y="8802"/>
                    <a:pt x="19928" y="8710"/>
                    <a:pt x="19951" y="8597"/>
                  </a:cubicBezTo>
                  <a:lnTo>
                    <a:pt x="20477" y="4111"/>
                  </a:lnTo>
                  <a:cubicBezTo>
                    <a:pt x="20502" y="3986"/>
                    <a:pt x="20402" y="3885"/>
                    <a:pt x="20277" y="3860"/>
                  </a:cubicBezTo>
                  <a:lnTo>
                    <a:pt x="6968" y="2256"/>
                  </a:lnTo>
                  <a:lnTo>
                    <a:pt x="5139" y="627"/>
                  </a:lnTo>
                  <a:cubicBezTo>
                    <a:pt x="5114" y="527"/>
                    <a:pt x="5038" y="477"/>
                    <a:pt x="4938" y="452"/>
                  </a:cubicBezTo>
                  <a:lnTo>
                    <a:pt x="11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00"/>
            <p:cNvSpPr/>
            <p:nvPr/>
          </p:nvSpPr>
          <p:spPr>
            <a:xfrm>
              <a:off x="4679975" y="3804425"/>
              <a:ext cx="90875" cy="51650"/>
            </a:xfrm>
            <a:custGeom>
              <a:rect b="b" l="l" r="r" t="t"/>
              <a:pathLst>
                <a:path extrusionOk="0" h="2066" w="3635">
                  <a:moveTo>
                    <a:pt x="932" y="0"/>
                  </a:moveTo>
                  <a:cubicBezTo>
                    <a:pt x="496" y="0"/>
                    <a:pt x="123" y="314"/>
                    <a:pt x="76" y="757"/>
                  </a:cubicBezTo>
                  <a:lnTo>
                    <a:pt x="51" y="883"/>
                  </a:lnTo>
                  <a:cubicBezTo>
                    <a:pt x="1" y="1359"/>
                    <a:pt x="327" y="1785"/>
                    <a:pt x="803" y="1835"/>
                  </a:cubicBezTo>
                  <a:lnTo>
                    <a:pt x="2607" y="2061"/>
                  </a:lnTo>
                  <a:cubicBezTo>
                    <a:pt x="2638" y="2064"/>
                    <a:pt x="2669" y="2066"/>
                    <a:pt x="2699" y="2066"/>
                  </a:cubicBezTo>
                  <a:cubicBezTo>
                    <a:pt x="3115" y="2066"/>
                    <a:pt x="3490" y="1752"/>
                    <a:pt x="3560" y="1309"/>
                  </a:cubicBezTo>
                  <a:lnTo>
                    <a:pt x="3560" y="1183"/>
                  </a:lnTo>
                  <a:cubicBezTo>
                    <a:pt x="3635" y="707"/>
                    <a:pt x="3284" y="281"/>
                    <a:pt x="2833" y="231"/>
                  </a:cubicBezTo>
                  <a:lnTo>
                    <a:pt x="1028" y="5"/>
                  </a:lnTo>
                  <a:cubicBezTo>
                    <a:pt x="996" y="2"/>
                    <a:pt x="964" y="0"/>
                    <a:pt x="93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00"/>
            <p:cNvSpPr/>
            <p:nvPr/>
          </p:nvSpPr>
          <p:spPr>
            <a:xfrm>
              <a:off x="4443775" y="3688500"/>
              <a:ext cx="126575" cy="231350"/>
            </a:xfrm>
            <a:custGeom>
              <a:rect b="b" l="l" r="r" t="t"/>
              <a:pathLst>
                <a:path extrusionOk="0" h="9254" w="5063">
                  <a:moveTo>
                    <a:pt x="1206" y="1"/>
                  </a:moveTo>
                  <a:cubicBezTo>
                    <a:pt x="1104" y="1"/>
                    <a:pt x="1028" y="72"/>
                    <a:pt x="1028" y="181"/>
                  </a:cubicBezTo>
                  <a:lnTo>
                    <a:pt x="0" y="8577"/>
                  </a:lnTo>
                  <a:cubicBezTo>
                    <a:pt x="0" y="8678"/>
                    <a:pt x="75" y="8803"/>
                    <a:pt x="175" y="8803"/>
                  </a:cubicBezTo>
                  <a:lnTo>
                    <a:pt x="3810" y="9254"/>
                  </a:lnTo>
                  <a:cubicBezTo>
                    <a:pt x="3910" y="9254"/>
                    <a:pt x="4010" y="9179"/>
                    <a:pt x="4035" y="9053"/>
                  </a:cubicBezTo>
                  <a:lnTo>
                    <a:pt x="5038" y="657"/>
                  </a:lnTo>
                  <a:cubicBezTo>
                    <a:pt x="5063" y="557"/>
                    <a:pt x="4988" y="457"/>
                    <a:pt x="4862" y="432"/>
                  </a:cubicBezTo>
                  <a:lnTo>
                    <a:pt x="1253" y="6"/>
                  </a:lnTo>
                  <a:cubicBezTo>
                    <a:pt x="1237" y="3"/>
                    <a:pt x="1221" y="1"/>
                    <a:pt x="120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00"/>
            <p:cNvSpPr/>
            <p:nvPr/>
          </p:nvSpPr>
          <p:spPr>
            <a:xfrm>
              <a:off x="4443775" y="3898525"/>
              <a:ext cx="101525" cy="15075"/>
            </a:xfrm>
            <a:custGeom>
              <a:rect b="b" l="l" r="r" t="t"/>
              <a:pathLst>
                <a:path extrusionOk="0" h="603" w="4061">
                  <a:moveTo>
                    <a:pt x="25" y="1"/>
                  </a:moveTo>
                  <a:lnTo>
                    <a:pt x="0" y="101"/>
                  </a:lnTo>
                  <a:lnTo>
                    <a:pt x="4035" y="602"/>
                  </a:lnTo>
                  <a:lnTo>
                    <a:pt x="4060" y="477"/>
                  </a:lnTo>
                  <a:lnTo>
                    <a:pt x="25"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00"/>
            <p:cNvSpPr/>
            <p:nvPr/>
          </p:nvSpPr>
          <p:spPr>
            <a:xfrm>
              <a:off x="4445025" y="3890400"/>
              <a:ext cx="100900" cy="15050"/>
            </a:xfrm>
            <a:custGeom>
              <a:rect b="b" l="l" r="r" t="t"/>
              <a:pathLst>
                <a:path extrusionOk="0" h="602" w="4036">
                  <a:moveTo>
                    <a:pt x="25" y="0"/>
                  </a:moveTo>
                  <a:lnTo>
                    <a:pt x="0" y="100"/>
                  </a:lnTo>
                  <a:lnTo>
                    <a:pt x="4035" y="602"/>
                  </a:lnTo>
                  <a:lnTo>
                    <a:pt x="4035" y="476"/>
                  </a:lnTo>
                  <a:lnTo>
                    <a:pt x="25"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00"/>
            <p:cNvSpPr/>
            <p:nvPr/>
          </p:nvSpPr>
          <p:spPr>
            <a:xfrm>
              <a:off x="4446275" y="3882250"/>
              <a:ext cx="100900" cy="15050"/>
            </a:xfrm>
            <a:custGeom>
              <a:rect b="b" l="l" r="r" t="t"/>
              <a:pathLst>
                <a:path extrusionOk="0" h="602" w="4036">
                  <a:moveTo>
                    <a:pt x="0" y="0"/>
                  </a:moveTo>
                  <a:lnTo>
                    <a:pt x="0" y="100"/>
                  </a:lnTo>
                  <a:lnTo>
                    <a:pt x="4010" y="602"/>
                  </a:lnTo>
                  <a:lnTo>
                    <a:pt x="4035" y="476"/>
                  </a:lnTo>
                  <a:lnTo>
                    <a:pt x="0"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00"/>
            <p:cNvSpPr/>
            <p:nvPr/>
          </p:nvSpPr>
          <p:spPr>
            <a:xfrm>
              <a:off x="4446900" y="3874100"/>
              <a:ext cx="101525" cy="15050"/>
            </a:xfrm>
            <a:custGeom>
              <a:rect b="b" l="l" r="r" t="t"/>
              <a:pathLst>
                <a:path extrusionOk="0" h="602" w="4061">
                  <a:moveTo>
                    <a:pt x="25" y="0"/>
                  </a:moveTo>
                  <a:lnTo>
                    <a:pt x="0" y="101"/>
                  </a:lnTo>
                  <a:lnTo>
                    <a:pt x="4035" y="602"/>
                  </a:lnTo>
                  <a:lnTo>
                    <a:pt x="4061" y="477"/>
                  </a:lnTo>
                  <a:lnTo>
                    <a:pt x="25"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00"/>
            <p:cNvSpPr/>
            <p:nvPr/>
          </p:nvSpPr>
          <p:spPr>
            <a:xfrm>
              <a:off x="4448150" y="3865950"/>
              <a:ext cx="100900" cy="15075"/>
            </a:xfrm>
            <a:custGeom>
              <a:rect b="b" l="l" r="r" t="t"/>
              <a:pathLst>
                <a:path extrusionOk="0" h="603" w="4036">
                  <a:moveTo>
                    <a:pt x="0" y="1"/>
                  </a:moveTo>
                  <a:lnTo>
                    <a:pt x="0" y="101"/>
                  </a:lnTo>
                  <a:lnTo>
                    <a:pt x="4036" y="602"/>
                  </a:lnTo>
                  <a:lnTo>
                    <a:pt x="4036" y="477"/>
                  </a:lnTo>
                  <a:lnTo>
                    <a:pt x="0"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00"/>
            <p:cNvSpPr/>
            <p:nvPr/>
          </p:nvSpPr>
          <p:spPr>
            <a:xfrm>
              <a:off x="4448775" y="3857800"/>
              <a:ext cx="101525" cy="15075"/>
            </a:xfrm>
            <a:custGeom>
              <a:rect b="b" l="l" r="r" t="t"/>
              <a:pathLst>
                <a:path extrusionOk="0" h="603" w="4061">
                  <a:moveTo>
                    <a:pt x="26" y="1"/>
                  </a:moveTo>
                  <a:lnTo>
                    <a:pt x="1" y="101"/>
                  </a:lnTo>
                  <a:lnTo>
                    <a:pt x="4036" y="602"/>
                  </a:lnTo>
                  <a:lnTo>
                    <a:pt x="4061" y="477"/>
                  </a:lnTo>
                  <a:lnTo>
                    <a:pt x="26"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00"/>
            <p:cNvSpPr/>
            <p:nvPr/>
          </p:nvSpPr>
          <p:spPr>
            <a:xfrm>
              <a:off x="4450025" y="3849650"/>
              <a:ext cx="100900" cy="15075"/>
            </a:xfrm>
            <a:custGeom>
              <a:rect b="b" l="l" r="r" t="t"/>
              <a:pathLst>
                <a:path extrusionOk="0" h="603" w="4036">
                  <a:moveTo>
                    <a:pt x="1" y="1"/>
                  </a:moveTo>
                  <a:lnTo>
                    <a:pt x="1" y="101"/>
                  </a:lnTo>
                  <a:lnTo>
                    <a:pt x="4036" y="602"/>
                  </a:lnTo>
                  <a:lnTo>
                    <a:pt x="4036" y="477"/>
                  </a:lnTo>
                  <a:lnTo>
                    <a:pt x="1"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00"/>
            <p:cNvSpPr/>
            <p:nvPr/>
          </p:nvSpPr>
          <p:spPr>
            <a:xfrm>
              <a:off x="4450650" y="3841525"/>
              <a:ext cx="101525" cy="15050"/>
            </a:xfrm>
            <a:custGeom>
              <a:rect b="b" l="l" r="r" t="t"/>
              <a:pathLst>
                <a:path extrusionOk="0" h="602" w="4061">
                  <a:moveTo>
                    <a:pt x="26" y="0"/>
                  </a:moveTo>
                  <a:lnTo>
                    <a:pt x="1" y="100"/>
                  </a:lnTo>
                  <a:lnTo>
                    <a:pt x="4036" y="602"/>
                  </a:lnTo>
                  <a:lnTo>
                    <a:pt x="4061" y="476"/>
                  </a:lnTo>
                  <a:lnTo>
                    <a:pt x="26"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00"/>
            <p:cNvSpPr/>
            <p:nvPr/>
          </p:nvSpPr>
          <p:spPr>
            <a:xfrm>
              <a:off x="4451900" y="3833375"/>
              <a:ext cx="100900" cy="15050"/>
            </a:xfrm>
            <a:custGeom>
              <a:rect b="b" l="l" r="r" t="t"/>
              <a:pathLst>
                <a:path extrusionOk="0" h="602" w="4036">
                  <a:moveTo>
                    <a:pt x="26" y="0"/>
                  </a:moveTo>
                  <a:lnTo>
                    <a:pt x="1" y="101"/>
                  </a:lnTo>
                  <a:lnTo>
                    <a:pt x="4036" y="602"/>
                  </a:lnTo>
                  <a:lnTo>
                    <a:pt x="4036" y="476"/>
                  </a:lnTo>
                  <a:lnTo>
                    <a:pt x="26"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00"/>
            <p:cNvSpPr/>
            <p:nvPr/>
          </p:nvSpPr>
          <p:spPr>
            <a:xfrm>
              <a:off x="4453150" y="3825225"/>
              <a:ext cx="100925" cy="15050"/>
            </a:xfrm>
            <a:custGeom>
              <a:rect b="b" l="l" r="r" t="t"/>
              <a:pathLst>
                <a:path extrusionOk="0" h="602" w="4037">
                  <a:moveTo>
                    <a:pt x="1" y="0"/>
                  </a:moveTo>
                  <a:lnTo>
                    <a:pt x="1" y="101"/>
                  </a:lnTo>
                  <a:lnTo>
                    <a:pt x="4011" y="602"/>
                  </a:lnTo>
                  <a:lnTo>
                    <a:pt x="4036" y="477"/>
                  </a:lnTo>
                  <a:lnTo>
                    <a:pt x="1"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00"/>
            <p:cNvSpPr/>
            <p:nvPr/>
          </p:nvSpPr>
          <p:spPr>
            <a:xfrm>
              <a:off x="4453800" y="3817075"/>
              <a:ext cx="101525" cy="15075"/>
            </a:xfrm>
            <a:custGeom>
              <a:rect b="b" l="l" r="r" t="t"/>
              <a:pathLst>
                <a:path extrusionOk="0" h="603" w="4061">
                  <a:moveTo>
                    <a:pt x="25" y="1"/>
                  </a:moveTo>
                  <a:lnTo>
                    <a:pt x="0" y="101"/>
                  </a:lnTo>
                  <a:lnTo>
                    <a:pt x="4035" y="602"/>
                  </a:lnTo>
                  <a:lnTo>
                    <a:pt x="4060" y="477"/>
                  </a:lnTo>
                  <a:lnTo>
                    <a:pt x="25"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00"/>
            <p:cNvSpPr/>
            <p:nvPr/>
          </p:nvSpPr>
          <p:spPr>
            <a:xfrm>
              <a:off x="4455050" y="3808925"/>
              <a:ext cx="100900" cy="15075"/>
            </a:xfrm>
            <a:custGeom>
              <a:rect b="b" l="l" r="r" t="t"/>
              <a:pathLst>
                <a:path extrusionOk="0" h="603" w="4036">
                  <a:moveTo>
                    <a:pt x="0" y="1"/>
                  </a:moveTo>
                  <a:lnTo>
                    <a:pt x="0" y="101"/>
                  </a:lnTo>
                  <a:lnTo>
                    <a:pt x="4035" y="602"/>
                  </a:lnTo>
                  <a:lnTo>
                    <a:pt x="4035" y="477"/>
                  </a:lnTo>
                  <a:lnTo>
                    <a:pt x="0"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00"/>
            <p:cNvSpPr/>
            <p:nvPr/>
          </p:nvSpPr>
          <p:spPr>
            <a:xfrm>
              <a:off x="4455675" y="3800800"/>
              <a:ext cx="101525" cy="15050"/>
            </a:xfrm>
            <a:custGeom>
              <a:rect b="b" l="l" r="r" t="t"/>
              <a:pathLst>
                <a:path extrusionOk="0" h="602" w="4061">
                  <a:moveTo>
                    <a:pt x="25" y="0"/>
                  </a:moveTo>
                  <a:lnTo>
                    <a:pt x="0" y="100"/>
                  </a:lnTo>
                  <a:lnTo>
                    <a:pt x="4035" y="602"/>
                  </a:lnTo>
                  <a:lnTo>
                    <a:pt x="4060" y="476"/>
                  </a:lnTo>
                  <a:lnTo>
                    <a:pt x="25"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00"/>
            <p:cNvSpPr/>
            <p:nvPr/>
          </p:nvSpPr>
          <p:spPr>
            <a:xfrm>
              <a:off x="4456925" y="3792650"/>
              <a:ext cx="100900" cy="15050"/>
            </a:xfrm>
            <a:custGeom>
              <a:rect b="b" l="l" r="r" t="t"/>
              <a:pathLst>
                <a:path extrusionOk="0" h="602" w="4036">
                  <a:moveTo>
                    <a:pt x="0" y="0"/>
                  </a:moveTo>
                  <a:lnTo>
                    <a:pt x="0" y="100"/>
                  </a:lnTo>
                  <a:lnTo>
                    <a:pt x="4035" y="602"/>
                  </a:lnTo>
                  <a:lnTo>
                    <a:pt x="4035" y="476"/>
                  </a:lnTo>
                  <a:lnTo>
                    <a:pt x="0"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00"/>
            <p:cNvSpPr/>
            <p:nvPr/>
          </p:nvSpPr>
          <p:spPr>
            <a:xfrm>
              <a:off x="4457550" y="3784500"/>
              <a:ext cx="101525" cy="15050"/>
            </a:xfrm>
            <a:custGeom>
              <a:rect b="b" l="l" r="r" t="t"/>
              <a:pathLst>
                <a:path extrusionOk="0" h="602" w="4061">
                  <a:moveTo>
                    <a:pt x="25" y="0"/>
                  </a:moveTo>
                  <a:lnTo>
                    <a:pt x="0" y="101"/>
                  </a:lnTo>
                  <a:lnTo>
                    <a:pt x="4036" y="602"/>
                  </a:lnTo>
                  <a:lnTo>
                    <a:pt x="4061" y="477"/>
                  </a:lnTo>
                  <a:lnTo>
                    <a:pt x="25"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00"/>
            <p:cNvSpPr/>
            <p:nvPr/>
          </p:nvSpPr>
          <p:spPr>
            <a:xfrm>
              <a:off x="4458800" y="3776350"/>
              <a:ext cx="100900" cy="15075"/>
            </a:xfrm>
            <a:custGeom>
              <a:rect b="b" l="l" r="r" t="t"/>
              <a:pathLst>
                <a:path extrusionOk="0" h="603" w="4036">
                  <a:moveTo>
                    <a:pt x="26" y="1"/>
                  </a:moveTo>
                  <a:lnTo>
                    <a:pt x="1" y="101"/>
                  </a:lnTo>
                  <a:lnTo>
                    <a:pt x="4036" y="602"/>
                  </a:lnTo>
                  <a:lnTo>
                    <a:pt x="4036" y="477"/>
                  </a:lnTo>
                  <a:lnTo>
                    <a:pt x="26"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00"/>
            <p:cNvSpPr/>
            <p:nvPr/>
          </p:nvSpPr>
          <p:spPr>
            <a:xfrm>
              <a:off x="4460050" y="3768200"/>
              <a:ext cx="100900" cy="14450"/>
            </a:xfrm>
            <a:custGeom>
              <a:rect b="b" l="l" r="r" t="t"/>
              <a:pathLst>
                <a:path extrusionOk="0" h="578" w="4036">
                  <a:moveTo>
                    <a:pt x="1" y="1"/>
                  </a:moveTo>
                  <a:lnTo>
                    <a:pt x="1" y="101"/>
                  </a:lnTo>
                  <a:lnTo>
                    <a:pt x="4011" y="577"/>
                  </a:lnTo>
                  <a:lnTo>
                    <a:pt x="4036" y="477"/>
                  </a:lnTo>
                  <a:lnTo>
                    <a:pt x="1"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00"/>
            <p:cNvSpPr/>
            <p:nvPr/>
          </p:nvSpPr>
          <p:spPr>
            <a:xfrm>
              <a:off x="4460675" y="3760050"/>
              <a:ext cx="101525" cy="14450"/>
            </a:xfrm>
            <a:custGeom>
              <a:rect b="b" l="l" r="r" t="t"/>
              <a:pathLst>
                <a:path extrusionOk="0" h="578" w="4061">
                  <a:moveTo>
                    <a:pt x="26" y="1"/>
                  </a:moveTo>
                  <a:lnTo>
                    <a:pt x="1" y="101"/>
                  </a:lnTo>
                  <a:lnTo>
                    <a:pt x="4036" y="577"/>
                  </a:lnTo>
                  <a:lnTo>
                    <a:pt x="4061" y="477"/>
                  </a:lnTo>
                  <a:lnTo>
                    <a:pt x="26"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00"/>
            <p:cNvSpPr/>
            <p:nvPr/>
          </p:nvSpPr>
          <p:spPr>
            <a:xfrm>
              <a:off x="4461925" y="3751925"/>
              <a:ext cx="100900" cy="14425"/>
            </a:xfrm>
            <a:custGeom>
              <a:rect b="b" l="l" r="r" t="t"/>
              <a:pathLst>
                <a:path extrusionOk="0" h="577" w="4036">
                  <a:moveTo>
                    <a:pt x="1" y="0"/>
                  </a:moveTo>
                  <a:lnTo>
                    <a:pt x="1" y="100"/>
                  </a:lnTo>
                  <a:lnTo>
                    <a:pt x="4036" y="577"/>
                  </a:lnTo>
                  <a:lnTo>
                    <a:pt x="4036" y="476"/>
                  </a:lnTo>
                  <a:lnTo>
                    <a:pt x="1"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00"/>
            <p:cNvSpPr/>
            <p:nvPr/>
          </p:nvSpPr>
          <p:spPr>
            <a:xfrm>
              <a:off x="4462550" y="3743775"/>
              <a:ext cx="101550" cy="14425"/>
            </a:xfrm>
            <a:custGeom>
              <a:rect b="b" l="l" r="r" t="t"/>
              <a:pathLst>
                <a:path extrusionOk="0" h="577" w="4062">
                  <a:moveTo>
                    <a:pt x="26" y="0"/>
                  </a:moveTo>
                  <a:lnTo>
                    <a:pt x="1" y="101"/>
                  </a:lnTo>
                  <a:lnTo>
                    <a:pt x="4036" y="577"/>
                  </a:lnTo>
                  <a:lnTo>
                    <a:pt x="4061" y="477"/>
                  </a:lnTo>
                  <a:lnTo>
                    <a:pt x="26"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00"/>
            <p:cNvSpPr/>
            <p:nvPr/>
          </p:nvSpPr>
          <p:spPr>
            <a:xfrm>
              <a:off x="4463825" y="3735000"/>
              <a:ext cx="100900" cy="15050"/>
            </a:xfrm>
            <a:custGeom>
              <a:rect b="b" l="l" r="r" t="t"/>
              <a:pathLst>
                <a:path extrusionOk="0" h="602" w="4036">
                  <a:moveTo>
                    <a:pt x="0" y="0"/>
                  </a:moveTo>
                  <a:lnTo>
                    <a:pt x="0" y="126"/>
                  </a:lnTo>
                  <a:lnTo>
                    <a:pt x="4035" y="602"/>
                  </a:lnTo>
                  <a:lnTo>
                    <a:pt x="4035" y="502"/>
                  </a:lnTo>
                  <a:lnTo>
                    <a:pt x="0"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00"/>
            <p:cNvSpPr/>
            <p:nvPr/>
          </p:nvSpPr>
          <p:spPr>
            <a:xfrm>
              <a:off x="4464450" y="3726850"/>
              <a:ext cx="101525" cy="15075"/>
            </a:xfrm>
            <a:custGeom>
              <a:rect b="b" l="l" r="r" t="t"/>
              <a:pathLst>
                <a:path extrusionOk="0" h="603" w="4061">
                  <a:moveTo>
                    <a:pt x="25" y="1"/>
                  </a:moveTo>
                  <a:lnTo>
                    <a:pt x="0" y="126"/>
                  </a:lnTo>
                  <a:lnTo>
                    <a:pt x="4035" y="602"/>
                  </a:lnTo>
                  <a:lnTo>
                    <a:pt x="4060" y="502"/>
                  </a:lnTo>
                  <a:lnTo>
                    <a:pt x="25"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00"/>
            <p:cNvSpPr/>
            <p:nvPr/>
          </p:nvSpPr>
          <p:spPr>
            <a:xfrm>
              <a:off x="4465700" y="3718700"/>
              <a:ext cx="100900" cy="15075"/>
            </a:xfrm>
            <a:custGeom>
              <a:rect b="b" l="l" r="r" t="t"/>
              <a:pathLst>
                <a:path extrusionOk="0" h="603" w="4036">
                  <a:moveTo>
                    <a:pt x="25" y="1"/>
                  </a:moveTo>
                  <a:lnTo>
                    <a:pt x="0" y="126"/>
                  </a:lnTo>
                  <a:lnTo>
                    <a:pt x="4035" y="602"/>
                  </a:lnTo>
                  <a:lnTo>
                    <a:pt x="4035" y="502"/>
                  </a:lnTo>
                  <a:lnTo>
                    <a:pt x="25"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00"/>
            <p:cNvSpPr/>
            <p:nvPr/>
          </p:nvSpPr>
          <p:spPr>
            <a:xfrm>
              <a:off x="4466950" y="3710550"/>
              <a:ext cx="100900" cy="15075"/>
            </a:xfrm>
            <a:custGeom>
              <a:rect b="b" l="l" r="r" t="t"/>
              <a:pathLst>
                <a:path extrusionOk="0" h="603" w="4036">
                  <a:moveTo>
                    <a:pt x="0" y="1"/>
                  </a:moveTo>
                  <a:lnTo>
                    <a:pt x="0" y="126"/>
                  </a:lnTo>
                  <a:lnTo>
                    <a:pt x="4010" y="603"/>
                  </a:lnTo>
                  <a:lnTo>
                    <a:pt x="4035" y="502"/>
                  </a:lnTo>
                  <a:lnTo>
                    <a:pt x="0" y="1"/>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00"/>
            <p:cNvSpPr/>
            <p:nvPr/>
          </p:nvSpPr>
          <p:spPr>
            <a:xfrm>
              <a:off x="4467575" y="3702425"/>
              <a:ext cx="101525" cy="15050"/>
            </a:xfrm>
            <a:custGeom>
              <a:rect b="b" l="l" r="r" t="t"/>
              <a:pathLst>
                <a:path extrusionOk="0" h="602" w="4061">
                  <a:moveTo>
                    <a:pt x="25" y="0"/>
                  </a:moveTo>
                  <a:lnTo>
                    <a:pt x="0" y="125"/>
                  </a:lnTo>
                  <a:lnTo>
                    <a:pt x="4036" y="602"/>
                  </a:lnTo>
                  <a:lnTo>
                    <a:pt x="4061" y="501"/>
                  </a:lnTo>
                  <a:lnTo>
                    <a:pt x="25"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00"/>
            <p:cNvSpPr/>
            <p:nvPr/>
          </p:nvSpPr>
          <p:spPr>
            <a:xfrm>
              <a:off x="4468825" y="3694275"/>
              <a:ext cx="100900" cy="15050"/>
            </a:xfrm>
            <a:custGeom>
              <a:rect b="b" l="l" r="r" t="t"/>
              <a:pathLst>
                <a:path extrusionOk="0" h="602" w="4036">
                  <a:moveTo>
                    <a:pt x="1" y="0"/>
                  </a:moveTo>
                  <a:lnTo>
                    <a:pt x="1" y="126"/>
                  </a:lnTo>
                  <a:lnTo>
                    <a:pt x="4036" y="602"/>
                  </a:lnTo>
                  <a:lnTo>
                    <a:pt x="4036" y="502"/>
                  </a:lnTo>
                  <a:lnTo>
                    <a:pt x="1" y="0"/>
                  </a:lnTo>
                  <a:close/>
                </a:path>
              </a:pathLst>
            </a:custGeom>
            <a:solidFill>
              <a:srgbClr val="49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00"/>
            <p:cNvSpPr/>
            <p:nvPr/>
          </p:nvSpPr>
          <p:spPr>
            <a:xfrm>
              <a:off x="4885500" y="3788875"/>
              <a:ext cx="68325" cy="129200"/>
            </a:xfrm>
            <a:custGeom>
              <a:rect b="b" l="l" r="r" t="t"/>
              <a:pathLst>
                <a:path extrusionOk="0" h="5168" w="2733">
                  <a:moveTo>
                    <a:pt x="602" y="1"/>
                  </a:moveTo>
                  <a:lnTo>
                    <a:pt x="0" y="4938"/>
                  </a:lnTo>
                  <a:lnTo>
                    <a:pt x="1930" y="5164"/>
                  </a:lnTo>
                  <a:cubicBezTo>
                    <a:pt x="1943" y="5166"/>
                    <a:pt x="1956" y="5168"/>
                    <a:pt x="1968" y="5168"/>
                  </a:cubicBezTo>
                  <a:cubicBezTo>
                    <a:pt x="2076" y="5168"/>
                    <a:pt x="2158" y="5076"/>
                    <a:pt x="2181" y="4963"/>
                  </a:cubicBezTo>
                  <a:lnTo>
                    <a:pt x="2707" y="477"/>
                  </a:lnTo>
                  <a:cubicBezTo>
                    <a:pt x="2732" y="352"/>
                    <a:pt x="2632" y="251"/>
                    <a:pt x="2507" y="226"/>
                  </a:cubicBezTo>
                  <a:lnTo>
                    <a:pt x="602"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00"/>
            <p:cNvSpPr/>
            <p:nvPr/>
          </p:nvSpPr>
          <p:spPr>
            <a:xfrm>
              <a:off x="4701900" y="3820125"/>
              <a:ext cx="47025" cy="20250"/>
            </a:xfrm>
            <a:custGeom>
              <a:rect b="b" l="l" r="r" t="t"/>
              <a:pathLst>
                <a:path extrusionOk="0" h="810" w="1881">
                  <a:moveTo>
                    <a:pt x="313" y="1"/>
                  </a:moveTo>
                  <a:cubicBezTo>
                    <a:pt x="177" y="1"/>
                    <a:pt x="49" y="119"/>
                    <a:pt x="26" y="280"/>
                  </a:cubicBezTo>
                  <a:lnTo>
                    <a:pt x="26" y="330"/>
                  </a:lnTo>
                  <a:cubicBezTo>
                    <a:pt x="1" y="480"/>
                    <a:pt x="126" y="631"/>
                    <a:pt x="277" y="656"/>
                  </a:cubicBezTo>
                  <a:lnTo>
                    <a:pt x="1505" y="806"/>
                  </a:lnTo>
                  <a:cubicBezTo>
                    <a:pt x="1520" y="808"/>
                    <a:pt x="1535" y="809"/>
                    <a:pt x="1550" y="809"/>
                  </a:cubicBezTo>
                  <a:cubicBezTo>
                    <a:pt x="1705" y="809"/>
                    <a:pt x="1833" y="693"/>
                    <a:pt x="1856" y="555"/>
                  </a:cubicBezTo>
                  <a:lnTo>
                    <a:pt x="1856" y="505"/>
                  </a:lnTo>
                  <a:cubicBezTo>
                    <a:pt x="1881" y="330"/>
                    <a:pt x="1755" y="179"/>
                    <a:pt x="1580" y="154"/>
                  </a:cubicBezTo>
                  <a:lnTo>
                    <a:pt x="352" y="4"/>
                  </a:lnTo>
                  <a:cubicBezTo>
                    <a:pt x="339" y="2"/>
                    <a:pt x="326" y="1"/>
                    <a:pt x="313"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00"/>
            <p:cNvSpPr/>
            <p:nvPr/>
          </p:nvSpPr>
          <p:spPr>
            <a:xfrm>
              <a:off x="4723225" y="3822100"/>
              <a:ext cx="25700" cy="18275"/>
            </a:xfrm>
            <a:custGeom>
              <a:rect b="b" l="l" r="r" t="t"/>
              <a:pathLst>
                <a:path extrusionOk="0" h="731" w="1028">
                  <a:moveTo>
                    <a:pt x="75" y="0"/>
                  </a:moveTo>
                  <a:lnTo>
                    <a:pt x="0" y="652"/>
                  </a:lnTo>
                  <a:lnTo>
                    <a:pt x="627" y="727"/>
                  </a:lnTo>
                  <a:cubicBezTo>
                    <a:pt x="642" y="729"/>
                    <a:pt x="657" y="730"/>
                    <a:pt x="672" y="730"/>
                  </a:cubicBezTo>
                  <a:cubicBezTo>
                    <a:pt x="831" y="730"/>
                    <a:pt x="980" y="612"/>
                    <a:pt x="1003" y="451"/>
                  </a:cubicBezTo>
                  <a:cubicBezTo>
                    <a:pt x="1028" y="251"/>
                    <a:pt x="902" y="100"/>
                    <a:pt x="702" y="75"/>
                  </a:cubicBezTo>
                  <a:lnTo>
                    <a:pt x="75"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00"/>
            <p:cNvSpPr/>
            <p:nvPr/>
          </p:nvSpPr>
          <p:spPr>
            <a:xfrm>
              <a:off x="4740125" y="3809550"/>
              <a:ext cx="30100" cy="46525"/>
            </a:xfrm>
            <a:custGeom>
              <a:rect b="b" l="l" r="r" t="t"/>
              <a:pathLst>
                <a:path extrusionOk="0" h="1861" w="1204">
                  <a:moveTo>
                    <a:pt x="226" y="1"/>
                  </a:moveTo>
                  <a:cubicBezTo>
                    <a:pt x="728" y="51"/>
                    <a:pt x="1103" y="527"/>
                    <a:pt x="1028" y="1028"/>
                  </a:cubicBezTo>
                  <a:cubicBezTo>
                    <a:pt x="982" y="1487"/>
                    <a:pt x="581" y="1840"/>
                    <a:pt x="129" y="1840"/>
                  </a:cubicBezTo>
                  <a:cubicBezTo>
                    <a:pt x="87" y="1840"/>
                    <a:pt x="44" y="1837"/>
                    <a:pt x="1" y="1831"/>
                  </a:cubicBezTo>
                  <a:lnTo>
                    <a:pt x="1" y="1831"/>
                  </a:lnTo>
                  <a:lnTo>
                    <a:pt x="126" y="1856"/>
                  </a:lnTo>
                  <a:cubicBezTo>
                    <a:pt x="158" y="1859"/>
                    <a:pt x="190" y="1860"/>
                    <a:pt x="222" y="1860"/>
                  </a:cubicBezTo>
                  <a:cubicBezTo>
                    <a:pt x="686" y="1860"/>
                    <a:pt x="1107" y="1523"/>
                    <a:pt x="1154" y="1054"/>
                  </a:cubicBezTo>
                  <a:cubicBezTo>
                    <a:pt x="1204" y="527"/>
                    <a:pt x="853" y="76"/>
                    <a:pt x="352" y="1"/>
                  </a:cubicBezTo>
                  <a:close/>
                </a:path>
              </a:pathLst>
            </a:custGeom>
            <a:solidFill>
              <a:srgbClr val="DAEF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00"/>
            <p:cNvSpPr/>
            <p:nvPr/>
          </p:nvSpPr>
          <p:spPr>
            <a:xfrm>
              <a:off x="4621075" y="3862400"/>
              <a:ext cx="224350" cy="44300"/>
            </a:xfrm>
            <a:custGeom>
              <a:rect b="b" l="l" r="r" t="t"/>
              <a:pathLst>
                <a:path extrusionOk="0" h="1772" w="8974">
                  <a:moveTo>
                    <a:pt x="2917" y="1"/>
                  </a:moveTo>
                  <a:cubicBezTo>
                    <a:pt x="971" y="1"/>
                    <a:pt x="1" y="694"/>
                    <a:pt x="1" y="694"/>
                  </a:cubicBezTo>
                  <a:lnTo>
                    <a:pt x="8973" y="1772"/>
                  </a:lnTo>
                  <a:cubicBezTo>
                    <a:pt x="6400" y="394"/>
                    <a:pt x="4382" y="1"/>
                    <a:pt x="2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00"/>
            <p:cNvSpPr/>
            <p:nvPr/>
          </p:nvSpPr>
          <p:spPr>
            <a:xfrm>
              <a:off x="4635500" y="3756925"/>
              <a:ext cx="224950" cy="40775"/>
            </a:xfrm>
            <a:custGeom>
              <a:rect b="b" l="l" r="r" t="t"/>
              <a:pathLst>
                <a:path extrusionOk="0" h="1631" w="8998">
                  <a:moveTo>
                    <a:pt x="0" y="1"/>
                  </a:moveTo>
                  <a:lnTo>
                    <a:pt x="0" y="1"/>
                  </a:lnTo>
                  <a:cubicBezTo>
                    <a:pt x="0" y="1"/>
                    <a:pt x="1425" y="1631"/>
                    <a:pt x="5039" y="1631"/>
                  </a:cubicBezTo>
                  <a:cubicBezTo>
                    <a:pt x="6146" y="1631"/>
                    <a:pt x="7458" y="1478"/>
                    <a:pt x="8998" y="1078"/>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00"/>
            <p:cNvSpPr/>
            <p:nvPr/>
          </p:nvSpPr>
          <p:spPr>
            <a:xfrm>
              <a:off x="4443125" y="3713075"/>
              <a:ext cx="20075" cy="169200"/>
            </a:xfrm>
            <a:custGeom>
              <a:rect b="b" l="l" r="r" t="t"/>
              <a:pathLst>
                <a:path extrusionOk="0" h="6768" w="803">
                  <a:moveTo>
                    <a:pt x="803" y="0"/>
                  </a:moveTo>
                  <a:lnTo>
                    <a:pt x="803" y="0"/>
                  </a:lnTo>
                  <a:cubicBezTo>
                    <a:pt x="577" y="928"/>
                    <a:pt x="377" y="2080"/>
                    <a:pt x="227" y="3359"/>
                  </a:cubicBezTo>
                  <a:cubicBezTo>
                    <a:pt x="76" y="4637"/>
                    <a:pt x="1" y="5815"/>
                    <a:pt x="1" y="6767"/>
                  </a:cubicBezTo>
                  <a:lnTo>
                    <a:pt x="803" y="0"/>
                  </a:lnTo>
                  <a:close/>
                </a:path>
              </a:pathLst>
            </a:custGeom>
            <a:solidFill>
              <a:srgbClr val="CF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100"/>
          <p:cNvGrpSpPr/>
          <p:nvPr/>
        </p:nvGrpSpPr>
        <p:grpSpPr>
          <a:xfrm>
            <a:off x="7096488" y="1419062"/>
            <a:ext cx="652929" cy="608277"/>
            <a:chOff x="3384875" y="777950"/>
            <a:chExt cx="856525" cy="797950"/>
          </a:xfrm>
        </p:grpSpPr>
        <p:sp>
          <p:nvSpPr>
            <p:cNvPr id="5509" name="Google Shape;5509;p100"/>
            <p:cNvSpPr/>
            <p:nvPr/>
          </p:nvSpPr>
          <p:spPr>
            <a:xfrm>
              <a:off x="3634575" y="1076475"/>
              <a:ext cx="382925" cy="13275"/>
            </a:xfrm>
            <a:custGeom>
              <a:rect b="b" l="l" r="r" t="t"/>
              <a:pathLst>
                <a:path extrusionOk="0" h="531" w="15317">
                  <a:moveTo>
                    <a:pt x="0" y="1"/>
                  </a:moveTo>
                  <a:cubicBezTo>
                    <a:pt x="0" y="168"/>
                    <a:pt x="0" y="363"/>
                    <a:pt x="0" y="531"/>
                  </a:cubicBezTo>
                  <a:lnTo>
                    <a:pt x="15317" y="531"/>
                  </a:lnTo>
                  <a:cubicBezTo>
                    <a:pt x="15317" y="363"/>
                    <a:pt x="15317" y="168"/>
                    <a:pt x="15317" y="1"/>
                  </a:cubicBezTo>
                  <a:close/>
                </a:path>
              </a:pathLst>
            </a:custGeom>
            <a:solidFill>
              <a:srgbClr val="A15C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00"/>
            <p:cNvSpPr/>
            <p:nvPr/>
          </p:nvSpPr>
          <p:spPr>
            <a:xfrm>
              <a:off x="3384875" y="1076475"/>
              <a:ext cx="856525" cy="499425"/>
            </a:xfrm>
            <a:custGeom>
              <a:rect b="b" l="l" r="r" t="t"/>
              <a:pathLst>
                <a:path extrusionOk="0" h="19977" w="34261">
                  <a:moveTo>
                    <a:pt x="8175" y="1"/>
                  </a:moveTo>
                  <a:cubicBezTo>
                    <a:pt x="8175" y="13867"/>
                    <a:pt x="1" y="19976"/>
                    <a:pt x="17633" y="19976"/>
                  </a:cubicBezTo>
                  <a:cubicBezTo>
                    <a:pt x="34261" y="19976"/>
                    <a:pt x="27035" y="14955"/>
                    <a:pt x="27035" y="1"/>
                  </a:cubicBezTo>
                  <a:lnTo>
                    <a:pt x="26198" y="1"/>
                  </a:lnTo>
                  <a:cubicBezTo>
                    <a:pt x="26198" y="196"/>
                    <a:pt x="26170" y="363"/>
                    <a:pt x="26170" y="559"/>
                  </a:cubicBezTo>
                  <a:cubicBezTo>
                    <a:pt x="26365" y="587"/>
                    <a:pt x="26533" y="670"/>
                    <a:pt x="26672" y="810"/>
                  </a:cubicBezTo>
                  <a:cubicBezTo>
                    <a:pt x="26951" y="1061"/>
                    <a:pt x="26951" y="1451"/>
                    <a:pt x="26951" y="1619"/>
                  </a:cubicBezTo>
                  <a:cubicBezTo>
                    <a:pt x="26979" y="4771"/>
                    <a:pt x="26756" y="6808"/>
                    <a:pt x="25584" y="8008"/>
                  </a:cubicBezTo>
                  <a:cubicBezTo>
                    <a:pt x="25305" y="8287"/>
                    <a:pt x="24970" y="8510"/>
                    <a:pt x="24608" y="8677"/>
                  </a:cubicBezTo>
                  <a:cubicBezTo>
                    <a:pt x="24440" y="9152"/>
                    <a:pt x="24273" y="9598"/>
                    <a:pt x="24050" y="10044"/>
                  </a:cubicBezTo>
                  <a:cubicBezTo>
                    <a:pt x="23826" y="10491"/>
                    <a:pt x="23575" y="10937"/>
                    <a:pt x="23296" y="11356"/>
                  </a:cubicBezTo>
                  <a:lnTo>
                    <a:pt x="23352" y="11411"/>
                  </a:lnTo>
                  <a:cubicBezTo>
                    <a:pt x="23519" y="11523"/>
                    <a:pt x="23519" y="11830"/>
                    <a:pt x="23352" y="12053"/>
                  </a:cubicBezTo>
                  <a:lnTo>
                    <a:pt x="22738" y="12890"/>
                  </a:lnTo>
                  <a:cubicBezTo>
                    <a:pt x="22640" y="13047"/>
                    <a:pt x="22474" y="13135"/>
                    <a:pt x="22325" y="13135"/>
                  </a:cubicBezTo>
                  <a:cubicBezTo>
                    <a:pt x="22262" y="13135"/>
                    <a:pt x="22202" y="13119"/>
                    <a:pt x="22152" y="13085"/>
                  </a:cubicBezTo>
                  <a:lnTo>
                    <a:pt x="21539" y="12639"/>
                  </a:lnTo>
                  <a:cubicBezTo>
                    <a:pt x="21371" y="12499"/>
                    <a:pt x="21371" y="12220"/>
                    <a:pt x="21539" y="11997"/>
                  </a:cubicBezTo>
                  <a:lnTo>
                    <a:pt x="22124" y="11160"/>
                  </a:lnTo>
                  <a:cubicBezTo>
                    <a:pt x="22242" y="11004"/>
                    <a:pt x="22414" y="10916"/>
                    <a:pt x="22565" y="10916"/>
                  </a:cubicBezTo>
                  <a:cubicBezTo>
                    <a:pt x="22628" y="10916"/>
                    <a:pt x="22688" y="10932"/>
                    <a:pt x="22738" y="10965"/>
                  </a:cubicBezTo>
                  <a:lnTo>
                    <a:pt x="22766" y="10993"/>
                  </a:lnTo>
                  <a:cubicBezTo>
                    <a:pt x="23101" y="10547"/>
                    <a:pt x="23519" y="9905"/>
                    <a:pt x="23938" y="8928"/>
                  </a:cubicBezTo>
                  <a:lnTo>
                    <a:pt x="23938" y="8928"/>
                  </a:lnTo>
                  <a:cubicBezTo>
                    <a:pt x="23240" y="9152"/>
                    <a:pt x="22403" y="9235"/>
                    <a:pt x="21399" y="9235"/>
                  </a:cubicBezTo>
                  <a:lnTo>
                    <a:pt x="20981" y="9235"/>
                  </a:lnTo>
                  <a:cubicBezTo>
                    <a:pt x="19139" y="9179"/>
                    <a:pt x="18637" y="7673"/>
                    <a:pt x="18330" y="6780"/>
                  </a:cubicBezTo>
                  <a:cubicBezTo>
                    <a:pt x="18247" y="6529"/>
                    <a:pt x="18135" y="6138"/>
                    <a:pt x="18051" y="6083"/>
                  </a:cubicBezTo>
                  <a:lnTo>
                    <a:pt x="17716" y="6083"/>
                  </a:lnTo>
                  <a:lnTo>
                    <a:pt x="17633" y="6111"/>
                  </a:lnTo>
                  <a:lnTo>
                    <a:pt x="17577" y="6083"/>
                  </a:lnTo>
                  <a:lnTo>
                    <a:pt x="17131" y="6083"/>
                  </a:lnTo>
                  <a:cubicBezTo>
                    <a:pt x="17075" y="6138"/>
                    <a:pt x="16935" y="6529"/>
                    <a:pt x="16852" y="6780"/>
                  </a:cubicBezTo>
                  <a:cubicBezTo>
                    <a:pt x="16573" y="7673"/>
                    <a:pt x="16070" y="9179"/>
                    <a:pt x="14201" y="9235"/>
                  </a:cubicBezTo>
                  <a:cubicBezTo>
                    <a:pt x="14057" y="9239"/>
                    <a:pt x="13916" y="9240"/>
                    <a:pt x="13780" y="9240"/>
                  </a:cubicBezTo>
                  <a:cubicBezTo>
                    <a:pt x="12805" y="9240"/>
                    <a:pt x="12016" y="9152"/>
                    <a:pt x="11355" y="8956"/>
                  </a:cubicBezTo>
                  <a:lnTo>
                    <a:pt x="11355" y="8956"/>
                  </a:lnTo>
                  <a:cubicBezTo>
                    <a:pt x="11746" y="9905"/>
                    <a:pt x="12165" y="10547"/>
                    <a:pt x="12527" y="10993"/>
                  </a:cubicBezTo>
                  <a:lnTo>
                    <a:pt x="12527" y="10965"/>
                  </a:lnTo>
                  <a:cubicBezTo>
                    <a:pt x="12577" y="10932"/>
                    <a:pt x="12637" y="10916"/>
                    <a:pt x="12701" y="10916"/>
                  </a:cubicBezTo>
                  <a:cubicBezTo>
                    <a:pt x="12851" y="10916"/>
                    <a:pt x="13024" y="11004"/>
                    <a:pt x="13141" y="11160"/>
                  </a:cubicBezTo>
                  <a:lnTo>
                    <a:pt x="13755" y="11997"/>
                  </a:lnTo>
                  <a:cubicBezTo>
                    <a:pt x="13922" y="12220"/>
                    <a:pt x="13894" y="12499"/>
                    <a:pt x="13727" y="12639"/>
                  </a:cubicBezTo>
                  <a:lnTo>
                    <a:pt x="13141" y="13085"/>
                  </a:lnTo>
                  <a:cubicBezTo>
                    <a:pt x="13091" y="13119"/>
                    <a:pt x="13031" y="13135"/>
                    <a:pt x="12967" y="13135"/>
                  </a:cubicBezTo>
                  <a:cubicBezTo>
                    <a:pt x="12817" y="13135"/>
                    <a:pt x="12645" y="13047"/>
                    <a:pt x="12527" y="12890"/>
                  </a:cubicBezTo>
                  <a:lnTo>
                    <a:pt x="11913" y="12053"/>
                  </a:lnTo>
                  <a:cubicBezTo>
                    <a:pt x="11746" y="11830"/>
                    <a:pt x="11746" y="11523"/>
                    <a:pt x="11941" y="11411"/>
                  </a:cubicBezTo>
                  <a:lnTo>
                    <a:pt x="11997" y="11356"/>
                  </a:lnTo>
                  <a:cubicBezTo>
                    <a:pt x="11690" y="10937"/>
                    <a:pt x="11439" y="10491"/>
                    <a:pt x="11216" y="10044"/>
                  </a:cubicBezTo>
                  <a:cubicBezTo>
                    <a:pt x="11021" y="9598"/>
                    <a:pt x="10853" y="9179"/>
                    <a:pt x="10686" y="8733"/>
                  </a:cubicBezTo>
                  <a:cubicBezTo>
                    <a:pt x="10267" y="8538"/>
                    <a:pt x="9905" y="8315"/>
                    <a:pt x="9626" y="8008"/>
                  </a:cubicBezTo>
                  <a:cubicBezTo>
                    <a:pt x="8426" y="6808"/>
                    <a:pt x="8231" y="4771"/>
                    <a:pt x="8259" y="1647"/>
                  </a:cubicBezTo>
                  <a:cubicBezTo>
                    <a:pt x="8259" y="1451"/>
                    <a:pt x="8259" y="1061"/>
                    <a:pt x="8510" y="810"/>
                  </a:cubicBezTo>
                  <a:cubicBezTo>
                    <a:pt x="8677" y="642"/>
                    <a:pt x="8872" y="559"/>
                    <a:pt x="9096" y="531"/>
                  </a:cubicBezTo>
                  <a:cubicBezTo>
                    <a:pt x="9096" y="363"/>
                    <a:pt x="9096" y="196"/>
                    <a:pt x="9068" y="1"/>
                  </a:cubicBezTo>
                  <a:close/>
                </a:path>
              </a:pathLst>
            </a:custGeom>
            <a:solidFill>
              <a:srgbClr val="A15C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00"/>
            <p:cNvSpPr/>
            <p:nvPr/>
          </p:nvSpPr>
          <p:spPr>
            <a:xfrm>
              <a:off x="3925425" y="1355625"/>
              <a:ext cx="41175" cy="42425"/>
            </a:xfrm>
            <a:custGeom>
              <a:rect b="b" l="l" r="r" t="t"/>
              <a:pathLst>
                <a:path extrusionOk="0" h="1697" w="1647">
                  <a:moveTo>
                    <a:pt x="877" y="0"/>
                  </a:moveTo>
                  <a:cubicBezTo>
                    <a:pt x="807" y="0"/>
                    <a:pt x="731" y="52"/>
                    <a:pt x="670" y="134"/>
                  </a:cubicBezTo>
                  <a:lnTo>
                    <a:pt x="84" y="943"/>
                  </a:lnTo>
                  <a:cubicBezTo>
                    <a:pt x="0" y="1054"/>
                    <a:pt x="0" y="1194"/>
                    <a:pt x="84" y="1250"/>
                  </a:cubicBezTo>
                  <a:lnTo>
                    <a:pt x="698" y="1668"/>
                  </a:lnTo>
                  <a:cubicBezTo>
                    <a:pt x="716" y="1687"/>
                    <a:pt x="744" y="1696"/>
                    <a:pt x="776" y="1696"/>
                  </a:cubicBezTo>
                  <a:cubicBezTo>
                    <a:pt x="840" y="1696"/>
                    <a:pt x="921" y="1659"/>
                    <a:pt x="977" y="1585"/>
                  </a:cubicBezTo>
                  <a:lnTo>
                    <a:pt x="1563" y="776"/>
                  </a:lnTo>
                  <a:cubicBezTo>
                    <a:pt x="1646" y="664"/>
                    <a:pt x="1646" y="524"/>
                    <a:pt x="1563" y="469"/>
                  </a:cubicBezTo>
                  <a:lnTo>
                    <a:pt x="1479" y="413"/>
                  </a:lnTo>
                  <a:cubicBezTo>
                    <a:pt x="1451" y="469"/>
                    <a:pt x="1423" y="497"/>
                    <a:pt x="1395" y="552"/>
                  </a:cubicBezTo>
                  <a:cubicBezTo>
                    <a:pt x="1367" y="580"/>
                    <a:pt x="1339" y="608"/>
                    <a:pt x="1312" y="636"/>
                  </a:cubicBezTo>
                  <a:cubicBezTo>
                    <a:pt x="1144" y="497"/>
                    <a:pt x="977" y="329"/>
                    <a:pt x="809" y="190"/>
                  </a:cubicBezTo>
                  <a:cubicBezTo>
                    <a:pt x="865" y="134"/>
                    <a:pt x="893" y="78"/>
                    <a:pt x="949" y="22"/>
                  </a:cubicBezTo>
                  <a:cubicBezTo>
                    <a:pt x="926" y="7"/>
                    <a:pt x="902" y="0"/>
                    <a:pt x="877" y="0"/>
                  </a:cubicBezTo>
                  <a:close/>
                </a:path>
              </a:pathLst>
            </a:custGeom>
            <a:solidFill>
              <a:srgbClr val="A15C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00"/>
            <p:cNvSpPr/>
            <p:nvPr/>
          </p:nvSpPr>
          <p:spPr>
            <a:xfrm>
              <a:off x="3685500" y="1355625"/>
              <a:ext cx="40475" cy="42425"/>
            </a:xfrm>
            <a:custGeom>
              <a:rect b="b" l="l" r="r" t="t"/>
              <a:pathLst>
                <a:path extrusionOk="0" h="1697" w="1619">
                  <a:moveTo>
                    <a:pt x="742" y="0"/>
                  </a:moveTo>
                  <a:cubicBezTo>
                    <a:pt x="716" y="0"/>
                    <a:pt x="692" y="7"/>
                    <a:pt x="670" y="22"/>
                  </a:cubicBezTo>
                  <a:cubicBezTo>
                    <a:pt x="725" y="78"/>
                    <a:pt x="753" y="134"/>
                    <a:pt x="809" y="190"/>
                  </a:cubicBezTo>
                  <a:cubicBezTo>
                    <a:pt x="642" y="329"/>
                    <a:pt x="474" y="497"/>
                    <a:pt x="307" y="636"/>
                  </a:cubicBezTo>
                  <a:cubicBezTo>
                    <a:pt x="279" y="608"/>
                    <a:pt x="251" y="580"/>
                    <a:pt x="223" y="552"/>
                  </a:cubicBezTo>
                  <a:cubicBezTo>
                    <a:pt x="195" y="497"/>
                    <a:pt x="167" y="469"/>
                    <a:pt x="140" y="413"/>
                  </a:cubicBezTo>
                  <a:lnTo>
                    <a:pt x="56" y="469"/>
                  </a:lnTo>
                  <a:cubicBezTo>
                    <a:pt x="0" y="524"/>
                    <a:pt x="0" y="664"/>
                    <a:pt x="56" y="776"/>
                  </a:cubicBezTo>
                  <a:lnTo>
                    <a:pt x="670" y="1585"/>
                  </a:lnTo>
                  <a:cubicBezTo>
                    <a:pt x="725" y="1659"/>
                    <a:pt x="794" y="1696"/>
                    <a:pt x="858" y="1696"/>
                  </a:cubicBezTo>
                  <a:cubicBezTo>
                    <a:pt x="890" y="1696"/>
                    <a:pt x="921" y="1687"/>
                    <a:pt x="949" y="1668"/>
                  </a:cubicBezTo>
                  <a:lnTo>
                    <a:pt x="1562" y="1250"/>
                  </a:lnTo>
                  <a:cubicBezTo>
                    <a:pt x="1618" y="1194"/>
                    <a:pt x="1618" y="1054"/>
                    <a:pt x="1562" y="943"/>
                  </a:cubicBezTo>
                  <a:lnTo>
                    <a:pt x="949" y="134"/>
                  </a:lnTo>
                  <a:cubicBezTo>
                    <a:pt x="887" y="52"/>
                    <a:pt x="811" y="0"/>
                    <a:pt x="742" y="0"/>
                  </a:cubicBezTo>
                  <a:close/>
                </a:path>
              </a:pathLst>
            </a:custGeom>
            <a:solidFill>
              <a:srgbClr val="A15C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00"/>
            <p:cNvSpPr/>
            <p:nvPr/>
          </p:nvSpPr>
          <p:spPr>
            <a:xfrm>
              <a:off x="3843825" y="830975"/>
              <a:ext cx="240650" cy="212050"/>
            </a:xfrm>
            <a:custGeom>
              <a:rect b="b" l="l" r="r" t="t"/>
              <a:pathLst>
                <a:path extrusionOk="0" h="8482" w="9626">
                  <a:moveTo>
                    <a:pt x="112" y="0"/>
                  </a:moveTo>
                  <a:lnTo>
                    <a:pt x="112" y="1284"/>
                  </a:lnTo>
                  <a:cubicBezTo>
                    <a:pt x="530" y="1925"/>
                    <a:pt x="1116" y="2344"/>
                    <a:pt x="1758" y="2483"/>
                  </a:cubicBezTo>
                  <a:lnTo>
                    <a:pt x="1981" y="2511"/>
                  </a:lnTo>
                  <a:lnTo>
                    <a:pt x="2037" y="2734"/>
                  </a:lnTo>
                  <a:cubicBezTo>
                    <a:pt x="2120" y="3069"/>
                    <a:pt x="2120" y="3460"/>
                    <a:pt x="2148" y="3850"/>
                  </a:cubicBezTo>
                  <a:lnTo>
                    <a:pt x="2148" y="4380"/>
                  </a:lnTo>
                  <a:cubicBezTo>
                    <a:pt x="2148" y="5747"/>
                    <a:pt x="1004" y="6919"/>
                    <a:pt x="112" y="7617"/>
                  </a:cubicBezTo>
                  <a:lnTo>
                    <a:pt x="112" y="7979"/>
                  </a:lnTo>
                  <a:cubicBezTo>
                    <a:pt x="112" y="8147"/>
                    <a:pt x="84" y="8342"/>
                    <a:pt x="0" y="8482"/>
                  </a:cubicBezTo>
                  <a:lnTo>
                    <a:pt x="9625" y="8482"/>
                  </a:lnTo>
                  <a:lnTo>
                    <a:pt x="8454" y="7812"/>
                  </a:lnTo>
                  <a:cubicBezTo>
                    <a:pt x="8175" y="3711"/>
                    <a:pt x="4631" y="419"/>
                    <a:pt x="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00"/>
            <p:cNvSpPr/>
            <p:nvPr/>
          </p:nvSpPr>
          <p:spPr>
            <a:xfrm>
              <a:off x="3567625" y="831675"/>
              <a:ext cx="226000" cy="211350"/>
            </a:xfrm>
            <a:custGeom>
              <a:rect b="b" l="l" r="r" t="t"/>
              <a:pathLst>
                <a:path extrusionOk="0" h="8454" w="9040">
                  <a:moveTo>
                    <a:pt x="8928" y="0"/>
                  </a:moveTo>
                  <a:cubicBezTo>
                    <a:pt x="4548" y="502"/>
                    <a:pt x="1116" y="3766"/>
                    <a:pt x="837" y="7784"/>
                  </a:cubicBezTo>
                  <a:lnTo>
                    <a:pt x="0" y="8454"/>
                  </a:lnTo>
                  <a:lnTo>
                    <a:pt x="9039" y="8454"/>
                  </a:lnTo>
                  <a:cubicBezTo>
                    <a:pt x="8984" y="8314"/>
                    <a:pt x="8928" y="8119"/>
                    <a:pt x="8928" y="7951"/>
                  </a:cubicBezTo>
                  <a:lnTo>
                    <a:pt x="8928" y="7589"/>
                  </a:lnTo>
                  <a:cubicBezTo>
                    <a:pt x="8035" y="6891"/>
                    <a:pt x="6891" y="5719"/>
                    <a:pt x="6891" y="4352"/>
                  </a:cubicBezTo>
                  <a:lnTo>
                    <a:pt x="6919" y="3822"/>
                  </a:lnTo>
                  <a:cubicBezTo>
                    <a:pt x="6919" y="3432"/>
                    <a:pt x="6947" y="3041"/>
                    <a:pt x="7003" y="2706"/>
                  </a:cubicBezTo>
                  <a:lnTo>
                    <a:pt x="7059" y="2483"/>
                  </a:lnTo>
                  <a:lnTo>
                    <a:pt x="7282" y="2455"/>
                  </a:lnTo>
                  <a:cubicBezTo>
                    <a:pt x="7923" y="2316"/>
                    <a:pt x="8509" y="1897"/>
                    <a:pt x="8928" y="1256"/>
                  </a:cubicBezTo>
                  <a:lnTo>
                    <a:pt x="89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00"/>
            <p:cNvSpPr/>
            <p:nvPr/>
          </p:nvSpPr>
          <p:spPr>
            <a:xfrm>
              <a:off x="3790800" y="777950"/>
              <a:ext cx="55825" cy="85125"/>
            </a:xfrm>
            <a:custGeom>
              <a:rect b="b" l="l" r="r" t="t"/>
              <a:pathLst>
                <a:path extrusionOk="0" h="3405" w="2233">
                  <a:moveTo>
                    <a:pt x="1117" y="1"/>
                  </a:moveTo>
                  <a:cubicBezTo>
                    <a:pt x="503" y="1"/>
                    <a:pt x="1" y="531"/>
                    <a:pt x="1" y="1173"/>
                  </a:cubicBezTo>
                  <a:lnTo>
                    <a:pt x="1" y="2149"/>
                  </a:lnTo>
                  <a:lnTo>
                    <a:pt x="1" y="3405"/>
                  </a:lnTo>
                  <a:cubicBezTo>
                    <a:pt x="1" y="3405"/>
                    <a:pt x="29" y="3405"/>
                    <a:pt x="29" y="3377"/>
                  </a:cubicBezTo>
                  <a:lnTo>
                    <a:pt x="112" y="3237"/>
                  </a:lnTo>
                  <a:lnTo>
                    <a:pt x="280" y="3237"/>
                  </a:lnTo>
                  <a:cubicBezTo>
                    <a:pt x="336" y="3209"/>
                    <a:pt x="419" y="3209"/>
                    <a:pt x="503" y="3209"/>
                  </a:cubicBezTo>
                  <a:lnTo>
                    <a:pt x="503" y="1117"/>
                  </a:lnTo>
                  <a:cubicBezTo>
                    <a:pt x="503" y="726"/>
                    <a:pt x="782" y="447"/>
                    <a:pt x="1117" y="447"/>
                  </a:cubicBezTo>
                  <a:cubicBezTo>
                    <a:pt x="1479" y="447"/>
                    <a:pt x="1758" y="726"/>
                    <a:pt x="1758" y="1117"/>
                  </a:cubicBezTo>
                  <a:lnTo>
                    <a:pt x="1758" y="3209"/>
                  </a:lnTo>
                  <a:cubicBezTo>
                    <a:pt x="1814" y="3209"/>
                    <a:pt x="1898" y="3209"/>
                    <a:pt x="1954" y="3237"/>
                  </a:cubicBezTo>
                  <a:lnTo>
                    <a:pt x="2121" y="3237"/>
                  </a:lnTo>
                  <a:lnTo>
                    <a:pt x="2205" y="3377"/>
                  </a:lnTo>
                  <a:cubicBezTo>
                    <a:pt x="2233" y="3405"/>
                    <a:pt x="2233" y="3405"/>
                    <a:pt x="2233" y="3405"/>
                  </a:cubicBezTo>
                  <a:lnTo>
                    <a:pt x="2233" y="2121"/>
                  </a:lnTo>
                  <a:lnTo>
                    <a:pt x="2233" y="1173"/>
                  </a:lnTo>
                  <a:cubicBezTo>
                    <a:pt x="2233" y="531"/>
                    <a:pt x="1731" y="1"/>
                    <a:pt x="11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00"/>
            <p:cNvSpPr/>
            <p:nvPr/>
          </p:nvSpPr>
          <p:spPr>
            <a:xfrm>
              <a:off x="3790800" y="1021375"/>
              <a:ext cx="55825" cy="21650"/>
            </a:xfrm>
            <a:custGeom>
              <a:rect b="b" l="l" r="r" t="t"/>
              <a:pathLst>
                <a:path extrusionOk="0" h="866" w="2233">
                  <a:moveTo>
                    <a:pt x="1" y="1"/>
                  </a:moveTo>
                  <a:lnTo>
                    <a:pt x="1" y="363"/>
                  </a:lnTo>
                  <a:cubicBezTo>
                    <a:pt x="1" y="531"/>
                    <a:pt x="57" y="726"/>
                    <a:pt x="112" y="866"/>
                  </a:cubicBezTo>
                  <a:lnTo>
                    <a:pt x="2121" y="866"/>
                  </a:lnTo>
                  <a:cubicBezTo>
                    <a:pt x="2205" y="726"/>
                    <a:pt x="2233" y="531"/>
                    <a:pt x="2233" y="363"/>
                  </a:cubicBezTo>
                  <a:lnTo>
                    <a:pt x="2233" y="1"/>
                  </a:lnTo>
                  <a:cubicBezTo>
                    <a:pt x="1842" y="308"/>
                    <a:pt x="1479" y="531"/>
                    <a:pt x="1312" y="614"/>
                  </a:cubicBezTo>
                  <a:lnTo>
                    <a:pt x="1117" y="726"/>
                  </a:lnTo>
                  <a:lnTo>
                    <a:pt x="949" y="642"/>
                  </a:lnTo>
                  <a:cubicBezTo>
                    <a:pt x="949" y="642"/>
                    <a:pt x="894" y="614"/>
                    <a:pt x="810" y="559"/>
                  </a:cubicBezTo>
                  <a:cubicBezTo>
                    <a:pt x="642" y="447"/>
                    <a:pt x="336" y="252"/>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00"/>
            <p:cNvSpPr/>
            <p:nvPr/>
          </p:nvSpPr>
          <p:spPr>
            <a:xfrm>
              <a:off x="3803350" y="789125"/>
              <a:ext cx="31425" cy="69075"/>
            </a:xfrm>
            <a:custGeom>
              <a:rect b="b" l="l" r="r" t="t"/>
              <a:pathLst>
                <a:path extrusionOk="0" h="2763" w="1257">
                  <a:moveTo>
                    <a:pt x="615" y="0"/>
                  </a:moveTo>
                  <a:cubicBezTo>
                    <a:pt x="280" y="0"/>
                    <a:pt x="1" y="279"/>
                    <a:pt x="1" y="670"/>
                  </a:cubicBezTo>
                  <a:lnTo>
                    <a:pt x="1" y="2762"/>
                  </a:lnTo>
                  <a:cubicBezTo>
                    <a:pt x="85" y="2762"/>
                    <a:pt x="168" y="2762"/>
                    <a:pt x="280" y="2734"/>
                  </a:cubicBezTo>
                  <a:lnTo>
                    <a:pt x="950" y="2734"/>
                  </a:lnTo>
                  <a:cubicBezTo>
                    <a:pt x="1033" y="2762"/>
                    <a:pt x="1145" y="2762"/>
                    <a:pt x="1256" y="2762"/>
                  </a:cubicBezTo>
                  <a:lnTo>
                    <a:pt x="1256" y="670"/>
                  </a:lnTo>
                  <a:cubicBezTo>
                    <a:pt x="1256" y="279"/>
                    <a:pt x="977" y="0"/>
                    <a:pt x="615" y="0"/>
                  </a:cubicBezTo>
                  <a:close/>
                </a:path>
              </a:pathLst>
            </a:custGeom>
            <a:solidFill>
              <a:srgbClr val="FFC7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00"/>
            <p:cNvSpPr/>
            <p:nvPr/>
          </p:nvSpPr>
          <p:spPr>
            <a:xfrm>
              <a:off x="3678525" y="1349350"/>
              <a:ext cx="54425" cy="55500"/>
            </a:xfrm>
            <a:custGeom>
              <a:rect b="b" l="l" r="r" t="t"/>
              <a:pathLst>
                <a:path extrusionOk="0" h="2220" w="2177">
                  <a:moveTo>
                    <a:pt x="955" y="1"/>
                  </a:moveTo>
                  <a:cubicBezTo>
                    <a:pt x="891" y="1"/>
                    <a:pt x="831" y="17"/>
                    <a:pt x="781" y="50"/>
                  </a:cubicBezTo>
                  <a:lnTo>
                    <a:pt x="781" y="78"/>
                  </a:lnTo>
                  <a:cubicBezTo>
                    <a:pt x="837" y="134"/>
                    <a:pt x="893" y="217"/>
                    <a:pt x="949" y="273"/>
                  </a:cubicBezTo>
                  <a:cubicBezTo>
                    <a:pt x="971" y="258"/>
                    <a:pt x="995" y="251"/>
                    <a:pt x="1021" y="251"/>
                  </a:cubicBezTo>
                  <a:cubicBezTo>
                    <a:pt x="1090" y="251"/>
                    <a:pt x="1166" y="303"/>
                    <a:pt x="1228" y="385"/>
                  </a:cubicBezTo>
                  <a:lnTo>
                    <a:pt x="1841" y="1194"/>
                  </a:lnTo>
                  <a:cubicBezTo>
                    <a:pt x="1897" y="1305"/>
                    <a:pt x="1897" y="1445"/>
                    <a:pt x="1841" y="1501"/>
                  </a:cubicBezTo>
                  <a:lnTo>
                    <a:pt x="1228" y="1919"/>
                  </a:lnTo>
                  <a:cubicBezTo>
                    <a:pt x="1200" y="1938"/>
                    <a:pt x="1169" y="1947"/>
                    <a:pt x="1137" y="1947"/>
                  </a:cubicBezTo>
                  <a:cubicBezTo>
                    <a:pt x="1073" y="1947"/>
                    <a:pt x="1004" y="1910"/>
                    <a:pt x="949" y="1836"/>
                  </a:cubicBezTo>
                  <a:lnTo>
                    <a:pt x="335" y="1027"/>
                  </a:lnTo>
                  <a:cubicBezTo>
                    <a:pt x="279" y="915"/>
                    <a:pt x="279" y="775"/>
                    <a:pt x="335" y="720"/>
                  </a:cubicBezTo>
                  <a:lnTo>
                    <a:pt x="419" y="664"/>
                  </a:lnTo>
                  <a:cubicBezTo>
                    <a:pt x="363" y="608"/>
                    <a:pt x="307" y="524"/>
                    <a:pt x="251" y="441"/>
                  </a:cubicBezTo>
                  <a:lnTo>
                    <a:pt x="195" y="496"/>
                  </a:lnTo>
                  <a:cubicBezTo>
                    <a:pt x="0" y="608"/>
                    <a:pt x="0" y="915"/>
                    <a:pt x="167" y="1138"/>
                  </a:cubicBezTo>
                  <a:lnTo>
                    <a:pt x="781" y="1975"/>
                  </a:lnTo>
                  <a:cubicBezTo>
                    <a:pt x="899" y="2132"/>
                    <a:pt x="1071" y="2220"/>
                    <a:pt x="1221" y="2220"/>
                  </a:cubicBezTo>
                  <a:cubicBezTo>
                    <a:pt x="1285" y="2220"/>
                    <a:pt x="1345" y="2204"/>
                    <a:pt x="1395" y="2170"/>
                  </a:cubicBezTo>
                  <a:lnTo>
                    <a:pt x="1981" y="1724"/>
                  </a:lnTo>
                  <a:cubicBezTo>
                    <a:pt x="2148" y="1584"/>
                    <a:pt x="2176" y="1305"/>
                    <a:pt x="2009" y="1082"/>
                  </a:cubicBezTo>
                  <a:lnTo>
                    <a:pt x="1395" y="245"/>
                  </a:lnTo>
                  <a:cubicBezTo>
                    <a:pt x="1278" y="89"/>
                    <a:pt x="1105" y="1"/>
                    <a:pt x="9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00"/>
            <p:cNvSpPr/>
            <p:nvPr/>
          </p:nvSpPr>
          <p:spPr>
            <a:xfrm>
              <a:off x="3611550" y="1076475"/>
              <a:ext cx="23050" cy="13275"/>
            </a:xfrm>
            <a:custGeom>
              <a:rect b="b" l="l" r="r" t="t"/>
              <a:pathLst>
                <a:path extrusionOk="0" h="531" w="922">
                  <a:moveTo>
                    <a:pt x="1" y="1"/>
                  </a:moveTo>
                  <a:cubicBezTo>
                    <a:pt x="29" y="196"/>
                    <a:pt x="29" y="363"/>
                    <a:pt x="29" y="531"/>
                  </a:cubicBezTo>
                  <a:lnTo>
                    <a:pt x="921" y="531"/>
                  </a:lnTo>
                  <a:cubicBezTo>
                    <a:pt x="921" y="363"/>
                    <a:pt x="921" y="168"/>
                    <a:pt x="921" y="1"/>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00"/>
            <p:cNvSpPr/>
            <p:nvPr/>
          </p:nvSpPr>
          <p:spPr>
            <a:xfrm>
              <a:off x="3652000" y="1294800"/>
              <a:ext cx="53750" cy="76750"/>
            </a:xfrm>
            <a:custGeom>
              <a:rect b="b" l="l" r="r" t="t"/>
              <a:pathLst>
                <a:path extrusionOk="0" h="3070" w="2150">
                  <a:moveTo>
                    <a:pt x="1" y="0"/>
                  </a:moveTo>
                  <a:cubicBezTo>
                    <a:pt x="168" y="446"/>
                    <a:pt x="336" y="865"/>
                    <a:pt x="531" y="1311"/>
                  </a:cubicBezTo>
                  <a:cubicBezTo>
                    <a:pt x="754" y="1758"/>
                    <a:pt x="1005" y="2204"/>
                    <a:pt x="1312" y="2623"/>
                  </a:cubicBezTo>
                  <a:cubicBezTo>
                    <a:pt x="1368" y="2706"/>
                    <a:pt x="1424" y="2790"/>
                    <a:pt x="1480" y="2846"/>
                  </a:cubicBezTo>
                  <a:cubicBezTo>
                    <a:pt x="1507" y="2902"/>
                    <a:pt x="1535" y="2930"/>
                    <a:pt x="1563" y="2985"/>
                  </a:cubicBezTo>
                  <a:cubicBezTo>
                    <a:pt x="1591" y="3013"/>
                    <a:pt x="1619" y="3041"/>
                    <a:pt x="1647" y="3069"/>
                  </a:cubicBezTo>
                  <a:cubicBezTo>
                    <a:pt x="1814" y="2930"/>
                    <a:pt x="1982" y="2762"/>
                    <a:pt x="2149" y="2623"/>
                  </a:cubicBezTo>
                  <a:cubicBezTo>
                    <a:pt x="2093" y="2567"/>
                    <a:pt x="2065" y="2511"/>
                    <a:pt x="2010" y="2455"/>
                  </a:cubicBezTo>
                  <a:cubicBezTo>
                    <a:pt x="1954" y="2399"/>
                    <a:pt x="1898" y="2316"/>
                    <a:pt x="1842" y="2260"/>
                  </a:cubicBezTo>
                  <a:cubicBezTo>
                    <a:pt x="1480" y="1814"/>
                    <a:pt x="1061" y="1172"/>
                    <a:pt x="670" y="223"/>
                  </a:cubicBezTo>
                  <a:cubicBezTo>
                    <a:pt x="419" y="168"/>
                    <a:pt x="196" y="84"/>
                    <a:pt x="1" y="0"/>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00"/>
            <p:cNvSpPr/>
            <p:nvPr/>
          </p:nvSpPr>
          <p:spPr>
            <a:xfrm>
              <a:off x="3622725" y="1043000"/>
              <a:ext cx="12575" cy="25"/>
            </a:xfrm>
            <a:custGeom>
              <a:rect b="b" l="l" r="r" t="t"/>
              <a:pathLst>
                <a:path extrusionOk="0" h="1" w="503">
                  <a:moveTo>
                    <a:pt x="0" y="1"/>
                  </a:moveTo>
                  <a:lnTo>
                    <a:pt x="502" y="1"/>
                  </a:lnTo>
                  <a:lnTo>
                    <a:pt x="502" y="1"/>
                  </a:lnTo>
                  <a:lnTo>
                    <a:pt x="0" y="1"/>
                  </a:ln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00"/>
            <p:cNvSpPr/>
            <p:nvPr/>
          </p:nvSpPr>
          <p:spPr>
            <a:xfrm>
              <a:off x="3919150" y="1349350"/>
              <a:ext cx="53725" cy="55500"/>
            </a:xfrm>
            <a:custGeom>
              <a:rect b="b" l="l" r="r" t="t"/>
              <a:pathLst>
                <a:path extrusionOk="0" h="2220" w="2149">
                  <a:moveTo>
                    <a:pt x="1194" y="1"/>
                  </a:moveTo>
                  <a:cubicBezTo>
                    <a:pt x="1043" y="1"/>
                    <a:pt x="871" y="89"/>
                    <a:pt x="753" y="245"/>
                  </a:cubicBezTo>
                  <a:lnTo>
                    <a:pt x="168" y="1082"/>
                  </a:lnTo>
                  <a:cubicBezTo>
                    <a:pt x="0" y="1305"/>
                    <a:pt x="0" y="1584"/>
                    <a:pt x="168" y="1724"/>
                  </a:cubicBezTo>
                  <a:lnTo>
                    <a:pt x="781" y="2170"/>
                  </a:lnTo>
                  <a:cubicBezTo>
                    <a:pt x="831" y="2204"/>
                    <a:pt x="891" y="2220"/>
                    <a:pt x="954" y="2220"/>
                  </a:cubicBezTo>
                  <a:cubicBezTo>
                    <a:pt x="1103" y="2220"/>
                    <a:pt x="1269" y="2132"/>
                    <a:pt x="1367" y="1975"/>
                  </a:cubicBezTo>
                  <a:lnTo>
                    <a:pt x="1981" y="1138"/>
                  </a:lnTo>
                  <a:cubicBezTo>
                    <a:pt x="2148" y="915"/>
                    <a:pt x="2148" y="608"/>
                    <a:pt x="1981" y="496"/>
                  </a:cubicBezTo>
                  <a:lnTo>
                    <a:pt x="1925" y="441"/>
                  </a:lnTo>
                  <a:cubicBezTo>
                    <a:pt x="1869" y="524"/>
                    <a:pt x="1814" y="608"/>
                    <a:pt x="1730" y="664"/>
                  </a:cubicBezTo>
                  <a:lnTo>
                    <a:pt x="1814" y="720"/>
                  </a:lnTo>
                  <a:cubicBezTo>
                    <a:pt x="1897" y="775"/>
                    <a:pt x="1897" y="915"/>
                    <a:pt x="1814" y="1027"/>
                  </a:cubicBezTo>
                  <a:lnTo>
                    <a:pt x="1228" y="1836"/>
                  </a:lnTo>
                  <a:cubicBezTo>
                    <a:pt x="1172" y="1910"/>
                    <a:pt x="1091" y="1947"/>
                    <a:pt x="1027" y="1947"/>
                  </a:cubicBezTo>
                  <a:cubicBezTo>
                    <a:pt x="995" y="1947"/>
                    <a:pt x="967" y="1938"/>
                    <a:pt x="949" y="1919"/>
                  </a:cubicBezTo>
                  <a:lnTo>
                    <a:pt x="335" y="1501"/>
                  </a:lnTo>
                  <a:cubicBezTo>
                    <a:pt x="251" y="1445"/>
                    <a:pt x="251" y="1305"/>
                    <a:pt x="335" y="1194"/>
                  </a:cubicBezTo>
                  <a:lnTo>
                    <a:pt x="921" y="385"/>
                  </a:lnTo>
                  <a:cubicBezTo>
                    <a:pt x="982" y="303"/>
                    <a:pt x="1058" y="251"/>
                    <a:pt x="1128" y="251"/>
                  </a:cubicBezTo>
                  <a:cubicBezTo>
                    <a:pt x="1153" y="251"/>
                    <a:pt x="1177" y="258"/>
                    <a:pt x="1200" y="273"/>
                  </a:cubicBezTo>
                  <a:cubicBezTo>
                    <a:pt x="1256" y="217"/>
                    <a:pt x="1311" y="134"/>
                    <a:pt x="1395" y="78"/>
                  </a:cubicBezTo>
                  <a:lnTo>
                    <a:pt x="1367" y="50"/>
                  </a:lnTo>
                  <a:cubicBezTo>
                    <a:pt x="1317" y="17"/>
                    <a:pt x="1257" y="1"/>
                    <a:pt x="11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00"/>
            <p:cNvSpPr/>
            <p:nvPr/>
          </p:nvSpPr>
          <p:spPr>
            <a:xfrm>
              <a:off x="4017475" y="1076475"/>
              <a:ext cx="22350" cy="13975"/>
            </a:xfrm>
            <a:custGeom>
              <a:rect b="b" l="l" r="r" t="t"/>
              <a:pathLst>
                <a:path extrusionOk="0" h="559" w="894">
                  <a:moveTo>
                    <a:pt x="1" y="1"/>
                  </a:moveTo>
                  <a:cubicBezTo>
                    <a:pt x="1" y="168"/>
                    <a:pt x="1" y="363"/>
                    <a:pt x="1" y="531"/>
                  </a:cubicBezTo>
                  <a:lnTo>
                    <a:pt x="615" y="531"/>
                  </a:lnTo>
                  <a:cubicBezTo>
                    <a:pt x="698" y="531"/>
                    <a:pt x="782" y="531"/>
                    <a:pt x="866" y="559"/>
                  </a:cubicBezTo>
                  <a:cubicBezTo>
                    <a:pt x="866" y="363"/>
                    <a:pt x="894" y="196"/>
                    <a:pt x="894" y="1"/>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00"/>
            <p:cNvSpPr/>
            <p:nvPr/>
          </p:nvSpPr>
          <p:spPr>
            <a:xfrm>
              <a:off x="3945650" y="1293400"/>
              <a:ext cx="54425" cy="78150"/>
            </a:xfrm>
            <a:custGeom>
              <a:rect b="b" l="l" r="r" t="t"/>
              <a:pathLst>
                <a:path extrusionOk="0" h="3126" w="2177">
                  <a:moveTo>
                    <a:pt x="2177" y="0"/>
                  </a:moveTo>
                  <a:lnTo>
                    <a:pt x="2177" y="0"/>
                  </a:lnTo>
                  <a:cubicBezTo>
                    <a:pt x="1953" y="112"/>
                    <a:pt x="1758" y="196"/>
                    <a:pt x="1507" y="251"/>
                  </a:cubicBezTo>
                  <a:cubicBezTo>
                    <a:pt x="1088" y="1228"/>
                    <a:pt x="670" y="1870"/>
                    <a:pt x="335" y="2316"/>
                  </a:cubicBezTo>
                  <a:cubicBezTo>
                    <a:pt x="251" y="2372"/>
                    <a:pt x="196" y="2455"/>
                    <a:pt x="140" y="2511"/>
                  </a:cubicBezTo>
                  <a:cubicBezTo>
                    <a:pt x="84" y="2567"/>
                    <a:pt x="56" y="2623"/>
                    <a:pt x="0" y="2679"/>
                  </a:cubicBezTo>
                  <a:cubicBezTo>
                    <a:pt x="168" y="2818"/>
                    <a:pt x="335" y="2986"/>
                    <a:pt x="503" y="3125"/>
                  </a:cubicBezTo>
                  <a:cubicBezTo>
                    <a:pt x="530" y="3097"/>
                    <a:pt x="558" y="3069"/>
                    <a:pt x="586" y="3041"/>
                  </a:cubicBezTo>
                  <a:cubicBezTo>
                    <a:pt x="614" y="2986"/>
                    <a:pt x="642" y="2958"/>
                    <a:pt x="670" y="2902"/>
                  </a:cubicBezTo>
                  <a:cubicBezTo>
                    <a:pt x="754" y="2846"/>
                    <a:pt x="809" y="2762"/>
                    <a:pt x="865" y="2679"/>
                  </a:cubicBezTo>
                  <a:cubicBezTo>
                    <a:pt x="1144" y="2260"/>
                    <a:pt x="1395" y="1814"/>
                    <a:pt x="1619" y="1367"/>
                  </a:cubicBezTo>
                  <a:cubicBezTo>
                    <a:pt x="1842" y="921"/>
                    <a:pt x="2009" y="475"/>
                    <a:pt x="2177" y="0"/>
                  </a:cubicBez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00"/>
            <p:cNvSpPr/>
            <p:nvPr/>
          </p:nvSpPr>
          <p:spPr>
            <a:xfrm>
              <a:off x="4016800" y="1043000"/>
              <a:ext cx="12575" cy="25"/>
            </a:xfrm>
            <a:custGeom>
              <a:rect b="b" l="l" r="r" t="t"/>
              <a:pathLst>
                <a:path extrusionOk="0" h="1" w="503">
                  <a:moveTo>
                    <a:pt x="0" y="1"/>
                  </a:moveTo>
                  <a:lnTo>
                    <a:pt x="502" y="1"/>
                  </a:lnTo>
                  <a:lnTo>
                    <a:pt x="0" y="1"/>
                  </a:lnTo>
                  <a:lnTo>
                    <a:pt x="0" y="1"/>
                  </a:lnTo>
                  <a:close/>
                </a:path>
              </a:pathLst>
            </a:custGeom>
            <a:solidFill>
              <a:srgbClr val="F194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00"/>
            <p:cNvSpPr/>
            <p:nvPr/>
          </p:nvSpPr>
          <p:spPr>
            <a:xfrm>
              <a:off x="3550875" y="1043000"/>
              <a:ext cx="550325" cy="33500"/>
            </a:xfrm>
            <a:custGeom>
              <a:rect b="b" l="l" r="r" t="t"/>
              <a:pathLst>
                <a:path extrusionOk="0" h="1340" w="22013">
                  <a:moveTo>
                    <a:pt x="670" y="1"/>
                  </a:moveTo>
                  <a:cubicBezTo>
                    <a:pt x="279" y="1"/>
                    <a:pt x="0" y="307"/>
                    <a:pt x="0" y="670"/>
                  </a:cubicBezTo>
                  <a:cubicBezTo>
                    <a:pt x="0" y="1061"/>
                    <a:pt x="279" y="1340"/>
                    <a:pt x="670" y="1340"/>
                  </a:cubicBezTo>
                  <a:lnTo>
                    <a:pt x="21343" y="1340"/>
                  </a:lnTo>
                  <a:cubicBezTo>
                    <a:pt x="21706" y="1340"/>
                    <a:pt x="22013" y="1061"/>
                    <a:pt x="22013" y="670"/>
                  </a:cubicBezTo>
                  <a:cubicBezTo>
                    <a:pt x="22013" y="307"/>
                    <a:pt x="21706" y="1"/>
                    <a:pt x="21343" y="1"/>
                  </a:cubicBezTo>
                  <a:close/>
                </a:path>
              </a:pathLst>
            </a:custGeom>
            <a:solidFill>
              <a:srgbClr val="FFD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00"/>
            <p:cNvSpPr/>
            <p:nvPr/>
          </p:nvSpPr>
          <p:spPr>
            <a:xfrm>
              <a:off x="3756625" y="874200"/>
              <a:ext cx="124175" cy="146500"/>
            </a:xfrm>
            <a:custGeom>
              <a:rect b="b" l="l" r="r" t="t"/>
              <a:pathLst>
                <a:path extrusionOk="0" h="5860" w="4967">
                  <a:moveTo>
                    <a:pt x="2484" y="1"/>
                  </a:moveTo>
                  <a:cubicBezTo>
                    <a:pt x="2261" y="1"/>
                    <a:pt x="2037" y="29"/>
                    <a:pt x="1870" y="29"/>
                  </a:cubicBezTo>
                  <a:cubicBezTo>
                    <a:pt x="1396" y="698"/>
                    <a:pt x="782" y="1145"/>
                    <a:pt x="57" y="1340"/>
                  </a:cubicBezTo>
                  <a:cubicBezTo>
                    <a:pt x="29" y="1675"/>
                    <a:pt x="29" y="2065"/>
                    <a:pt x="29" y="2456"/>
                  </a:cubicBezTo>
                  <a:lnTo>
                    <a:pt x="1" y="2679"/>
                  </a:lnTo>
                  <a:cubicBezTo>
                    <a:pt x="29" y="4186"/>
                    <a:pt x="1954" y="5525"/>
                    <a:pt x="2484" y="5860"/>
                  </a:cubicBezTo>
                  <a:cubicBezTo>
                    <a:pt x="3488" y="5218"/>
                    <a:pt x="4939" y="3963"/>
                    <a:pt x="4967" y="2707"/>
                  </a:cubicBezTo>
                  <a:lnTo>
                    <a:pt x="4967" y="2456"/>
                  </a:lnTo>
                  <a:cubicBezTo>
                    <a:pt x="4967" y="2065"/>
                    <a:pt x="4939" y="1675"/>
                    <a:pt x="4911" y="1340"/>
                  </a:cubicBezTo>
                  <a:cubicBezTo>
                    <a:pt x="4186" y="1145"/>
                    <a:pt x="3572" y="698"/>
                    <a:pt x="3098" y="29"/>
                  </a:cubicBezTo>
                  <a:cubicBezTo>
                    <a:pt x="2930" y="29"/>
                    <a:pt x="2707" y="1"/>
                    <a:pt x="2512" y="1"/>
                  </a:cubicBezTo>
                  <a:close/>
                </a:path>
              </a:pathLst>
            </a:custGeom>
            <a:solidFill>
              <a:srgbClr val="FFF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00"/>
            <p:cNvSpPr/>
            <p:nvPr/>
          </p:nvSpPr>
          <p:spPr>
            <a:xfrm>
              <a:off x="3739900" y="857475"/>
              <a:ext cx="157650" cy="182075"/>
            </a:xfrm>
            <a:custGeom>
              <a:rect b="b" l="l" r="r" t="t"/>
              <a:pathLst>
                <a:path extrusionOk="0" h="7283" w="6306">
                  <a:moveTo>
                    <a:pt x="3181" y="670"/>
                  </a:moveTo>
                  <a:cubicBezTo>
                    <a:pt x="3376" y="670"/>
                    <a:pt x="3599" y="698"/>
                    <a:pt x="3767" y="698"/>
                  </a:cubicBezTo>
                  <a:cubicBezTo>
                    <a:pt x="4241" y="1367"/>
                    <a:pt x="4855" y="1814"/>
                    <a:pt x="5580" y="2009"/>
                  </a:cubicBezTo>
                  <a:cubicBezTo>
                    <a:pt x="5608" y="2344"/>
                    <a:pt x="5636" y="2734"/>
                    <a:pt x="5636" y="3125"/>
                  </a:cubicBezTo>
                  <a:lnTo>
                    <a:pt x="5636" y="3376"/>
                  </a:lnTo>
                  <a:cubicBezTo>
                    <a:pt x="5608" y="4632"/>
                    <a:pt x="4157" y="5887"/>
                    <a:pt x="3153" y="6529"/>
                  </a:cubicBezTo>
                  <a:cubicBezTo>
                    <a:pt x="2623" y="6194"/>
                    <a:pt x="698" y="4855"/>
                    <a:pt x="670" y="3348"/>
                  </a:cubicBezTo>
                  <a:lnTo>
                    <a:pt x="698" y="3125"/>
                  </a:lnTo>
                  <a:cubicBezTo>
                    <a:pt x="698" y="2734"/>
                    <a:pt x="698" y="2344"/>
                    <a:pt x="726" y="2009"/>
                  </a:cubicBezTo>
                  <a:cubicBezTo>
                    <a:pt x="1451" y="1814"/>
                    <a:pt x="2065" y="1367"/>
                    <a:pt x="2539" y="698"/>
                  </a:cubicBezTo>
                  <a:cubicBezTo>
                    <a:pt x="2706" y="698"/>
                    <a:pt x="2930" y="670"/>
                    <a:pt x="3153" y="670"/>
                  </a:cubicBezTo>
                  <a:close/>
                  <a:moveTo>
                    <a:pt x="2818" y="0"/>
                  </a:moveTo>
                  <a:cubicBezTo>
                    <a:pt x="2706" y="28"/>
                    <a:pt x="2623" y="28"/>
                    <a:pt x="2539" y="28"/>
                  </a:cubicBezTo>
                  <a:cubicBezTo>
                    <a:pt x="2455" y="28"/>
                    <a:pt x="2372" y="28"/>
                    <a:pt x="2316" y="56"/>
                  </a:cubicBezTo>
                  <a:lnTo>
                    <a:pt x="2148" y="56"/>
                  </a:lnTo>
                  <a:lnTo>
                    <a:pt x="2065" y="196"/>
                  </a:lnTo>
                  <a:cubicBezTo>
                    <a:pt x="2065" y="224"/>
                    <a:pt x="2037" y="224"/>
                    <a:pt x="2037" y="224"/>
                  </a:cubicBezTo>
                  <a:cubicBezTo>
                    <a:pt x="1618" y="865"/>
                    <a:pt x="1032" y="1284"/>
                    <a:pt x="391" y="1423"/>
                  </a:cubicBezTo>
                  <a:lnTo>
                    <a:pt x="168" y="1451"/>
                  </a:lnTo>
                  <a:lnTo>
                    <a:pt x="112" y="1674"/>
                  </a:lnTo>
                  <a:cubicBezTo>
                    <a:pt x="56" y="2009"/>
                    <a:pt x="28" y="2400"/>
                    <a:pt x="28" y="2790"/>
                  </a:cubicBezTo>
                  <a:lnTo>
                    <a:pt x="0" y="3320"/>
                  </a:lnTo>
                  <a:cubicBezTo>
                    <a:pt x="0" y="4687"/>
                    <a:pt x="1144" y="5859"/>
                    <a:pt x="2037" y="6557"/>
                  </a:cubicBezTo>
                  <a:cubicBezTo>
                    <a:pt x="2372" y="6808"/>
                    <a:pt x="2678" y="7003"/>
                    <a:pt x="2846" y="7115"/>
                  </a:cubicBezTo>
                  <a:cubicBezTo>
                    <a:pt x="2930" y="7170"/>
                    <a:pt x="2985" y="7198"/>
                    <a:pt x="2985" y="7198"/>
                  </a:cubicBezTo>
                  <a:lnTo>
                    <a:pt x="3153" y="7282"/>
                  </a:lnTo>
                  <a:lnTo>
                    <a:pt x="3348" y="7170"/>
                  </a:lnTo>
                  <a:cubicBezTo>
                    <a:pt x="3515" y="7087"/>
                    <a:pt x="3878" y="6864"/>
                    <a:pt x="4269" y="6557"/>
                  </a:cubicBezTo>
                  <a:cubicBezTo>
                    <a:pt x="5161" y="5859"/>
                    <a:pt x="6305" y="4687"/>
                    <a:pt x="6305" y="3320"/>
                  </a:cubicBezTo>
                  <a:lnTo>
                    <a:pt x="6305" y="2790"/>
                  </a:lnTo>
                  <a:cubicBezTo>
                    <a:pt x="6277" y="2400"/>
                    <a:pt x="6277" y="2009"/>
                    <a:pt x="6194" y="1674"/>
                  </a:cubicBezTo>
                  <a:lnTo>
                    <a:pt x="6138" y="1451"/>
                  </a:lnTo>
                  <a:lnTo>
                    <a:pt x="5915" y="1423"/>
                  </a:lnTo>
                  <a:cubicBezTo>
                    <a:pt x="5273" y="1284"/>
                    <a:pt x="4687" y="865"/>
                    <a:pt x="4269" y="224"/>
                  </a:cubicBezTo>
                  <a:cubicBezTo>
                    <a:pt x="4269" y="224"/>
                    <a:pt x="4269" y="224"/>
                    <a:pt x="4241" y="196"/>
                  </a:cubicBezTo>
                  <a:lnTo>
                    <a:pt x="4157" y="56"/>
                  </a:lnTo>
                  <a:lnTo>
                    <a:pt x="3990" y="56"/>
                  </a:lnTo>
                  <a:cubicBezTo>
                    <a:pt x="3934" y="28"/>
                    <a:pt x="3850" y="28"/>
                    <a:pt x="3794" y="28"/>
                  </a:cubicBezTo>
                  <a:cubicBezTo>
                    <a:pt x="3683" y="28"/>
                    <a:pt x="3571" y="28"/>
                    <a:pt x="3488" y="0"/>
                  </a:cubicBezTo>
                  <a:close/>
                </a:path>
              </a:pathLst>
            </a:custGeom>
            <a:solidFill>
              <a:srgbClr val="902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00"/>
            <p:cNvSpPr/>
            <p:nvPr/>
          </p:nvSpPr>
          <p:spPr>
            <a:xfrm>
              <a:off x="3607375" y="1106475"/>
              <a:ext cx="434550" cy="184300"/>
            </a:xfrm>
            <a:custGeom>
              <a:rect b="b" l="l" r="r" t="t"/>
              <a:pathLst>
                <a:path extrusionOk="0" h="7372" w="17382">
                  <a:moveTo>
                    <a:pt x="15847" y="698"/>
                  </a:moveTo>
                  <a:cubicBezTo>
                    <a:pt x="16126" y="698"/>
                    <a:pt x="16349" y="921"/>
                    <a:pt x="16349" y="1200"/>
                  </a:cubicBezTo>
                  <a:cubicBezTo>
                    <a:pt x="16349" y="1479"/>
                    <a:pt x="16126" y="1702"/>
                    <a:pt x="15847" y="1702"/>
                  </a:cubicBezTo>
                  <a:lnTo>
                    <a:pt x="1451" y="1702"/>
                  </a:lnTo>
                  <a:cubicBezTo>
                    <a:pt x="1172" y="1702"/>
                    <a:pt x="949" y="1479"/>
                    <a:pt x="949" y="1200"/>
                  </a:cubicBezTo>
                  <a:cubicBezTo>
                    <a:pt x="949" y="921"/>
                    <a:pt x="1172" y="698"/>
                    <a:pt x="1451" y="698"/>
                  </a:cubicBezTo>
                  <a:close/>
                  <a:moveTo>
                    <a:pt x="363" y="0"/>
                  </a:moveTo>
                  <a:cubicBezTo>
                    <a:pt x="279" y="0"/>
                    <a:pt x="168" y="0"/>
                    <a:pt x="112" y="56"/>
                  </a:cubicBezTo>
                  <a:cubicBezTo>
                    <a:pt x="28" y="140"/>
                    <a:pt x="28" y="307"/>
                    <a:pt x="28" y="419"/>
                  </a:cubicBezTo>
                  <a:lnTo>
                    <a:pt x="28" y="447"/>
                  </a:lnTo>
                  <a:cubicBezTo>
                    <a:pt x="0" y="3320"/>
                    <a:pt x="196" y="5301"/>
                    <a:pt x="1200" y="6333"/>
                  </a:cubicBezTo>
                  <a:cubicBezTo>
                    <a:pt x="1900" y="7033"/>
                    <a:pt x="3032" y="7372"/>
                    <a:pt x="4867" y="7372"/>
                  </a:cubicBezTo>
                  <a:cubicBezTo>
                    <a:pt x="5007" y="7372"/>
                    <a:pt x="5152" y="7370"/>
                    <a:pt x="5301" y="7366"/>
                  </a:cubicBezTo>
                  <a:cubicBezTo>
                    <a:pt x="6668" y="7338"/>
                    <a:pt x="7031" y="6278"/>
                    <a:pt x="7310" y="5357"/>
                  </a:cubicBezTo>
                  <a:cubicBezTo>
                    <a:pt x="7505" y="4771"/>
                    <a:pt x="7700" y="4213"/>
                    <a:pt x="8231" y="4213"/>
                  </a:cubicBezTo>
                  <a:lnTo>
                    <a:pt x="9179" y="4213"/>
                  </a:lnTo>
                  <a:cubicBezTo>
                    <a:pt x="9681" y="4213"/>
                    <a:pt x="9877" y="4771"/>
                    <a:pt x="10072" y="5357"/>
                  </a:cubicBezTo>
                  <a:cubicBezTo>
                    <a:pt x="10379" y="6278"/>
                    <a:pt x="10714" y="7338"/>
                    <a:pt x="12109" y="7366"/>
                  </a:cubicBezTo>
                  <a:cubicBezTo>
                    <a:pt x="12256" y="7370"/>
                    <a:pt x="12399" y="7372"/>
                    <a:pt x="12538" y="7372"/>
                  </a:cubicBezTo>
                  <a:cubicBezTo>
                    <a:pt x="14350" y="7372"/>
                    <a:pt x="15484" y="7033"/>
                    <a:pt x="16210" y="6333"/>
                  </a:cubicBezTo>
                  <a:cubicBezTo>
                    <a:pt x="17214" y="5301"/>
                    <a:pt x="17381" y="3320"/>
                    <a:pt x="17381" y="447"/>
                  </a:cubicBezTo>
                  <a:lnTo>
                    <a:pt x="17381" y="419"/>
                  </a:lnTo>
                  <a:cubicBezTo>
                    <a:pt x="17381" y="307"/>
                    <a:pt x="17381" y="140"/>
                    <a:pt x="17298" y="56"/>
                  </a:cubicBezTo>
                  <a:cubicBezTo>
                    <a:pt x="17242" y="0"/>
                    <a:pt x="17102" y="0"/>
                    <a:pt x="17019" y="0"/>
                  </a:cubicBezTo>
                  <a:close/>
                </a:path>
              </a:pathLst>
            </a:custGeom>
            <a:solidFill>
              <a:srgbClr val="C4D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00"/>
            <p:cNvSpPr/>
            <p:nvPr/>
          </p:nvSpPr>
          <p:spPr>
            <a:xfrm>
              <a:off x="3590625" y="1089725"/>
              <a:ext cx="468725" cy="217775"/>
            </a:xfrm>
            <a:custGeom>
              <a:rect b="b" l="l" r="r" t="t"/>
              <a:pathLst>
                <a:path extrusionOk="0" h="8711" w="18749">
                  <a:moveTo>
                    <a:pt x="17689" y="670"/>
                  </a:moveTo>
                  <a:cubicBezTo>
                    <a:pt x="17772" y="670"/>
                    <a:pt x="17912" y="670"/>
                    <a:pt x="17968" y="726"/>
                  </a:cubicBezTo>
                  <a:cubicBezTo>
                    <a:pt x="18051" y="810"/>
                    <a:pt x="18051" y="977"/>
                    <a:pt x="18051" y="1089"/>
                  </a:cubicBezTo>
                  <a:lnTo>
                    <a:pt x="18051" y="1117"/>
                  </a:lnTo>
                  <a:cubicBezTo>
                    <a:pt x="18051" y="3990"/>
                    <a:pt x="17884" y="5971"/>
                    <a:pt x="16880" y="7003"/>
                  </a:cubicBezTo>
                  <a:cubicBezTo>
                    <a:pt x="16154" y="7703"/>
                    <a:pt x="15020" y="8042"/>
                    <a:pt x="13208" y="8042"/>
                  </a:cubicBezTo>
                  <a:cubicBezTo>
                    <a:pt x="13069" y="8042"/>
                    <a:pt x="12926" y="8040"/>
                    <a:pt x="12779" y="8036"/>
                  </a:cubicBezTo>
                  <a:cubicBezTo>
                    <a:pt x="11384" y="8008"/>
                    <a:pt x="11049" y="6948"/>
                    <a:pt x="10742" y="6027"/>
                  </a:cubicBezTo>
                  <a:cubicBezTo>
                    <a:pt x="10547" y="5441"/>
                    <a:pt x="10351" y="4883"/>
                    <a:pt x="9849" y="4883"/>
                  </a:cubicBezTo>
                  <a:lnTo>
                    <a:pt x="8901" y="4883"/>
                  </a:lnTo>
                  <a:cubicBezTo>
                    <a:pt x="8370" y="4883"/>
                    <a:pt x="8175" y="5441"/>
                    <a:pt x="7980" y="6027"/>
                  </a:cubicBezTo>
                  <a:cubicBezTo>
                    <a:pt x="7701" y="6948"/>
                    <a:pt x="7338" y="8008"/>
                    <a:pt x="5971" y="8036"/>
                  </a:cubicBezTo>
                  <a:cubicBezTo>
                    <a:pt x="5822" y="8040"/>
                    <a:pt x="5677" y="8042"/>
                    <a:pt x="5537" y="8042"/>
                  </a:cubicBezTo>
                  <a:cubicBezTo>
                    <a:pt x="3702" y="8042"/>
                    <a:pt x="2570" y="7703"/>
                    <a:pt x="1870" y="7003"/>
                  </a:cubicBezTo>
                  <a:cubicBezTo>
                    <a:pt x="866" y="5971"/>
                    <a:pt x="670" y="3990"/>
                    <a:pt x="698" y="1117"/>
                  </a:cubicBezTo>
                  <a:lnTo>
                    <a:pt x="698" y="1089"/>
                  </a:lnTo>
                  <a:cubicBezTo>
                    <a:pt x="698" y="977"/>
                    <a:pt x="698" y="810"/>
                    <a:pt x="782" y="726"/>
                  </a:cubicBezTo>
                  <a:cubicBezTo>
                    <a:pt x="838" y="670"/>
                    <a:pt x="949" y="670"/>
                    <a:pt x="1033" y="670"/>
                  </a:cubicBezTo>
                  <a:close/>
                  <a:moveTo>
                    <a:pt x="866" y="1"/>
                  </a:moveTo>
                  <a:cubicBezTo>
                    <a:pt x="642" y="29"/>
                    <a:pt x="447" y="112"/>
                    <a:pt x="280" y="280"/>
                  </a:cubicBezTo>
                  <a:cubicBezTo>
                    <a:pt x="29" y="531"/>
                    <a:pt x="29" y="921"/>
                    <a:pt x="29" y="1117"/>
                  </a:cubicBezTo>
                  <a:cubicBezTo>
                    <a:pt x="1" y="4241"/>
                    <a:pt x="196" y="6278"/>
                    <a:pt x="1396" y="7478"/>
                  </a:cubicBezTo>
                  <a:cubicBezTo>
                    <a:pt x="1675" y="7785"/>
                    <a:pt x="2037" y="8008"/>
                    <a:pt x="2456" y="8203"/>
                  </a:cubicBezTo>
                  <a:cubicBezTo>
                    <a:pt x="2651" y="8287"/>
                    <a:pt x="2874" y="8371"/>
                    <a:pt x="3125" y="8426"/>
                  </a:cubicBezTo>
                  <a:cubicBezTo>
                    <a:pt x="3786" y="8622"/>
                    <a:pt x="4575" y="8710"/>
                    <a:pt x="5550" y="8710"/>
                  </a:cubicBezTo>
                  <a:cubicBezTo>
                    <a:pt x="5686" y="8710"/>
                    <a:pt x="5827" y="8709"/>
                    <a:pt x="5971" y="8705"/>
                  </a:cubicBezTo>
                  <a:cubicBezTo>
                    <a:pt x="7840" y="8649"/>
                    <a:pt x="8343" y="7143"/>
                    <a:pt x="8622" y="6250"/>
                  </a:cubicBezTo>
                  <a:cubicBezTo>
                    <a:pt x="8705" y="5999"/>
                    <a:pt x="8845" y="5608"/>
                    <a:pt x="8901" y="5553"/>
                  </a:cubicBezTo>
                  <a:lnTo>
                    <a:pt x="9347" y="5553"/>
                  </a:lnTo>
                  <a:lnTo>
                    <a:pt x="9403" y="5581"/>
                  </a:lnTo>
                  <a:lnTo>
                    <a:pt x="9486" y="5553"/>
                  </a:lnTo>
                  <a:lnTo>
                    <a:pt x="9821" y="5553"/>
                  </a:lnTo>
                  <a:cubicBezTo>
                    <a:pt x="9905" y="5608"/>
                    <a:pt x="10017" y="5999"/>
                    <a:pt x="10100" y="6250"/>
                  </a:cubicBezTo>
                  <a:cubicBezTo>
                    <a:pt x="10407" y="7143"/>
                    <a:pt x="10909" y="8649"/>
                    <a:pt x="12751" y="8705"/>
                  </a:cubicBezTo>
                  <a:lnTo>
                    <a:pt x="13169" y="8705"/>
                  </a:lnTo>
                  <a:cubicBezTo>
                    <a:pt x="14173" y="8705"/>
                    <a:pt x="15010" y="8622"/>
                    <a:pt x="15708" y="8398"/>
                  </a:cubicBezTo>
                  <a:cubicBezTo>
                    <a:pt x="15959" y="8343"/>
                    <a:pt x="16154" y="8259"/>
                    <a:pt x="16378" y="8147"/>
                  </a:cubicBezTo>
                  <a:cubicBezTo>
                    <a:pt x="16740" y="7980"/>
                    <a:pt x="17075" y="7757"/>
                    <a:pt x="17354" y="7478"/>
                  </a:cubicBezTo>
                  <a:cubicBezTo>
                    <a:pt x="18526" y="6278"/>
                    <a:pt x="18749" y="4241"/>
                    <a:pt x="18721" y="1089"/>
                  </a:cubicBezTo>
                  <a:cubicBezTo>
                    <a:pt x="18721" y="921"/>
                    <a:pt x="18721" y="531"/>
                    <a:pt x="18442" y="280"/>
                  </a:cubicBezTo>
                  <a:cubicBezTo>
                    <a:pt x="18303" y="140"/>
                    <a:pt x="18135" y="57"/>
                    <a:pt x="17940" y="29"/>
                  </a:cubicBezTo>
                  <a:cubicBezTo>
                    <a:pt x="17856" y="1"/>
                    <a:pt x="17772" y="1"/>
                    <a:pt x="176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00"/>
            <p:cNvSpPr/>
            <p:nvPr/>
          </p:nvSpPr>
          <p:spPr>
            <a:xfrm>
              <a:off x="3631075" y="1123900"/>
              <a:ext cx="385050" cy="25150"/>
            </a:xfrm>
            <a:custGeom>
              <a:rect b="b" l="l" r="r" t="t"/>
              <a:pathLst>
                <a:path extrusionOk="0" h="1006" w="15402">
                  <a:moveTo>
                    <a:pt x="503" y="1"/>
                  </a:moveTo>
                  <a:cubicBezTo>
                    <a:pt x="224" y="1"/>
                    <a:pt x="1" y="224"/>
                    <a:pt x="1" y="503"/>
                  </a:cubicBezTo>
                  <a:cubicBezTo>
                    <a:pt x="1" y="782"/>
                    <a:pt x="224" y="1005"/>
                    <a:pt x="503" y="1005"/>
                  </a:cubicBezTo>
                  <a:lnTo>
                    <a:pt x="14899" y="1005"/>
                  </a:lnTo>
                  <a:cubicBezTo>
                    <a:pt x="15178" y="1005"/>
                    <a:pt x="15401" y="782"/>
                    <a:pt x="15401" y="503"/>
                  </a:cubicBezTo>
                  <a:cubicBezTo>
                    <a:pt x="15401" y="224"/>
                    <a:pt x="15178" y="1"/>
                    <a:pt x="148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100"/>
          <p:cNvGrpSpPr/>
          <p:nvPr/>
        </p:nvGrpSpPr>
        <p:grpSpPr>
          <a:xfrm>
            <a:off x="6751433" y="2125142"/>
            <a:ext cx="1376009" cy="2534571"/>
            <a:chOff x="2932225" y="1704200"/>
            <a:chExt cx="1805075" cy="3324900"/>
          </a:xfrm>
        </p:grpSpPr>
        <p:sp>
          <p:nvSpPr>
            <p:cNvPr id="5533" name="Google Shape;5533;p100"/>
            <p:cNvSpPr/>
            <p:nvPr/>
          </p:nvSpPr>
          <p:spPr>
            <a:xfrm>
              <a:off x="3042425" y="2600475"/>
              <a:ext cx="297825" cy="226700"/>
            </a:xfrm>
            <a:custGeom>
              <a:rect b="b" l="l" r="r" t="t"/>
              <a:pathLst>
                <a:path extrusionOk="0" h="9068" w="11913">
                  <a:moveTo>
                    <a:pt x="1841" y="0"/>
                  </a:moveTo>
                  <a:lnTo>
                    <a:pt x="0" y="5747"/>
                  </a:lnTo>
                  <a:lnTo>
                    <a:pt x="10406" y="9067"/>
                  </a:lnTo>
                  <a:lnTo>
                    <a:pt x="11913" y="4408"/>
                  </a:lnTo>
                  <a:cubicBezTo>
                    <a:pt x="8537" y="2902"/>
                    <a:pt x="5189" y="1311"/>
                    <a:pt x="1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00"/>
            <p:cNvSpPr/>
            <p:nvPr/>
          </p:nvSpPr>
          <p:spPr>
            <a:xfrm>
              <a:off x="3088450" y="2583725"/>
              <a:ext cx="258100" cy="126975"/>
            </a:xfrm>
            <a:custGeom>
              <a:rect b="b" l="l" r="r" t="t"/>
              <a:pathLst>
                <a:path extrusionOk="0" h="5079" w="10324">
                  <a:moveTo>
                    <a:pt x="196" y="1"/>
                  </a:moveTo>
                  <a:lnTo>
                    <a:pt x="0" y="670"/>
                  </a:lnTo>
                  <a:cubicBezTo>
                    <a:pt x="3348" y="1981"/>
                    <a:pt x="6696" y="3572"/>
                    <a:pt x="10072" y="5078"/>
                  </a:cubicBezTo>
                  <a:lnTo>
                    <a:pt x="10323" y="4241"/>
                  </a:lnTo>
                  <a:lnTo>
                    <a:pt x="1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00"/>
            <p:cNvSpPr/>
            <p:nvPr/>
          </p:nvSpPr>
          <p:spPr>
            <a:xfrm>
              <a:off x="3103800" y="2338225"/>
              <a:ext cx="313175" cy="320150"/>
            </a:xfrm>
            <a:custGeom>
              <a:rect b="b" l="l" r="r" t="t"/>
              <a:pathLst>
                <a:path extrusionOk="0" h="12806" w="12527">
                  <a:moveTo>
                    <a:pt x="2734" y="0"/>
                  </a:moveTo>
                  <a:lnTo>
                    <a:pt x="0" y="8565"/>
                  </a:lnTo>
                  <a:lnTo>
                    <a:pt x="10128" y="12806"/>
                  </a:lnTo>
                  <a:lnTo>
                    <a:pt x="12527" y="5245"/>
                  </a:lnTo>
                  <a:cubicBezTo>
                    <a:pt x="9486" y="3153"/>
                    <a:pt x="5915" y="1897"/>
                    <a:pt x="27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00"/>
            <p:cNvSpPr/>
            <p:nvPr/>
          </p:nvSpPr>
          <p:spPr>
            <a:xfrm>
              <a:off x="3209800" y="1983900"/>
              <a:ext cx="164650" cy="145800"/>
            </a:xfrm>
            <a:custGeom>
              <a:rect b="b" l="l" r="r" t="t"/>
              <a:pathLst>
                <a:path extrusionOk="0" h="5832" w="6586">
                  <a:moveTo>
                    <a:pt x="3014" y="0"/>
                  </a:moveTo>
                  <a:lnTo>
                    <a:pt x="1" y="5134"/>
                  </a:lnTo>
                  <a:cubicBezTo>
                    <a:pt x="391" y="5469"/>
                    <a:pt x="782" y="5692"/>
                    <a:pt x="1145" y="5831"/>
                  </a:cubicBezTo>
                  <a:lnTo>
                    <a:pt x="1201" y="5664"/>
                  </a:lnTo>
                  <a:cubicBezTo>
                    <a:pt x="2874" y="5608"/>
                    <a:pt x="4604" y="5385"/>
                    <a:pt x="6306" y="5134"/>
                  </a:cubicBezTo>
                  <a:cubicBezTo>
                    <a:pt x="6334" y="5050"/>
                    <a:pt x="6334" y="4966"/>
                    <a:pt x="6362" y="4883"/>
                  </a:cubicBezTo>
                  <a:cubicBezTo>
                    <a:pt x="6390" y="4827"/>
                    <a:pt x="6390" y="4771"/>
                    <a:pt x="6418" y="4715"/>
                  </a:cubicBezTo>
                  <a:cubicBezTo>
                    <a:pt x="6473" y="4520"/>
                    <a:pt x="6501" y="4325"/>
                    <a:pt x="6529" y="4157"/>
                  </a:cubicBezTo>
                  <a:cubicBezTo>
                    <a:pt x="6529" y="4129"/>
                    <a:pt x="6529" y="4129"/>
                    <a:pt x="6529" y="4129"/>
                  </a:cubicBezTo>
                  <a:cubicBezTo>
                    <a:pt x="6585" y="3823"/>
                    <a:pt x="6585" y="3516"/>
                    <a:pt x="6585" y="3209"/>
                  </a:cubicBezTo>
                  <a:cubicBezTo>
                    <a:pt x="6585" y="3209"/>
                    <a:pt x="6585" y="3181"/>
                    <a:pt x="6585" y="3153"/>
                  </a:cubicBezTo>
                  <a:cubicBezTo>
                    <a:pt x="6585" y="3014"/>
                    <a:pt x="6557" y="2874"/>
                    <a:pt x="6557" y="2762"/>
                  </a:cubicBezTo>
                  <a:cubicBezTo>
                    <a:pt x="6557" y="2735"/>
                    <a:pt x="6529" y="2707"/>
                    <a:pt x="6529" y="2707"/>
                  </a:cubicBezTo>
                  <a:cubicBezTo>
                    <a:pt x="6529" y="2567"/>
                    <a:pt x="6501" y="2456"/>
                    <a:pt x="6473" y="2316"/>
                  </a:cubicBezTo>
                  <a:cubicBezTo>
                    <a:pt x="6446" y="2316"/>
                    <a:pt x="6446" y="2288"/>
                    <a:pt x="6446" y="2288"/>
                  </a:cubicBezTo>
                  <a:cubicBezTo>
                    <a:pt x="6418" y="2149"/>
                    <a:pt x="6362" y="2037"/>
                    <a:pt x="6306" y="1925"/>
                  </a:cubicBezTo>
                  <a:cubicBezTo>
                    <a:pt x="6306" y="1898"/>
                    <a:pt x="6306" y="1870"/>
                    <a:pt x="6278" y="1842"/>
                  </a:cubicBezTo>
                  <a:cubicBezTo>
                    <a:pt x="6222" y="1730"/>
                    <a:pt x="6167" y="1619"/>
                    <a:pt x="6111" y="1507"/>
                  </a:cubicBezTo>
                  <a:cubicBezTo>
                    <a:pt x="5553" y="670"/>
                    <a:pt x="4353" y="335"/>
                    <a:pt x="3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00"/>
            <p:cNvSpPr/>
            <p:nvPr/>
          </p:nvSpPr>
          <p:spPr>
            <a:xfrm>
              <a:off x="3196550" y="2112225"/>
              <a:ext cx="170925" cy="156825"/>
            </a:xfrm>
            <a:custGeom>
              <a:rect b="b" l="l" r="r" t="t"/>
              <a:pathLst>
                <a:path extrusionOk="0" h="6273" w="6837">
                  <a:moveTo>
                    <a:pt x="6836" y="1"/>
                  </a:moveTo>
                  <a:lnTo>
                    <a:pt x="6836" y="1"/>
                  </a:lnTo>
                  <a:cubicBezTo>
                    <a:pt x="5134" y="252"/>
                    <a:pt x="3404" y="475"/>
                    <a:pt x="1731" y="531"/>
                  </a:cubicBezTo>
                  <a:lnTo>
                    <a:pt x="1675" y="698"/>
                  </a:lnTo>
                  <a:lnTo>
                    <a:pt x="1" y="5943"/>
                  </a:lnTo>
                  <a:cubicBezTo>
                    <a:pt x="460" y="6155"/>
                    <a:pt x="939" y="6273"/>
                    <a:pt x="1405" y="6273"/>
                  </a:cubicBezTo>
                  <a:cubicBezTo>
                    <a:pt x="2042" y="6273"/>
                    <a:pt x="2654" y="6053"/>
                    <a:pt x="3153" y="5553"/>
                  </a:cubicBezTo>
                  <a:cubicBezTo>
                    <a:pt x="3237" y="5497"/>
                    <a:pt x="3321" y="5413"/>
                    <a:pt x="3404" y="5330"/>
                  </a:cubicBezTo>
                  <a:cubicBezTo>
                    <a:pt x="3432" y="5302"/>
                    <a:pt x="3460" y="5274"/>
                    <a:pt x="3488" y="5246"/>
                  </a:cubicBezTo>
                  <a:cubicBezTo>
                    <a:pt x="3544" y="5190"/>
                    <a:pt x="3600" y="5134"/>
                    <a:pt x="3683" y="5051"/>
                  </a:cubicBezTo>
                  <a:cubicBezTo>
                    <a:pt x="3711" y="5023"/>
                    <a:pt x="3739" y="4995"/>
                    <a:pt x="3767" y="4967"/>
                  </a:cubicBezTo>
                  <a:cubicBezTo>
                    <a:pt x="3823" y="4911"/>
                    <a:pt x="3879" y="4855"/>
                    <a:pt x="3935" y="4772"/>
                  </a:cubicBezTo>
                  <a:cubicBezTo>
                    <a:pt x="3962" y="4744"/>
                    <a:pt x="3990" y="4716"/>
                    <a:pt x="4046" y="4688"/>
                  </a:cubicBezTo>
                  <a:cubicBezTo>
                    <a:pt x="4102" y="4604"/>
                    <a:pt x="4158" y="4548"/>
                    <a:pt x="4241" y="4465"/>
                  </a:cubicBezTo>
                  <a:cubicBezTo>
                    <a:pt x="4241" y="4437"/>
                    <a:pt x="4269" y="4409"/>
                    <a:pt x="4297" y="4409"/>
                  </a:cubicBezTo>
                  <a:cubicBezTo>
                    <a:pt x="4465" y="4186"/>
                    <a:pt x="4632" y="3990"/>
                    <a:pt x="4799" y="3767"/>
                  </a:cubicBezTo>
                  <a:cubicBezTo>
                    <a:pt x="4827" y="3739"/>
                    <a:pt x="4827" y="3739"/>
                    <a:pt x="4855" y="3711"/>
                  </a:cubicBezTo>
                  <a:cubicBezTo>
                    <a:pt x="4911" y="3628"/>
                    <a:pt x="4995" y="3516"/>
                    <a:pt x="5050" y="3432"/>
                  </a:cubicBezTo>
                  <a:cubicBezTo>
                    <a:pt x="5078" y="3405"/>
                    <a:pt x="5078" y="3405"/>
                    <a:pt x="5106" y="3377"/>
                  </a:cubicBezTo>
                  <a:cubicBezTo>
                    <a:pt x="5162" y="3265"/>
                    <a:pt x="5246" y="3181"/>
                    <a:pt x="5302" y="3070"/>
                  </a:cubicBezTo>
                  <a:cubicBezTo>
                    <a:pt x="5329" y="3070"/>
                    <a:pt x="5329" y="3042"/>
                    <a:pt x="5329" y="3042"/>
                  </a:cubicBezTo>
                  <a:cubicBezTo>
                    <a:pt x="5581" y="2679"/>
                    <a:pt x="5804" y="2316"/>
                    <a:pt x="5999" y="1926"/>
                  </a:cubicBezTo>
                  <a:lnTo>
                    <a:pt x="6027" y="1926"/>
                  </a:lnTo>
                  <a:cubicBezTo>
                    <a:pt x="6083" y="1814"/>
                    <a:pt x="6139" y="1675"/>
                    <a:pt x="6222" y="1535"/>
                  </a:cubicBezTo>
                  <a:cubicBezTo>
                    <a:pt x="6306" y="1368"/>
                    <a:pt x="6390" y="1173"/>
                    <a:pt x="6473" y="977"/>
                  </a:cubicBezTo>
                  <a:cubicBezTo>
                    <a:pt x="6501" y="949"/>
                    <a:pt x="6501" y="894"/>
                    <a:pt x="6529" y="866"/>
                  </a:cubicBezTo>
                  <a:cubicBezTo>
                    <a:pt x="6585" y="670"/>
                    <a:pt x="6669" y="503"/>
                    <a:pt x="6724" y="308"/>
                  </a:cubicBezTo>
                  <a:cubicBezTo>
                    <a:pt x="6752" y="280"/>
                    <a:pt x="6752" y="252"/>
                    <a:pt x="6752" y="196"/>
                  </a:cubicBezTo>
                  <a:cubicBezTo>
                    <a:pt x="6780" y="140"/>
                    <a:pt x="6808" y="57"/>
                    <a:pt x="68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00"/>
            <p:cNvSpPr/>
            <p:nvPr/>
          </p:nvSpPr>
          <p:spPr>
            <a:xfrm>
              <a:off x="3384175" y="3362800"/>
              <a:ext cx="230900" cy="177900"/>
            </a:xfrm>
            <a:custGeom>
              <a:rect b="b" l="l" r="r" t="t"/>
              <a:pathLst>
                <a:path extrusionOk="0" h="7116" w="9236">
                  <a:moveTo>
                    <a:pt x="1730" y="1"/>
                  </a:moveTo>
                  <a:lnTo>
                    <a:pt x="1" y="5525"/>
                  </a:lnTo>
                  <a:cubicBezTo>
                    <a:pt x="308" y="6390"/>
                    <a:pt x="810" y="6892"/>
                    <a:pt x="1451" y="7115"/>
                  </a:cubicBezTo>
                  <a:cubicBezTo>
                    <a:pt x="4018" y="6501"/>
                    <a:pt x="6557" y="6111"/>
                    <a:pt x="9040" y="5525"/>
                  </a:cubicBezTo>
                  <a:cubicBezTo>
                    <a:pt x="9068" y="5190"/>
                    <a:pt x="9068" y="4855"/>
                    <a:pt x="9096" y="4548"/>
                  </a:cubicBezTo>
                  <a:cubicBezTo>
                    <a:pt x="9096" y="4409"/>
                    <a:pt x="9096" y="4297"/>
                    <a:pt x="9124" y="4186"/>
                  </a:cubicBezTo>
                  <a:cubicBezTo>
                    <a:pt x="9124" y="3935"/>
                    <a:pt x="9124" y="3684"/>
                    <a:pt x="9152" y="3432"/>
                  </a:cubicBezTo>
                  <a:cubicBezTo>
                    <a:pt x="9152" y="3265"/>
                    <a:pt x="9152" y="3126"/>
                    <a:pt x="9152" y="2958"/>
                  </a:cubicBezTo>
                  <a:cubicBezTo>
                    <a:pt x="9179" y="2651"/>
                    <a:pt x="9179" y="2372"/>
                    <a:pt x="9179" y="2065"/>
                  </a:cubicBezTo>
                  <a:cubicBezTo>
                    <a:pt x="9207" y="1703"/>
                    <a:pt x="9207" y="1368"/>
                    <a:pt x="9235" y="1033"/>
                  </a:cubicBezTo>
                  <a:cubicBezTo>
                    <a:pt x="6696" y="782"/>
                    <a:pt x="4185" y="447"/>
                    <a:pt x="1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00"/>
            <p:cNvSpPr/>
            <p:nvPr/>
          </p:nvSpPr>
          <p:spPr>
            <a:xfrm>
              <a:off x="3401625" y="3500900"/>
              <a:ext cx="208550" cy="234725"/>
            </a:xfrm>
            <a:custGeom>
              <a:rect b="b" l="l" r="r" t="t"/>
              <a:pathLst>
                <a:path extrusionOk="0" h="9389" w="8342">
                  <a:moveTo>
                    <a:pt x="8342" y="1"/>
                  </a:moveTo>
                  <a:cubicBezTo>
                    <a:pt x="5859" y="587"/>
                    <a:pt x="3320" y="977"/>
                    <a:pt x="753" y="1591"/>
                  </a:cubicBezTo>
                  <a:cubicBezTo>
                    <a:pt x="670" y="1619"/>
                    <a:pt x="586" y="1647"/>
                    <a:pt x="530" y="1647"/>
                  </a:cubicBezTo>
                  <a:lnTo>
                    <a:pt x="0" y="8901"/>
                  </a:lnTo>
                  <a:cubicBezTo>
                    <a:pt x="893" y="9219"/>
                    <a:pt x="1794" y="9389"/>
                    <a:pt x="2614" y="9389"/>
                  </a:cubicBezTo>
                  <a:cubicBezTo>
                    <a:pt x="3306" y="9389"/>
                    <a:pt x="3941" y="9268"/>
                    <a:pt x="4464" y="9012"/>
                  </a:cubicBezTo>
                  <a:cubicBezTo>
                    <a:pt x="4631" y="8901"/>
                    <a:pt x="4771" y="8789"/>
                    <a:pt x="4910" y="8678"/>
                  </a:cubicBezTo>
                  <a:cubicBezTo>
                    <a:pt x="4966" y="8650"/>
                    <a:pt x="4994" y="8622"/>
                    <a:pt x="5050" y="8594"/>
                  </a:cubicBezTo>
                  <a:cubicBezTo>
                    <a:pt x="5161" y="8482"/>
                    <a:pt x="5273" y="8399"/>
                    <a:pt x="5385" y="8287"/>
                  </a:cubicBezTo>
                  <a:cubicBezTo>
                    <a:pt x="5413" y="8259"/>
                    <a:pt x="5440" y="8259"/>
                    <a:pt x="5468" y="8231"/>
                  </a:cubicBezTo>
                  <a:cubicBezTo>
                    <a:pt x="5608" y="8092"/>
                    <a:pt x="5719" y="7952"/>
                    <a:pt x="5859" y="7841"/>
                  </a:cubicBezTo>
                  <a:cubicBezTo>
                    <a:pt x="5887" y="7785"/>
                    <a:pt x="5915" y="7757"/>
                    <a:pt x="5943" y="7729"/>
                  </a:cubicBezTo>
                  <a:cubicBezTo>
                    <a:pt x="6026" y="7617"/>
                    <a:pt x="6110" y="7506"/>
                    <a:pt x="6194" y="7394"/>
                  </a:cubicBezTo>
                  <a:cubicBezTo>
                    <a:pt x="6222" y="7366"/>
                    <a:pt x="6249" y="7310"/>
                    <a:pt x="6305" y="7283"/>
                  </a:cubicBezTo>
                  <a:cubicBezTo>
                    <a:pt x="6389" y="7143"/>
                    <a:pt x="6501" y="6976"/>
                    <a:pt x="6584" y="6836"/>
                  </a:cubicBezTo>
                  <a:cubicBezTo>
                    <a:pt x="6612" y="6808"/>
                    <a:pt x="6612" y="6808"/>
                    <a:pt x="6612" y="6808"/>
                  </a:cubicBezTo>
                  <a:cubicBezTo>
                    <a:pt x="6696" y="6641"/>
                    <a:pt x="6780" y="6501"/>
                    <a:pt x="6863" y="6362"/>
                  </a:cubicBezTo>
                  <a:cubicBezTo>
                    <a:pt x="6891" y="6306"/>
                    <a:pt x="6919" y="6278"/>
                    <a:pt x="6947" y="6222"/>
                  </a:cubicBezTo>
                  <a:cubicBezTo>
                    <a:pt x="7003" y="6083"/>
                    <a:pt x="7086" y="5943"/>
                    <a:pt x="7142" y="5804"/>
                  </a:cubicBezTo>
                  <a:cubicBezTo>
                    <a:pt x="7142" y="5776"/>
                    <a:pt x="7170" y="5748"/>
                    <a:pt x="7170" y="5720"/>
                  </a:cubicBezTo>
                  <a:cubicBezTo>
                    <a:pt x="7254" y="5553"/>
                    <a:pt x="7310" y="5385"/>
                    <a:pt x="7393" y="5190"/>
                  </a:cubicBezTo>
                  <a:cubicBezTo>
                    <a:pt x="7393" y="5162"/>
                    <a:pt x="7421" y="5134"/>
                    <a:pt x="7421" y="5079"/>
                  </a:cubicBezTo>
                  <a:cubicBezTo>
                    <a:pt x="7477" y="4939"/>
                    <a:pt x="7533" y="4800"/>
                    <a:pt x="7589" y="4632"/>
                  </a:cubicBezTo>
                  <a:cubicBezTo>
                    <a:pt x="7589" y="4604"/>
                    <a:pt x="7617" y="4576"/>
                    <a:pt x="7617" y="4521"/>
                  </a:cubicBezTo>
                  <a:cubicBezTo>
                    <a:pt x="7672" y="4353"/>
                    <a:pt x="7728" y="4158"/>
                    <a:pt x="7784" y="3963"/>
                  </a:cubicBezTo>
                  <a:cubicBezTo>
                    <a:pt x="7784" y="3935"/>
                    <a:pt x="7784" y="3935"/>
                    <a:pt x="7784" y="3935"/>
                  </a:cubicBezTo>
                  <a:cubicBezTo>
                    <a:pt x="7840" y="3739"/>
                    <a:pt x="7868" y="3572"/>
                    <a:pt x="7896" y="3377"/>
                  </a:cubicBezTo>
                  <a:lnTo>
                    <a:pt x="7923" y="3265"/>
                  </a:lnTo>
                  <a:cubicBezTo>
                    <a:pt x="8007" y="2875"/>
                    <a:pt x="8091" y="2456"/>
                    <a:pt x="8147" y="2038"/>
                  </a:cubicBezTo>
                  <a:cubicBezTo>
                    <a:pt x="8147" y="2010"/>
                    <a:pt x="8147" y="2010"/>
                    <a:pt x="8147" y="1982"/>
                  </a:cubicBezTo>
                  <a:cubicBezTo>
                    <a:pt x="8175" y="1759"/>
                    <a:pt x="8202" y="1563"/>
                    <a:pt x="8230" y="1368"/>
                  </a:cubicBezTo>
                  <a:cubicBezTo>
                    <a:pt x="8230" y="1340"/>
                    <a:pt x="8230" y="1340"/>
                    <a:pt x="8230" y="1340"/>
                  </a:cubicBezTo>
                  <a:cubicBezTo>
                    <a:pt x="8286" y="922"/>
                    <a:pt x="8314" y="475"/>
                    <a:pt x="8342" y="57"/>
                  </a:cubicBezTo>
                  <a:cubicBezTo>
                    <a:pt x="8342" y="29"/>
                    <a:pt x="8342" y="1"/>
                    <a:pt x="83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00"/>
            <p:cNvSpPr/>
            <p:nvPr/>
          </p:nvSpPr>
          <p:spPr>
            <a:xfrm>
              <a:off x="3401625" y="3388625"/>
              <a:ext cx="409425" cy="389200"/>
            </a:xfrm>
            <a:custGeom>
              <a:rect b="b" l="l" r="r" t="t"/>
              <a:pathLst>
                <a:path extrusionOk="0" h="15568" w="16377">
                  <a:moveTo>
                    <a:pt x="8537" y="0"/>
                  </a:moveTo>
                  <a:cubicBezTo>
                    <a:pt x="8509" y="335"/>
                    <a:pt x="8509" y="670"/>
                    <a:pt x="8481" y="1032"/>
                  </a:cubicBezTo>
                  <a:cubicBezTo>
                    <a:pt x="8481" y="1339"/>
                    <a:pt x="8481" y="1618"/>
                    <a:pt x="8454" y="1925"/>
                  </a:cubicBezTo>
                  <a:cubicBezTo>
                    <a:pt x="8454" y="2093"/>
                    <a:pt x="8454" y="2232"/>
                    <a:pt x="8454" y="2399"/>
                  </a:cubicBezTo>
                  <a:cubicBezTo>
                    <a:pt x="8426" y="2651"/>
                    <a:pt x="8426" y="2902"/>
                    <a:pt x="8426" y="3153"/>
                  </a:cubicBezTo>
                  <a:cubicBezTo>
                    <a:pt x="8398" y="3264"/>
                    <a:pt x="8398" y="3376"/>
                    <a:pt x="8398" y="3515"/>
                  </a:cubicBezTo>
                  <a:cubicBezTo>
                    <a:pt x="8370" y="3822"/>
                    <a:pt x="8370" y="4157"/>
                    <a:pt x="8342" y="4492"/>
                  </a:cubicBezTo>
                  <a:cubicBezTo>
                    <a:pt x="8342" y="4492"/>
                    <a:pt x="8342" y="4520"/>
                    <a:pt x="8342" y="4548"/>
                  </a:cubicBezTo>
                  <a:cubicBezTo>
                    <a:pt x="8314" y="4966"/>
                    <a:pt x="8286" y="5413"/>
                    <a:pt x="8230" y="5831"/>
                  </a:cubicBezTo>
                  <a:cubicBezTo>
                    <a:pt x="8230" y="5831"/>
                    <a:pt x="8230" y="5831"/>
                    <a:pt x="8230" y="5859"/>
                  </a:cubicBezTo>
                  <a:cubicBezTo>
                    <a:pt x="8202" y="6054"/>
                    <a:pt x="8175" y="6250"/>
                    <a:pt x="8147" y="6473"/>
                  </a:cubicBezTo>
                  <a:cubicBezTo>
                    <a:pt x="8147" y="6501"/>
                    <a:pt x="8147" y="6501"/>
                    <a:pt x="8147" y="6529"/>
                  </a:cubicBezTo>
                  <a:cubicBezTo>
                    <a:pt x="8091" y="6947"/>
                    <a:pt x="8007" y="7366"/>
                    <a:pt x="7923" y="7756"/>
                  </a:cubicBezTo>
                  <a:lnTo>
                    <a:pt x="7896" y="7868"/>
                  </a:lnTo>
                  <a:cubicBezTo>
                    <a:pt x="7868" y="8063"/>
                    <a:pt x="7840" y="8230"/>
                    <a:pt x="7784" y="8426"/>
                  </a:cubicBezTo>
                  <a:cubicBezTo>
                    <a:pt x="7784" y="8426"/>
                    <a:pt x="7784" y="8426"/>
                    <a:pt x="7784" y="8454"/>
                  </a:cubicBezTo>
                  <a:cubicBezTo>
                    <a:pt x="7728" y="8649"/>
                    <a:pt x="7672" y="8844"/>
                    <a:pt x="7617" y="9012"/>
                  </a:cubicBezTo>
                  <a:cubicBezTo>
                    <a:pt x="7617" y="9067"/>
                    <a:pt x="7589" y="9095"/>
                    <a:pt x="7589" y="9123"/>
                  </a:cubicBezTo>
                  <a:cubicBezTo>
                    <a:pt x="7533" y="9291"/>
                    <a:pt x="7477" y="9430"/>
                    <a:pt x="7421" y="9570"/>
                  </a:cubicBezTo>
                  <a:cubicBezTo>
                    <a:pt x="7421" y="9625"/>
                    <a:pt x="7393" y="9653"/>
                    <a:pt x="7393" y="9681"/>
                  </a:cubicBezTo>
                  <a:cubicBezTo>
                    <a:pt x="7310" y="9876"/>
                    <a:pt x="7254" y="10044"/>
                    <a:pt x="7170" y="10211"/>
                  </a:cubicBezTo>
                  <a:cubicBezTo>
                    <a:pt x="7170" y="10239"/>
                    <a:pt x="7142" y="10267"/>
                    <a:pt x="7142" y="10295"/>
                  </a:cubicBezTo>
                  <a:cubicBezTo>
                    <a:pt x="7086" y="10434"/>
                    <a:pt x="7003" y="10574"/>
                    <a:pt x="6947" y="10713"/>
                  </a:cubicBezTo>
                  <a:cubicBezTo>
                    <a:pt x="6919" y="10769"/>
                    <a:pt x="6891" y="10797"/>
                    <a:pt x="6863" y="10853"/>
                  </a:cubicBezTo>
                  <a:cubicBezTo>
                    <a:pt x="6780" y="10992"/>
                    <a:pt x="6696" y="11132"/>
                    <a:pt x="6612" y="11299"/>
                  </a:cubicBezTo>
                  <a:cubicBezTo>
                    <a:pt x="6612" y="11299"/>
                    <a:pt x="6612" y="11299"/>
                    <a:pt x="6584" y="11327"/>
                  </a:cubicBezTo>
                  <a:cubicBezTo>
                    <a:pt x="6501" y="11467"/>
                    <a:pt x="6389" y="11634"/>
                    <a:pt x="6305" y="11774"/>
                  </a:cubicBezTo>
                  <a:cubicBezTo>
                    <a:pt x="6249" y="11801"/>
                    <a:pt x="6222" y="11857"/>
                    <a:pt x="6194" y="11885"/>
                  </a:cubicBezTo>
                  <a:cubicBezTo>
                    <a:pt x="6110" y="11997"/>
                    <a:pt x="6026" y="12108"/>
                    <a:pt x="5943" y="12220"/>
                  </a:cubicBezTo>
                  <a:cubicBezTo>
                    <a:pt x="5915" y="12248"/>
                    <a:pt x="5887" y="12276"/>
                    <a:pt x="5859" y="12332"/>
                  </a:cubicBezTo>
                  <a:cubicBezTo>
                    <a:pt x="5719" y="12443"/>
                    <a:pt x="5608" y="12583"/>
                    <a:pt x="5468" y="12722"/>
                  </a:cubicBezTo>
                  <a:cubicBezTo>
                    <a:pt x="5440" y="12750"/>
                    <a:pt x="5413" y="12750"/>
                    <a:pt x="5385" y="12778"/>
                  </a:cubicBezTo>
                  <a:cubicBezTo>
                    <a:pt x="5273" y="12890"/>
                    <a:pt x="5161" y="12973"/>
                    <a:pt x="5050" y="13085"/>
                  </a:cubicBezTo>
                  <a:cubicBezTo>
                    <a:pt x="4994" y="13113"/>
                    <a:pt x="4966" y="13141"/>
                    <a:pt x="4910" y="13169"/>
                  </a:cubicBezTo>
                  <a:cubicBezTo>
                    <a:pt x="4771" y="13280"/>
                    <a:pt x="4631" y="13392"/>
                    <a:pt x="4464" y="13503"/>
                  </a:cubicBezTo>
                  <a:cubicBezTo>
                    <a:pt x="3941" y="13759"/>
                    <a:pt x="3306" y="13880"/>
                    <a:pt x="2614" y="13880"/>
                  </a:cubicBezTo>
                  <a:cubicBezTo>
                    <a:pt x="1794" y="13880"/>
                    <a:pt x="893" y="13710"/>
                    <a:pt x="0" y="13392"/>
                  </a:cubicBezTo>
                  <a:lnTo>
                    <a:pt x="0" y="13810"/>
                  </a:lnTo>
                  <a:lnTo>
                    <a:pt x="15345" y="15568"/>
                  </a:lnTo>
                  <a:lnTo>
                    <a:pt x="16377" y="558"/>
                  </a:lnTo>
                  <a:cubicBezTo>
                    <a:pt x="13782" y="419"/>
                    <a:pt x="11160" y="251"/>
                    <a:pt x="8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00"/>
            <p:cNvSpPr/>
            <p:nvPr/>
          </p:nvSpPr>
          <p:spPr>
            <a:xfrm>
              <a:off x="3396725" y="3766650"/>
              <a:ext cx="386425" cy="80225"/>
            </a:xfrm>
            <a:custGeom>
              <a:rect b="b" l="l" r="r" t="t"/>
              <a:pathLst>
                <a:path extrusionOk="0" h="3209" w="15457">
                  <a:moveTo>
                    <a:pt x="84" y="0"/>
                  </a:moveTo>
                  <a:lnTo>
                    <a:pt x="1" y="1144"/>
                  </a:lnTo>
                  <a:cubicBezTo>
                    <a:pt x="5078" y="2232"/>
                    <a:pt x="10156" y="2651"/>
                    <a:pt x="15345" y="3209"/>
                  </a:cubicBezTo>
                  <a:lnTo>
                    <a:pt x="15457" y="1786"/>
                  </a:lnTo>
                  <a:lnTo>
                    <a:pt x="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00"/>
            <p:cNvSpPr/>
            <p:nvPr/>
          </p:nvSpPr>
          <p:spPr>
            <a:xfrm>
              <a:off x="3375100" y="3795250"/>
              <a:ext cx="405275" cy="339700"/>
            </a:xfrm>
            <a:custGeom>
              <a:rect b="b" l="l" r="r" t="t"/>
              <a:pathLst>
                <a:path extrusionOk="0" h="13588" w="16211">
                  <a:moveTo>
                    <a:pt x="866" y="0"/>
                  </a:moveTo>
                  <a:lnTo>
                    <a:pt x="1" y="12527"/>
                  </a:lnTo>
                  <a:lnTo>
                    <a:pt x="15401" y="13587"/>
                  </a:lnTo>
                  <a:lnTo>
                    <a:pt x="16210" y="2065"/>
                  </a:lnTo>
                  <a:cubicBezTo>
                    <a:pt x="11021" y="1507"/>
                    <a:pt x="5943" y="1088"/>
                    <a:pt x="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00"/>
            <p:cNvSpPr/>
            <p:nvPr/>
          </p:nvSpPr>
          <p:spPr>
            <a:xfrm>
              <a:off x="4352975" y="2600475"/>
              <a:ext cx="297850" cy="226700"/>
            </a:xfrm>
            <a:custGeom>
              <a:rect b="b" l="l" r="r" t="t"/>
              <a:pathLst>
                <a:path extrusionOk="0" h="9068" w="11914">
                  <a:moveTo>
                    <a:pt x="10100" y="0"/>
                  </a:moveTo>
                  <a:cubicBezTo>
                    <a:pt x="6724" y="1311"/>
                    <a:pt x="3376" y="2902"/>
                    <a:pt x="0" y="4408"/>
                  </a:cubicBezTo>
                  <a:lnTo>
                    <a:pt x="1507" y="9067"/>
                  </a:lnTo>
                  <a:lnTo>
                    <a:pt x="11913" y="5747"/>
                  </a:lnTo>
                  <a:lnTo>
                    <a:pt x="101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00"/>
            <p:cNvSpPr/>
            <p:nvPr/>
          </p:nvSpPr>
          <p:spPr>
            <a:xfrm>
              <a:off x="4346700" y="2584425"/>
              <a:ext cx="258775" cy="126275"/>
            </a:xfrm>
            <a:custGeom>
              <a:rect b="b" l="l" r="r" t="t"/>
              <a:pathLst>
                <a:path extrusionOk="0" h="5051" w="10351">
                  <a:moveTo>
                    <a:pt x="10128" y="1"/>
                  </a:moveTo>
                  <a:lnTo>
                    <a:pt x="0" y="4241"/>
                  </a:lnTo>
                  <a:lnTo>
                    <a:pt x="251" y="5050"/>
                  </a:lnTo>
                  <a:cubicBezTo>
                    <a:pt x="3627" y="3544"/>
                    <a:pt x="6975" y="1953"/>
                    <a:pt x="10351" y="642"/>
                  </a:cubicBezTo>
                  <a:lnTo>
                    <a:pt x="101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00"/>
            <p:cNvSpPr/>
            <p:nvPr/>
          </p:nvSpPr>
          <p:spPr>
            <a:xfrm>
              <a:off x="4276250" y="2338225"/>
              <a:ext cx="313900" cy="320850"/>
            </a:xfrm>
            <a:custGeom>
              <a:rect b="b" l="l" r="r" t="t"/>
              <a:pathLst>
                <a:path extrusionOk="0" h="12834" w="12556">
                  <a:moveTo>
                    <a:pt x="9821" y="0"/>
                  </a:moveTo>
                  <a:cubicBezTo>
                    <a:pt x="6641" y="1897"/>
                    <a:pt x="3069" y="3153"/>
                    <a:pt x="1" y="5245"/>
                  </a:cubicBezTo>
                  <a:lnTo>
                    <a:pt x="2428" y="12834"/>
                  </a:lnTo>
                  <a:lnTo>
                    <a:pt x="12555" y="8593"/>
                  </a:lnTo>
                  <a:lnTo>
                    <a:pt x="98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00"/>
            <p:cNvSpPr/>
            <p:nvPr/>
          </p:nvSpPr>
          <p:spPr>
            <a:xfrm>
              <a:off x="4318800" y="1983900"/>
              <a:ext cx="164625" cy="145800"/>
            </a:xfrm>
            <a:custGeom>
              <a:rect b="b" l="l" r="r" t="t"/>
              <a:pathLst>
                <a:path extrusionOk="0" h="5832" w="6585">
                  <a:moveTo>
                    <a:pt x="3571" y="0"/>
                  </a:moveTo>
                  <a:cubicBezTo>
                    <a:pt x="2232" y="335"/>
                    <a:pt x="1033" y="670"/>
                    <a:pt x="503" y="1507"/>
                  </a:cubicBezTo>
                  <a:cubicBezTo>
                    <a:pt x="419" y="1619"/>
                    <a:pt x="363" y="1730"/>
                    <a:pt x="307" y="1842"/>
                  </a:cubicBezTo>
                  <a:cubicBezTo>
                    <a:pt x="307" y="1870"/>
                    <a:pt x="279" y="1898"/>
                    <a:pt x="279" y="1925"/>
                  </a:cubicBezTo>
                  <a:cubicBezTo>
                    <a:pt x="224" y="2037"/>
                    <a:pt x="168" y="2149"/>
                    <a:pt x="140" y="2288"/>
                  </a:cubicBezTo>
                  <a:cubicBezTo>
                    <a:pt x="140" y="2288"/>
                    <a:pt x="140" y="2316"/>
                    <a:pt x="140" y="2316"/>
                  </a:cubicBezTo>
                  <a:cubicBezTo>
                    <a:pt x="112" y="2456"/>
                    <a:pt x="84" y="2567"/>
                    <a:pt x="56" y="2707"/>
                  </a:cubicBezTo>
                  <a:cubicBezTo>
                    <a:pt x="56" y="2707"/>
                    <a:pt x="56" y="2735"/>
                    <a:pt x="56" y="2762"/>
                  </a:cubicBezTo>
                  <a:cubicBezTo>
                    <a:pt x="28" y="2874"/>
                    <a:pt x="0" y="3014"/>
                    <a:pt x="0" y="3153"/>
                  </a:cubicBezTo>
                  <a:cubicBezTo>
                    <a:pt x="0" y="3181"/>
                    <a:pt x="0" y="3209"/>
                    <a:pt x="0" y="3209"/>
                  </a:cubicBezTo>
                  <a:cubicBezTo>
                    <a:pt x="0" y="3516"/>
                    <a:pt x="28" y="3823"/>
                    <a:pt x="56" y="4129"/>
                  </a:cubicBezTo>
                  <a:cubicBezTo>
                    <a:pt x="56" y="4129"/>
                    <a:pt x="56" y="4129"/>
                    <a:pt x="56" y="4157"/>
                  </a:cubicBezTo>
                  <a:cubicBezTo>
                    <a:pt x="84" y="4325"/>
                    <a:pt x="140" y="4520"/>
                    <a:pt x="168" y="4715"/>
                  </a:cubicBezTo>
                  <a:cubicBezTo>
                    <a:pt x="196" y="4771"/>
                    <a:pt x="224" y="4827"/>
                    <a:pt x="224" y="4883"/>
                  </a:cubicBezTo>
                  <a:cubicBezTo>
                    <a:pt x="251" y="4966"/>
                    <a:pt x="279" y="5050"/>
                    <a:pt x="307" y="5134"/>
                  </a:cubicBezTo>
                  <a:cubicBezTo>
                    <a:pt x="1981" y="5385"/>
                    <a:pt x="3711" y="5608"/>
                    <a:pt x="5385" y="5664"/>
                  </a:cubicBezTo>
                  <a:lnTo>
                    <a:pt x="5441" y="5831"/>
                  </a:lnTo>
                  <a:cubicBezTo>
                    <a:pt x="5831" y="5692"/>
                    <a:pt x="6194" y="5469"/>
                    <a:pt x="6585" y="5134"/>
                  </a:cubicBezTo>
                  <a:lnTo>
                    <a:pt x="35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00"/>
            <p:cNvSpPr/>
            <p:nvPr/>
          </p:nvSpPr>
          <p:spPr>
            <a:xfrm>
              <a:off x="4326475" y="2112225"/>
              <a:ext cx="170200" cy="156825"/>
            </a:xfrm>
            <a:custGeom>
              <a:rect b="b" l="l" r="r" t="t"/>
              <a:pathLst>
                <a:path extrusionOk="0" h="6273" w="6808">
                  <a:moveTo>
                    <a:pt x="0" y="1"/>
                  </a:moveTo>
                  <a:cubicBezTo>
                    <a:pt x="0" y="57"/>
                    <a:pt x="28" y="140"/>
                    <a:pt x="56" y="196"/>
                  </a:cubicBezTo>
                  <a:cubicBezTo>
                    <a:pt x="56" y="252"/>
                    <a:pt x="84" y="280"/>
                    <a:pt x="84" y="308"/>
                  </a:cubicBezTo>
                  <a:cubicBezTo>
                    <a:pt x="140" y="503"/>
                    <a:pt x="223" y="670"/>
                    <a:pt x="279" y="866"/>
                  </a:cubicBezTo>
                  <a:cubicBezTo>
                    <a:pt x="307" y="894"/>
                    <a:pt x="335" y="949"/>
                    <a:pt x="335" y="977"/>
                  </a:cubicBezTo>
                  <a:cubicBezTo>
                    <a:pt x="419" y="1173"/>
                    <a:pt x="502" y="1340"/>
                    <a:pt x="614" y="1535"/>
                  </a:cubicBezTo>
                  <a:cubicBezTo>
                    <a:pt x="670" y="1675"/>
                    <a:pt x="726" y="1786"/>
                    <a:pt x="809" y="1926"/>
                  </a:cubicBezTo>
                  <a:cubicBezTo>
                    <a:pt x="1005" y="2316"/>
                    <a:pt x="1228" y="2679"/>
                    <a:pt x="1479" y="3042"/>
                  </a:cubicBezTo>
                  <a:cubicBezTo>
                    <a:pt x="1479" y="3042"/>
                    <a:pt x="1507" y="3070"/>
                    <a:pt x="1507" y="3070"/>
                  </a:cubicBezTo>
                  <a:cubicBezTo>
                    <a:pt x="1563" y="3181"/>
                    <a:pt x="1646" y="3265"/>
                    <a:pt x="1702" y="3377"/>
                  </a:cubicBezTo>
                  <a:cubicBezTo>
                    <a:pt x="1730" y="3405"/>
                    <a:pt x="1730" y="3405"/>
                    <a:pt x="1758" y="3432"/>
                  </a:cubicBezTo>
                  <a:cubicBezTo>
                    <a:pt x="1814" y="3516"/>
                    <a:pt x="1897" y="3628"/>
                    <a:pt x="1953" y="3711"/>
                  </a:cubicBezTo>
                  <a:cubicBezTo>
                    <a:pt x="1981" y="3739"/>
                    <a:pt x="1981" y="3739"/>
                    <a:pt x="2009" y="3767"/>
                  </a:cubicBezTo>
                  <a:cubicBezTo>
                    <a:pt x="2176" y="3990"/>
                    <a:pt x="2344" y="4186"/>
                    <a:pt x="2511" y="4409"/>
                  </a:cubicBezTo>
                  <a:cubicBezTo>
                    <a:pt x="2539" y="4409"/>
                    <a:pt x="2567" y="4437"/>
                    <a:pt x="2567" y="4465"/>
                  </a:cubicBezTo>
                  <a:cubicBezTo>
                    <a:pt x="2651" y="4548"/>
                    <a:pt x="2706" y="4604"/>
                    <a:pt x="2790" y="4688"/>
                  </a:cubicBezTo>
                  <a:cubicBezTo>
                    <a:pt x="2818" y="4716"/>
                    <a:pt x="2846" y="4744"/>
                    <a:pt x="2874" y="4772"/>
                  </a:cubicBezTo>
                  <a:cubicBezTo>
                    <a:pt x="2930" y="4855"/>
                    <a:pt x="2985" y="4911"/>
                    <a:pt x="3041" y="4967"/>
                  </a:cubicBezTo>
                  <a:cubicBezTo>
                    <a:pt x="3069" y="4995"/>
                    <a:pt x="3097" y="5023"/>
                    <a:pt x="3153" y="5051"/>
                  </a:cubicBezTo>
                  <a:cubicBezTo>
                    <a:pt x="3209" y="5134"/>
                    <a:pt x="3264" y="5190"/>
                    <a:pt x="3320" y="5246"/>
                  </a:cubicBezTo>
                  <a:cubicBezTo>
                    <a:pt x="3348" y="5274"/>
                    <a:pt x="3376" y="5302"/>
                    <a:pt x="3404" y="5330"/>
                  </a:cubicBezTo>
                  <a:cubicBezTo>
                    <a:pt x="3488" y="5413"/>
                    <a:pt x="3599" y="5497"/>
                    <a:pt x="3683" y="5553"/>
                  </a:cubicBezTo>
                  <a:cubicBezTo>
                    <a:pt x="4167" y="6053"/>
                    <a:pt x="4771" y="6273"/>
                    <a:pt x="5406" y="6273"/>
                  </a:cubicBezTo>
                  <a:cubicBezTo>
                    <a:pt x="5869" y="6273"/>
                    <a:pt x="6348" y="6155"/>
                    <a:pt x="6808" y="5943"/>
                  </a:cubicBezTo>
                  <a:lnTo>
                    <a:pt x="5134" y="698"/>
                  </a:lnTo>
                  <a:lnTo>
                    <a:pt x="5078" y="531"/>
                  </a:lnTo>
                  <a:cubicBezTo>
                    <a:pt x="3404" y="475"/>
                    <a:pt x="1674" y="25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00"/>
            <p:cNvSpPr/>
            <p:nvPr/>
          </p:nvSpPr>
          <p:spPr>
            <a:xfrm>
              <a:off x="3856375" y="2714850"/>
              <a:ext cx="387825" cy="43975"/>
            </a:xfrm>
            <a:custGeom>
              <a:rect b="b" l="l" r="r" t="t"/>
              <a:pathLst>
                <a:path extrusionOk="0" h="1759" w="15513">
                  <a:moveTo>
                    <a:pt x="0" y="1"/>
                  </a:moveTo>
                  <a:lnTo>
                    <a:pt x="0" y="1396"/>
                  </a:lnTo>
                  <a:cubicBezTo>
                    <a:pt x="5162" y="1507"/>
                    <a:pt x="10351" y="1730"/>
                    <a:pt x="15512" y="1758"/>
                  </a:cubicBezTo>
                  <a:lnTo>
                    <a:pt x="15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00"/>
            <p:cNvSpPr/>
            <p:nvPr/>
          </p:nvSpPr>
          <p:spPr>
            <a:xfrm>
              <a:off x="3856375" y="2487475"/>
              <a:ext cx="387825" cy="194625"/>
            </a:xfrm>
            <a:custGeom>
              <a:rect b="b" l="l" r="r" t="t"/>
              <a:pathLst>
                <a:path extrusionOk="0" h="7785" w="15513">
                  <a:moveTo>
                    <a:pt x="0" y="1"/>
                  </a:moveTo>
                  <a:lnTo>
                    <a:pt x="0" y="7756"/>
                  </a:lnTo>
                  <a:lnTo>
                    <a:pt x="15512" y="7784"/>
                  </a:lnTo>
                  <a:lnTo>
                    <a:pt x="15512" y="84"/>
                  </a:lnTo>
                  <a:cubicBezTo>
                    <a:pt x="14013" y="142"/>
                    <a:pt x="12501" y="163"/>
                    <a:pt x="10983" y="163"/>
                  </a:cubicBezTo>
                  <a:cubicBezTo>
                    <a:pt x="7333" y="163"/>
                    <a:pt x="3646" y="40"/>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00"/>
            <p:cNvSpPr/>
            <p:nvPr/>
          </p:nvSpPr>
          <p:spPr>
            <a:xfrm>
              <a:off x="3449050" y="2487475"/>
              <a:ext cx="392000" cy="193925"/>
            </a:xfrm>
            <a:custGeom>
              <a:rect b="b" l="l" r="r" t="t"/>
              <a:pathLst>
                <a:path extrusionOk="0" h="7757" w="15680">
                  <a:moveTo>
                    <a:pt x="15680" y="1"/>
                  </a:moveTo>
                  <a:cubicBezTo>
                    <a:pt x="11975" y="40"/>
                    <a:pt x="8257" y="163"/>
                    <a:pt x="4574" y="163"/>
                  </a:cubicBezTo>
                  <a:cubicBezTo>
                    <a:pt x="3042" y="163"/>
                    <a:pt x="1516" y="142"/>
                    <a:pt x="0" y="84"/>
                  </a:cubicBezTo>
                  <a:lnTo>
                    <a:pt x="0" y="7756"/>
                  </a:lnTo>
                  <a:lnTo>
                    <a:pt x="15680" y="7756"/>
                  </a:lnTo>
                  <a:lnTo>
                    <a:pt x="156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00"/>
            <p:cNvSpPr/>
            <p:nvPr/>
          </p:nvSpPr>
          <p:spPr>
            <a:xfrm>
              <a:off x="3449050" y="2714150"/>
              <a:ext cx="392000" cy="44675"/>
            </a:xfrm>
            <a:custGeom>
              <a:rect b="b" l="l" r="r" t="t"/>
              <a:pathLst>
                <a:path extrusionOk="0" h="1787" w="15680">
                  <a:moveTo>
                    <a:pt x="0" y="1"/>
                  </a:moveTo>
                  <a:lnTo>
                    <a:pt x="0" y="1786"/>
                  </a:lnTo>
                  <a:cubicBezTo>
                    <a:pt x="5217" y="1758"/>
                    <a:pt x="10462" y="1507"/>
                    <a:pt x="15680" y="1424"/>
                  </a:cubicBezTo>
                  <a:lnTo>
                    <a:pt x="15680" y="2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00"/>
            <p:cNvSpPr/>
            <p:nvPr/>
          </p:nvSpPr>
          <p:spPr>
            <a:xfrm>
              <a:off x="3427425" y="2749725"/>
              <a:ext cx="839075" cy="652875"/>
            </a:xfrm>
            <a:custGeom>
              <a:rect b="b" l="l" r="r" t="t"/>
              <a:pathLst>
                <a:path extrusionOk="0" h="26115" w="33563">
                  <a:moveTo>
                    <a:pt x="16545" y="1"/>
                  </a:moveTo>
                  <a:cubicBezTo>
                    <a:pt x="11327" y="84"/>
                    <a:pt x="6082" y="335"/>
                    <a:pt x="865" y="363"/>
                  </a:cubicBezTo>
                  <a:lnTo>
                    <a:pt x="865" y="7840"/>
                  </a:lnTo>
                  <a:lnTo>
                    <a:pt x="1144" y="7840"/>
                  </a:lnTo>
                  <a:lnTo>
                    <a:pt x="0" y="24524"/>
                  </a:lnTo>
                  <a:cubicBezTo>
                    <a:pt x="2455" y="24970"/>
                    <a:pt x="4966" y="25305"/>
                    <a:pt x="7505" y="25556"/>
                  </a:cubicBezTo>
                  <a:cubicBezTo>
                    <a:pt x="10128" y="25807"/>
                    <a:pt x="12750" y="25975"/>
                    <a:pt x="15345" y="26114"/>
                  </a:cubicBezTo>
                  <a:lnTo>
                    <a:pt x="16238" y="13420"/>
                  </a:lnTo>
                  <a:lnTo>
                    <a:pt x="17298" y="13420"/>
                  </a:lnTo>
                  <a:lnTo>
                    <a:pt x="18191" y="26114"/>
                  </a:lnTo>
                  <a:cubicBezTo>
                    <a:pt x="20785" y="25975"/>
                    <a:pt x="23436" y="25807"/>
                    <a:pt x="26058" y="25556"/>
                  </a:cubicBezTo>
                  <a:cubicBezTo>
                    <a:pt x="28569" y="25305"/>
                    <a:pt x="31080" y="24970"/>
                    <a:pt x="33563" y="24524"/>
                  </a:cubicBezTo>
                  <a:lnTo>
                    <a:pt x="32391" y="7840"/>
                  </a:lnTo>
                  <a:lnTo>
                    <a:pt x="32670" y="7840"/>
                  </a:lnTo>
                  <a:lnTo>
                    <a:pt x="32670" y="363"/>
                  </a:lnTo>
                  <a:cubicBezTo>
                    <a:pt x="27509" y="335"/>
                    <a:pt x="22320" y="112"/>
                    <a:pt x="17158" y="1"/>
                  </a:cubicBezTo>
                  <a:lnTo>
                    <a:pt x="17158" y="6501"/>
                  </a:lnTo>
                  <a:lnTo>
                    <a:pt x="16545" y="6501"/>
                  </a:lnTo>
                  <a:lnTo>
                    <a:pt x="16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00"/>
            <p:cNvSpPr/>
            <p:nvPr/>
          </p:nvSpPr>
          <p:spPr>
            <a:xfrm>
              <a:off x="3172150" y="1748850"/>
              <a:ext cx="668900" cy="742700"/>
            </a:xfrm>
            <a:custGeom>
              <a:rect b="b" l="l" r="r" t="t"/>
              <a:pathLst>
                <a:path extrusionOk="0" h="29708" w="26756">
                  <a:moveTo>
                    <a:pt x="24245" y="12555"/>
                  </a:moveTo>
                  <a:lnTo>
                    <a:pt x="24245" y="17158"/>
                  </a:lnTo>
                  <a:lnTo>
                    <a:pt x="14619" y="17158"/>
                  </a:lnTo>
                  <a:lnTo>
                    <a:pt x="14619" y="12555"/>
                  </a:lnTo>
                  <a:close/>
                  <a:moveTo>
                    <a:pt x="18023" y="0"/>
                  </a:moveTo>
                  <a:lnTo>
                    <a:pt x="8621" y="1730"/>
                  </a:lnTo>
                  <a:cubicBezTo>
                    <a:pt x="7198" y="1730"/>
                    <a:pt x="6082" y="2846"/>
                    <a:pt x="6082" y="4269"/>
                  </a:cubicBezTo>
                  <a:lnTo>
                    <a:pt x="6082" y="4520"/>
                  </a:lnTo>
                  <a:lnTo>
                    <a:pt x="4520" y="9402"/>
                  </a:lnTo>
                  <a:cubicBezTo>
                    <a:pt x="5859" y="9737"/>
                    <a:pt x="7059" y="10072"/>
                    <a:pt x="7617" y="10909"/>
                  </a:cubicBezTo>
                  <a:cubicBezTo>
                    <a:pt x="7673" y="11021"/>
                    <a:pt x="7728" y="11132"/>
                    <a:pt x="7784" y="11244"/>
                  </a:cubicBezTo>
                  <a:cubicBezTo>
                    <a:pt x="7812" y="11272"/>
                    <a:pt x="7812" y="11300"/>
                    <a:pt x="7812" y="11327"/>
                  </a:cubicBezTo>
                  <a:cubicBezTo>
                    <a:pt x="7868" y="11439"/>
                    <a:pt x="7924" y="11551"/>
                    <a:pt x="7952" y="11690"/>
                  </a:cubicBezTo>
                  <a:cubicBezTo>
                    <a:pt x="7952" y="11690"/>
                    <a:pt x="7952" y="11718"/>
                    <a:pt x="7979" y="11718"/>
                  </a:cubicBezTo>
                  <a:cubicBezTo>
                    <a:pt x="8007" y="11858"/>
                    <a:pt x="8035" y="11969"/>
                    <a:pt x="8035" y="12109"/>
                  </a:cubicBezTo>
                  <a:cubicBezTo>
                    <a:pt x="8035" y="12109"/>
                    <a:pt x="8063" y="12137"/>
                    <a:pt x="8063" y="12164"/>
                  </a:cubicBezTo>
                  <a:cubicBezTo>
                    <a:pt x="8063" y="12276"/>
                    <a:pt x="8091" y="12416"/>
                    <a:pt x="8091" y="12555"/>
                  </a:cubicBezTo>
                  <a:cubicBezTo>
                    <a:pt x="8091" y="12583"/>
                    <a:pt x="8091" y="12611"/>
                    <a:pt x="8091" y="12611"/>
                  </a:cubicBezTo>
                  <a:cubicBezTo>
                    <a:pt x="8091" y="12918"/>
                    <a:pt x="8091" y="13225"/>
                    <a:pt x="8035" y="13531"/>
                  </a:cubicBezTo>
                  <a:cubicBezTo>
                    <a:pt x="8035" y="13531"/>
                    <a:pt x="8035" y="13531"/>
                    <a:pt x="8035" y="13559"/>
                  </a:cubicBezTo>
                  <a:cubicBezTo>
                    <a:pt x="8007" y="13727"/>
                    <a:pt x="7979" y="13922"/>
                    <a:pt x="7924" y="14117"/>
                  </a:cubicBezTo>
                  <a:cubicBezTo>
                    <a:pt x="7896" y="14173"/>
                    <a:pt x="7896" y="14229"/>
                    <a:pt x="7868" y="14285"/>
                  </a:cubicBezTo>
                  <a:cubicBezTo>
                    <a:pt x="7840" y="14368"/>
                    <a:pt x="7840" y="14452"/>
                    <a:pt x="7812" y="14536"/>
                  </a:cubicBezTo>
                  <a:cubicBezTo>
                    <a:pt x="7784" y="14592"/>
                    <a:pt x="7756" y="14675"/>
                    <a:pt x="7728" y="14731"/>
                  </a:cubicBezTo>
                  <a:cubicBezTo>
                    <a:pt x="7728" y="14787"/>
                    <a:pt x="7728" y="14815"/>
                    <a:pt x="7700" y="14843"/>
                  </a:cubicBezTo>
                  <a:cubicBezTo>
                    <a:pt x="7645" y="15038"/>
                    <a:pt x="7561" y="15205"/>
                    <a:pt x="7505" y="15401"/>
                  </a:cubicBezTo>
                  <a:cubicBezTo>
                    <a:pt x="7477" y="15429"/>
                    <a:pt x="7477" y="15484"/>
                    <a:pt x="7449" y="15512"/>
                  </a:cubicBezTo>
                  <a:cubicBezTo>
                    <a:pt x="7366" y="15708"/>
                    <a:pt x="7282" y="15903"/>
                    <a:pt x="7198" y="16070"/>
                  </a:cubicBezTo>
                  <a:cubicBezTo>
                    <a:pt x="7115" y="16210"/>
                    <a:pt x="7059" y="16349"/>
                    <a:pt x="7003" y="16461"/>
                  </a:cubicBezTo>
                  <a:lnTo>
                    <a:pt x="6975" y="16461"/>
                  </a:lnTo>
                  <a:cubicBezTo>
                    <a:pt x="6780" y="16851"/>
                    <a:pt x="6557" y="17214"/>
                    <a:pt x="6305" y="17577"/>
                  </a:cubicBezTo>
                  <a:cubicBezTo>
                    <a:pt x="6305" y="17577"/>
                    <a:pt x="6305" y="17605"/>
                    <a:pt x="6278" y="17605"/>
                  </a:cubicBezTo>
                  <a:cubicBezTo>
                    <a:pt x="6222" y="17716"/>
                    <a:pt x="6138" y="17800"/>
                    <a:pt x="6082" y="17912"/>
                  </a:cubicBezTo>
                  <a:cubicBezTo>
                    <a:pt x="6054" y="17940"/>
                    <a:pt x="6054" y="17940"/>
                    <a:pt x="6026" y="17967"/>
                  </a:cubicBezTo>
                  <a:cubicBezTo>
                    <a:pt x="5971" y="18051"/>
                    <a:pt x="5887" y="18163"/>
                    <a:pt x="5831" y="18246"/>
                  </a:cubicBezTo>
                  <a:cubicBezTo>
                    <a:pt x="5803" y="18274"/>
                    <a:pt x="5803" y="18274"/>
                    <a:pt x="5775" y="18302"/>
                  </a:cubicBezTo>
                  <a:cubicBezTo>
                    <a:pt x="5608" y="18525"/>
                    <a:pt x="5441" y="18721"/>
                    <a:pt x="5273" y="18944"/>
                  </a:cubicBezTo>
                  <a:cubicBezTo>
                    <a:pt x="5245" y="18944"/>
                    <a:pt x="5217" y="18972"/>
                    <a:pt x="5217" y="19000"/>
                  </a:cubicBezTo>
                  <a:cubicBezTo>
                    <a:pt x="5134" y="19083"/>
                    <a:pt x="5078" y="19139"/>
                    <a:pt x="5022" y="19223"/>
                  </a:cubicBezTo>
                  <a:cubicBezTo>
                    <a:pt x="4966" y="19251"/>
                    <a:pt x="4938" y="19279"/>
                    <a:pt x="4911" y="19307"/>
                  </a:cubicBezTo>
                  <a:cubicBezTo>
                    <a:pt x="4855" y="19390"/>
                    <a:pt x="4799" y="19446"/>
                    <a:pt x="4743" y="19502"/>
                  </a:cubicBezTo>
                  <a:cubicBezTo>
                    <a:pt x="4715" y="19530"/>
                    <a:pt x="4687" y="19558"/>
                    <a:pt x="4659" y="19586"/>
                  </a:cubicBezTo>
                  <a:cubicBezTo>
                    <a:pt x="4576" y="19669"/>
                    <a:pt x="4520" y="19725"/>
                    <a:pt x="4464" y="19781"/>
                  </a:cubicBezTo>
                  <a:cubicBezTo>
                    <a:pt x="4436" y="19809"/>
                    <a:pt x="4408" y="19837"/>
                    <a:pt x="4380" y="19865"/>
                  </a:cubicBezTo>
                  <a:cubicBezTo>
                    <a:pt x="4297" y="19948"/>
                    <a:pt x="4213" y="20032"/>
                    <a:pt x="4129" y="20088"/>
                  </a:cubicBezTo>
                  <a:cubicBezTo>
                    <a:pt x="3630" y="20588"/>
                    <a:pt x="3018" y="20808"/>
                    <a:pt x="2381" y="20808"/>
                  </a:cubicBezTo>
                  <a:cubicBezTo>
                    <a:pt x="1915" y="20808"/>
                    <a:pt x="1436" y="20690"/>
                    <a:pt x="977" y="20478"/>
                  </a:cubicBezTo>
                  <a:lnTo>
                    <a:pt x="0" y="23575"/>
                  </a:lnTo>
                  <a:cubicBezTo>
                    <a:pt x="3181" y="25472"/>
                    <a:pt x="6752" y="26728"/>
                    <a:pt x="9793" y="28820"/>
                  </a:cubicBezTo>
                  <a:lnTo>
                    <a:pt x="10546" y="26477"/>
                  </a:lnTo>
                  <a:lnTo>
                    <a:pt x="11076" y="26477"/>
                  </a:lnTo>
                  <a:lnTo>
                    <a:pt x="11076" y="29629"/>
                  </a:lnTo>
                  <a:cubicBezTo>
                    <a:pt x="12592" y="29687"/>
                    <a:pt x="14118" y="29708"/>
                    <a:pt x="15650" y="29708"/>
                  </a:cubicBezTo>
                  <a:cubicBezTo>
                    <a:pt x="19333" y="29708"/>
                    <a:pt x="23051" y="29585"/>
                    <a:pt x="26756" y="29546"/>
                  </a:cubicBezTo>
                  <a:lnTo>
                    <a:pt x="26756" y="2232"/>
                  </a:lnTo>
                  <a:cubicBezTo>
                    <a:pt x="25640" y="3906"/>
                    <a:pt x="23910" y="6389"/>
                    <a:pt x="22320" y="7812"/>
                  </a:cubicBezTo>
                  <a:cubicBezTo>
                    <a:pt x="21176" y="5357"/>
                    <a:pt x="18888" y="2121"/>
                    <a:pt x="180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00"/>
            <p:cNvSpPr/>
            <p:nvPr/>
          </p:nvSpPr>
          <p:spPr>
            <a:xfrm>
              <a:off x="3856375" y="1748150"/>
              <a:ext cx="665425" cy="743400"/>
            </a:xfrm>
            <a:custGeom>
              <a:rect b="b" l="l" r="r" t="t"/>
              <a:pathLst>
                <a:path extrusionOk="0" h="29736" w="26617">
                  <a:moveTo>
                    <a:pt x="13057" y="12583"/>
                  </a:moveTo>
                  <a:lnTo>
                    <a:pt x="13057" y="17186"/>
                  </a:lnTo>
                  <a:lnTo>
                    <a:pt x="3404" y="17186"/>
                  </a:lnTo>
                  <a:lnTo>
                    <a:pt x="3404" y="12583"/>
                  </a:lnTo>
                  <a:close/>
                  <a:moveTo>
                    <a:pt x="8426" y="1"/>
                  </a:moveTo>
                  <a:cubicBezTo>
                    <a:pt x="7589" y="2121"/>
                    <a:pt x="5273" y="5385"/>
                    <a:pt x="4101" y="7840"/>
                  </a:cubicBezTo>
                  <a:cubicBezTo>
                    <a:pt x="2679" y="6529"/>
                    <a:pt x="1116" y="4353"/>
                    <a:pt x="0" y="2707"/>
                  </a:cubicBezTo>
                  <a:lnTo>
                    <a:pt x="0" y="29574"/>
                  </a:lnTo>
                  <a:cubicBezTo>
                    <a:pt x="3646" y="29613"/>
                    <a:pt x="7333" y="29736"/>
                    <a:pt x="10983" y="29736"/>
                  </a:cubicBezTo>
                  <a:cubicBezTo>
                    <a:pt x="12501" y="29736"/>
                    <a:pt x="14013" y="29715"/>
                    <a:pt x="15512" y="29657"/>
                  </a:cubicBezTo>
                  <a:lnTo>
                    <a:pt x="15512" y="26505"/>
                  </a:lnTo>
                  <a:lnTo>
                    <a:pt x="16042" y="26505"/>
                  </a:lnTo>
                  <a:lnTo>
                    <a:pt x="16796" y="28848"/>
                  </a:lnTo>
                  <a:cubicBezTo>
                    <a:pt x="19864" y="26756"/>
                    <a:pt x="23436" y="25500"/>
                    <a:pt x="26616" y="23603"/>
                  </a:cubicBezTo>
                  <a:lnTo>
                    <a:pt x="25612" y="20506"/>
                  </a:lnTo>
                  <a:cubicBezTo>
                    <a:pt x="25152" y="20718"/>
                    <a:pt x="24673" y="20836"/>
                    <a:pt x="24210" y="20836"/>
                  </a:cubicBezTo>
                  <a:cubicBezTo>
                    <a:pt x="23575" y="20836"/>
                    <a:pt x="22971" y="20616"/>
                    <a:pt x="22487" y="20116"/>
                  </a:cubicBezTo>
                  <a:cubicBezTo>
                    <a:pt x="22403" y="20060"/>
                    <a:pt x="22292" y="19976"/>
                    <a:pt x="22208" y="19893"/>
                  </a:cubicBezTo>
                  <a:cubicBezTo>
                    <a:pt x="22180" y="19865"/>
                    <a:pt x="22152" y="19837"/>
                    <a:pt x="22124" y="19809"/>
                  </a:cubicBezTo>
                  <a:cubicBezTo>
                    <a:pt x="22068" y="19753"/>
                    <a:pt x="22013" y="19697"/>
                    <a:pt x="21957" y="19614"/>
                  </a:cubicBezTo>
                  <a:cubicBezTo>
                    <a:pt x="21901" y="19586"/>
                    <a:pt x="21873" y="19558"/>
                    <a:pt x="21845" y="19530"/>
                  </a:cubicBezTo>
                  <a:cubicBezTo>
                    <a:pt x="21789" y="19474"/>
                    <a:pt x="21734" y="19418"/>
                    <a:pt x="21678" y="19335"/>
                  </a:cubicBezTo>
                  <a:cubicBezTo>
                    <a:pt x="21650" y="19307"/>
                    <a:pt x="21622" y="19279"/>
                    <a:pt x="21594" y="19251"/>
                  </a:cubicBezTo>
                  <a:cubicBezTo>
                    <a:pt x="21510" y="19167"/>
                    <a:pt x="21455" y="19111"/>
                    <a:pt x="21371" y="19028"/>
                  </a:cubicBezTo>
                  <a:cubicBezTo>
                    <a:pt x="21371" y="19000"/>
                    <a:pt x="21343" y="18972"/>
                    <a:pt x="21315" y="18972"/>
                  </a:cubicBezTo>
                  <a:cubicBezTo>
                    <a:pt x="21148" y="18749"/>
                    <a:pt x="20980" y="18553"/>
                    <a:pt x="20813" y="18330"/>
                  </a:cubicBezTo>
                  <a:cubicBezTo>
                    <a:pt x="20785" y="18302"/>
                    <a:pt x="20785" y="18302"/>
                    <a:pt x="20757" y="18274"/>
                  </a:cubicBezTo>
                  <a:cubicBezTo>
                    <a:pt x="20701" y="18191"/>
                    <a:pt x="20618" y="18079"/>
                    <a:pt x="20562" y="17995"/>
                  </a:cubicBezTo>
                  <a:cubicBezTo>
                    <a:pt x="20534" y="17968"/>
                    <a:pt x="20534" y="17968"/>
                    <a:pt x="20506" y="17940"/>
                  </a:cubicBezTo>
                  <a:cubicBezTo>
                    <a:pt x="20450" y="17828"/>
                    <a:pt x="20367" y="17744"/>
                    <a:pt x="20311" y="17633"/>
                  </a:cubicBezTo>
                  <a:cubicBezTo>
                    <a:pt x="20311" y="17633"/>
                    <a:pt x="20283" y="17605"/>
                    <a:pt x="20283" y="17605"/>
                  </a:cubicBezTo>
                  <a:cubicBezTo>
                    <a:pt x="20032" y="17242"/>
                    <a:pt x="19809" y="16879"/>
                    <a:pt x="19613" y="16489"/>
                  </a:cubicBezTo>
                  <a:cubicBezTo>
                    <a:pt x="19530" y="16349"/>
                    <a:pt x="19474" y="16238"/>
                    <a:pt x="19418" y="16098"/>
                  </a:cubicBezTo>
                  <a:cubicBezTo>
                    <a:pt x="19306" y="15903"/>
                    <a:pt x="19223" y="15736"/>
                    <a:pt x="19139" y="15540"/>
                  </a:cubicBezTo>
                  <a:cubicBezTo>
                    <a:pt x="19139" y="15512"/>
                    <a:pt x="19111" y="15457"/>
                    <a:pt x="19083" y="15429"/>
                  </a:cubicBezTo>
                  <a:cubicBezTo>
                    <a:pt x="19027" y="15233"/>
                    <a:pt x="18944" y="15066"/>
                    <a:pt x="18888" y="14871"/>
                  </a:cubicBezTo>
                  <a:cubicBezTo>
                    <a:pt x="18888" y="14843"/>
                    <a:pt x="18860" y="14815"/>
                    <a:pt x="18860" y="14759"/>
                  </a:cubicBezTo>
                  <a:cubicBezTo>
                    <a:pt x="18832" y="14703"/>
                    <a:pt x="18804" y="14620"/>
                    <a:pt x="18804" y="14564"/>
                  </a:cubicBezTo>
                  <a:cubicBezTo>
                    <a:pt x="18776" y="14480"/>
                    <a:pt x="18748" y="14396"/>
                    <a:pt x="18721" y="14313"/>
                  </a:cubicBezTo>
                  <a:cubicBezTo>
                    <a:pt x="18721" y="14257"/>
                    <a:pt x="18693" y="14201"/>
                    <a:pt x="18665" y="14145"/>
                  </a:cubicBezTo>
                  <a:cubicBezTo>
                    <a:pt x="18637" y="13950"/>
                    <a:pt x="18581" y="13755"/>
                    <a:pt x="18553" y="13587"/>
                  </a:cubicBezTo>
                  <a:cubicBezTo>
                    <a:pt x="18553" y="13559"/>
                    <a:pt x="18553" y="13559"/>
                    <a:pt x="18553" y="13559"/>
                  </a:cubicBezTo>
                  <a:cubicBezTo>
                    <a:pt x="18525" y="13253"/>
                    <a:pt x="18497" y="12946"/>
                    <a:pt x="18497" y="12639"/>
                  </a:cubicBezTo>
                  <a:cubicBezTo>
                    <a:pt x="18497" y="12639"/>
                    <a:pt x="18497" y="12611"/>
                    <a:pt x="18497" y="12583"/>
                  </a:cubicBezTo>
                  <a:cubicBezTo>
                    <a:pt x="18497" y="12444"/>
                    <a:pt x="18525" y="12304"/>
                    <a:pt x="18553" y="12192"/>
                  </a:cubicBezTo>
                  <a:cubicBezTo>
                    <a:pt x="18553" y="12165"/>
                    <a:pt x="18553" y="12137"/>
                    <a:pt x="18553" y="12137"/>
                  </a:cubicBezTo>
                  <a:cubicBezTo>
                    <a:pt x="18581" y="11997"/>
                    <a:pt x="18609" y="11886"/>
                    <a:pt x="18637" y="11746"/>
                  </a:cubicBezTo>
                  <a:cubicBezTo>
                    <a:pt x="18637" y="11746"/>
                    <a:pt x="18637" y="11718"/>
                    <a:pt x="18637" y="11718"/>
                  </a:cubicBezTo>
                  <a:cubicBezTo>
                    <a:pt x="18665" y="11579"/>
                    <a:pt x="18721" y="11467"/>
                    <a:pt x="18776" y="11355"/>
                  </a:cubicBezTo>
                  <a:cubicBezTo>
                    <a:pt x="18776" y="11328"/>
                    <a:pt x="18804" y="11300"/>
                    <a:pt x="18804" y="11272"/>
                  </a:cubicBezTo>
                  <a:cubicBezTo>
                    <a:pt x="18860" y="11160"/>
                    <a:pt x="18916" y="11049"/>
                    <a:pt x="19000" y="10937"/>
                  </a:cubicBezTo>
                  <a:cubicBezTo>
                    <a:pt x="19530" y="10100"/>
                    <a:pt x="20729" y="9765"/>
                    <a:pt x="22068" y="9430"/>
                  </a:cubicBezTo>
                  <a:lnTo>
                    <a:pt x="20534" y="4548"/>
                  </a:lnTo>
                  <a:lnTo>
                    <a:pt x="20534" y="4297"/>
                  </a:lnTo>
                  <a:cubicBezTo>
                    <a:pt x="20534" y="2874"/>
                    <a:pt x="19390" y="1758"/>
                    <a:pt x="17995" y="1758"/>
                  </a:cubicBezTo>
                  <a:lnTo>
                    <a:pt x="8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00"/>
            <p:cNvSpPr/>
            <p:nvPr/>
          </p:nvSpPr>
          <p:spPr>
            <a:xfrm>
              <a:off x="4078875" y="3362800"/>
              <a:ext cx="230175" cy="177900"/>
            </a:xfrm>
            <a:custGeom>
              <a:rect b="b" l="l" r="r" t="t"/>
              <a:pathLst>
                <a:path extrusionOk="0" h="7116" w="9207">
                  <a:moveTo>
                    <a:pt x="7505" y="1"/>
                  </a:moveTo>
                  <a:cubicBezTo>
                    <a:pt x="5022" y="447"/>
                    <a:pt x="2511" y="782"/>
                    <a:pt x="0" y="1033"/>
                  </a:cubicBezTo>
                  <a:cubicBezTo>
                    <a:pt x="0" y="1368"/>
                    <a:pt x="28" y="1703"/>
                    <a:pt x="28" y="2065"/>
                  </a:cubicBezTo>
                  <a:cubicBezTo>
                    <a:pt x="28" y="2372"/>
                    <a:pt x="56" y="2651"/>
                    <a:pt x="56" y="2958"/>
                  </a:cubicBezTo>
                  <a:cubicBezTo>
                    <a:pt x="56" y="3126"/>
                    <a:pt x="56" y="3265"/>
                    <a:pt x="84" y="3432"/>
                  </a:cubicBezTo>
                  <a:cubicBezTo>
                    <a:pt x="84" y="3684"/>
                    <a:pt x="84" y="3935"/>
                    <a:pt x="112" y="4186"/>
                  </a:cubicBezTo>
                  <a:cubicBezTo>
                    <a:pt x="112" y="4297"/>
                    <a:pt x="112" y="4409"/>
                    <a:pt x="112" y="4548"/>
                  </a:cubicBezTo>
                  <a:cubicBezTo>
                    <a:pt x="140" y="4855"/>
                    <a:pt x="140" y="5190"/>
                    <a:pt x="167" y="5525"/>
                  </a:cubicBezTo>
                  <a:cubicBezTo>
                    <a:pt x="2651" y="6111"/>
                    <a:pt x="5189" y="6501"/>
                    <a:pt x="7756" y="7115"/>
                  </a:cubicBezTo>
                  <a:cubicBezTo>
                    <a:pt x="8398" y="6892"/>
                    <a:pt x="8900" y="6390"/>
                    <a:pt x="9207" y="5525"/>
                  </a:cubicBezTo>
                  <a:lnTo>
                    <a:pt x="75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00"/>
            <p:cNvSpPr/>
            <p:nvPr/>
          </p:nvSpPr>
          <p:spPr>
            <a:xfrm>
              <a:off x="4083050" y="3500900"/>
              <a:ext cx="208575" cy="234725"/>
            </a:xfrm>
            <a:custGeom>
              <a:rect b="b" l="l" r="r" t="t"/>
              <a:pathLst>
                <a:path extrusionOk="0" h="9389" w="8343">
                  <a:moveTo>
                    <a:pt x="0" y="1"/>
                  </a:moveTo>
                  <a:cubicBezTo>
                    <a:pt x="0" y="1"/>
                    <a:pt x="0" y="29"/>
                    <a:pt x="0" y="57"/>
                  </a:cubicBezTo>
                  <a:cubicBezTo>
                    <a:pt x="28" y="475"/>
                    <a:pt x="84" y="922"/>
                    <a:pt x="112" y="1340"/>
                  </a:cubicBezTo>
                  <a:cubicBezTo>
                    <a:pt x="112" y="1340"/>
                    <a:pt x="112" y="1340"/>
                    <a:pt x="112" y="1368"/>
                  </a:cubicBezTo>
                  <a:cubicBezTo>
                    <a:pt x="140" y="1563"/>
                    <a:pt x="168" y="1759"/>
                    <a:pt x="196" y="1982"/>
                  </a:cubicBezTo>
                  <a:cubicBezTo>
                    <a:pt x="196" y="2010"/>
                    <a:pt x="196" y="2010"/>
                    <a:pt x="196" y="2038"/>
                  </a:cubicBezTo>
                  <a:cubicBezTo>
                    <a:pt x="279" y="2456"/>
                    <a:pt x="335" y="2875"/>
                    <a:pt x="419" y="3265"/>
                  </a:cubicBezTo>
                  <a:lnTo>
                    <a:pt x="447" y="3377"/>
                  </a:lnTo>
                  <a:cubicBezTo>
                    <a:pt x="475" y="3572"/>
                    <a:pt x="531" y="3739"/>
                    <a:pt x="558" y="3935"/>
                  </a:cubicBezTo>
                  <a:cubicBezTo>
                    <a:pt x="558" y="3935"/>
                    <a:pt x="586" y="3935"/>
                    <a:pt x="586" y="3963"/>
                  </a:cubicBezTo>
                  <a:cubicBezTo>
                    <a:pt x="614" y="4158"/>
                    <a:pt x="670" y="4353"/>
                    <a:pt x="726" y="4521"/>
                  </a:cubicBezTo>
                  <a:cubicBezTo>
                    <a:pt x="754" y="4576"/>
                    <a:pt x="754" y="4604"/>
                    <a:pt x="782" y="4632"/>
                  </a:cubicBezTo>
                  <a:cubicBezTo>
                    <a:pt x="810" y="4800"/>
                    <a:pt x="865" y="4939"/>
                    <a:pt x="921" y="5079"/>
                  </a:cubicBezTo>
                  <a:cubicBezTo>
                    <a:pt x="949" y="5134"/>
                    <a:pt x="949" y="5162"/>
                    <a:pt x="977" y="5190"/>
                  </a:cubicBezTo>
                  <a:cubicBezTo>
                    <a:pt x="1033" y="5385"/>
                    <a:pt x="1089" y="5553"/>
                    <a:pt x="1172" y="5720"/>
                  </a:cubicBezTo>
                  <a:cubicBezTo>
                    <a:pt x="1172" y="5748"/>
                    <a:pt x="1200" y="5776"/>
                    <a:pt x="1200" y="5804"/>
                  </a:cubicBezTo>
                  <a:cubicBezTo>
                    <a:pt x="1284" y="5943"/>
                    <a:pt x="1340" y="6083"/>
                    <a:pt x="1423" y="6222"/>
                  </a:cubicBezTo>
                  <a:cubicBezTo>
                    <a:pt x="1423" y="6278"/>
                    <a:pt x="1451" y="6306"/>
                    <a:pt x="1479" y="6362"/>
                  </a:cubicBezTo>
                  <a:cubicBezTo>
                    <a:pt x="1563" y="6501"/>
                    <a:pt x="1647" y="6641"/>
                    <a:pt x="1730" y="6808"/>
                  </a:cubicBezTo>
                  <a:cubicBezTo>
                    <a:pt x="1730" y="6808"/>
                    <a:pt x="1758" y="6808"/>
                    <a:pt x="1758" y="6836"/>
                  </a:cubicBezTo>
                  <a:cubicBezTo>
                    <a:pt x="1842" y="6976"/>
                    <a:pt x="1953" y="7143"/>
                    <a:pt x="2065" y="7283"/>
                  </a:cubicBezTo>
                  <a:cubicBezTo>
                    <a:pt x="2093" y="7310"/>
                    <a:pt x="2121" y="7366"/>
                    <a:pt x="2149" y="7394"/>
                  </a:cubicBezTo>
                  <a:cubicBezTo>
                    <a:pt x="2232" y="7506"/>
                    <a:pt x="2316" y="7617"/>
                    <a:pt x="2428" y="7729"/>
                  </a:cubicBezTo>
                  <a:cubicBezTo>
                    <a:pt x="2456" y="7757"/>
                    <a:pt x="2484" y="7785"/>
                    <a:pt x="2511" y="7841"/>
                  </a:cubicBezTo>
                  <a:cubicBezTo>
                    <a:pt x="2623" y="7952"/>
                    <a:pt x="2735" y="8092"/>
                    <a:pt x="2874" y="8231"/>
                  </a:cubicBezTo>
                  <a:cubicBezTo>
                    <a:pt x="2902" y="8259"/>
                    <a:pt x="2930" y="8259"/>
                    <a:pt x="2958" y="8287"/>
                  </a:cubicBezTo>
                  <a:cubicBezTo>
                    <a:pt x="3069" y="8399"/>
                    <a:pt x="3181" y="8482"/>
                    <a:pt x="3293" y="8594"/>
                  </a:cubicBezTo>
                  <a:cubicBezTo>
                    <a:pt x="3348" y="8622"/>
                    <a:pt x="3376" y="8650"/>
                    <a:pt x="3432" y="8678"/>
                  </a:cubicBezTo>
                  <a:cubicBezTo>
                    <a:pt x="3572" y="8789"/>
                    <a:pt x="3739" y="8901"/>
                    <a:pt x="3906" y="9012"/>
                  </a:cubicBezTo>
                  <a:cubicBezTo>
                    <a:pt x="4417" y="9268"/>
                    <a:pt x="5044" y="9389"/>
                    <a:pt x="5732" y="9389"/>
                  </a:cubicBezTo>
                  <a:cubicBezTo>
                    <a:pt x="6548" y="9389"/>
                    <a:pt x="7449" y="9219"/>
                    <a:pt x="8342" y="8901"/>
                  </a:cubicBezTo>
                  <a:lnTo>
                    <a:pt x="7840" y="1647"/>
                  </a:lnTo>
                  <a:cubicBezTo>
                    <a:pt x="7756" y="1647"/>
                    <a:pt x="7673" y="1619"/>
                    <a:pt x="7589" y="1591"/>
                  </a:cubicBezTo>
                  <a:cubicBezTo>
                    <a:pt x="5022" y="977"/>
                    <a:pt x="2484" y="587"/>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00"/>
            <p:cNvSpPr/>
            <p:nvPr/>
          </p:nvSpPr>
          <p:spPr>
            <a:xfrm>
              <a:off x="3841025" y="2714850"/>
              <a:ext cx="15375" cy="197425"/>
            </a:xfrm>
            <a:custGeom>
              <a:rect b="b" l="l" r="r" t="t"/>
              <a:pathLst>
                <a:path extrusionOk="0" h="7897" w="615">
                  <a:moveTo>
                    <a:pt x="1" y="1"/>
                  </a:moveTo>
                  <a:lnTo>
                    <a:pt x="1" y="1396"/>
                  </a:lnTo>
                  <a:lnTo>
                    <a:pt x="1" y="7896"/>
                  </a:lnTo>
                  <a:lnTo>
                    <a:pt x="614" y="7896"/>
                  </a:lnTo>
                  <a:lnTo>
                    <a:pt x="61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00"/>
            <p:cNvSpPr/>
            <p:nvPr/>
          </p:nvSpPr>
          <p:spPr>
            <a:xfrm>
              <a:off x="3841025" y="1798375"/>
              <a:ext cx="15375" cy="883025"/>
            </a:xfrm>
            <a:custGeom>
              <a:rect b="b" l="l" r="r" t="t"/>
              <a:pathLst>
                <a:path extrusionOk="0" h="35321" w="615">
                  <a:moveTo>
                    <a:pt x="140" y="0"/>
                  </a:moveTo>
                  <a:cubicBezTo>
                    <a:pt x="84" y="84"/>
                    <a:pt x="56" y="168"/>
                    <a:pt x="1" y="251"/>
                  </a:cubicBezTo>
                  <a:lnTo>
                    <a:pt x="1" y="35320"/>
                  </a:lnTo>
                  <a:lnTo>
                    <a:pt x="614" y="35320"/>
                  </a:lnTo>
                  <a:lnTo>
                    <a:pt x="614" y="698"/>
                  </a:lnTo>
                  <a:cubicBezTo>
                    <a:pt x="447" y="447"/>
                    <a:pt x="280" y="223"/>
                    <a:pt x="1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00"/>
            <p:cNvSpPr/>
            <p:nvPr/>
          </p:nvSpPr>
          <p:spPr>
            <a:xfrm>
              <a:off x="3882175" y="3388625"/>
              <a:ext cx="410150" cy="389900"/>
            </a:xfrm>
            <a:custGeom>
              <a:rect b="b" l="l" r="r" t="t"/>
              <a:pathLst>
                <a:path extrusionOk="0" h="15596" w="16406">
                  <a:moveTo>
                    <a:pt x="7868" y="0"/>
                  </a:moveTo>
                  <a:cubicBezTo>
                    <a:pt x="5246" y="251"/>
                    <a:pt x="2595" y="419"/>
                    <a:pt x="1" y="558"/>
                  </a:cubicBezTo>
                  <a:lnTo>
                    <a:pt x="1033" y="15596"/>
                  </a:lnTo>
                  <a:lnTo>
                    <a:pt x="16405" y="13810"/>
                  </a:lnTo>
                  <a:lnTo>
                    <a:pt x="16377" y="13392"/>
                  </a:lnTo>
                  <a:cubicBezTo>
                    <a:pt x="15484" y="13710"/>
                    <a:pt x="14583" y="13880"/>
                    <a:pt x="13767" y="13880"/>
                  </a:cubicBezTo>
                  <a:cubicBezTo>
                    <a:pt x="13079" y="13880"/>
                    <a:pt x="12452" y="13759"/>
                    <a:pt x="11941" y="13503"/>
                  </a:cubicBezTo>
                  <a:cubicBezTo>
                    <a:pt x="11774" y="13392"/>
                    <a:pt x="11607" y="13280"/>
                    <a:pt x="11467" y="13169"/>
                  </a:cubicBezTo>
                  <a:cubicBezTo>
                    <a:pt x="11411" y="13141"/>
                    <a:pt x="11383" y="13113"/>
                    <a:pt x="11328" y="13085"/>
                  </a:cubicBezTo>
                  <a:cubicBezTo>
                    <a:pt x="11216" y="12973"/>
                    <a:pt x="11104" y="12890"/>
                    <a:pt x="10993" y="12778"/>
                  </a:cubicBezTo>
                  <a:cubicBezTo>
                    <a:pt x="10965" y="12750"/>
                    <a:pt x="10937" y="12750"/>
                    <a:pt x="10909" y="12722"/>
                  </a:cubicBezTo>
                  <a:cubicBezTo>
                    <a:pt x="10770" y="12583"/>
                    <a:pt x="10658" y="12443"/>
                    <a:pt x="10546" y="12332"/>
                  </a:cubicBezTo>
                  <a:cubicBezTo>
                    <a:pt x="10519" y="12276"/>
                    <a:pt x="10491" y="12248"/>
                    <a:pt x="10463" y="12220"/>
                  </a:cubicBezTo>
                  <a:cubicBezTo>
                    <a:pt x="10351" y="12108"/>
                    <a:pt x="10267" y="11997"/>
                    <a:pt x="10184" y="11885"/>
                  </a:cubicBezTo>
                  <a:cubicBezTo>
                    <a:pt x="10156" y="11857"/>
                    <a:pt x="10128" y="11801"/>
                    <a:pt x="10100" y="11774"/>
                  </a:cubicBezTo>
                  <a:cubicBezTo>
                    <a:pt x="9988" y="11634"/>
                    <a:pt x="9877" y="11467"/>
                    <a:pt x="9793" y="11327"/>
                  </a:cubicBezTo>
                  <a:cubicBezTo>
                    <a:pt x="9793" y="11299"/>
                    <a:pt x="9765" y="11299"/>
                    <a:pt x="9765" y="11299"/>
                  </a:cubicBezTo>
                  <a:cubicBezTo>
                    <a:pt x="9682" y="11132"/>
                    <a:pt x="9598" y="10992"/>
                    <a:pt x="9514" y="10853"/>
                  </a:cubicBezTo>
                  <a:cubicBezTo>
                    <a:pt x="9486" y="10797"/>
                    <a:pt x="9458" y="10769"/>
                    <a:pt x="9458" y="10713"/>
                  </a:cubicBezTo>
                  <a:cubicBezTo>
                    <a:pt x="9375" y="10574"/>
                    <a:pt x="9319" y="10434"/>
                    <a:pt x="9235" y="10295"/>
                  </a:cubicBezTo>
                  <a:cubicBezTo>
                    <a:pt x="9235" y="10267"/>
                    <a:pt x="9207" y="10239"/>
                    <a:pt x="9207" y="10211"/>
                  </a:cubicBezTo>
                  <a:cubicBezTo>
                    <a:pt x="9124" y="10044"/>
                    <a:pt x="9068" y="9876"/>
                    <a:pt x="9012" y="9681"/>
                  </a:cubicBezTo>
                  <a:cubicBezTo>
                    <a:pt x="8984" y="9653"/>
                    <a:pt x="8984" y="9625"/>
                    <a:pt x="8956" y="9570"/>
                  </a:cubicBezTo>
                  <a:cubicBezTo>
                    <a:pt x="8900" y="9430"/>
                    <a:pt x="8845" y="9291"/>
                    <a:pt x="8817" y="9123"/>
                  </a:cubicBezTo>
                  <a:cubicBezTo>
                    <a:pt x="8789" y="9095"/>
                    <a:pt x="8789" y="9067"/>
                    <a:pt x="8761" y="9012"/>
                  </a:cubicBezTo>
                  <a:cubicBezTo>
                    <a:pt x="8705" y="8844"/>
                    <a:pt x="8649" y="8649"/>
                    <a:pt x="8621" y="8454"/>
                  </a:cubicBezTo>
                  <a:cubicBezTo>
                    <a:pt x="8621" y="8426"/>
                    <a:pt x="8593" y="8426"/>
                    <a:pt x="8593" y="8426"/>
                  </a:cubicBezTo>
                  <a:cubicBezTo>
                    <a:pt x="8566" y="8230"/>
                    <a:pt x="8510" y="8063"/>
                    <a:pt x="8482" y="7868"/>
                  </a:cubicBezTo>
                  <a:lnTo>
                    <a:pt x="8454" y="7756"/>
                  </a:lnTo>
                  <a:cubicBezTo>
                    <a:pt x="8370" y="7366"/>
                    <a:pt x="8314" y="6947"/>
                    <a:pt x="8231" y="6529"/>
                  </a:cubicBezTo>
                  <a:cubicBezTo>
                    <a:pt x="8231" y="6501"/>
                    <a:pt x="8231" y="6501"/>
                    <a:pt x="8231" y="6473"/>
                  </a:cubicBezTo>
                  <a:cubicBezTo>
                    <a:pt x="8203" y="6250"/>
                    <a:pt x="8175" y="6054"/>
                    <a:pt x="8147" y="5859"/>
                  </a:cubicBezTo>
                  <a:cubicBezTo>
                    <a:pt x="8147" y="5831"/>
                    <a:pt x="8147" y="5831"/>
                    <a:pt x="8147" y="5831"/>
                  </a:cubicBezTo>
                  <a:cubicBezTo>
                    <a:pt x="8119" y="5413"/>
                    <a:pt x="8063" y="4966"/>
                    <a:pt x="8035" y="4548"/>
                  </a:cubicBezTo>
                  <a:cubicBezTo>
                    <a:pt x="8035" y="4520"/>
                    <a:pt x="8035" y="4492"/>
                    <a:pt x="8035" y="4492"/>
                  </a:cubicBezTo>
                  <a:cubicBezTo>
                    <a:pt x="8008" y="4157"/>
                    <a:pt x="8008" y="3822"/>
                    <a:pt x="7980" y="3515"/>
                  </a:cubicBezTo>
                  <a:cubicBezTo>
                    <a:pt x="7980" y="3376"/>
                    <a:pt x="7980" y="3264"/>
                    <a:pt x="7980" y="3153"/>
                  </a:cubicBezTo>
                  <a:cubicBezTo>
                    <a:pt x="7952" y="2902"/>
                    <a:pt x="7952" y="2651"/>
                    <a:pt x="7952" y="2399"/>
                  </a:cubicBezTo>
                  <a:cubicBezTo>
                    <a:pt x="7924" y="2232"/>
                    <a:pt x="7924" y="2093"/>
                    <a:pt x="7924" y="1925"/>
                  </a:cubicBezTo>
                  <a:cubicBezTo>
                    <a:pt x="7924" y="1618"/>
                    <a:pt x="7896" y="1339"/>
                    <a:pt x="7896" y="1032"/>
                  </a:cubicBezTo>
                  <a:cubicBezTo>
                    <a:pt x="7896" y="670"/>
                    <a:pt x="7868" y="335"/>
                    <a:pt x="7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00"/>
            <p:cNvSpPr/>
            <p:nvPr/>
          </p:nvSpPr>
          <p:spPr>
            <a:xfrm>
              <a:off x="3910775" y="3766650"/>
              <a:ext cx="385725" cy="80225"/>
            </a:xfrm>
            <a:custGeom>
              <a:rect b="b" l="l" r="r" t="t"/>
              <a:pathLst>
                <a:path extrusionOk="0" h="3209" w="15429">
                  <a:moveTo>
                    <a:pt x="15345" y="0"/>
                  </a:moveTo>
                  <a:lnTo>
                    <a:pt x="0" y="1786"/>
                  </a:lnTo>
                  <a:lnTo>
                    <a:pt x="84" y="3209"/>
                  </a:lnTo>
                  <a:cubicBezTo>
                    <a:pt x="5301" y="2651"/>
                    <a:pt x="10379" y="2232"/>
                    <a:pt x="15429" y="1144"/>
                  </a:cubicBezTo>
                  <a:lnTo>
                    <a:pt x="153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00"/>
            <p:cNvSpPr/>
            <p:nvPr/>
          </p:nvSpPr>
          <p:spPr>
            <a:xfrm>
              <a:off x="3912875" y="3795250"/>
              <a:ext cx="405250" cy="339700"/>
            </a:xfrm>
            <a:custGeom>
              <a:rect b="b" l="l" r="r" t="t"/>
              <a:pathLst>
                <a:path extrusionOk="0" h="13588" w="16210">
                  <a:moveTo>
                    <a:pt x="15345" y="0"/>
                  </a:moveTo>
                  <a:cubicBezTo>
                    <a:pt x="10295" y="1088"/>
                    <a:pt x="5217" y="1507"/>
                    <a:pt x="0" y="2065"/>
                  </a:cubicBezTo>
                  <a:lnTo>
                    <a:pt x="809" y="13587"/>
                  </a:lnTo>
                  <a:lnTo>
                    <a:pt x="16209" y="12527"/>
                  </a:lnTo>
                  <a:lnTo>
                    <a:pt x="15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00"/>
            <p:cNvSpPr/>
            <p:nvPr/>
          </p:nvSpPr>
          <p:spPr>
            <a:xfrm>
              <a:off x="3617125" y="1704200"/>
              <a:ext cx="454800" cy="239975"/>
            </a:xfrm>
            <a:custGeom>
              <a:rect b="b" l="l" r="r" t="t"/>
              <a:pathLst>
                <a:path extrusionOk="0" h="9599" w="18192">
                  <a:moveTo>
                    <a:pt x="3739" y="1"/>
                  </a:moveTo>
                  <a:lnTo>
                    <a:pt x="1" y="1145"/>
                  </a:lnTo>
                  <a:cubicBezTo>
                    <a:pt x="57" y="1340"/>
                    <a:pt x="140" y="1563"/>
                    <a:pt x="224" y="1786"/>
                  </a:cubicBezTo>
                  <a:cubicBezTo>
                    <a:pt x="1089" y="3907"/>
                    <a:pt x="3377" y="7143"/>
                    <a:pt x="4521" y="9598"/>
                  </a:cubicBezTo>
                  <a:cubicBezTo>
                    <a:pt x="6111" y="8175"/>
                    <a:pt x="7841" y="5692"/>
                    <a:pt x="8957" y="4018"/>
                  </a:cubicBezTo>
                  <a:cubicBezTo>
                    <a:pt x="9012" y="3935"/>
                    <a:pt x="9040" y="3851"/>
                    <a:pt x="9096" y="3767"/>
                  </a:cubicBezTo>
                  <a:cubicBezTo>
                    <a:pt x="9236" y="3990"/>
                    <a:pt x="9403" y="4214"/>
                    <a:pt x="9570" y="4465"/>
                  </a:cubicBezTo>
                  <a:cubicBezTo>
                    <a:pt x="10686" y="6111"/>
                    <a:pt x="12249" y="8287"/>
                    <a:pt x="13671" y="9598"/>
                  </a:cubicBezTo>
                  <a:cubicBezTo>
                    <a:pt x="14843" y="7143"/>
                    <a:pt x="17159" y="3879"/>
                    <a:pt x="17996" y="1759"/>
                  </a:cubicBezTo>
                  <a:cubicBezTo>
                    <a:pt x="18080" y="1535"/>
                    <a:pt x="18135" y="1340"/>
                    <a:pt x="18191" y="1145"/>
                  </a:cubicBezTo>
                  <a:lnTo>
                    <a:pt x="14481" y="1"/>
                  </a:lnTo>
                  <a:lnTo>
                    <a:pt x="9096" y="3321"/>
                  </a:lnTo>
                  <a:lnTo>
                    <a:pt x="3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00"/>
            <p:cNvSpPr/>
            <p:nvPr/>
          </p:nvSpPr>
          <p:spPr>
            <a:xfrm>
              <a:off x="3093325" y="2552350"/>
              <a:ext cx="263675" cy="137425"/>
            </a:xfrm>
            <a:custGeom>
              <a:rect b="b" l="l" r="r" t="t"/>
              <a:pathLst>
                <a:path extrusionOk="0" h="5497" w="10547">
                  <a:moveTo>
                    <a:pt x="419" y="0"/>
                  </a:moveTo>
                  <a:lnTo>
                    <a:pt x="1" y="1256"/>
                  </a:lnTo>
                  <a:lnTo>
                    <a:pt x="10128" y="5496"/>
                  </a:lnTo>
                  <a:lnTo>
                    <a:pt x="10547" y="4241"/>
                  </a:lnTo>
                  <a:lnTo>
                    <a:pt x="419"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00"/>
            <p:cNvSpPr/>
            <p:nvPr/>
          </p:nvSpPr>
          <p:spPr>
            <a:xfrm>
              <a:off x="3398825" y="3733875"/>
              <a:ext cx="386425" cy="77425"/>
            </a:xfrm>
            <a:custGeom>
              <a:rect b="b" l="l" r="r" t="t"/>
              <a:pathLst>
                <a:path extrusionOk="0" h="3097" w="15457">
                  <a:moveTo>
                    <a:pt x="112" y="0"/>
                  </a:moveTo>
                  <a:lnTo>
                    <a:pt x="0" y="1311"/>
                  </a:lnTo>
                  <a:lnTo>
                    <a:pt x="15373" y="3097"/>
                  </a:lnTo>
                  <a:lnTo>
                    <a:pt x="15457" y="1758"/>
                  </a:lnTo>
                  <a:lnTo>
                    <a:pt x="112"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00"/>
            <p:cNvSpPr/>
            <p:nvPr/>
          </p:nvSpPr>
          <p:spPr>
            <a:xfrm>
              <a:off x="4336925" y="2553050"/>
              <a:ext cx="262975" cy="137425"/>
            </a:xfrm>
            <a:custGeom>
              <a:rect b="b" l="l" r="r" t="t"/>
              <a:pathLst>
                <a:path extrusionOk="0" h="5497" w="10519">
                  <a:moveTo>
                    <a:pt x="10128" y="0"/>
                  </a:moveTo>
                  <a:lnTo>
                    <a:pt x="1" y="4241"/>
                  </a:lnTo>
                  <a:lnTo>
                    <a:pt x="391" y="5496"/>
                  </a:lnTo>
                  <a:lnTo>
                    <a:pt x="10519" y="1256"/>
                  </a:lnTo>
                  <a:lnTo>
                    <a:pt x="10128"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00"/>
            <p:cNvSpPr/>
            <p:nvPr/>
          </p:nvSpPr>
          <p:spPr>
            <a:xfrm>
              <a:off x="3907975" y="3733875"/>
              <a:ext cx="386425" cy="77425"/>
            </a:xfrm>
            <a:custGeom>
              <a:rect b="b" l="l" r="r" t="t"/>
              <a:pathLst>
                <a:path extrusionOk="0" h="3097" w="15457">
                  <a:moveTo>
                    <a:pt x="15373" y="0"/>
                  </a:moveTo>
                  <a:lnTo>
                    <a:pt x="1" y="1786"/>
                  </a:lnTo>
                  <a:lnTo>
                    <a:pt x="112" y="3097"/>
                  </a:lnTo>
                  <a:lnTo>
                    <a:pt x="15457" y="1311"/>
                  </a:lnTo>
                  <a:lnTo>
                    <a:pt x="15373"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00"/>
            <p:cNvSpPr/>
            <p:nvPr/>
          </p:nvSpPr>
          <p:spPr>
            <a:xfrm>
              <a:off x="3449050" y="2681375"/>
              <a:ext cx="795150" cy="33500"/>
            </a:xfrm>
            <a:custGeom>
              <a:rect b="b" l="l" r="r" t="t"/>
              <a:pathLst>
                <a:path extrusionOk="0" h="1340" w="31806">
                  <a:moveTo>
                    <a:pt x="0" y="0"/>
                  </a:moveTo>
                  <a:lnTo>
                    <a:pt x="0" y="1312"/>
                  </a:lnTo>
                  <a:lnTo>
                    <a:pt x="15680" y="1340"/>
                  </a:lnTo>
                  <a:lnTo>
                    <a:pt x="31805" y="1340"/>
                  </a:lnTo>
                  <a:lnTo>
                    <a:pt x="31805" y="28"/>
                  </a:lnTo>
                  <a:lnTo>
                    <a:pt x="16293" y="0"/>
                  </a:ln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00"/>
            <p:cNvSpPr/>
            <p:nvPr/>
          </p:nvSpPr>
          <p:spPr>
            <a:xfrm>
              <a:off x="3537625" y="2062725"/>
              <a:ext cx="240650" cy="115100"/>
            </a:xfrm>
            <a:custGeom>
              <a:rect b="b" l="l" r="r" t="t"/>
              <a:pathLst>
                <a:path extrusionOk="0" h="4604" w="9626">
                  <a:moveTo>
                    <a:pt x="0" y="0"/>
                  </a:moveTo>
                  <a:lnTo>
                    <a:pt x="0" y="4603"/>
                  </a:lnTo>
                  <a:lnTo>
                    <a:pt x="9626" y="4603"/>
                  </a:lnTo>
                  <a:lnTo>
                    <a:pt x="96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00"/>
            <p:cNvSpPr/>
            <p:nvPr/>
          </p:nvSpPr>
          <p:spPr>
            <a:xfrm>
              <a:off x="3941450" y="2062725"/>
              <a:ext cx="241375" cy="115100"/>
            </a:xfrm>
            <a:custGeom>
              <a:rect b="b" l="l" r="r" t="t"/>
              <a:pathLst>
                <a:path extrusionOk="0" h="4604" w="9655">
                  <a:moveTo>
                    <a:pt x="1" y="0"/>
                  </a:moveTo>
                  <a:lnTo>
                    <a:pt x="1" y="4603"/>
                  </a:lnTo>
                  <a:lnTo>
                    <a:pt x="9654" y="4603"/>
                  </a:lnTo>
                  <a:lnTo>
                    <a:pt x="96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00"/>
            <p:cNvSpPr/>
            <p:nvPr/>
          </p:nvSpPr>
          <p:spPr>
            <a:xfrm>
              <a:off x="3984000" y="4637100"/>
              <a:ext cx="283900" cy="77450"/>
            </a:xfrm>
            <a:custGeom>
              <a:rect b="b" l="l" r="r" t="t"/>
              <a:pathLst>
                <a:path extrusionOk="0" h="3098" w="11356">
                  <a:moveTo>
                    <a:pt x="11356" y="1"/>
                  </a:moveTo>
                  <a:cubicBezTo>
                    <a:pt x="9214" y="445"/>
                    <a:pt x="6738" y="582"/>
                    <a:pt x="4487" y="582"/>
                  </a:cubicBezTo>
                  <a:cubicBezTo>
                    <a:pt x="2781" y="582"/>
                    <a:pt x="1204" y="503"/>
                    <a:pt x="1" y="419"/>
                  </a:cubicBezTo>
                  <a:lnTo>
                    <a:pt x="1" y="419"/>
                  </a:lnTo>
                  <a:lnTo>
                    <a:pt x="112" y="2232"/>
                  </a:lnTo>
                  <a:cubicBezTo>
                    <a:pt x="3739" y="2763"/>
                    <a:pt x="7534" y="3014"/>
                    <a:pt x="11272" y="3097"/>
                  </a:cubicBezTo>
                  <a:lnTo>
                    <a:pt x="113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00"/>
            <p:cNvSpPr/>
            <p:nvPr/>
          </p:nvSpPr>
          <p:spPr>
            <a:xfrm>
              <a:off x="3986800" y="4692900"/>
              <a:ext cx="573350" cy="288750"/>
            </a:xfrm>
            <a:custGeom>
              <a:rect b="b" l="l" r="r" t="t"/>
              <a:pathLst>
                <a:path extrusionOk="0" h="11550" w="22934">
                  <a:moveTo>
                    <a:pt x="0" y="0"/>
                  </a:moveTo>
                  <a:lnTo>
                    <a:pt x="196" y="3739"/>
                  </a:lnTo>
                  <a:cubicBezTo>
                    <a:pt x="196" y="3739"/>
                    <a:pt x="196" y="3990"/>
                    <a:pt x="196" y="4436"/>
                  </a:cubicBezTo>
                  <a:cubicBezTo>
                    <a:pt x="531" y="4604"/>
                    <a:pt x="782" y="4743"/>
                    <a:pt x="1005" y="4743"/>
                  </a:cubicBezTo>
                  <a:cubicBezTo>
                    <a:pt x="4101" y="9151"/>
                    <a:pt x="9208" y="11550"/>
                    <a:pt x="14446" y="11550"/>
                  </a:cubicBezTo>
                  <a:cubicBezTo>
                    <a:pt x="17230" y="11550"/>
                    <a:pt x="20051" y="10872"/>
                    <a:pt x="22627" y="9458"/>
                  </a:cubicBezTo>
                  <a:cubicBezTo>
                    <a:pt x="22710" y="9458"/>
                    <a:pt x="22822" y="9430"/>
                    <a:pt x="22933" y="9402"/>
                  </a:cubicBezTo>
                  <a:cubicBezTo>
                    <a:pt x="22320" y="7003"/>
                    <a:pt x="19669" y="6557"/>
                    <a:pt x="13922" y="4966"/>
                  </a:cubicBezTo>
                  <a:cubicBezTo>
                    <a:pt x="13587" y="4855"/>
                    <a:pt x="11132" y="2818"/>
                    <a:pt x="11132" y="1479"/>
                  </a:cubicBezTo>
                  <a:lnTo>
                    <a:pt x="11160" y="865"/>
                  </a:lnTo>
                  <a:cubicBezTo>
                    <a:pt x="7422" y="782"/>
                    <a:pt x="3627" y="531"/>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00"/>
            <p:cNvSpPr/>
            <p:nvPr/>
          </p:nvSpPr>
          <p:spPr>
            <a:xfrm>
              <a:off x="3924725" y="4354625"/>
              <a:ext cx="402475" cy="297050"/>
            </a:xfrm>
            <a:custGeom>
              <a:rect b="b" l="l" r="r" t="t"/>
              <a:pathLst>
                <a:path extrusionOk="0" h="11882" w="16099">
                  <a:moveTo>
                    <a:pt x="14899" y="0"/>
                  </a:moveTo>
                  <a:lnTo>
                    <a:pt x="0" y="28"/>
                  </a:lnTo>
                  <a:lnTo>
                    <a:pt x="0" y="11495"/>
                  </a:lnTo>
                  <a:cubicBezTo>
                    <a:pt x="0" y="11495"/>
                    <a:pt x="921" y="11606"/>
                    <a:pt x="2372" y="11718"/>
                  </a:cubicBezTo>
                  <a:cubicBezTo>
                    <a:pt x="3575" y="11802"/>
                    <a:pt x="5152" y="11881"/>
                    <a:pt x="6858" y="11881"/>
                  </a:cubicBezTo>
                  <a:cubicBezTo>
                    <a:pt x="9109" y="11881"/>
                    <a:pt x="11585" y="11744"/>
                    <a:pt x="13727" y="11300"/>
                  </a:cubicBezTo>
                  <a:cubicBezTo>
                    <a:pt x="14564" y="11104"/>
                    <a:pt x="15373" y="10881"/>
                    <a:pt x="16098" y="10602"/>
                  </a:cubicBezTo>
                  <a:cubicBezTo>
                    <a:pt x="15261" y="3571"/>
                    <a:pt x="14899" y="0"/>
                    <a:pt x="14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00"/>
            <p:cNvSpPr/>
            <p:nvPr/>
          </p:nvSpPr>
          <p:spPr>
            <a:xfrm>
              <a:off x="3990975" y="4803800"/>
              <a:ext cx="572650" cy="225300"/>
            </a:xfrm>
            <a:custGeom>
              <a:rect b="b" l="l" r="r" t="t"/>
              <a:pathLst>
                <a:path extrusionOk="0" h="9012" w="22906">
                  <a:moveTo>
                    <a:pt x="29" y="0"/>
                  </a:moveTo>
                  <a:cubicBezTo>
                    <a:pt x="29" y="1088"/>
                    <a:pt x="1" y="3404"/>
                    <a:pt x="57" y="6724"/>
                  </a:cubicBezTo>
                  <a:cubicBezTo>
                    <a:pt x="57" y="6724"/>
                    <a:pt x="168" y="6780"/>
                    <a:pt x="447" y="6836"/>
                  </a:cubicBezTo>
                  <a:lnTo>
                    <a:pt x="447" y="7784"/>
                  </a:lnTo>
                  <a:cubicBezTo>
                    <a:pt x="559" y="7784"/>
                    <a:pt x="670" y="7784"/>
                    <a:pt x="782" y="7812"/>
                  </a:cubicBezTo>
                  <a:cubicBezTo>
                    <a:pt x="1033" y="7868"/>
                    <a:pt x="1256" y="7924"/>
                    <a:pt x="1507" y="7952"/>
                  </a:cubicBezTo>
                  <a:lnTo>
                    <a:pt x="1507" y="7087"/>
                  </a:lnTo>
                  <a:cubicBezTo>
                    <a:pt x="1926" y="7170"/>
                    <a:pt x="2400" y="7254"/>
                    <a:pt x="3042" y="7338"/>
                  </a:cubicBezTo>
                  <a:lnTo>
                    <a:pt x="3042" y="8231"/>
                  </a:lnTo>
                  <a:cubicBezTo>
                    <a:pt x="3377" y="8286"/>
                    <a:pt x="3739" y="8342"/>
                    <a:pt x="4074" y="8370"/>
                  </a:cubicBezTo>
                  <a:lnTo>
                    <a:pt x="4074" y="7477"/>
                  </a:lnTo>
                  <a:cubicBezTo>
                    <a:pt x="4548" y="7533"/>
                    <a:pt x="5051" y="7589"/>
                    <a:pt x="5609" y="7645"/>
                  </a:cubicBezTo>
                  <a:lnTo>
                    <a:pt x="5609" y="8565"/>
                  </a:lnTo>
                  <a:cubicBezTo>
                    <a:pt x="5943" y="8593"/>
                    <a:pt x="6306" y="8621"/>
                    <a:pt x="6641" y="8677"/>
                  </a:cubicBezTo>
                  <a:lnTo>
                    <a:pt x="6641" y="7756"/>
                  </a:lnTo>
                  <a:cubicBezTo>
                    <a:pt x="7143" y="7784"/>
                    <a:pt x="7645" y="7840"/>
                    <a:pt x="8175" y="7868"/>
                  </a:cubicBezTo>
                  <a:lnTo>
                    <a:pt x="8175" y="8789"/>
                  </a:lnTo>
                  <a:cubicBezTo>
                    <a:pt x="8538" y="8817"/>
                    <a:pt x="8873" y="8844"/>
                    <a:pt x="9235" y="8844"/>
                  </a:cubicBezTo>
                  <a:lnTo>
                    <a:pt x="9235" y="7952"/>
                  </a:lnTo>
                  <a:cubicBezTo>
                    <a:pt x="9710" y="7980"/>
                    <a:pt x="10212" y="8007"/>
                    <a:pt x="10742" y="8035"/>
                  </a:cubicBezTo>
                  <a:lnTo>
                    <a:pt x="10742" y="8928"/>
                  </a:lnTo>
                  <a:cubicBezTo>
                    <a:pt x="11105" y="8928"/>
                    <a:pt x="11439" y="8956"/>
                    <a:pt x="11802" y="8956"/>
                  </a:cubicBezTo>
                  <a:lnTo>
                    <a:pt x="11802" y="8063"/>
                  </a:lnTo>
                  <a:cubicBezTo>
                    <a:pt x="12332" y="8091"/>
                    <a:pt x="12834" y="8091"/>
                    <a:pt x="13337" y="8091"/>
                  </a:cubicBezTo>
                  <a:lnTo>
                    <a:pt x="13337" y="8984"/>
                  </a:lnTo>
                  <a:lnTo>
                    <a:pt x="13448" y="8984"/>
                  </a:lnTo>
                  <a:cubicBezTo>
                    <a:pt x="13727" y="9012"/>
                    <a:pt x="14062" y="9012"/>
                    <a:pt x="14369" y="9012"/>
                  </a:cubicBezTo>
                  <a:lnTo>
                    <a:pt x="14369" y="8091"/>
                  </a:lnTo>
                  <a:cubicBezTo>
                    <a:pt x="14899" y="8063"/>
                    <a:pt x="15401" y="8035"/>
                    <a:pt x="15903" y="8007"/>
                  </a:cubicBezTo>
                  <a:lnTo>
                    <a:pt x="15903" y="8817"/>
                  </a:lnTo>
                  <a:cubicBezTo>
                    <a:pt x="16238" y="8733"/>
                    <a:pt x="16601" y="8677"/>
                    <a:pt x="16936" y="8621"/>
                  </a:cubicBezTo>
                  <a:lnTo>
                    <a:pt x="16936" y="7952"/>
                  </a:lnTo>
                  <a:cubicBezTo>
                    <a:pt x="17494" y="7896"/>
                    <a:pt x="17996" y="7840"/>
                    <a:pt x="18470" y="7756"/>
                  </a:cubicBezTo>
                  <a:lnTo>
                    <a:pt x="18470" y="8482"/>
                  </a:lnTo>
                  <a:cubicBezTo>
                    <a:pt x="18693" y="8454"/>
                    <a:pt x="18944" y="8426"/>
                    <a:pt x="19167" y="8398"/>
                  </a:cubicBezTo>
                  <a:cubicBezTo>
                    <a:pt x="19279" y="8370"/>
                    <a:pt x="19391" y="8370"/>
                    <a:pt x="19530" y="8342"/>
                  </a:cubicBezTo>
                  <a:lnTo>
                    <a:pt x="19530" y="7617"/>
                  </a:lnTo>
                  <a:cubicBezTo>
                    <a:pt x="20088" y="7505"/>
                    <a:pt x="20618" y="7394"/>
                    <a:pt x="21037" y="7282"/>
                  </a:cubicBezTo>
                  <a:lnTo>
                    <a:pt x="21037" y="8119"/>
                  </a:lnTo>
                  <a:cubicBezTo>
                    <a:pt x="21399" y="8063"/>
                    <a:pt x="21734" y="7980"/>
                    <a:pt x="22097" y="7896"/>
                  </a:cubicBezTo>
                  <a:lnTo>
                    <a:pt x="22097" y="6919"/>
                  </a:lnTo>
                  <a:cubicBezTo>
                    <a:pt x="22627" y="6696"/>
                    <a:pt x="22906" y="6473"/>
                    <a:pt x="22906" y="6278"/>
                  </a:cubicBezTo>
                  <a:cubicBezTo>
                    <a:pt x="22906" y="5776"/>
                    <a:pt x="22850" y="5357"/>
                    <a:pt x="22766" y="4966"/>
                  </a:cubicBezTo>
                  <a:cubicBezTo>
                    <a:pt x="22655" y="4994"/>
                    <a:pt x="22543" y="5022"/>
                    <a:pt x="22460" y="5022"/>
                  </a:cubicBezTo>
                  <a:cubicBezTo>
                    <a:pt x="19884" y="6436"/>
                    <a:pt x="17063" y="7114"/>
                    <a:pt x="14279" y="7114"/>
                  </a:cubicBezTo>
                  <a:cubicBezTo>
                    <a:pt x="9041" y="7114"/>
                    <a:pt x="3934" y="4715"/>
                    <a:pt x="838" y="307"/>
                  </a:cubicBezTo>
                  <a:cubicBezTo>
                    <a:pt x="615" y="307"/>
                    <a:pt x="364" y="168"/>
                    <a:pt x="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00"/>
            <p:cNvSpPr/>
            <p:nvPr/>
          </p:nvSpPr>
          <p:spPr>
            <a:xfrm>
              <a:off x="3373725" y="4635700"/>
              <a:ext cx="283900" cy="78150"/>
            </a:xfrm>
            <a:custGeom>
              <a:rect b="b" l="l" r="r" t="t"/>
              <a:pathLst>
                <a:path extrusionOk="0" h="3126" w="11356">
                  <a:moveTo>
                    <a:pt x="0" y="1"/>
                  </a:moveTo>
                  <a:lnTo>
                    <a:pt x="84" y="3125"/>
                  </a:lnTo>
                  <a:cubicBezTo>
                    <a:pt x="3822" y="3014"/>
                    <a:pt x="7589" y="2791"/>
                    <a:pt x="11243" y="2261"/>
                  </a:cubicBezTo>
                  <a:lnTo>
                    <a:pt x="11355" y="419"/>
                  </a:lnTo>
                  <a:lnTo>
                    <a:pt x="11355" y="419"/>
                  </a:lnTo>
                  <a:cubicBezTo>
                    <a:pt x="10155" y="514"/>
                    <a:pt x="8600" y="594"/>
                    <a:pt x="6919" y="594"/>
                  </a:cubicBezTo>
                  <a:cubicBezTo>
                    <a:pt x="4655" y="594"/>
                    <a:pt x="2162" y="449"/>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00"/>
            <p:cNvSpPr/>
            <p:nvPr/>
          </p:nvSpPr>
          <p:spPr>
            <a:xfrm>
              <a:off x="3081475" y="4692200"/>
              <a:ext cx="573350" cy="288425"/>
            </a:xfrm>
            <a:custGeom>
              <a:rect b="b" l="l" r="r" t="t"/>
              <a:pathLst>
                <a:path extrusionOk="0" h="11537" w="22934">
                  <a:moveTo>
                    <a:pt x="22933" y="1"/>
                  </a:moveTo>
                  <a:lnTo>
                    <a:pt x="22933" y="1"/>
                  </a:lnTo>
                  <a:cubicBezTo>
                    <a:pt x="19279" y="531"/>
                    <a:pt x="15512" y="754"/>
                    <a:pt x="11774" y="865"/>
                  </a:cubicBezTo>
                  <a:lnTo>
                    <a:pt x="11774" y="1451"/>
                  </a:lnTo>
                  <a:cubicBezTo>
                    <a:pt x="11774" y="2818"/>
                    <a:pt x="9347" y="4855"/>
                    <a:pt x="8984" y="4967"/>
                  </a:cubicBezTo>
                  <a:cubicBezTo>
                    <a:pt x="3237" y="6529"/>
                    <a:pt x="614" y="6975"/>
                    <a:pt x="0" y="9375"/>
                  </a:cubicBezTo>
                  <a:cubicBezTo>
                    <a:pt x="84" y="9430"/>
                    <a:pt x="196" y="9458"/>
                    <a:pt x="279" y="9458"/>
                  </a:cubicBezTo>
                  <a:cubicBezTo>
                    <a:pt x="2863" y="10861"/>
                    <a:pt x="5689" y="11536"/>
                    <a:pt x="8474" y="11536"/>
                  </a:cubicBezTo>
                  <a:cubicBezTo>
                    <a:pt x="13719" y="11536"/>
                    <a:pt x="18822" y="9143"/>
                    <a:pt x="21901" y="4715"/>
                  </a:cubicBezTo>
                  <a:cubicBezTo>
                    <a:pt x="22124" y="4715"/>
                    <a:pt x="22403" y="4604"/>
                    <a:pt x="22710" y="4436"/>
                  </a:cubicBezTo>
                  <a:cubicBezTo>
                    <a:pt x="22710" y="3962"/>
                    <a:pt x="22710" y="3711"/>
                    <a:pt x="22710" y="3711"/>
                  </a:cubicBezTo>
                  <a:lnTo>
                    <a:pt x="2293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00"/>
            <p:cNvSpPr/>
            <p:nvPr/>
          </p:nvSpPr>
          <p:spPr>
            <a:xfrm>
              <a:off x="3313725" y="4353925"/>
              <a:ext cx="402475" cy="296650"/>
            </a:xfrm>
            <a:custGeom>
              <a:rect b="b" l="l" r="r" t="t"/>
              <a:pathLst>
                <a:path extrusionOk="0" h="11866" w="16099">
                  <a:moveTo>
                    <a:pt x="1228" y="0"/>
                  </a:moveTo>
                  <a:cubicBezTo>
                    <a:pt x="1228" y="0"/>
                    <a:pt x="838" y="3544"/>
                    <a:pt x="1" y="10574"/>
                  </a:cubicBezTo>
                  <a:cubicBezTo>
                    <a:pt x="726" y="10881"/>
                    <a:pt x="1535" y="11104"/>
                    <a:pt x="2400" y="11272"/>
                  </a:cubicBezTo>
                  <a:cubicBezTo>
                    <a:pt x="4562" y="11720"/>
                    <a:pt x="7055" y="11865"/>
                    <a:pt x="9319" y="11865"/>
                  </a:cubicBezTo>
                  <a:cubicBezTo>
                    <a:pt x="11000" y="11865"/>
                    <a:pt x="12555" y="11785"/>
                    <a:pt x="13755" y="11690"/>
                  </a:cubicBezTo>
                  <a:cubicBezTo>
                    <a:pt x="15178" y="11607"/>
                    <a:pt x="16099" y="11495"/>
                    <a:pt x="16099" y="11495"/>
                  </a:cubicBezTo>
                  <a:lnTo>
                    <a:pt x="16099" y="28"/>
                  </a:lnTo>
                  <a:lnTo>
                    <a:pt x="1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00"/>
            <p:cNvSpPr/>
            <p:nvPr/>
          </p:nvSpPr>
          <p:spPr>
            <a:xfrm>
              <a:off x="3077300" y="4803100"/>
              <a:ext cx="572650" cy="224600"/>
            </a:xfrm>
            <a:custGeom>
              <a:rect b="b" l="l" r="r" t="t"/>
              <a:pathLst>
                <a:path extrusionOk="0" h="8984" w="22906">
                  <a:moveTo>
                    <a:pt x="22877" y="0"/>
                  </a:moveTo>
                  <a:cubicBezTo>
                    <a:pt x="22570" y="168"/>
                    <a:pt x="22291" y="279"/>
                    <a:pt x="22068" y="279"/>
                  </a:cubicBezTo>
                  <a:cubicBezTo>
                    <a:pt x="18989" y="4707"/>
                    <a:pt x="13886" y="7100"/>
                    <a:pt x="8641" y="7100"/>
                  </a:cubicBezTo>
                  <a:cubicBezTo>
                    <a:pt x="5856" y="7100"/>
                    <a:pt x="3030" y="6425"/>
                    <a:pt x="446" y="5022"/>
                  </a:cubicBezTo>
                  <a:cubicBezTo>
                    <a:pt x="363" y="5022"/>
                    <a:pt x="251" y="4994"/>
                    <a:pt x="167" y="4939"/>
                  </a:cubicBezTo>
                  <a:cubicBezTo>
                    <a:pt x="56" y="5329"/>
                    <a:pt x="0" y="5776"/>
                    <a:pt x="0" y="6250"/>
                  </a:cubicBezTo>
                  <a:cubicBezTo>
                    <a:pt x="0" y="6445"/>
                    <a:pt x="279" y="6696"/>
                    <a:pt x="809" y="6919"/>
                  </a:cubicBezTo>
                  <a:lnTo>
                    <a:pt x="809" y="7896"/>
                  </a:lnTo>
                  <a:cubicBezTo>
                    <a:pt x="1172" y="7980"/>
                    <a:pt x="1507" y="8035"/>
                    <a:pt x="1869" y="8091"/>
                  </a:cubicBezTo>
                  <a:lnTo>
                    <a:pt x="1869" y="7254"/>
                  </a:lnTo>
                  <a:cubicBezTo>
                    <a:pt x="2316" y="7366"/>
                    <a:pt x="2818" y="7505"/>
                    <a:pt x="3404" y="7589"/>
                  </a:cubicBezTo>
                  <a:lnTo>
                    <a:pt x="3404" y="8342"/>
                  </a:lnTo>
                  <a:cubicBezTo>
                    <a:pt x="3515" y="8342"/>
                    <a:pt x="3627" y="8370"/>
                    <a:pt x="3738" y="8370"/>
                  </a:cubicBezTo>
                  <a:cubicBezTo>
                    <a:pt x="3990" y="8426"/>
                    <a:pt x="4213" y="8454"/>
                    <a:pt x="4436" y="8454"/>
                  </a:cubicBezTo>
                  <a:lnTo>
                    <a:pt x="4436" y="7756"/>
                  </a:lnTo>
                  <a:cubicBezTo>
                    <a:pt x="4910" y="7812"/>
                    <a:pt x="5412" y="7896"/>
                    <a:pt x="5970" y="7924"/>
                  </a:cubicBezTo>
                  <a:lnTo>
                    <a:pt x="5970" y="8621"/>
                  </a:lnTo>
                  <a:cubicBezTo>
                    <a:pt x="6333" y="8677"/>
                    <a:pt x="6668" y="8733"/>
                    <a:pt x="7003" y="8817"/>
                  </a:cubicBezTo>
                  <a:lnTo>
                    <a:pt x="7003" y="8008"/>
                  </a:lnTo>
                  <a:cubicBezTo>
                    <a:pt x="7505" y="8035"/>
                    <a:pt x="8007" y="8063"/>
                    <a:pt x="8537" y="8063"/>
                  </a:cubicBezTo>
                  <a:lnTo>
                    <a:pt x="8537" y="8984"/>
                  </a:lnTo>
                  <a:lnTo>
                    <a:pt x="9597" y="8984"/>
                  </a:lnTo>
                  <a:lnTo>
                    <a:pt x="9597" y="8091"/>
                  </a:lnTo>
                  <a:cubicBezTo>
                    <a:pt x="10072" y="8091"/>
                    <a:pt x="10602" y="8063"/>
                    <a:pt x="11104" y="8063"/>
                  </a:cubicBezTo>
                  <a:lnTo>
                    <a:pt x="11104" y="8956"/>
                  </a:lnTo>
                  <a:cubicBezTo>
                    <a:pt x="11467" y="8956"/>
                    <a:pt x="11801" y="8928"/>
                    <a:pt x="12164" y="8928"/>
                  </a:cubicBezTo>
                  <a:lnTo>
                    <a:pt x="12164" y="8008"/>
                  </a:lnTo>
                  <a:cubicBezTo>
                    <a:pt x="12694" y="7980"/>
                    <a:pt x="13196" y="7952"/>
                    <a:pt x="13698" y="7924"/>
                  </a:cubicBezTo>
                  <a:lnTo>
                    <a:pt x="13698" y="8845"/>
                  </a:lnTo>
                  <a:cubicBezTo>
                    <a:pt x="14033" y="8817"/>
                    <a:pt x="14396" y="8789"/>
                    <a:pt x="14731" y="8789"/>
                  </a:cubicBezTo>
                  <a:lnTo>
                    <a:pt x="14731" y="7868"/>
                  </a:lnTo>
                  <a:cubicBezTo>
                    <a:pt x="15289" y="7812"/>
                    <a:pt x="15791" y="7784"/>
                    <a:pt x="16265" y="7729"/>
                  </a:cubicBezTo>
                  <a:lnTo>
                    <a:pt x="16265" y="8649"/>
                  </a:lnTo>
                  <a:cubicBezTo>
                    <a:pt x="16600" y="8621"/>
                    <a:pt x="16963" y="8593"/>
                    <a:pt x="17297" y="8566"/>
                  </a:cubicBezTo>
                  <a:lnTo>
                    <a:pt x="17297" y="7645"/>
                  </a:lnTo>
                  <a:cubicBezTo>
                    <a:pt x="17883" y="7589"/>
                    <a:pt x="18386" y="7533"/>
                    <a:pt x="18832" y="7477"/>
                  </a:cubicBezTo>
                  <a:lnTo>
                    <a:pt x="18832" y="8370"/>
                  </a:lnTo>
                  <a:cubicBezTo>
                    <a:pt x="19195" y="8314"/>
                    <a:pt x="19529" y="8259"/>
                    <a:pt x="19892" y="8203"/>
                  </a:cubicBezTo>
                  <a:lnTo>
                    <a:pt x="19892" y="7338"/>
                  </a:lnTo>
                  <a:cubicBezTo>
                    <a:pt x="20506" y="7226"/>
                    <a:pt x="21008" y="7143"/>
                    <a:pt x="21399" y="7059"/>
                  </a:cubicBezTo>
                  <a:lnTo>
                    <a:pt x="21399" y="7952"/>
                  </a:lnTo>
                  <a:cubicBezTo>
                    <a:pt x="21650" y="7896"/>
                    <a:pt x="21901" y="7868"/>
                    <a:pt x="22124" y="7812"/>
                  </a:cubicBezTo>
                  <a:cubicBezTo>
                    <a:pt x="22236" y="7784"/>
                    <a:pt x="22347" y="7784"/>
                    <a:pt x="22459" y="7784"/>
                  </a:cubicBezTo>
                  <a:lnTo>
                    <a:pt x="22459" y="6836"/>
                  </a:lnTo>
                  <a:cubicBezTo>
                    <a:pt x="22738" y="6752"/>
                    <a:pt x="22877" y="6724"/>
                    <a:pt x="22877" y="6724"/>
                  </a:cubicBezTo>
                  <a:cubicBezTo>
                    <a:pt x="22905" y="3404"/>
                    <a:pt x="22905" y="1089"/>
                    <a:pt x="228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00"/>
            <p:cNvSpPr/>
            <p:nvPr/>
          </p:nvSpPr>
          <p:spPr>
            <a:xfrm>
              <a:off x="3005450" y="3092875"/>
              <a:ext cx="198100" cy="57225"/>
            </a:xfrm>
            <a:custGeom>
              <a:rect b="b" l="l" r="r" t="t"/>
              <a:pathLst>
                <a:path extrusionOk="0" h="2289" w="7924">
                  <a:moveTo>
                    <a:pt x="112" y="1"/>
                  </a:moveTo>
                  <a:lnTo>
                    <a:pt x="0" y="1898"/>
                  </a:lnTo>
                  <a:cubicBezTo>
                    <a:pt x="2595" y="1898"/>
                    <a:pt x="3125" y="1954"/>
                    <a:pt x="7812" y="2289"/>
                  </a:cubicBezTo>
                  <a:lnTo>
                    <a:pt x="7924" y="531"/>
                  </a:lnTo>
                  <a:lnTo>
                    <a:pt x="1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00"/>
            <p:cNvSpPr/>
            <p:nvPr/>
          </p:nvSpPr>
          <p:spPr>
            <a:xfrm>
              <a:off x="2932225" y="3140325"/>
              <a:ext cx="366875" cy="406050"/>
            </a:xfrm>
            <a:custGeom>
              <a:rect b="b" l="l" r="r" t="t"/>
              <a:pathLst>
                <a:path extrusionOk="0" h="16242" w="14675">
                  <a:moveTo>
                    <a:pt x="2929" y="0"/>
                  </a:moveTo>
                  <a:lnTo>
                    <a:pt x="2818" y="1646"/>
                  </a:lnTo>
                  <a:cubicBezTo>
                    <a:pt x="2427" y="2399"/>
                    <a:pt x="2204" y="2957"/>
                    <a:pt x="2204" y="2957"/>
                  </a:cubicBezTo>
                  <a:cubicBezTo>
                    <a:pt x="2176" y="3013"/>
                    <a:pt x="2176" y="3069"/>
                    <a:pt x="2148" y="3125"/>
                  </a:cubicBezTo>
                  <a:lnTo>
                    <a:pt x="112" y="11439"/>
                  </a:lnTo>
                  <a:cubicBezTo>
                    <a:pt x="0" y="11997"/>
                    <a:pt x="363" y="12583"/>
                    <a:pt x="976" y="12722"/>
                  </a:cubicBezTo>
                  <a:cubicBezTo>
                    <a:pt x="1084" y="12750"/>
                    <a:pt x="1190" y="12763"/>
                    <a:pt x="1292" y="12763"/>
                  </a:cubicBezTo>
                  <a:cubicBezTo>
                    <a:pt x="1802" y="12763"/>
                    <a:pt x="2227" y="12438"/>
                    <a:pt x="2344" y="11997"/>
                  </a:cubicBezTo>
                  <a:lnTo>
                    <a:pt x="3543" y="7059"/>
                  </a:lnTo>
                  <a:cubicBezTo>
                    <a:pt x="3571" y="7059"/>
                    <a:pt x="3599" y="7086"/>
                    <a:pt x="3599" y="7086"/>
                  </a:cubicBezTo>
                  <a:lnTo>
                    <a:pt x="2650" y="14257"/>
                  </a:lnTo>
                  <a:cubicBezTo>
                    <a:pt x="2567" y="14898"/>
                    <a:pt x="3013" y="15456"/>
                    <a:pt x="3655" y="15540"/>
                  </a:cubicBezTo>
                  <a:cubicBezTo>
                    <a:pt x="3705" y="15547"/>
                    <a:pt x="3754" y="15550"/>
                    <a:pt x="3804" y="15550"/>
                  </a:cubicBezTo>
                  <a:cubicBezTo>
                    <a:pt x="4360" y="15550"/>
                    <a:pt x="4861" y="15127"/>
                    <a:pt x="4938" y="14563"/>
                  </a:cubicBezTo>
                  <a:lnTo>
                    <a:pt x="5859" y="7561"/>
                  </a:lnTo>
                  <a:lnTo>
                    <a:pt x="6082" y="7589"/>
                  </a:lnTo>
                  <a:lnTo>
                    <a:pt x="5552" y="15038"/>
                  </a:lnTo>
                  <a:cubicBezTo>
                    <a:pt x="5524" y="15651"/>
                    <a:pt x="5998" y="16209"/>
                    <a:pt x="6612" y="16237"/>
                  </a:cubicBezTo>
                  <a:cubicBezTo>
                    <a:pt x="6646" y="16240"/>
                    <a:pt x="6681" y="16242"/>
                    <a:pt x="6714" y="16242"/>
                  </a:cubicBezTo>
                  <a:cubicBezTo>
                    <a:pt x="7309" y="16242"/>
                    <a:pt x="7787" y="15784"/>
                    <a:pt x="7840" y="15177"/>
                  </a:cubicBezTo>
                  <a:lnTo>
                    <a:pt x="8370" y="7589"/>
                  </a:lnTo>
                  <a:cubicBezTo>
                    <a:pt x="8370" y="7561"/>
                    <a:pt x="8398" y="7561"/>
                    <a:pt x="8398" y="7561"/>
                  </a:cubicBezTo>
                  <a:lnTo>
                    <a:pt x="8677" y="14340"/>
                  </a:lnTo>
                  <a:cubicBezTo>
                    <a:pt x="8677" y="14982"/>
                    <a:pt x="9207" y="15456"/>
                    <a:pt x="9848" y="15456"/>
                  </a:cubicBezTo>
                  <a:cubicBezTo>
                    <a:pt x="10155" y="15428"/>
                    <a:pt x="10434" y="15317"/>
                    <a:pt x="10657" y="15093"/>
                  </a:cubicBezTo>
                  <a:cubicBezTo>
                    <a:pt x="10853" y="14870"/>
                    <a:pt x="10964" y="14563"/>
                    <a:pt x="10936" y="14257"/>
                  </a:cubicBezTo>
                  <a:lnTo>
                    <a:pt x="10657" y="6361"/>
                  </a:lnTo>
                  <a:lnTo>
                    <a:pt x="12610" y="9402"/>
                  </a:lnTo>
                  <a:cubicBezTo>
                    <a:pt x="12735" y="9620"/>
                    <a:pt x="12998" y="9734"/>
                    <a:pt x="13298" y="9734"/>
                  </a:cubicBezTo>
                  <a:cubicBezTo>
                    <a:pt x="13537" y="9734"/>
                    <a:pt x="13799" y="9662"/>
                    <a:pt x="14033" y="9514"/>
                  </a:cubicBezTo>
                  <a:cubicBezTo>
                    <a:pt x="14256" y="9346"/>
                    <a:pt x="14452" y="9151"/>
                    <a:pt x="14563" y="8900"/>
                  </a:cubicBezTo>
                  <a:cubicBezTo>
                    <a:pt x="14675" y="8649"/>
                    <a:pt x="14647" y="8398"/>
                    <a:pt x="14535" y="8175"/>
                  </a:cubicBezTo>
                  <a:lnTo>
                    <a:pt x="10964" y="2595"/>
                  </a:lnTo>
                  <a:cubicBezTo>
                    <a:pt x="10936" y="2539"/>
                    <a:pt x="10881" y="2483"/>
                    <a:pt x="10825" y="2455"/>
                  </a:cubicBezTo>
                  <a:cubicBezTo>
                    <a:pt x="10825" y="2455"/>
                    <a:pt x="10769" y="2232"/>
                    <a:pt x="10630" y="1897"/>
                  </a:cubicBezTo>
                  <a:lnTo>
                    <a:pt x="10741" y="391"/>
                  </a:lnTo>
                  <a:cubicBezTo>
                    <a:pt x="6054" y="56"/>
                    <a:pt x="5524" y="0"/>
                    <a:pt x="29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00"/>
            <p:cNvSpPr/>
            <p:nvPr/>
          </p:nvSpPr>
          <p:spPr>
            <a:xfrm>
              <a:off x="2958725" y="2924100"/>
              <a:ext cx="281100" cy="184850"/>
            </a:xfrm>
            <a:custGeom>
              <a:rect b="b" l="l" r="r" t="t"/>
              <a:pathLst>
                <a:path extrusionOk="0" h="7394" w="11244">
                  <a:moveTo>
                    <a:pt x="1981" y="0"/>
                  </a:moveTo>
                  <a:lnTo>
                    <a:pt x="0" y="6612"/>
                  </a:lnTo>
                  <a:lnTo>
                    <a:pt x="1981" y="6752"/>
                  </a:lnTo>
                  <a:lnTo>
                    <a:pt x="9793" y="7282"/>
                  </a:lnTo>
                  <a:lnTo>
                    <a:pt x="11244" y="7394"/>
                  </a:lnTo>
                  <a:lnTo>
                    <a:pt x="11244" y="7394"/>
                  </a:lnTo>
                  <a:lnTo>
                    <a:pt x="10267" y="558"/>
                  </a:lnTo>
                  <a:lnTo>
                    <a:pt x="19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00"/>
            <p:cNvSpPr/>
            <p:nvPr/>
          </p:nvSpPr>
          <p:spPr>
            <a:xfrm>
              <a:off x="4465275" y="3092875"/>
              <a:ext cx="198800" cy="57225"/>
            </a:xfrm>
            <a:custGeom>
              <a:rect b="b" l="l" r="r" t="t"/>
              <a:pathLst>
                <a:path extrusionOk="0" h="2289" w="7952">
                  <a:moveTo>
                    <a:pt x="7812" y="1"/>
                  </a:moveTo>
                  <a:lnTo>
                    <a:pt x="0" y="531"/>
                  </a:lnTo>
                  <a:lnTo>
                    <a:pt x="140" y="2289"/>
                  </a:lnTo>
                  <a:cubicBezTo>
                    <a:pt x="4799" y="1954"/>
                    <a:pt x="5329" y="1898"/>
                    <a:pt x="7951" y="1898"/>
                  </a:cubicBezTo>
                  <a:lnTo>
                    <a:pt x="78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00"/>
            <p:cNvSpPr/>
            <p:nvPr/>
          </p:nvSpPr>
          <p:spPr>
            <a:xfrm>
              <a:off x="4370400" y="3140325"/>
              <a:ext cx="366900" cy="406050"/>
            </a:xfrm>
            <a:custGeom>
              <a:rect b="b" l="l" r="r" t="t"/>
              <a:pathLst>
                <a:path extrusionOk="0" h="16242" w="14676">
                  <a:moveTo>
                    <a:pt x="11746" y="0"/>
                  </a:moveTo>
                  <a:cubicBezTo>
                    <a:pt x="9124" y="0"/>
                    <a:pt x="8594" y="56"/>
                    <a:pt x="3935" y="391"/>
                  </a:cubicBezTo>
                  <a:lnTo>
                    <a:pt x="4018" y="1897"/>
                  </a:lnTo>
                  <a:cubicBezTo>
                    <a:pt x="3879" y="2232"/>
                    <a:pt x="3823" y="2455"/>
                    <a:pt x="3823" y="2455"/>
                  </a:cubicBezTo>
                  <a:cubicBezTo>
                    <a:pt x="3767" y="2483"/>
                    <a:pt x="3711" y="2539"/>
                    <a:pt x="3684" y="2595"/>
                  </a:cubicBezTo>
                  <a:lnTo>
                    <a:pt x="140" y="8175"/>
                  </a:lnTo>
                  <a:cubicBezTo>
                    <a:pt x="1" y="8398"/>
                    <a:pt x="1" y="8649"/>
                    <a:pt x="85" y="8900"/>
                  </a:cubicBezTo>
                  <a:cubicBezTo>
                    <a:pt x="196" y="9151"/>
                    <a:pt x="392" y="9346"/>
                    <a:pt x="643" y="9514"/>
                  </a:cubicBezTo>
                  <a:cubicBezTo>
                    <a:pt x="865" y="9662"/>
                    <a:pt x="1120" y="9734"/>
                    <a:pt x="1357" y="9734"/>
                  </a:cubicBezTo>
                  <a:cubicBezTo>
                    <a:pt x="1655" y="9734"/>
                    <a:pt x="1925" y="9620"/>
                    <a:pt x="2065" y="9402"/>
                  </a:cubicBezTo>
                  <a:lnTo>
                    <a:pt x="3990" y="6361"/>
                  </a:lnTo>
                  <a:lnTo>
                    <a:pt x="3711" y="14257"/>
                  </a:lnTo>
                  <a:cubicBezTo>
                    <a:pt x="3684" y="14563"/>
                    <a:pt x="3795" y="14870"/>
                    <a:pt x="4018" y="15093"/>
                  </a:cubicBezTo>
                  <a:cubicBezTo>
                    <a:pt x="4214" y="15317"/>
                    <a:pt x="4493" y="15428"/>
                    <a:pt x="4800" y="15456"/>
                  </a:cubicBezTo>
                  <a:cubicBezTo>
                    <a:pt x="5441" y="15456"/>
                    <a:pt x="5971" y="14982"/>
                    <a:pt x="5999" y="14340"/>
                  </a:cubicBezTo>
                  <a:lnTo>
                    <a:pt x="6250" y="7561"/>
                  </a:lnTo>
                  <a:cubicBezTo>
                    <a:pt x="6250" y="7561"/>
                    <a:pt x="6278" y="7561"/>
                    <a:pt x="6278" y="7589"/>
                  </a:cubicBezTo>
                  <a:lnTo>
                    <a:pt x="6808" y="15177"/>
                  </a:lnTo>
                  <a:cubicBezTo>
                    <a:pt x="6861" y="15784"/>
                    <a:pt x="7364" y="16242"/>
                    <a:pt x="7938" y="16242"/>
                  </a:cubicBezTo>
                  <a:cubicBezTo>
                    <a:pt x="7970" y="16242"/>
                    <a:pt x="8003" y="16240"/>
                    <a:pt x="8036" y="16237"/>
                  </a:cubicBezTo>
                  <a:cubicBezTo>
                    <a:pt x="8678" y="16209"/>
                    <a:pt x="9152" y="15651"/>
                    <a:pt x="9096" y="15038"/>
                  </a:cubicBezTo>
                  <a:lnTo>
                    <a:pt x="8594" y="7589"/>
                  </a:lnTo>
                  <a:lnTo>
                    <a:pt x="8789" y="7561"/>
                  </a:lnTo>
                  <a:lnTo>
                    <a:pt x="9738" y="14563"/>
                  </a:lnTo>
                  <a:cubicBezTo>
                    <a:pt x="9815" y="15127"/>
                    <a:pt x="10292" y="15550"/>
                    <a:pt x="10867" y="15550"/>
                  </a:cubicBezTo>
                  <a:cubicBezTo>
                    <a:pt x="10917" y="15550"/>
                    <a:pt x="10969" y="15547"/>
                    <a:pt x="11021" y="15540"/>
                  </a:cubicBezTo>
                  <a:cubicBezTo>
                    <a:pt x="11635" y="15456"/>
                    <a:pt x="12081" y="14898"/>
                    <a:pt x="11998" y="14257"/>
                  </a:cubicBezTo>
                  <a:lnTo>
                    <a:pt x="11049" y="7086"/>
                  </a:lnTo>
                  <a:cubicBezTo>
                    <a:pt x="11077" y="7086"/>
                    <a:pt x="11077" y="7059"/>
                    <a:pt x="11105" y="7059"/>
                  </a:cubicBezTo>
                  <a:lnTo>
                    <a:pt x="12304" y="11997"/>
                  </a:lnTo>
                  <a:cubicBezTo>
                    <a:pt x="12421" y="12438"/>
                    <a:pt x="12865" y="12763"/>
                    <a:pt x="13365" y="12763"/>
                  </a:cubicBezTo>
                  <a:cubicBezTo>
                    <a:pt x="13466" y="12763"/>
                    <a:pt x="13569" y="12750"/>
                    <a:pt x="13671" y="12722"/>
                  </a:cubicBezTo>
                  <a:cubicBezTo>
                    <a:pt x="14285" y="12583"/>
                    <a:pt x="14676" y="11997"/>
                    <a:pt x="14536" y="11439"/>
                  </a:cubicBezTo>
                  <a:lnTo>
                    <a:pt x="12500" y="3125"/>
                  </a:lnTo>
                  <a:cubicBezTo>
                    <a:pt x="12500" y="3069"/>
                    <a:pt x="12472" y="3013"/>
                    <a:pt x="12444" y="2957"/>
                  </a:cubicBezTo>
                  <a:cubicBezTo>
                    <a:pt x="12444" y="2957"/>
                    <a:pt x="12221" y="2399"/>
                    <a:pt x="11858" y="1646"/>
                  </a:cubicBezTo>
                  <a:lnTo>
                    <a:pt x="117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00"/>
            <p:cNvSpPr/>
            <p:nvPr/>
          </p:nvSpPr>
          <p:spPr>
            <a:xfrm>
              <a:off x="4429700" y="2924100"/>
              <a:ext cx="281100" cy="184850"/>
            </a:xfrm>
            <a:custGeom>
              <a:rect b="b" l="l" r="r" t="t"/>
              <a:pathLst>
                <a:path extrusionOk="0" h="7394" w="11244">
                  <a:moveTo>
                    <a:pt x="9235" y="0"/>
                  </a:moveTo>
                  <a:lnTo>
                    <a:pt x="949" y="558"/>
                  </a:lnTo>
                  <a:lnTo>
                    <a:pt x="0" y="7394"/>
                  </a:lnTo>
                  <a:lnTo>
                    <a:pt x="0" y="7394"/>
                  </a:lnTo>
                  <a:lnTo>
                    <a:pt x="1423" y="7282"/>
                  </a:lnTo>
                  <a:lnTo>
                    <a:pt x="9235" y="6752"/>
                  </a:lnTo>
                  <a:lnTo>
                    <a:pt x="11244" y="6612"/>
                  </a:lnTo>
                  <a:lnTo>
                    <a:pt x="9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100"/>
          <p:cNvGrpSpPr/>
          <p:nvPr/>
        </p:nvGrpSpPr>
        <p:grpSpPr>
          <a:xfrm>
            <a:off x="4828382" y="3905850"/>
            <a:ext cx="452030" cy="711292"/>
            <a:chOff x="4678700" y="1720250"/>
            <a:chExt cx="649375" cy="1021825"/>
          </a:xfrm>
        </p:grpSpPr>
        <p:sp>
          <p:nvSpPr>
            <p:cNvPr id="5585" name="Google Shape;5585;p100"/>
            <p:cNvSpPr/>
            <p:nvPr/>
          </p:nvSpPr>
          <p:spPr>
            <a:xfrm>
              <a:off x="4834925" y="2096200"/>
              <a:ext cx="291575" cy="604025"/>
            </a:xfrm>
            <a:custGeom>
              <a:rect b="b" l="l" r="r" t="t"/>
              <a:pathLst>
                <a:path extrusionOk="0" h="24161" w="11663">
                  <a:moveTo>
                    <a:pt x="1" y="0"/>
                  </a:moveTo>
                  <a:lnTo>
                    <a:pt x="6669" y="24161"/>
                  </a:lnTo>
                  <a:lnTo>
                    <a:pt x="116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00"/>
            <p:cNvSpPr/>
            <p:nvPr/>
          </p:nvSpPr>
          <p:spPr>
            <a:xfrm>
              <a:off x="4678700" y="2096200"/>
              <a:ext cx="645875" cy="645875"/>
            </a:xfrm>
            <a:custGeom>
              <a:rect b="b" l="l" r="r" t="t"/>
              <a:pathLst>
                <a:path extrusionOk="0" h="25835" w="25835">
                  <a:moveTo>
                    <a:pt x="0" y="0"/>
                  </a:moveTo>
                  <a:lnTo>
                    <a:pt x="12918" y="25835"/>
                  </a:lnTo>
                  <a:lnTo>
                    <a:pt x="25835" y="0"/>
                  </a:lnTo>
                  <a:lnTo>
                    <a:pt x="25612" y="0"/>
                  </a:lnTo>
                  <a:cubicBezTo>
                    <a:pt x="25612" y="28"/>
                    <a:pt x="25612" y="28"/>
                    <a:pt x="25612" y="28"/>
                  </a:cubicBezTo>
                  <a:lnTo>
                    <a:pt x="25277" y="0"/>
                  </a:lnTo>
                  <a:lnTo>
                    <a:pt x="22905" y="0"/>
                  </a:lnTo>
                  <a:lnTo>
                    <a:pt x="12918" y="24161"/>
                  </a:lnTo>
                  <a:lnTo>
                    <a:pt x="3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00"/>
            <p:cNvSpPr/>
            <p:nvPr/>
          </p:nvSpPr>
          <p:spPr>
            <a:xfrm>
              <a:off x="5001625" y="2096200"/>
              <a:ext cx="249725" cy="604025"/>
            </a:xfrm>
            <a:custGeom>
              <a:rect b="b" l="l" r="r" t="t"/>
              <a:pathLst>
                <a:path extrusionOk="0" h="24161" w="9989">
                  <a:moveTo>
                    <a:pt x="4995" y="0"/>
                  </a:moveTo>
                  <a:lnTo>
                    <a:pt x="1" y="24161"/>
                  </a:lnTo>
                  <a:lnTo>
                    <a:pt x="99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00"/>
            <p:cNvSpPr/>
            <p:nvPr/>
          </p:nvSpPr>
          <p:spPr>
            <a:xfrm>
              <a:off x="4756125" y="2096200"/>
              <a:ext cx="245525" cy="604025"/>
            </a:xfrm>
            <a:custGeom>
              <a:rect b="b" l="l" r="r" t="t"/>
              <a:pathLst>
                <a:path extrusionOk="0" h="24161" w="9821">
                  <a:moveTo>
                    <a:pt x="0" y="0"/>
                  </a:moveTo>
                  <a:lnTo>
                    <a:pt x="9821" y="24161"/>
                  </a:lnTo>
                  <a:lnTo>
                    <a:pt x="31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00"/>
            <p:cNvSpPr/>
            <p:nvPr/>
          </p:nvSpPr>
          <p:spPr>
            <a:xfrm>
              <a:off x="4678700" y="1720250"/>
              <a:ext cx="649375" cy="376675"/>
            </a:xfrm>
            <a:custGeom>
              <a:rect b="b" l="l" r="r" t="t"/>
              <a:pathLst>
                <a:path extrusionOk="0" h="15067" w="25975">
                  <a:moveTo>
                    <a:pt x="12806" y="1"/>
                  </a:moveTo>
                  <a:cubicBezTo>
                    <a:pt x="6445" y="1"/>
                    <a:pt x="0" y="4660"/>
                    <a:pt x="0" y="15038"/>
                  </a:cubicBezTo>
                  <a:lnTo>
                    <a:pt x="642" y="15038"/>
                  </a:lnTo>
                  <a:cubicBezTo>
                    <a:pt x="642" y="5106"/>
                    <a:pt x="6752" y="670"/>
                    <a:pt x="12806" y="670"/>
                  </a:cubicBezTo>
                  <a:cubicBezTo>
                    <a:pt x="15680" y="670"/>
                    <a:pt x="19641" y="1284"/>
                    <a:pt x="22236" y="4185"/>
                  </a:cubicBezTo>
                  <a:cubicBezTo>
                    <a:pt x="24412" y="6613"/>
                    <a:pt x="25333" y="10267"/>
                    <a:pt x="24970" y="15010"/>
                  </a:cubicBezTo>
                  <a:lnTo>
                    <a:pt x="25277" y="15038"/>
                  </a:lnTo>
                  <a:lnTo>
                    <a:pt x="25612" y="15066"/>
                  </a:lnTo>
                  <a:cubicBezTo>
                    <a:pt x="25612" y="15066"/>
                    <a:pt x="25612" y="15066"/>
                    <a:pt x="25612" y="15038"/>
                  </a:cubicBezTo>
                  <a:cubicBezTo>
                    <a:pt x="25974" y="10100"/>
                    <a:pt x="24998" y="6306"/>
                    <a:pt x="22710" y="3739"/>
                  </a:cubicBezTo>
                  <a:cubicBezTo>
                    <a:pt x="19948" y="670"/>
                    <a:pt x="15791" y="1"/>
                    <a:pt x="128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100"/>
          <p:cNvGrpSpPr/>
          <p:nvPr/>
        </p:nvGrpSpPr>
        <p:grpSpPr>
          <a:xfrm>
            <a:off x="5280388" y="1687653"/>
            <a:ext cx="1257395" cy="2972080"/>
            <a:chOff x="5740950" y="382450"/>
            <a:chExt cx="459675" cy="1086525"/>
          </a:xfrm>
        </p:grpSpPr>
        <p:sp>
          <p:nvSpPr>
            <p:cNvPr id="5591" name="Google Shape;5591;p100"/>
            <p:cNvSpPr/>
            <p:nvPr/>
          </p:nvSpPr>
          <p:spPr>
            <a:xfrm>
              <a:off x="5932050" y="534825"/>
              <a:ext cx="127675" cy="49950"/>
            </a:xfrm>
            <a:custGeom>
              <a:rect b="b" l="l" r="r" t="t"/>
              <a:pathLst>
                <a:path extrusionOk="0" h="1998" w="5107">
                  <a:moveTo>
                    <a:pt x="2556" y="0"/>
                  </a:moveTo>
                  <a:cubicBezTo>
                    <a:pt x="1736" y="0"/>
                    <a:pt x="935" y="90"/>
                    <a:pt x="643" y="129"/>
                  </a:cubicBezTo>
                  <a:cubicBezTo>
                    <a:pt x="1" y="240"/>
                    <a:pt x="447" y="687"/>
                    <a:pt x="392" y="1021"/>
                  </a:cubicBezTo>
                  <a:cubicBezTo>
                    <a:pt x="392" y="1021"/>
                    <a:pt x="503" y="1105"/>
                    <a:pt x="531" y="1189"/>
                  </a:cubicBezTo>
                  <a:cubicBezTo>
                    <a:pt x="559" y="1272"/>
                    <a:pt x="1787" y="1998"/>
                    <a:pt x="2121" y="1998"/>
                  </a:cubicBezTo>
                  <a:cubicBezTo>
                    <a:pt x="2456" y="1998"/>
                    <a:pt x="5106" y="1524"/>
                    <a:pt x="4744" y="631"/>
                  </a:cubicBezTo>
                  <a:cubicBezTo>
                    <a:pt x="4546" y="129"/>
                    <a:pt x="3538" y="0"/>
                    <a:pt x="2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00"/>
            <p:cNvSpPr/>
            <p:nvPr/>
          </p:nvSpPr>
          <p:spPr>
            <a:xfrm>
              <a:off x="6100150" y="602200"/>
              <a:ext cx="96975" cy="166475"/>
            </a:xfrm>
            <a:custGeom>
              <a:rect b="b" l="l" r="r" t="t"/>
              <a:pathLst>
                <a:path extrusionOk="0" h="6659" w="3879">
                  <a:moveTo>
                    <a:pt x="587" y="0"/>
                  </a:moveTo>
                  <a:cubicBezTo>
                    <a:pt x="587" y="0"/>
                    <a:pt x="1" y="4799"/>
                    <a:pt x="140" y="5580"/>
                  </a:cubicBezTo>
                  <a:cubicBezTo>
                    <a:pt x="281" y="6238"/>
                    <a:pt x="2142" y="6658"/>
                    <a:pt x="3027" y="6658"/>
                  </a:cubicBezTo>
                  <a:cubicBezTo>
                    <a:pt x="3193" y="6658"/>
                    <a:pt x="3325" y="6643"/>
                    <a:pt x="3404" y="6612"/>
                  </a:cubicBezTo>
                  <a:cubicBezTo>
                    <a:pt x="3879" y="6389"/>
                    <a:pt x="2763" y="3544"/>
                    <a:pt x="2233" y="2037"/>
                  </a:cubicBezTo>
                  <a:cubicBezTo>
                    <a:pt x="1730" y="558"/>
                    <a:pt x="893" y="140"/>
                    <a:pt x="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00"/>
            <p:cNvSpPr/>
            <p:nvPr/>
          </p:nvSpPr>
          <p:spPr>
            <a:xfrm>
              <a:off x="6047850" y="1382825"/>
              <a:ext cx="106725" cy="86150"/>
            </a:xfrm>
            <a:custGeom>
              <a:rect b="b" l="l" r="r" t="t"/>
              <a:pathLst>
                <a:path extrusionOk="0" h="3446" w="4269">
                  <a:moveTo>
                    <a:pt x="1888" y="1"/>
                  </a:moveTo>
                  <a:cubicBezTo>
                    <a:pt x="1395" y="1"/>
                    <a:pt x="806" y="86"/>
                    <a:pt x="614" y="134"/>
                  </a:cubicBezTo>
                  <a:cubicBezTo>
                    <a:pt x="307" y="218"/>
                    <a:pt x="0" y="2003"/>
                    <a:pt x="530" y="2450"/>
                  </a:cubicBezTo>
                  <a:cubicBezTo>
                    <a:pt x="865" y="2729"/>
                    <a:pt x="977" y="3091"/>
                    <a:pt x="977" y="3091"/>
                  </a:cubicBezTo>
                  <a:cubicBezTo>
                    <a:pt x="1130" y="3351"/>
                    <a:pt x="1657" y="3446"/>
                    <a:pt x="2227" y="3446"/>
                  </a:cubicBezTo>
                  <a:cubicBezTo>
                    <a:pt x="3006" y="3446"/>
                    <a:pt x="3865" y="3268"/>
                    <a:pt x="3962" y="3091"/>
                  </a:cubicBezTo>
                  <a:cubicBezTo>
                    <a:pt x="4269" y="2561"/>
                    <a:pt x="4129" y="1808"/>
                    <a:pt x="3488" y="1557"/>
                  </a:cubicBezTo>
                  <a:cubicBezTo>
                    <a:pt x="2846" y="1306"/>
                    <a:pt x="2790" y="524"/>
                    <a:pt x="2623" y="190"/>
                  </a:cubicBezTo>
                  <a:cubicBezTo>
                    <a:pt x="2563" y="47"/>
                    <a:pt x="2252" y="1"/>
                    <a:pt x="18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00"/>
            <p:cNvSpPr/>
            <p:nvPr/>
          </p:nvSpPr>
          <p:spPr>
            <a:xfrm>
              <a:off x="5982275" y="825400"/>
              <a:ext cx="164625" cy="609950"/>
            </a:xfrm>
            <a:custGeom>
              <a:rect b="b" l="l" r="r" t="t"/>
              <a:pathLst>
                <a:path extrusionOk="0" h="24398" w="6585">
                  <a:moveTo>
                    <a:pt x="3349" y="0"/>
                  </a:moveTo>
                  <a:lnTo>
                    <a:pt x="252" y="56"/>
                  </a:lnTo>
                  <a:lnTo>
                    <a:pt x="1" y="5719"/>
                  </a:lnTo>
                  <a:cubicBezTo>
                    <a:pt x="1005" y="13392"/>
                    <a:pt x="1228" y="22989"/>
                    <a:pt x="2512" y="24384"/>
                  </a:cubicBezTo>
                  <a:cubicBezTo>
                    <a:pt x="2521" y="24393"/>
                    <a:pt x="2534" y="24397"/>
                    <a:pt x="2551" y="24397"/>
                  </a:cubicBezTo>
                  <a:cubicBezTo>
                    <a:pt x="2788" y="24397"/>
                    <a:pt x="3748" y="23534"/>
                    <a:pt x="4660" y="23352"/>
                  </a:cubicBezTo>
                  <a:cubicBezTo>
                    <a:pt x="4702" y="23342"/>
                    <a:pt x="4749" y="23338"/>
                    <a:pt x="4799" y="23338"/>
                  </a:cubicBezTo>
                  <a:cubicBezTo>
                    <a:pt x="5285" y="23338"/>
                    <a:pt x="6097" y="23735"/>
                    <a:pt x="6292" y="23735"/>
                  </a:cubicBezTo>
                  <a:cubicBezTo>
                    <a:pt x="6316" y="23735"/>
                    <a:pt x="6331" y="23729"/>
                    <a:pt x="6334" y="23714"/>
                  </a:cubicBezTo>
                  <a:cubicBezTo>
                    <a:pt x="6585" y="22431"/>
                    <a:pt x="6138" y="15121"/>
                    <a:pt x="5832" y="13754"/>
                  </a:cubicBezTo>
                  <a:cubicBezTo>
                    <a:pt x="5190" y="10741"/>
                    <a:pt x="5664" y="6640"/>
                    <a:pt x="5581" y="5329"/>
                  </a:cubicBezTo>
                  <a:cubicBezTo>
                    <a:pt x="5441" y="3404"/>
                    <a:pt x="3655" y="1004"/>
                    <a:pt x="3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00"/>
            <p:cNvSpPr/>
            <p:nvPr/>
          </p:nvSpPr>
          <p:spPr>
            <a:xfrm>
              <a:off x="5982275" y="890250"/>
              <a:ext cx="125575" cy="545150"/>
            </a:xfrm>
            <a:custGeom>
              <a:rect b="b" l="l" r="r" t="t"/>
              <a:pathLst>
                <a:path extrusionOk="0" h="21806" w="5023">
                  <a:moveTo>
                    <a:pt x="140" y="1"/>
                  </a:moveTo>
                  <a:lnTo>
                    <a:pt x="1" y="3125"/>
                  </a:lnTo>
                  <a:cubicBezTo>
                    <a:pt x="1005" y="10798"/>
                    <a:pt x="1228" y="20395"/>
                    <a:pt x="2512" y="21790"/>
                  </a:cubicBezTo>
                  <a:cubicBezTo>
                    <a:pt x="2522" y="21801"/>
                    <a:pt x="2538" y="21806"/>
                    <a:pt x="2557" y="21806"/>
                  </a:cubicBezTo>
                  <a:cubicBezTo>
                    <a:pt x="2737" y="21806"/>
                    <a:pt x="3274" y="21364"/>
                    <a:pt x="3879" y="21037"/>
                  </a:cubicBezTo>
                  <a:cubicBezTo>
                    <a:pt x="3851" y="20869"/>
                    <a:pt x="3823" y="20534"/>
                    <a:pt x="3823" y="20227"/>
                  </a:cubicBezTo>
                  <a:cubicBezTo>
                    <a:pt x="3823" y="19837"/>
                    <a:pt x="5023" y="19335"/>
                    <a:pt x="4799" y="19279"/>
                  </a:cubicBezTo>
                  <a:cubicBezTo>
                    <a:pt x="4774" y="19270"/>
                    <a:pt x="4735" y="19267"/>
                    <a:pt x="4685" y="19267"/>
                  </a:cubicBezTo>
                  <a:cubicBezTo>
                    <a:pt x="4419" y="19267"/>
                    <a:pt x="3849" y="19372"/>
                    <a:pt x="3449" y="19372"/>
                  </a:cubicBezTo>
                  <a:cubicBezTo>
                    <a:pt x="3198" y="19372"/>
                    <a:pt x="3014" y="19331"/>
                    <a:pt x="3014" y="19195"/>
                  </a:cubicBezTo>
                  <a:cubicBezTo>
                    <a:pt x="3014" y="18777"/>
                    <a:pt x="3990" y="18860"/>
                    <a:pt x="4716" y="18442"/>
                  </a:cubicBezTo>
                  <a:cubicBezTo>
                    <a:pt x="4130" y="18135"/>
                    <a:pt x="3321" y="18219"/>
                    <a:pt x="3153" y="17717"/>
                  </a:cubicBezTo>
                  <a:cubicBezTo>
                    <a:pt x="3014" y="17242"/>
                    <a:pt x="2846" y="13587"/>
                    <a:pt x="2595" y="12778"/>
                  </a:cubicBezTo>
                  <a:cubicBezTo>
                    <a:pt x="2344" y="11969"/>
                    <a:pt x="2846" y="9542"/>
                    <a:pt x="2595" y="8621"/>
                  </a:cubicBezTo>
                  <a:cubicBezTo>
                    <a:pt x="2344" y="7729"/>
                    <a:pt x="1284" y="1005"/>
                    <a:pt x="1284" y="29"/>
                  </a:cubicBezTo>
                  <a:lnTo>
                    <a:pt x="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00"/>
            <p:cNvSpPr/>
            <p:nvPr/>
          </p:nvSpPr>
          <p:spPr>
            <a:xfrm>
              <a:off x="5884625" y="471200"/>
              <a:ext cx="209975" cy="27000"/>
            </a:xfrm>
            <a:custGeom>
              <a:rect b="b" l="l" r="r" t="t"/>
              <a:pathLst>
                <a:path extrusionOk="0" h="1080" w="8399">
                  <a:moveTo>
                    <a:pt x="5737" y="0"/>
                  </a:moveTo>
                  <a:cubicBezTo>
                    <a:pt x="5498" y="0"/>
                    <a:pt x="5250" y="8"/>
                    <a:pt x="4995" y="23"/>
                  </a:cubicBezTo>
                  <a:cubicBezTo>
                    <a:pt x="4372" y="51"/>
                    <a:pt x="3807" y="60"/>
                    <a:pt x="3332" y="60"/>
                  </a:cubicBezTo>
                  <a:cubicBezTo>
                    <a:pt x="2382" y="60"/>
                    <a:pt x="1786" y="23"/>
                    <a:pt x="1786" y="23"/>
                  </a:cubicBezTo>
                  <a:cubicBezTo>
                    <a:pt x="503" y="386"/>
                    <a:pt x="1" y="525"/>
                    <a:pt x="503" y="832"/>
                  </a:cubicBezTo>
                  <a:cubicBezTo>
                    <a:pt x="750" y="983"/>
                    <a:pt x="2667" y="1080"/>
                    <a:pt x="4547" y="1080"/>
                  </a:cubicBezTo>
                  <a:cubicBezTo>
                    <a:pt x="6493" y="1080"/>
                    <a:pt x="8399" y="976"/>
                    <a:pt x="8371" y="721"/>
                  </a:cubicBezTo>
                  <a:cubicBezTo>
                    <a:pt x="8347" y="288"/>
                    <a:pt x="7225" y="0"/>
                    <a:pt x="5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00"/>
            <p:cNvSpPr/>
            <p:nvPr/>
          </p:nvSpPr>
          <p:spPr>
            <a:xfrm>
              <a:off x="5839300" y="1382825"/>
              <a:ext cx="106725" cy="86150"/>
            </a:xfrm>
            <a:custGeom>
              <a:rect b="b" l="l" r="r" t="t"/>
              <a:pathLst>
                <a:path extrusionOk="0" h="3446" w="4269">
                  <a:moveTo>
                    <a:pt x="2382" y="1"/>
                  </a:moveTo>
                  <a:cubicBezTo>
                    <a:pt x="2017" y="1"/>
                    <a:pt x="1706" y="47"/>
                    <a:pt x="1646" y="190"/>
                  </a:cubicBezTo>
                  <a:cubicBezTo>
                    <a:pt x="1479" y="524"/>
                    <a:pt x="1423" y="1306"/>
                    <a:pt x="782" y="1557"/>
                  </a:cubicBezTo>
                  <a:cubicBezTo>
                    <a:pt x="140" y="1808"/>
                    <a:pt x="0" y="2561"/>
                    <a:pt x="307" y="3091"/>
                  </a:cubicBezTo>
                  <a:cubicBezTo>
                    <a:pt x="404" y="3268"/>
                    <a:pt x="1263" y="3446"/>
                    <a:pt x="2042" y="3446"/>
                  </a:cubicBezTo>
                  <a:cubicBezTo>
                    <a:pt x="2612" y="3446"/>
                    <a:pt x="3139" y="3351"/>
                    <a:pt x="3292" y="3091"/>
                  </a:cubicBezTo>
                  <a:cubicBezTo>
                    <a:pt x="3292" y="3091"/>
                    <a:pt x="3404" y="2729"/>
                    <a:pt x="3739" y="2450"/>
                  </a:cubicBezTo>
                  <a:cubicBezTo>
                    <a:pt x="4269" y="2003"/>
                    <a:pt x="3962" y="218"/>
                    <a:pt x="3655" y="134"/>
                  </a:cubicBezTo>
                  <a:cubicBezTo>
                    <a:pt x="3463" y="86"/>
                    <a:pt x="2874" y="1"/>
                    <a:pt x="2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00"/>
            <p:cNvSpPr/>
            <p:nvPr/>
          </p:nvSpPr>
          <p:spPr>
            <a:xfrm>
              <a:off x="5852550" y="825400"/>
              <a:ext cx="152775" cy="610000"/>
            </a:xfrm>
            <a:custGeom>
              <a:rect b="b" l="l" r="r" t="t"/>
              <a:pathLst>
                <a:path extrusionOk="0" h="24400" w="6111">
                  <a:moveTo>
                    <a:pt x="3014" y="0"/>
                  </a:moveTo>
                  <a:cubicBezTo>
                    <a:pt x="2707" y="1004"/>
                    <a:pt x="391" y="3850"/>
                    <a:pt x="279" y="5775"/>
                  </a:cubicBezTo>
                  <a:cubicBezTo>
                    <a:pt x="168" y="7086"/>
                    <a:pt x="1200" y="11104"/>
                    <a:pt x="558" y="14117"/>
                  </a:cubicBezTo>
                  <a:cubicBezTo>
                    <a:pt x="252" y="15484"/>
                    <a:pt x="0" y="21789"/>
                    <a:pt x="84" y="23770"/>
                  </a:cubicBezTo>
                  <a:cubicBezTo>
                    <a:pt x="84" y="23783"/>
                    <a:pt x="98" y="23788"/>
                    <a:pt x="123" y="23788"/>
                  </a:cubicBezTo>
                  <a:cubicBezTo>
                    <a:pt x="302" y="23788"/>
                    <a:pt x="1058" y="23508"/>
                    <a:pt x="1532" y="23508"/>
                  </a:cubicBezTo>
                  <a:cubicBezTo>
                    <a:pt x="1583" y="23508"/>
                    <a:pt x="1631" y="23512"/>
                    <a:pt x="1674" y="23519"/>
                  </a:cubicBezTo>
                  <a:cubicBezTo>
                    <a:pt x="2548" y="23699"/>
                    <a:pt x="3517" y="24400"/>
                    <a:pt x="3751" y="24400"/>
                  </a:cubicBezTo>
                  <a:cubicBezTo>
                    <a:pt x="3771" y="24400"/>
                    <a:pt x="3786" y="24395"/>
                    <a:pt x="3795" y="24384"/>
                  </a:cubicBezTo>
                  <a:cubicBezTo>
                    <a:pt x="4911" y="23045"/>
                    <a:pt x="5273" y="13754"/>
                    <a:pt x="6027" y="6026"/>
                  </a:cubicBezTo>
                  <a:lnTo>
                    <a:pt x="6110" y="56"/>
                  </a:lnTo>
                  <a:lnTo>
                    <a:pt x="30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00"/>
            <p:cNvSpPr/>
            <p:nvPr/>
          </p:nvSpPr>
          <p:spPr>
            <a:xfrm>
              <a:off x="5836500" y="574300"/>
              <a:ext cx="196725" cy="418500"/>
            </a:xfrm>
            <a:custGeom>
              <a:rect b="b" l="l" r="r" t="t"/>
              <a:pathLst>
                <a:path extrusionOk="0" h="16740" w="7869">
                  <a:moveTo>
                    <a:pt x="4381" y="0"/>
                  </a:moveTo>
                  <a:cubicBezTo>
                    <a:pt x="4381" y="0"/>
                    <a:pt x="3293" y="279"/>
                    <a:pt x="1842" y="865"/>
                  </a:cubicBezTo>
                  <a:cubicBezTo>
                    <a:pt x="810" y="1284"/>
                    <a:pt x="1117" y="1395"/>
                    <a:pt x="1061" y="1953"/>
                  </a:cubicBezTo>
                  <a:cubicBezTo>
                    <a:pt x="1005" y="2483"/>
                    <a:pt x="1312" y="5971"/>
                    <a:pt x="1452" y="6585"/>
                  </a:cubicBezTo>
                  <a:cubicBezTo>
                    <a:pt x="1563" y="7115"/>
                    <a:pt x="1173" y="8370"/>
                    <a:pt x="1061" y="10156"/>
                  </a:cubicBezTo>
                  <a:cubicBezTo>
                    <a:pt x="1061" y="10379"/>
                    <a:pt x="1563" y="10686"/>
                    <a:pt x="1507" y="10909"/>
                  </a:cubicBezTo>
                  <a:cubicBezTo>
                    <a:pt x="1479" y="10937"/>
                    <a:pt x="1424" y="11299"/>
                    <a:pt x="1340" y="11802"/>
                  </a:cubicBezTo>
                  <a:cubicBezTo>
                    <a:pt x="1312" y="11913"/>
                    <a:pt x="977" y="11802"/>
                    <a:pt x="587" y="12890"/>
                  </a:cubicBezTo>
                  <a:cubicBezTo>
                    <a:pt x="1" y="14843"/>
                    <a:pt x="29" y="16126"/>
                    <a:pt x="252" y="16238"/>
                  </a:cubicBezTo>
                  <a:cubicBezTo>
                    <a:pt x="1015" y="16624"/>
                    <a:pt x="1983" y="16740"/>
                    <a:pt x="2961" y="16740"/>
                  </a:cubicBezTo>
                  <a:cubicBezTo>
                    <a:pt x="4407" y="16740"/>
                    <a:pt x="5874" y="16488"/>
                    <a:pt x="6729" y="16488"/>
                  </a:cubicBezTo>
                  <a:cubicBezTo>
                    <a:pt x="6756" y="16488"/>
                    <a:pt x="6782" y="16488"/>
                    <a:pt x="6808" y="16489"/>
                  </a:cubicBezTo>
                  <a:cubicBezTo>
                    <a:pt x="6808" y="14257"/>
                    <a:pt x="6724" y="6222"/>
                    <a:pt x="7199" y="5106"/>
                  </a:cubicBezTo>
                  <a:cubicBezTo>
                    <a:pt x="7868" y="3627"/>
                    <a:pt x="7143" y="1423"/>
                    <a:pt x="6724" y="1228"/>
                  </a:cubicBezTo>
                  <a:cubicBezTo>
                    <a:pt x="6585" y="1144"/>
                    <a:pt x="4381" y="0"/>
                    <a:pt x="4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00"/>
            <p:cNvSpPr/>
            <p:nvPr/>
          </p:nvSpPr>
          <p:spPr>
            <a:xfrm>
              <a:off x="5973900" y="573550"/>
              <a:ext cx="177775" cy="413025"/>
            </a:xfrm>
            <a:custGeom>
              <a:rect b="b" l="l" r="r" t="t"/>
              <a:pathLst>
                <a:path extrusionOk="0" h="16521" w="7111">
                  <a:moveTo>
                    <a:pt x="2808" y="1"/>
                  </a:moveTo>
                  <a:cubicBezTo>
                    <a:pt x="2584" y="1"/>
                    <a:pt x="2568" y="114"/>
                    <a:pt x="2568" y="114"/>
                  </a:cubicBezTo>
                  <a:cubicBezTo>
                    <a:pt x="2261" y="672"/>
                    <a:pt x="1954" y="588"/>
                    <a:pt x="1842" y="728"/>
                  </a:cubicBezTo>
                  <a:cubicBezTo>
                    <a:pt x="1651" y="1001"/>
                    <a:pt x="1443" y="1090"/>
                    <a:pt x="1238" y="1090"/>
                  </a:cubicBezTo>
                  <a:cubicBezTo>
                    <a:pt x="851" y="1090"/>
                    <a:pt x="473" y="770"/>
                    <a:pt x="239" y="770"/>
                  </a:cubicBezTo>
                  <a:cubicBezTo>
                    <a:pt x="91" y="770"/>
                    <a:pt x="1" y="898"/>
                    <a:pt x="1" y="1314"/>
                  </a:cubicBezTo>
                  <a:cubicBezTo>
                    <a:pt x="1" y="2848"/>
                    <a:pt x="1563" y="6921"/>
                    <a:pt x="1312" y="16519"/>
                  </a:cubicBezTo>
                  <a:cubicBezTo>
                    <a:pt x="1408" y="16520"/>
                    <a:pt x="1505" y="16520"/>
                    <a:pt x="1605" y="16520"/>
                  </a:cubicBezTo>
                  <a:cubicBezTo>
                    <a:pt x="3887" y="16520"/>
                    <a:pt x="7111" y="16214"/>
                    <a:pt x="7004" y="15626"/>
                  </a:cubicBezTo>
                  <a:cubicBezTo>
                    <a:pt x="6836" y="14705"/>
                    <a:pt x="6780" y="14091"/>
                    <a:pt x="6306" y="12501"/>
                  </a:cubicBezTo>
                  <a:cubicBezTo>
                    <a:pt x="6139" y="11832"/>
                    <a:pt x="5553" y="11357"/>
                    <a:pt x="5525" y="11190"/>
                  </a:cubicBezTo>
                  <a:cubicBezTo>
                    <a:pt x="5497" y="10967"/>
                    <a:pt x="5441" y="10827"/>
                    <a:pt x="5413" y="10604"/>
                  </a:cubicBezTo>
                  <a:cubicBezTo>
                    <a:pt x="5385" y="10465"/>
                    <a:pt x="6167" y="10074"/>
                    <a:pt x="5943" y="9209"/>
                  </a:cubicBezTo>
                  <a:cubicBezTo>
                    <a:pt x="5581" y="7675"/>
                    <a:pt x="5302" y="7284"/>
                    <a:pt x="5358" y="7005"/>
                  </a:cubicBezTo>
                  <a:cubicBezTo>
                    <a:pt x="5497" y="6419"/>
                    <a:pt x="5860" y="1983"/>
                    <a:pt x="5804" y="1425"/>
                  </a:cubicBezTo>
                  <a:cubicBezTo>
                    <a:pt x="5748" y="895"/>
                    <a:pt x="4911" y="867"/>
                    <a:pt x="3963" y="393"/>
                  </a:cubicBezTo>
                  <a:cubicBezTo>
                    <a:pt x="3345" y="84"/>
                    <a:pt x="3000" y="1"/>
                    <a:pt x="2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00"/>
            <p:cNvSpPr/>
            <p:nvPr/>
          </p:nvSpPr>
          <p:spPr>
            <a:xfrm>
              <a:off x="5939025" y="413875"/>
              <a:ext cx="116525" cy="152275"/>
            </a:xfrm>
            <a:custGeom>
              <a:rect b="b" l="l" r="r" t="t"/>
              <a:pathLst>
                <a:path extrusionOk="0" h="6091" w="4661">
                  <a:moveTo>
                    <a:pt x="2298" y="0"/>
                  </a:moveTo>
                  <a:cubicBezTo>
                    <a:pt x="2276" y="0"/>
                    <a:pt x="2255" y="0"/>
                    <a:pt x="2233" y="1"/>
                  </a:cubicBezTo>
                  <a:cubicBezTo>
                    <a:pt x="1" y="28"/>
                    <a:pt x="224" y="1396"/>
                    <a:pt x="196" y="2930"/>
                  </a:cubicBezTo>
                  <a:cubicBezTo>
                    <a:pt x="196" y="4437"/>
                    <a:pt x="1145" y="5999"/>
                    <a:pt x="2289" y="6083"/>
                  </a:cubicBezTo>
                  <a:cubicBezTo>
                    <a:pt x="2361" y="6088"/>
                    <a:pt x="2430" y="6091"/>
                    <a:pt x="2496" y="6091"/>
                  </a:cubicBezTo>
                  <a:cubicBezTo>
                    <a:pt x="3787" y="6091"/>
                    <a:pt x="3978" y="5080"/>
                    <a:pt x="4270" y="4018"/>
                  </a:cubicBezTo>
                  <a:cubicBezTo>
                    <a:pt x="4437" y="3906"/>
                    <a:pt x="4493" y="3572"/>
                    <a:pt x="4549" y="3181"/>
                  </a:cubicBezTo>
                  <a:cubicBezTo>
                    <a:pt x="4632" y="2735"/>
                    <a:pt x="4660" y="2372"/>
                    <a:pt x="4409" y="2316"/>
                  </a:cubicBezTo>
                  <a:cubicBezTo>
                    <a:pt x="4381" y="1104"/>
                    <a:pt x="4027" y="0"/>
                    <a:pt x="2298"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00"/>
            <p:cNvSpPr/>
            <p:nvPr/>
          </p:nvSpPr>
          <p:spPr>
            <a:xfrm>
              <a:off x="5932750" y="413875"/>
              <a:ext cx="72575" cy="152950"/>
            </a:xfrm>
            <a:custGeom>
              <a:rect b="b" l="l" r="r" t="t"/>
              <a:pathLst>
                <a:path extrusionOk="0" h="6118" w="2903">
                  <a:moveTo>
                    <a:pt x="2456" y="1"/>
                  </a:moveTo>
                  <a:cubicBezTo>
                    <a:pt x="559" y="28"/>
                    <a:pt x="447" y="1033"/>
                    <a:pt x="447" y="2288"/>
                  </a:cubicBezTo>
                  <a:lnTo>
                    <a:pt x="336" y="2288"/>
                  </a:lnTo>
                  <a:cubicBezTo>
                    <a:pt x="1" y="2316"/>
                    <a:pt x="29" y="2707"/>
                    <a:pt x="57" y="3209"/>
                  </a:cubicBezTo>
                  <a:cubicBezTo>
                    <a:pt x="85" y="3655"/>
                    <a:pt x="308" y="4102"/>
                    <a:pt x="587" y="4185"/>
                  </a:cubicBezTo>
                  <a:cubicBezTo>
                    <a:pt x="782" y="5608"/>
                    <a:pt x="1563" y="6110"/>
                    <a:pt x="2400" y="6110"/>
                  </a:cubicBezTo>
                  <a:cubicBezTo>
                    <a:pt x="2400" y="6110"/>
                    <a:pt x="2456" y="6117"/>
                    <a:pt x="2547" y="6117"/>
                  </a:cubicBezTo>
                  <a:cubicBezTo>
                    <a:pt x="2637" y="6117"/>
                    <a:pt x="2763" y="6110"/>
                    <a:pt x="2902" y="6083"/>
                  </a:cubicBezTo>
                  <a:cubicBezTo>
                    <a:pt x="2456" y="5999"/>
                    <a:pt x="1842" y="4771"/>
                    <a:pt x="1926" y="3711"/>
                  </a:cubicBezTo>
                  <a:cubicBezTo>
                    <a:pt x="1982" y="2456"/>
                    <a:pt x="2177" y="1423"/>
                    <a:pt x="2902" y="893"/>
                  </a:cubicBezTo>
                  <a:lnTo>
                    <a:pt x="2456" y="1"/>
                  </a:ln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00"/>
            <p:cNvSpPr/>
            <p:nvPr/>
          </p:nvSpPr>
          <p:spPr>
            <a:xfrm>
              <a:off x="5927875" y="408275"/>
              <a:ext cx="78150" cy="85150"/>
            </a:xfrm>
            <a:custGeom>
              <a:rect b="b" l="l" r="r" t="t"/>
              <a:pathLst>
                <a:path extrusionOk="0" h="3406" w="3126">
                  <a:moveTo>
                    <a:pt x="1733" y="1"/>
                  </a:moveTo>
                  <a:cubicBezTo>
                    <a:pt x="1409" y="1"/>
                    <a:pt x="949" y="197"/>
                    <a:pt x="670" y="476"/>
                  </a:cubicBezTo>
                  <a:cubicBezTo>
                    <a:pt x="335" y="783"/>
                    <a:pt x="28" y="1424"/>
                    <a:pt x="1" y="2094"/>
                  </a:cubicBezTo>
                  <a:cubicBezTo>
                    <a:pt x="1" y="2763"/>
                    <a:pt x="224" y="3405"/>
                    <a:pt x="224" y="3405"/>
                  </a:cubicBezTo>
                  <a:lnTo>
                    <a:pt x="280" y="2959"/>
                  </a:lnTo>
                  <a:cubicBezTo>
                    <a:pt x="280" y="2959"/>
                    <a:pt x="415" y="2862"/>
                    <a:pt x="573" y="2862"/>
                  </a:cubicBezTo>
                  <a:cubicBezTo>
                    <a:pt x="605" y="2862"/>
                    <a:pt x="638" y="2866"/>
                    <a:pt x="670" y="2875"/>
                  </a:cubicBezTo>
                  <a:cubicBezTo>
                    <a:pt x="782" y="2903"/>
                    <a:pt x="893" y="3154"/>
                    <a:pt x="977" y="3182"/>
                  </a:cubicBezTo>
                  <a:cubicBezTo>
                    <a:pt x="1033" y="3182"/>
                    <a:pt x="1089" y="3194"/>
                    <a:pt x="1128" y="3194"/>
                  </a:cubicBezTo>
                  <a:cubicBezTo>
                    <a:pt x="1148" y="3194"/>
                    <a:pt x="1163" y="3191"/>
                    <a:pt x="1172" y="3182"/>
                  </a:cubicBezTo>
                  <a:cubicBezTo>
                    <a:pt x="1340" y="3154"/>
                    <a:pt x="1479" y="2456"/>
                    <a:pt x="1786" y="2094"/>
                  </a:cubicBezTo>
                  <a:cubicBezTo>
                    <a:pt x="2104" y="1691"/>
                    <a:pt x="2712" y="1643"/>
                    <a:pt x="2986" y="1643"/>
                  </a:cubicBezTo>
                  <a:cubicBezTo>
                    <a:pt x="3072" y="1643"/>
                    <a:pt x="3125" y="1647"/>
                    <a:pt x="3125" y="1647"/>
                  </a:cubicBezTo>
                  <a:lnTo>
                    <a:pt x="1981" y="57"/>
                  </a:lnTo>
                  <a:cubicBezTo>
                    <a:pt x="1917" y="18"/>
                    <a:pt x="1831" y="1"/>
                    <a:pt x="1733" y="1"/>
                  </a:cubicBezTo>
                  <a:close/>
                </a:path>
              </a:pathLst>
            </a:custGeom>
            <a:solidFill>
              <a:srgbClr val="2F0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00"/>
            <p:cNvSpPr/>
            <p:nvPr/>
          </p:nvSpPr>
          <p:spPr>
            <a:xfrm>
              <a:off x="5971125" y="402350"/>
              <a:ext cx="88600" cy="79900"/>
            </a:xfrm>
            <a:custGeom>
              <a:rect b="b" l="l" r="r" t="t"/>
              <a:pathLst>
                <a:path extrusionOk="0" h="3196" w="3544">
                  <a:moveTo>
                    <a:pt x="916" y="1"/>
                  </a:moveTo>
                  <a:cubicBezTo>
                    <a:pt x="566" y="1"/>
                    <a:pt x="231" y="68"/>
                    <a:pt x="112" y="294"/>
                  </a:cubicBezTo>
                  <a:cubicBezTo>
                    <a:pt x="0" y="517"/>
                    <a:pt x="224" y="1103"/>
                    <a:pt x="224" y="1103"/>
                  </a:cubicBezTo>
                  <a:cubicBezTo>
                    <a:pt x="443" y="1323"/>
                    <a:pt x="474" y="2164"/>
                    <a:pt x="1060" y="2164"/>
                  </a:cubicBezTo>
                  <a:cubicBezTo>
                    <a:pt x="1069" y="2164"/>
                    <a:pt x="1079" y="2164"/>
                    <a:pt x="1088" y="2163"/>
                  </a:cubicBezTo>
                  <a:cubicBezTo>
                    <a:pt x="1253" y="2148"/>
                    <a:pt x="1439" y="2139"/>
                    <a:pt x="1626" y="2139"/>
                  </a:cubicBezTo>
                  <a:cubicBezTo>
                    <a:pt x="2105" y="2139"/>
                    <a:pt x="2586" y="2198"/>
                    <a:pt x="2707" y="2359"/>
                  </a:cubicBezTo>
                  <a:cubicBezTo>
                    <a:pt x="3013" y="2693"/>
                    <a:pt x="3013" y="3196"/>
                    <a:pt x="3013" y="3196"/>
                  </a:cubicBezTo>
                  <a:lnTo>
                    <a:pt x="3320" y="3056"/>
                  </a:lnTo>
                  <a:cubicBezTo>
                    <a:pt x="3320" y="3056"/>
                    <a:pt x="3543" y="2080"/>
                    <a:pt x="3153" y="1326"/>
                  </a:cubicBezTo>
                  <a:cubicBezTo>
                    <a:pt x="2846" y="768"/>
                    <a:pt x="2595" y="322"/>
                    <a:pt x="1870" y="127"/>
                  </a:cubicBezTo>
                  <a:cubicBezTo>
                    <a:pt x="1709" y="83"/>
                    <a:pt x="1303" y="1"/>
                    <a:pt x="916" y="1"/>
                  </a:cubicBezTo>
                  <a:close/>
                </a:path>
              </a:pathLst>
            </a:custGeom>
            <a:solidFill>
              <a:srgbClr val="7507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00"/>
            <p:cNvSpPr/>
            <p:nvPr/>
          </p:nvSpPr>
          <p:spPr>
            <a:xfrm>
              <a:off x="5878350" y="1024875"/>
              <a:ext cx="115800" cy="414325"/>
            </a:xfrm>
            <a:custGeom>
              <a:rect b="b" l="l" r="r" t="t"/>
              <a:pathLst>
                <a:path extrusionOk="0" h="16573" w="4632">
                  <a:moveTo>
                    <a:pt x="252" y="13141"/>
                  </a:moveTo>
                  <a:cubicBezTo>
                    <a:pt x="252" y="13141"/>
                    <a:pt x="252" y="13141"/>
                    <a:pt x="252" y="13141"/>
                  </a:cubicBezTo>
                  <a:lnTo>
                    <a:pt x="252" y="13141"/>
                  </a:lnTo>
                  <a:cubicBezTo>
                    <a:pt x="252" y="13141"/>
                    <a:pt x="252" y="13141"/>
                    <a:pt x="252" y="13141"/>
                  </a:cubicBezTo>
                  <a:close/>
                  <a:moveTo>
                    <a:pt x="4576" y="0"/>
                  </a:moveTo>
                  <a:cubicBezTo>
                    <a:pt x="4186" y="1311"/>
                    <a:pt x="3656" y="4548"/>
                    <a:pt x="3321" y="5943"/>
                  </a:cubicBezTo>
                  <a:cubicBezTo>
                    <a:pt x="2986" y="7310"/>
                    <a:pt x="2819" y="7505"/>
                    <a:pt x="2484" y="7979"/>
                  </a:cubicBezTo>
                  <a:cubicBezTo>
                    <a:pt x="2177" y="8481"/>
                    <a:pt x="2986" y="10574"/>
                    <a:pt x="2121" y="12750"/>
                  </a:cubicBezTo>
                  <a:cubicBezTo>
                    <a:pt x="1979" y="13134"/>
                    <a:pt x="1497" y="13228"/>
                    <a:pt x="1057" y="13228"/>
                  </a:cubicBezTo>
                  <a:cubicBezTo>
                    <a:pt x="640" y="13228"/>
                    <a:pt x="262" y="13143"/>
                    <a:pt x="252" y="13141"/>
                  </a:cubicBezTo>
                  <a:lnTo>
                    <a:pt x="252" y="13141"/>
                  </a:lnTo>
                  <a:cubicBezTo>
                    <a:pt x="273" y="13145"/>
                    <a:pt x="1731" y="13478"/>
                    <a:pt x="1814" y="13810"/>
                  </a:cubicBezTo>
                  <a:cubicBezTo>
                    <a:pt x="1870" y="14117"/>
                    <a:pt x="670" y="14284"/>
                    <a:pt x="670" y="14284"/>
                  </a:cubicBezTo>
                  <a:cubicBezTo>
                    <a:pt x="670" y="14284"/>
                    <a:pt x="2037" y="14284"/>
                    <a:pt x="2205" y="14842"/>
                  </a:cubicBezTo>
                  <a:cubicBezTo>
                    <a:pt x="2268" y="15063"/>
                    <a:pt x="1971" y="15118"/>
                    <a:pt x="1576" y="15118"/>
                  </a:cubicBezTo>
                  <a:cubicBezTo>
                    <a:pt x="1191" y="15118"/>
                    <a:pt x="714" y="15066"/>
                    <a:pt x="386" y="15066"/>
                  </a:cubicBezTo>
                  <a:cubicBezTo>
                    <a:pt x="157" y="15066"/>
                    <a:pt x="1" y="15091"/>
                    <a:pt x="1" y="15177"/>
                  </a:cubicBezTo>
                  <a:cubicBezTo>
                    <a:pt x="1" y="15512"/>
                    <a:pt x="2037" y="16014"/>
                    <a:pt x="2763" y="16572"/>
                  </a:cubicBezTo>
                  <a:cubicBezTo>
                    <a:pt x="4102" y="14201"/>
                    <a:pt x="4632" y="5189"/>
                    <a:pt x="4632" y="3906"/>
                  </a:cubicBezTo>
                  <a:cubicBezTo>
                    <a:pt x="4632" y="2595"/>
                    <a:pt x="4576" y="0"/>
                    <a:pt x="4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00"/>
            <p:cNvSpPr/>
            <p:nvPr/>
          </p:nvSpPr>
          <p:spPr>
            <a:xfrm>
              <a:off x="5835100" y="1006725"/>
              <a:ext cx="53750" cy="135825"/>
            </a:xfrm>
            <a:custGeom>
              <a:rect b="b" l="l" r="r" t="t"/>
              <a:pathLst>
                <a:path extrusionOk="0" h="5433" w="2150">
                  <a:moveTo>
                    <a:pt x="2149" y="1"/>
                  </a:moveTo>
                  <a:cubicBezTo>
                    <a:pt x="2149" y="1"/>
                    <a:pt x="1786" y="83"/>
                    <a:pt x="1403" y="83"/>
                  </a:cubicBezTo>
                  <a:cubicBezTo>
                    <a:pt x="1287" y="83"/>
                    <a:pt x="1171" y="76"/>
                    <a:pt x="1061" y="57"/>
                  </a:cubicBezTo>
                  <a:cubicBezTo>
                    <a:pt x="1052" y="55"/>
                    <a:pt x="1043" y="54"/>
                    <a:pt x="1034" y="54"/>
                  </a:cubicBezTo>
                  <a:cubicBezTo>
                    <a:pt x="545" y="54"/>
                    <a:pt x="168" y="2233"/>
                    <a:pt x="168" y="2233"/>
                  </a:cubicBezTo>
                  <a:cubicBezTo>
                    <a:pt x="783" y="2011"/>
                    <a:pt x="993" y="1935"/>
                    <a:pt x="1008" y="1935"/>
                  </a:cubicBezTo>
                  <a:lnTo>
                    <a:pt x="1008" y="1935"/>
                  </a:lnTo>
                  <a:cubicBezTo>
                    <a:pt x="1026" y="1935"/>
                    <a:pt x="793" y="2032"/>
                    <a:pt x="615" y="2121"/>
                  </a:cubicBezTo>
                  <a:cubicBezTo>
                    <a:pt x="1" y="2400"/>
                    <a:pt x="280" y="4799"/>
                    <a:pt x="364" y="5190"/>
                  </a:cubicBezTo>
                  <a:cubicBezTo>
                    <a:pt x="402" y="5380"/>
                    <a:pt x="624" y="5432"/>
                    <a:pt x="884" y="5432"/>
                  </a:cubicBezTo>
                  <a:cubicBezTo>
                    <a:pt x="1197" y="5432"/>
                    <a:pt x="1563" y="5357"/>
                    <a:pt x="1731" y="5357"/>
                  </a:cubicBezTo>
                  <a:cubicBezTo>
                    <a:pt x="2066" y="5357"/>
                    <a:pt x="2066" y="2456"/>
                    <a:pt x="2149" y="1563"/>
                  </a:cubicBezTo>
                  <a:lnTo>
                    <a:pt x="21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00"/>
            <p:cNvSpPr/>
            <p:nvPr/>
          </p:nvSpPr>
          <p:spPr>
            <a:xfrm>
              <a:off x="6107825" y="994050"/>
              <a:ext cx="54525" cy="137575"/>
            </a:xfrm>
            <a:custGeom>
              <a:rect b="b" l="l" r="r" t="t"/>
              <a:pathLst>
                <a:path extrusionOk="0" h="5503" w="2181">
                  <a:moveTo>
                    <a:pt x="683" y="1"/>
                  </a:moveTo>
                  <a:cubicBezTo>
                    <a:pt x="669" y="1"/>
                    <a:pt x="656" y="2"/>
                    <a:pt x="642" y="6"/>
                  </a:cubicBezTo>
                  <a:cubicBezTo>
                    <a:pt x="363" y="61"/>
                    <a:pt x="28" y="145"/>
                    <a:pt x="28" y="145"/>
                  </a:cubicBezTo>
                  <a:lnTo>
                    <a:pt x="1" y="1680"/>
                  </a:lnTo>
                  <a:cubicBezTo>
                    <a:pt x="84" y="2572"/>
                    <a:pt x="84" y="5502"/>
                    <a:pt x="419" y="5502"/>
                  </a:cubicBezTo>
                  <a:cubicBezTo>
                    <a:pt x="458" y="5502"/>
                    <a:pt x="508" y="5502"/>
                    <a:pt x="566" y="5502"/>
                  </a:cubicBezTo>
                  <a:cubicBezTo>
                    <a:pt x="996" y="5502"/>
                    <a:pt x="1852" y="5480"/>
                    <a:pt x="1926" y="5111"/>
                  </a:cubicBezTo>
                  <a:cubicBezTo>
                    <a:pt x="2180" y="3733"/>
                    <a:pt x="1741" y="2790"/>
                    <a:pt x="1480" y="2380"/>
                  </a:cubicBezTo>
                  <a:lnTo>
                    <a:pt x="1480" y="2380"/>
                  </a:lnTo>
                  <a:cubicBezTo>
                    <a:pt x="1612" y="2354"/>
                    <a:pt x="1758" y="1819"/>
                    <a:pt x="1758" y="1819"/>
                  </a:cubicBezTo>
                  <a:cubicBezTo>
                    <a:pt x="1758" y="1819"/>
                    <a:pt x="1152"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00"/>
            <p:cNvSpPr/>
            <p:nvPr/>
          </p:nvSpPr>
          <p:spPr>
            <a:xfrm>
              <a:off x="5929275" y="473025"/>
              <a:ext cx="79525" cy="104925"/>
            </a:xfrm>
            <a:custGeom>
              <a:rect b="b" l="l" r="r" t="t"/>
              <a:pathLst>
                <a:path extrusionOk="0" h="4197" w="3181">
                  <a:moveTo>
                    <a:pt x="278" y="0"/>
                  </a:moveTo>
                  <a:cubicBezTo>
                    <a:pt x="209" y="0"/>
                    <a:pt x="147" y="30"/>
                    <a:pt x="112" y="118"/>
                  </a:cubicBezTo>
                  <a:cubicBezTo>
                    <a:pt x="0" y="397"/>
                    <a:pt x="279" y="1429"/>
                    <a:pt x="642" y="2433"/>
                  </a:cubicBezTo>
                  <a:cubicBezTo>
                    <a:pt x="1200" y="4061"/>
                    <a:pt x="2514" y="4196"/>
                    <a:pt x="2936" y="4196"/>
                  </a:cubicBezTo>
                  <a:cubicBezTo>
                    <a:pt x="3020" y="4196"/>
                    <a:pt x="3069" y="4191"/>
                    <a:pt x="3069" y="4191"/>
                  </a:cubicBezTo>
                  <a:lnTo>
                    <a:pt x="3181" y="3968"/>
                  </a:lnTo>
                  <a:cubicBezTo>
                    <a:pt x="1674" y="3968"/>
                    <a:pt x="1172" y="2405"/>
                    <a:pt x="1033" y="2043"/>
                  </a:cubicBezTo>
                  <a:cubicBezTo>
                    <a:pt x="865" y="1513"/>
                    <a:pt x="670" y="871"/>
                    <a:pt x="614" y="145"/>
                  </a:cubicBezTo>
                  <a:cubicBezTo>
                    <a:pt x="614" y="145"/>
                    <a:pt x="430"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00"/>
            <p:cNvSpPr/>
            <p:nvPr/>
          </p:nvSpPr>
          <p:spPr>
            <a:xfrm>
              <a:off x="6006000" y="480125"/>
              <a:ext cx="55825" cy="98775"/>
            </a:xfrm>
            <a:custGeom>
              <a:rect b="b" l="l" r="r" t="t"/>
              <a:pathLst>
                <a:path extrusionOk="0" h="3951" w="2233">
                  <a:moveTo>
                    <a:pt x="1925" y="1"/>
                  </a:moveTo>
                  <a:cubicBezTo>
                    <a:pt x="1925" y="1"/>
                    <a:pt x="1507" y="2177"/>
                    <a:pt x="1144" y="2902"/>
                  </a:cubicBezTo>
                  <a:cubicBezTo>
                    <a:pt x="1005" y="3181"/>
                    <a:pt x="28" y="3628"/>
                    <a:pt x="28" y="3628"/>
                  </a:cubicBezTo>
                  <a:cubicBezTo>
                    <a:pt x="28" y="3628"/>
                    <a:pt x="0" y="3712"/>
                    <a:pt x="0" y="3907"/>
                  </a:cubicBezTo>
                  <a:cubicBezTo>
                    <a:pt x="35" y="3937"/>
                    <a:pt x="79" y="3950"/>
                    <a:pt x="132" y="3950"/>
                  </a:cubicBezTo>
                  <a:cubicBezTo>
                    <a:pt x="423" y="3950"/>
                    <a:pt x="953" y="3540"/>
                    <a:pt x="1284" y="3209"/>
                  </a:cubicBezTo>
                  <a:cubicBezTo>
                    <a:pt x="1702" y="2819"/>
                    <a:pt x="2204" y="559"/>
                    <a:pt x="2232" y="113"/>
                  </a:cubicBezTo>
                  <a:lnTo>
                    <a:pt x="1925" y="1"/>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00"/>
            <p:cNvSpPr/>
            <p:nvPr/>
          </p:nvSpPr>
          <p:spPr>
            <a:xfrm>
              <a:off x="5925075" y="540175"/>
              <a:ext cx="100475" cy="74275"/>
            </a:xfrm>
            <a:custGeom>
              <a:rect b="b" l="l" r="r" t="t"/>
              <a:pathLst>
                <a:path extrusionOk="0" h="2971" w="4019">
                  <a:moveTo>
                    <a:pt x="635" y="0"/>
                  </a:moveTo>
                  <a:cubicBezTo>
                    <a:pt x="557" y="0"/>
                    <a:pt x="1" y="1784"/>
                    <a:pt x="1" y="1784"/>
                  </a:cubicBezTo>
                  <a:cubicBezTo>
                    <a:pt x="1" y="1784"/>
                    <a:pt x="2052" y="2970"/>
                    <a:pt x="2991" y="2970"/>
                  </a:cubicBezTo>
                  <a:cubicBezTo>
                    <a:pt x="3050" y="2970"/>
                    <a:pt x="3104" y="2965"/>
                    <a:pt x="3154" y="2956"/>
                  </a:cubicBezTo>
                  <a:cubicBezTo>
                    <a:pt x="4018" y="2760"/>
                    <a:pt x="3349" y="1728"/>
                    <a:pt x="3349" y="1728"/>
                  </a:cubicBezTo>
                  <a:cubicBezTo>
                    <a:pt x="3349" y="1728"/>
                    <a:pt x="615" y="724"/>
                    <a:pt x="643" y="54"/>
                  </a:cubicBezTo>
                  <a:cubicBezTo>
                    <a:pt x="645" y="17"/>
                    <a:pt x="642" y="0"/>
                    <a:pt x="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00"/>
            <p:cNvSpPr/>
            <p:nvPr/>
          </p:nvSpPr>
          <p:spPr>
            <a:xfrm>
              <a:off x="5973900" y="547800"/>
              <a:ext cx="89300" cy="65575"/>
            </a:xfrm>
            <a:custGeom>
              <a:rect b="b" l="l" r="r" t="t"/>
              <a:pathLst>
                <a:path extrusionOk="0" h="2623" w="3572">
                  <a:moveTo>
                    <a:pt x="3014" y="0"/>
                  </a:moveTo>
                  <a:cubicBezTo>
                    <a:pt x="2913" y="406"/>
                    <a:pt x="923" y="995"/>
                    <a:pt x="392" y="995"/>
                  </a:cubicBezTo>
                  <a:cubicBezTo>
                    <a:pt x="339" y="995"/>
                    <a:pt x="300" y="989"/>
                    <a:pt x="280" y="977"/>
                  </a:cubicBezTo>
                  <a:lnTo>
                    <a:pt x="280" y="977"/>
                  </a:lnTo>
                  <a:cubicBezTo>
                    <a:pt x="280" y="977"/>
                    <a:pt x="1" y="2148"/>
                    <a:pt x="810" y="2539"/>
                  </a:cubicBezTo>
                  <a:cubicBezTo>
                    <a:pt x="922" y="2597"/>
                    <a:pt x="1051" y="2622"/>
                    <a:pt x="1189" y="2622"/>
                  </a:cubicBezTo>
                  <a:cubicBezTo>
                    <a:pt x="2047" y="2622"/>
                    <a:pt x="3288" y="1647"/>
                    <a:pt x="3432" y="1479"/>
                  </a:cubicBezTo>
                  <a:cubicBezTo>
                    <a:pt x="3572" y="1311"/>
                    <a:pt x="3377" y="279"/>
                    <a:pt x="3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00"/>
            <p:cNvSpPr/>
            <p:nvPr/>
          </p:nvSpPr>
          <p:spPr>
            <a:xfrm>
              <a:off x="5923000" y="382450"/>
              <a:ext cx="145800" cy="94650"/>
            </a:xfrm>
            <a:custGeom>
              <a:rect b="b" l="l" r="r" t="t"/>
              <a:pathLst>
                <a:path extrusionOk="0" h="3786" w="5832">
                  <a:moveTo>
                    <a:pt x="3028" y="0"/>
                  </a:moveTo>
                  <a:cubicBezTo>
                    <a:pt x="1021" y="0"/>
                    <a:pt x="55" y="1331"/>
                    <a:pt x="0" y="3573"/>
                  </a:cubicBezTo>
                  <a:cubicBezTo>
                    <a:pt x="0" y="3663"/>
                    <a:pt x="116" y="3695"/>
                    <a:pt x="317" y="3695"/>
                  </a:cubicBezTo>
                  <a:cubicBezTo>
                    <a:pt x="782" y="3695"/>
                    <a:pt x="1703" y="3528"/>
                    <a:pt x="2719" y="3528"/>
                  </a:cubicBezTo>
                  <a:cubicBezTo>
                    <a:pt x="2899" y="3528"/>
                    <a:pt x="3081" y="3533"/>
                    <a:pt x="3264" y="3545"/>
                  </a:cubicBezTo>
                  <a:cubicBezTo>
                    <a:pt x="4582" y="3632"/>
                    <a:pt x="5214" y="3785"/>
                    <a:pt x="5445" y="3785"/>
                  </a:cubicBezTo>
                  <a:cubicBezTo>
                    <a:pt x="5513" y="3785"/>
                    <a:pt x="5546" y="3772"/>
                    <a:pt x="5552" y="3741"/>
                  </a:cubicBezTo>
                  <a:cubicBezTo>
                    <a:pt x="5831" y="1899"/>
                    <a:pt x="5413" y="114"/>
                    <a:pt x="3153" y="2"/>
                  </a:cubicBezTo>
                  <a:cubicBezTo>
                    <a:pt x="3111" y="1"/>
                    <a:pt x="3069" y="0"/>
                    <a:pt x="30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00"/>
            <p:cNvSpPr/>
            <p:nvPr/>
          </p:nvSpPr>
          <p:spPr>
            <a:xfrm>
              <a:off x="5999725" y="382500"/>
              <a:ext cx="74650" cy="96525"/>
            </a:xfrm>
            <a:custGeom>
              <a:rect b="b" l="l" r="r" t="t"/>
              <a:pathLst>
                <a:path extrusionOk="0" h="3861" w="2986">
                  <a:moveTo>
                    <a:pt x="0" y="0"/>
                  </a:moveTo>
                  <a:cubicBezTo>
                    <a:pt x="670" y="251"/>
                    <a:pt x="809" y="642"/>
                    <a:pt x="893" y="781"/>
                  </a:cubicBezTo>
                  <a:cubicBezTo>
                    <a:pt x="1228" y="1507"/>
                    <a:pt x="1200" y="2762"/>
                    <a:pt x="1116" y="3571"/>
                  </a:cubicBezTo>
                  <a:cubicBezTo>
                    <a:pt x="2355" y="3661"/>
                    <a:pt x="2612" y="3861"/>
                    <a:pt x="2679" y="3861"/>
                  </a:cubicBezTo>
                  <a:cubicBezTo>
                    <a:pt x="2696" y="3861"/>
                    <a:pt x="2701" y="3849"/>
                    <a:pt x="2706" y="3822"/>
                  </a:cubicBezTo>
                  <a:cubicBezTo>
                    <a:pt x="2985" y="1981"/>
                    <a:pt x="2260" y="112"/>
                    <a:pt x="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00"/>
            <p:cNvSpPr/>
            <p:nvPr/>
          </p:nvSpPr>
          <p:spPr>
            <a:xfrm>
              <a:off x="5892300" y="463950"/>
              <a:ext cx="212750" cy="28775"/>
            </a:xfrm>
            <a:custGeom>
              <a:rect b="b" l="l" r="r" t="t"/>
              <a:pathLst>
                <a:path extrusionOk="0" h="1151" w="8510">
                  <a:moveTo>
                    <a:pt x="3711" y="0"/>
                  </a:moveTo>
                  <a:cubicBezTo>
                    <a:pt x="2696" y="0"/>
                    <a:pt x="1721" y="77"/>
                    <a:pt x="1145" y="257"/>
                  </a:cubicBezTo>
                  <a:cubicBezTo>
                    <a:pt x="698" y="425"/>
                    <a:pt x="1" y="843"/>
                    <a:pt x="1" y="843"/>
                  </a:cubicBezTo>
                  <a:cubicBezTo>
                    <a:pt x="503" y="620"/>
                    <a:pt x="2344" y="564"/>
                    <a:pt x="3125" y="536"/>
                  </a:cubicBezTo>
                  <a:cubicBezTo>
                    <a:pt x="3215" y="530"/>
                    <a:pt x="3334" y="527"/>
                    <a:pt x="3476" y="527"/>
                  </a:cubicBezTo>
                  <a:cubicBezTo>
                    <a:pt x="4623" y="527"/>
                    <a:pt x="7270" y="728"/>
                    <a:pt x="7840" y="1150"/>
                  </a:cubicBezTo>
                  <a:cubicBezTo>
                    <a:pt x="8510" y="955"/>
                    <a:pt x="7785" y="536"/>
                    <a:pt x="7115" y="341"/>
                  </a:cubicBezTo>
                  <a:cubicBezTo>
                    <a:pt x="6464" y="135"/>
                    <a:pt x="5053" y="0"/>
                    <a:pt x="37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00"/>
            <p:cNvSpPr/>
            <p:nvPr/>
          </p:nvSpPr>
          <p:spPr>
            <a:xfrm>
              <a:off x="5919500" y="441725"/>
              <a:ext cx="90700" cy="30075"/>
            </a:xfrm>
            <a:custGeom>
              <a:rect b="b" l="l" r="r" t="t"/>
              <a:pathLst>
                <a:path extrusionOk="0" h="1203" w="3628">
                  <a:moveTo>
                    <a:pt x="3601" y="0"/>
                  </a:moveTo>
                  <a:cubicBezTo>
                    <a:pt x="3219" y="0"/>
                    <a:pt x="112" y="895"/>
                    <a:pt x="112" y="895"/>
                  </a:cubicBezTo>
                  <a:cubicBezTo>
                    <a:pt x="112" y="895"/>
                    <a:pt x="1" y="1174"/>
                    <a:pt x="140" y="1202"/>
                  </a:cubicBezTo>
                  <a:cubicBezTo>
                    <a:pt x="308" y="1202"/>
                    <a:pt x="3628" y="588"/>
                    <a:pt x="3628" y="588"/>
                  </a:cubicBezTo>
                  <a:cubicBezTo>
                    <a:pt x="3628" y="588"/>
                    <a:pt x="3600" y="449"/>
                    <a:pt x="3628" y="3"/>
                  </a:cubicBezTo>
                  <a:cubicBezTo>
                    <a:pt x="3621" y="1"/>
                    <a:pt x="3612" y="0"/>
                    <a:pt x="36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00"/>
            <p:cNvSpPr/>
            <p:nvPr/>
          </p:nvSpPr>
          <p:spPr>
            <a:xfrm>
              <a:off x="6033200" y="443175"/>
              <a:ext cx="37650" cy="27950"/>
            </a:xfrm>
            <a:custGeom>
              <a:rect b="b" l="l" r="r" t="t"/>
              <a:pathLst>
                <a:path extrusionOk="0" h="1118" w="1506">
                  <a:moveTo>
                    <a:pt x="279" y="0"/>
                  </a:moveTo>
                  <a:cubicBezTo>
                    <a:pt x="279" y="0"/>
                    <a:pt x="0" y="530"/>
                    <a:pt x="140" y="558"/>
                  </a:cubicBezTo>
                  <a:cubicBezTo>
                    <a:pt x="642" y="726"/>
                    <a:pt x="1256" y="1060"/>
                    <a:pt x="1423" y="1116"/>
                  </a:cubicBezTo>
                  <a:cubicBezTo>
                    <a:pt x="1426" y="1117"/>
                    <a:pt x="1428" y="1117"/>
                    <a:pt x="1430" y="1117"/>
                  </a:cubicBezTo>
                  <a:cubicBezTo>
                    <a:pt x="1505" y="1117"/>
                    <a:pt x="1479" y="670"/>
                    <a:pt x="1479" y="670"/>
                  </a:cubicBezTo>
                  <a:lnTo>
                    <a:pt x="279"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00"/>
            <p:cNvSpPr/>
            <p:nvPr/>
          </p:nvSpPr>
          <p:spPr>
            <a:xfrm>
              <a:off x="6004600" y="435425"/>
              <a:ext cx="42575" cy="28000"/>
            </a:xfrm>
            <a:custGeom>
              <a:rect b="b" l="l" r="r" t="t"/>
              <a:pathLst>
                <a:path extrusionOk="0" h="1120" w="1703">
                  <a:moveTo>
                    <a:pt x="343" y="0"/>
                  </a:moveTo>
                  <a:cubicBezTo>
                    <a:pt x="144" y="0"/>
                    <a:pt x="0" y="159"/>
                    <a:pt x="0" y="366"/>
                  </a:cubicBezTo>
                  <a:lnTo>
                    <a:pt x="0" y="701"/>
                  </a:lnTo>
                  <a:cubicBezTo>
                    <a:pt x="0" y="924"/>
                    <a:pt x="168" y="1092"/>
                    <a:pt x="391" y="1092"/>
                  </a:cubicBezTo>
                  <a:lnTo>
                    <a:pt x="1395" y="1119"/>
                  </a:lnTo>
                  <a:cubicBezTo>
                    <a:pt x="1591" y="1119"/>
                    <a:pt x="1674" y="924"/>
                    <a:pt x="1674" y="729"/>
                  </a:cubicBezTo>
                  <a:lnTo>
                    <a:pt x="1702" y="478"/>
                  </a:lnTo>
                  <a:cubicBezTo>
                    <a:pt x="1702" y="255"/>
                    <a:pt x="1563" y="87"/>
                    <a:pt x="1368" y="87"/>
                  </a:cubicBezTo>
                  <a:lnTo>
                    <a:pt x="391" y="3"/>
                  </a:lnTo>
                  <a:cubicBezTo>
                    <a:pt x="375" y="1"/>
                    <a:pt x="359" y="0"/>
                    <a:pt x="3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00"/>
            <p:cNvSpPr/>
            <p:nvPr/>
          </p:nvSpPr>
          <p:spPr>
            <a:xfrm>
              <a:off x="6008775" y="441775"/>
              <a:ext cx="35600" cy="16625"/>
            </a:xfrm>
            <a:custGeom>
              <a:rect b="b" l="l" r="r" t="t"/>
              <a:pathLst>
                <a:path extrusionOk="0" h="665" w="1424">
                  <a:moveTo>
                    <a:pt x="85" y="1"/>
                  </a:moveTo>
                  <a:cubicBezTo>
                    <a:pt x="85" y="1"/>
                    <a:pt x="1" y="196"/>
                    <a:pt x="57" y="447"/>
                  </a:cubicBezTo>
                  <a:cubicBezTo>
                    <a:pt x="74" y="606"/>
                    <a:pt x="485" y="664"/>
                    <a:pt x="825" y="664"/>
                  </a:cubicBezTo>
                  <a:cubicBezTo>
                    <a:pt x="1022" y="664"/>
                    <a:pt x="1195" y="645"/>
                    <a:pt x="1256" y="614"/>
                  </a:cubicBezTo>
                  <a:cubicBezTo>
                    <a:pt x="1424" y="503"/>
                    <a:pt x="1368" y="56"/>
                    <a:pt x="1368" y="56"/>
                  </a:cubicBezTo>
                  <a:lnTo>
                    <a:pt x="85" y="1"/>
                  </a:ln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00"/>
            <p:cNvSpPr/>
            <p:nvPr/>
          </p:nvSpPr>
          <p:spPr>
            <a:xfrm>
              <a:off x="6013675" y="445275"/>
              <a:ext cx="26525" cy="10600"/>
            </a:xfrm>
            <a:custGeom>
              <a:rect b="b" l="l" r="r" t="t"/>
              <a:pathLst>
                <a:path extrusionOk="0" h="424" w="1061">
                  <a:moveTo>
                    <a:pt x="28" y="0"/>
                  </a:moveTo>
                  <a:cubicBezTo>
                    <a:pt x="28" y="0"/>
                    <a:pt x="0" y="84"/>
                    <a:pt x="28" y="279"/>
                  </a:cubicBezTo>
                  <a:cubicBezTo>
                    <a:pt x="46" y="385"/>
                    <a:pt x="355" y="424"/>
                    <a:pt x="607" y="424"/>
                  </a:cubicBezTo>
                  <a:cubicBezTo>
                    <a:pt x="753" y="424"/>
                    <a:pt x="880" y="411"/>
                    <a:pt x="921" y="391"/>
                  </a:cubicBezTo>
                  <a:cubicBezTo>
                    <a:pt x="1060" y="307"/>
                    <a:pt x="1032" y="56"/>
                    <a:pt x="1032" y="56"/>
                  </a:cubicBezTo>
                  <a:lnTo>
                    <a:pt x="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00"/>
            <p:cNvSpPr/>
            <p:nvPr/>
          </p:nvSpPr>
          <p:spPr>
            <a:xfrm>
              <a:off x="5903475" y="625900"/>
              <a:ext cx="38375" cy="101875"/>
            </a:xfrm>
            <a:custGeom>
              <a:rect b="b" l="l" r="r" t="t"/>
              <a:pathLst>
                <a:path extrusionOk="0" h="4075" w="1535">
                  <a:moveTo>
                    <a:pt x="1144" y="1"/>
                  </a:moveTo>
                  <a:lnTo>
                    <a:pt x="335" y="29"/>
                  </a:lnTo>
                  <a:cubicBezTo>
                    <a:pt x="140" y="29"/>
                    <a:pt x="0" y="168"/>
                    <a:pt x="0" y="364"/>
                  </a:cubicBezTo>
                  <a:lnTo>
                    <a:pt x="56" y="3739"/>
                  </a:lnTo>
                  <a:cubicBezTo>
                    <a:pt x="56" y="3935"/>
                    <a:pt x="195" y="4074"/>
                    <a:pt x="391" y="4074"/>
                  </a:cubicBezTo>
                  <a:lnTo>
                    <a:pt x="1200" y="4046"/>
                  </a:lnTo>
                  <a:cubicBezTo>
                    <a:pt x="1395" y="4046"/>
                    <a:pt x="1535" y="3907"/>
                    <a:pt x="1535" y="3711"/>
                  </a:cubicBezTo>
                  <a:lnTo>
                    <a:pt x="1479" y="336"/>
                  </a:lnTo>
                  <a:cubicBezTo>
                    <a:pt x="1479" y="140"/>
                    <a:pt x="1339" y="1"/>
                    <a:pt x="1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00"/>
            <p:cNvSpPr/>
            <p:nvPr/>
          </p:nvSpPr>
          <p:spPr>
            <a:xfrm>
              <a:off x="5911825" y="642550"/>
              <a:ext cx="22350" cy="85225"/>
            </a:xfrm>
            <a:custGeom>
              <a:rect b="b" l="l" r="r" t="t"/>
              <a:pathLst>
                <a:path extrusionOk="0" h="3409" w="894">
                  <a:moveTo>
                    <a:pt x="671" y="1"/>
                  </a:moveTo>
                  <a:cubicBezTo>
                    <a:pt x="662" y="1"/>
                    <a:pt x="652" y="2"/>
                    <a:pt x="643" y="4"/>
                  </a:cubicBezTo>
                  <a:lnTo>
                    <a:pt x="168" y="4"/>
                  </a:lnTo>
                  <a:cubicBezTo>
                    <a:pt x="85" y="4"/>
                    <a:pt x="1" y="116"/>
                    <a:pt x="1" y="256"/>
                  </a:cubicBezTo>
                  <a:lnTo>
                    <a:pt x="29" y="3157"/>
                  </a:lnTo>
                  <a:cubicBezTo>
                    <a:pt x="57" y="3297"/>
                    <a:pt x="140" y="3408"/>
                    <a:pt x="224" y="3408"/>
                  </a:cubicBezTo>
                  <a:lnTo>
                    <a:pt x="698" y="3380"/>
                  </a:lnTo>
                  <a:cubicBezTo>
                    <a:pt x="810" y="3380"/>
                    <a:pt x="894" y="3269"/>
                    <a:pt x="866" y="3129"/>
                  </a:cubicBezTo>
                  <a:lnTo>
                    <a:pt x="838" y="256"/>
                  </a:lnTo>
                  <a:cubicBezTo>
                    <a:pt x="838" y="128"/>
                    <a:pt x="768" y="1"/>
                    <a:pt x="671" y="1"/>
                  </a:cubicBezTo>
                  <a:close/>
                </a:path>
              </a:pathLst>
            </a:custGeom>
            <a:solidFill>
              <a:srgbClr val="FFC2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00"/>
            <p:cNvSpPr/>
            <p:nvPr/>
          </p:nvSpPr>
          <p:spPr>
            <a:xfrm>
              <a:off x="5905550" y="632150"/>
              <a:ext cx="33500" cy="32850"/>
            </a:xfrm>
            <a:custGeom>
              <a:rect b="b" l="l" r="r" t="t"/>
              <a:pathLst>
                <a:path extrusionOk="0" h="1314" w="1340">
                  <a:moveTo>
                    <a:pt x="692" y="0"/>
                  </a:moveTo>
                  <a:cubicBezTo>
                    <a:pt x="675" y="0"/>
                    <a:pt x="659" y="1"/>
                    <a:pt x="642" y="2"/>
                  </a:cubicBezTo>
                  <a:cubicBezTo>
                    <a:pt x="280" y="2"/>
                    <a:pt x="1" y="309"/>
                    <a:pt x="1" y="672"/>
                  </a:cubicBezTo>
                  <a:cubicBezTo>
                    <a:pt x="29" y="1034"/>
                    <a:pt x="308" y="1313"/>
                    <a:pt x="670" y="1313"/>
                  </a:cubicBezTo>
                  <a:cubicBezTo>
                    <a:pt x="1033" y="1313"/>
                    <a:pt x="1340" y="1006"/>
                    <a:pt x="1340" y="644"/>
                  </a:cubicBezTo>
                  <a:cubicBezTo>
                    <a:pt x="1313" y="296"/>
                    <a:pt x="1056" y="0"/>
                    <a:pt x="6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00"/>
            <p:cNvSpPr/>
            <p:nvPr/>
          </p:nvSpPr>
          <p:spPr>
            <a:xfrm>
              <a:off x="5909750" y="636375"/>
              <a:ext cx="24425" cy="24425"/>
            </a:xfrm>
            <a:custGeom>
              <a:rect b="b" l="l" r="r" t="t"/>
              <a:pathLst>
                <a:path extrusionOk="0" h="977" w="977">
                  <a:moveTo>
                    <a:pt x="502" y="0"/>
                  </a:moveTo>
                  <a:cubicBezTo>
                    <a:pt x="223" y="0"/>
                    <a:pt x="0" y="224"/>
                    <a:pt x="28" y="503"/>
                  </a:cubicBezTo>
                  <a:cubicBezTo>
                    <a:pt x="28" y="754"/>
                    <a:pt x="251" y="977"/>
                    <a:pt x="502" y="977"/>
                  </a:cubicBezTo>
                  <a:cubicBezTo>
                    <a:pt x="781" y="949"/>
                    <a:pt x="977" y="754"/>
                    <a:pt x="977" y="475"/>
                  </a:cubicBezTo>
                  <a:cubicBezTo>
                    <a:pt x="977" y="196"/>
                    <a:pt x="753" y="0"/>
                    <a:pt x="502" y="0"/>
                  </a:cubicBezTo>
                  <a:close/>
                </a:path>
              </a:pathLst>
            </a:custGeom>
            <a:solidFill>
              <a:srgbClr val="BED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00"/>
            <p:cNvSpPr/>
            <p:nvPr/>
          </p:nvSpPr>
          <p:spPr>
            <a:xfrm>
              <a:off x="5897875" y="685200"/>
              <a:ext cx="50250" cy="21650"/>
            </a:xfrm>
            <a:custGeom>
              <a:rect b="b" l="l" r="r" t="t"/>
              <a:pathLst>
                <a:path extrusionOk="0" h="866" w="2010">
                  <a:moveTo>
                    <a:pt x="113" y="0"/>
                  </a:moveTo>
                  <a:cubicBezTo>
                    <a:pt x="57" y="0"/>
                    <a:pt x="1" y="56"/>
                    <a:pt x="1" y="140"/>
                  </a:cubicBezTo>
                  <a:lnTo>
                    <a:pt x="1" y="726"/>
                  </a:lnTo>
                  <a:cubicBezTo>
                    <a:pt x="1" y="809"/>
                    <a:pt x="57" y="865"/>
                    <a:pt x="113" y="865"/>
                  </a:cubicBezTo>
                  <a:lnTo>
                    <a:pt x="1926" y="865"/>
                  </a:lnTo>
                  <a:cubicBezTo>
                    <a:pt x="1982" y="865"/>
                    <a:pt x="2010" y="809"/>
                    <a:pt x="2010" y="726"/>
                  </a:cubicBezTo>
                  <a:lnTo>
                    <a:pt x="2010" y="140"/>
                  </a:lnTo>
                  <a:cubicBezTo>
                    <a:pt x="2010" y="56"/>
                    <a:pt x="1982" y="0"/>
                    <a:pt x="1926"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00"/>
            <p:cNvSpPr/>
            <p:nvPr/>
          </p:nvSpPr>
          <p:spPr>
            <a:xfrm>
              <a:off x="5740950" y="876300"/>
              <a:ext cx="85825" cy="124575"/>
            </a:xfrm>
            <a:custGeom>
              <a:rect b="b" l="l" r="r" t="t"/>
              <a:pathLst>
                <a:path extrusionOk="0" h="4983" w="3433">
                  <a:moveTo>
                    <a:pt x="1172" y="1"/>
                  </a:moveTo>
                  <a:cubicBezTo>
                    <a:pt x="1005" y="810"/>
                    <a:pt x="1061" y="1312"/>
                    <a:pt x="726" y="1703"/>
                  </a:cubicBezTo>
                  <a:cubicBezTo>
                    <a:pt x="391" y="2093"/>
                    <a:pt x="1" y="2958"/>
                    <a:pt x="140" y="3488"/>
                  </a:cubicBezTo>
                  <a:cubicBezTo>
                    <a:pt x="224" y="3739"/>
                    <a:pt x="586" y="4465"/>
                    <a:pt x="977" y="4799"/>
                  </a:cubicBezTo>
                  <a:cubicBezTo>
                    <a:pt x="1138" y="4931"/>
                    <a:pt x="1313" y="4982"/>
                    <a:pt x="1484" y="4982"/>
                  </a:cubicBezTo>
                  <a:cubicBezTo>
                    <a:pt x="1962" y="4982"/>
                    <a:pt x="2407" y="4581"/>
                    <a:pt x="2428" y="4437"/>
                  </a:cubicBezTo>
                  <a:cubicBezTo>
                    <a:pt x="2484" y="4102"/>
                    <a:pt x="2065" y="4241"/>
                    <a:pt x="1898" y="4102"/>
                  </a:cubicBezTo>
                  <a:cubicBezTo>
                    <a:pt x="1675" y="3907"/>
                    <a:pt x="1535" y="3349"/>
                    <a:pt x="1814" y="3153"/>
                  </a:cubicBezTo>
                  <a:cubicBezTo>
                    <a:pt x="1829" y="3141"/>
                    <a:pt x="1844" y="3136"/>
                    <a:pt x="1859" y="3136"/>
                  </a:cubicBezTo>
                  <a:cubicBezTo>
                    <a:pt x="2055" y="3136"/>
                    <a:pt x="2202" y="4120"/>
                    <a:pt x="2650" y="4120"/>
                  </a:cubicBezTo>
                  <a:cubicBezTo>
                    <a:pt x="2718" y="4120"/>
                    <a:pt x="2792" y="4097"/>
                    <a:pt x="2874" y="4046"/>
                  </a:cubicBezTo>
                  <a:cubicBezTo>
                    <a:pt x="3097" y="3907"/>
                    <a:pt x="2539" y="2623"/>
                    <a:pt x="2818" y="2316"/>
                  </a:cubicBezTo>
                  <a:cubicBezTo>
                    <a:pt x="3125" y="1981"/>
                    <a:pt x="3432" y="1312"/>
                    <a:pt x="3293" y="1033"/>
                  </a:cubicBezTo>
                  <a:cubicBezTo>
                    <a:pt x="3153" y="754"/>
                    <a:pt x="1172" y="1"/>
                    <a:pt x="1172" y="1"/>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00"/>
            <p:cNvSpPr/>
            <p:nvPr/>
          </p:nvSpPr>
          <p:spPr>
            <a:xfrm>
              <a:off x="5744450" y="605525"/>
              <a:ext cx="142300" cy="334275"/>
            </a:xfrm>
            <a:custGeom>
              <a:rect b="b" l="l" r="r" t="t"/>
              <a:pathLst>
                <a:path extrusionOk="0" h="13371" w="5692">
                  <a:moveTo>
                    <a:pt x="4886" y="1"/>
                  </a:moveTo>
                  <a:cubicBezTo>
                    <a:pt x="4358" y="1"/>
                    <a:pt x="3861" y="781"/>
                    <a:pt x="3515" y="1764"/>
                  </a:cubicBezTo>
                  <a:cubicBezTo>
                    <a:pt x="3013" y="3132"/>
                    <a:pt x="2204" y="5726"/>
                    <a:pt x="1562" y="6954"/>
                  </a:cubicBezTo>
                  <a:cubicBezTo>
                    <a:pt x="893" y="8181"/>
                    <a:pt x="0" y="12059"/>
                    <a:pt x="168" y="12394"/>
                  </a:cubicBezTo>
                  <a:cubicBezTo>
                    <a:pt x="249" y="12377"/>
                    <a:pt x="336" y="12369"/>
                    <a:pt x="429" y="12369"/>
                  </a:cubicBezTo>
                  <a:cubicBezTo>
                    <a:pt x="1254" y="12369"/>
                    <a:pt x="2458" y="12994"/>
                    <a:pt x="2985" y="13370"/>
                  </a:cubicBezTo>
                  <a:cubicBezTo>
                    <a:pt x="3711" y="11418"/>
                    <a:pt x="4185" y="10692"/>
                    <a:pt x="4548" y="9437"/>
                  </a:cubicBezTo>
                  <a:cubicBezTo>
                    <a:pt x="5217" y="7316"/>
                    <a:pt x="5050" y="7567"/>
                    <a:pt x="5357" y="6591"/>
                  </a:cubicBezTo>
                  <a:cubicBezTo>
                    <a:pt x="5692" y="5615"/>
                    <a:pt x="4966" y="7"/>
                    <a:pt x="4966" y="7"/>
                  </a:cubicBezTo>
                  <a:cubicBezTo>
                    <a:pt x="4940" y="3"/>
                    <a:pt x="4913" y="1"/>
                    <a:pt x="4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00"/>
            <p:cNvSpPr/>
            <p:nvPr/>
          </p:nvSpPr>
          <p:spPr>
            <a:xfrm>
              <a:off x="5868600" y="1147625"/>
              <a:ext cx="111600" cy="136825"/>
            </a:xfrm>
            <a:custGeom>
              <a:rect b="b" l="l" r="r" t="t"/>
              <a:pathLst>
                <a:path extrusionOk="0" h="5473" w="4464">
                  <a:moveTo>
                    <a:pt x="558" y="0"/>
                  </a:moveTo>
                  <a:cubicBezTo>
                    <a:pt x="558" y="0"/>
                    <a:pt x="0" y="4325"/>
                    <a:pt x="0" y="4939"/>
                  </a:cubicBezTo>
                  <a:cubicBezTo>
                    <a:pt x="0" y="5421"/>
                    <a:pt x="2067" y="5472"/>
                    <a:pt x="3156" y="5472"/>
                  </a:cubicBezTo>
                  <a:cubicBezTo>
                    <a:pt x="3453" y="5472"/>
                    <a:pt x="3677" y="5469"/>
                    <a:pt x="3767" y="5469"/>
                  </a:cubicBezTo>
                  <a:cubicBezTo>
                    <a:pt x="4213" y="5469"/>
                    <a:pt x="4408" y="1842"/>
                    <a:pt x="4464" y="363"/>
                  </a:cubicBezTo>
                  <a:lnTo>
                    <a:pt x="4464" y="363"/>
                  </a:lnTo>
                  <a:cubicBezTo>
                    <a:pt x="4404" y="372"/>
                    <a:pt x="4281" y="377"/>
                    <a:pt x="4114" y="377"/>
                  </a:cubicBezTo>
                  <a:cubicBezTo>
                    <a:pt x="3262" y="377"/>
                    <a:pt x="1257" y="257"/>
                    <a:pt x="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00"/>
            <p:cNvSpPr/>
            <p:nvPr/>
          </p:nvSpPr>
          <p:spPr>
            <a:xfrm>
              <a:off x="6009475" y="1147625"/>
              <a:ext cx="123475" cy="137900"/>
            </a:xfrm>
            <a:custGeom>
              <a:rect b="b" l="l" r="r" t="t"/>
              <a:pathLst>
                <a:path extrusionOk="0" h="5516" w="4939">
                  <a:moveTo>
                    <a:pt x="4241" y="0"/>
                  </a:moveTo>
                  <a:cubicBezTo>
                    <a:pt x="3851" y="196"/>
                    <a:pt x="475" y="558"/>
                    <a:pt x="1" y="558"/>
                  </a:cubicBezTo>
                  <a:cubicBezTo>
                    <a:pt x="1" y="558"/>
                    <a:pt x="280" y="5050"/>
                    <a:pt x="503" y="5413"/>
                  </a:cubicBezTo>
                  <a:cubicBezTo>
                    <a:pt x="553" y="5485"/>
                    <a:pt x="751" y="5515"/>
                    <a:pt x="1035" y="5515"/>
                  </a:cubicBezTo>
                  <a:cubicBezTo>
                    <a:pt x="2175" y="5515"/>
                    <a:pt x="4710" y="5033"/>
                    <a:pt x="4799" y="4855"/>
                  </a:cubicBezTo>
                  <a:cubicBezTo>
                    <a:pt x="4939" y="4604"/>
                    <a:pt x="4520" y="1702"/>
                    <a:pt x="4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00"/>
            <p:cNvSpPr/>
            <p:nvPr/>
          </p:nvSpPr>
          <p:spPr>
            <a:xfrm>
              <a:off x="5752100" y="848400"/>
              <a:ext cx="87225" cy="67675"/>
            </a:xfrm>
            <a:custGeom>
              <a:rect b="b" l="l" r="r" t="t"/>
              <a:pathLst>
                <a:path extrusionOk="0" h="2707" w="3489">
                  <a:moveTo>
                    <a:pt x="336" y="1"/>
                  </a:moveTo>
                  <a:cubicBezTo>
                    <a:pt x="252" y="1"/>
                    <a:pt x="140" y="559"/>
                    <a:pt x="1" y="1340"/>
                  </a:cubicBezTo>
                  <a:cubicBezTo>
                    <a:pt x="57" y="1334"/>
                    <a:pt x="113" y="1331"/>
                    <a:pt x="171" y="1331"/>
                  </a:cubicBezTo>
                  <a:cubicBezTo>
                    <a:pt x="1411" y="1331"/>
                    <a:pt x="3042" y="2707"/>
                    <a:pt x="3042" y="2707"/>
                  </a:cubicBezTo>
                  <a:cubicBezTo>
                    <a:pt x="3042" y="2707"/>
                    <a:pt x="3237" y="2121"/>
                    <a:pt x="3488" y="1647"/>
                  </a:cubicBezTo>
                  <a:cubicBezTo>
                    <a:pt x="2679" y="614"/>
                    <a:pt x="392" y="1"/>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00"/>
            <p:cNvSpPr/>
            <p:nvPr/>
          </p:nvSpPr>
          <p:spPr>
            <a:xfrm>
              <a:off x="5754200" y="858175"/>
              <a:ext cx="81625" cy="50925"/>
            </a:xfrm>
            <a:custGeom>
              <a:rect b="b" l="l" r="r" t="t"/>
              <a:pathLst>
                <a:path extrusionOk="0" h="2037" w="3265">
                  <a:moveTo>
                    <a:pt x="112" y="0"/>
                  </a:moveTo>
                  <a:cubicBezTo>
                    <a:pt x="84" y="0"/>
                    <a:pt x="29" y="307"/>
                    <a:pt x="1" y="558"/>
                  </a:cubicBezTo>
                  <a:cubicBezTo>
                    <a:pt x="56" y="553"/>
                    <a:pt x="112" y="550"/>
                    <a:pt x="169" y="550"/>
                  </a:cubicBezTo>
                  <a:cubicBezTo>
                    <a:pt x="1480" y="550"/>
                    <a:pt x="3070" y="2037"/>
                    <a:pt x="3070" y="2037"/>
                  </a:cubicBezTo>
                  <a:cubicBezTo>
                    <a:pt x="3070" y="2037"/>
                    <a:pt x="3209" y="1702"/>
                    <a:pt x="3265" y="1563"/>
                  </a:cubicBezTo>
                  <a:cubicBezTo>
                    <a:pt x="2456" y="530"/>
                    <a:pt x="168" y="0"/>
                    <a:pt x="112"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00"/>
            <p:cNvSpPr/>
            <p:nvPr/>
          </p:nvSpPr>
          <p:spPr>
            <a:xfrm>
              <a:off x="5799550" y="704725"/>
              <a:ext cx="80925" cy="90000"/>
            </a:xfrm>
            <a:custGeom>
              <a:rect b="b" l="l" r="r" t="t"/>
              <a:pathLst>
                <a:path extrusionOk="0" h="3600" w="3237">
                  <a:moveTo>
                    <a:pt x="558" y="0"/>
                  </a:moveTo>
                  <a:cubicBezTo>
                    <a:pt x="112" y="949"/>
                    <a:pt x="0" y="1563"/>
                    <a:pt x="0" y="1563"/>
                  </a:cubicBezTo>
                  <a:cubicBezTo>
                    <a:pt x="419" y="1842"/>
                    <a:pt x="2037" y="2344"/>
                    <a:pt x="2846" y="3599"/>
                  </a:cubicBezTo>
                  <a:cubicBezTo>
                    <a:pt x="3209" y="2735"/>
                    <a:pt x="3236" y="2288"/>
                    <a:pt x="3236" y="2288"/>
                  </a:cubicBezTo>
                  <a:cubicBezTo>
                    <a:pt x="3236" y="2288"/>
                    <a:pt x="2399" y="698"/>
                    <a:pt x="5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00"/>
            <p:cNvSpPr/>
            <p:nvPr/>
          </p:nvSpPr>
          <p:spPr>
            <a:xfrm>
              <a:off x="5802325" y="716575"/>
              <a:ext cx="76750" cy="68375"/>
            </a:xfrm>
            <a:custGeom>
              <a:rect b="b" l="l" r="r" t="t"/>
              <a:pathLst>
                <a:path extrusionOk="0" h="2735" w="3070">
                  <a:moveTo>
                    <a:pt x="224" y="1"/>
                  </a:moveTo>
                  <a:cubicBezTo>
                    <a:pt x="84" y="308"/>
                    <a:pt x="1" y="642"/>
                    <a:pt x="1" y="642"/>
                  </a:cubicBezTo>
                  <a:cubicBezTo>
                    <a:pt x="1117" y="866"/>
                    <a:pt x="2567" y="1898"/>
                    <a:pt x="2902" y="2735"/>
                  </a:cubicBezTo>
                  <a:cubicBezTo>
                    <a:pt x="3014" y="2372"/>
                    <a:pt x="3070" y="2177"/>
                    <a:pt x="3070" y="2177"/>
                  </a:cubicBezTo>
                  <a:cubicBezTo>
                    <a:pt x="3070" y="2177"/>
                    <a:pt x="2233" y="726"/>
                    <a:pt x="224"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00"/>
            <p:cNvSpPr/>
            <p:nvPr/>
          </p:nvSpPr>
          <p:spPr>
            <a:xfrm>
              <a:off x="5870675" y="744625"/>
              <a:ext cx="238575" cy="48000"/>
            </a:xfrm>
            <a:custGeom>
              <a:rect b="b" l="l" r="r" t="t"/>
              <a:pathLst>
                <a:path extrusionOk="0" h="1920" w="9543">
                  <a:moveTo>
                    <a:pt x="5664" y="0"/>
                  </a:moveTo>
                  <a:cubicBezTo>
                    <a:pt x="4134" y="0"/>
                    <a:pt x="2277" y="134"/>
                    <a:pt x="336" y="581"/>
                  </a:cubicBezTo>
                  <a:cubicBezTo>
                    <a:pt x="252" y="1641"/>
                    <a:pt x="1" y="1920"/>
                    <a:pt x="1" y="1920"/>
                  </a:cubicBezTo>
                  <a:cubicBezTo>
                    <a:pt x="339" y="1761"/>
                    <a:pt x="3618" y="1189"/>
                    <a:pt x="6492" y="1189"/>
                  </a:cubicBezTo>
                  <a:cubicBezTo>
                    <a:pt x="7646" y="1189"/>
                    <a:pt x="8735" y="1281"/>
                    <a:pt x="9542" y="1529"/>
                  </a:cubicBezTo>
                  <a:cubicBezTo>
                    <a:pt x="9542" y="748"/>
                    <a:pt x="9514" y="302"/>
                    <a:pt x="9514" y="302"/>
                  </a:cubicBezTo>
                  <a:cubicBezTo>
                    <a:pt x="9514" y="302"/>
                    <a:pt x="7958" y="0"/>
                    <a:pt x="56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00"/>
            <p:cNvSpPr/>
            <p:nvPr/>
          </p:nvSpPr>
          <p:spPr>
            <a:xfrm>
              <a:off x="5874875" y="753600"/>
              <a:ext cx="234375" cy="26475"/>
            </a:xfrm>
            <a:custGeom>
              <a:rect b="b" l="l" r="r" t="t"/>
              <a:pathLst>
                <a:path extrusionOk="0" h="1059" w="9375">
                  <a:moveTo>
                    <a:pt x="5761" y="1"/>
                  </a:moveTo>
                  <a:cubicBezTo>
                    <a:pt x="4162" y="1"/>
                    <a:pt x="2178" y="137"/>
                    <a:pt x="112" y="612"/>
                  </a:cubicBezTo>
                  <a:cubicBezTo>
                    <a:pt x="0" y="947"/>
                    <a:pt x="56" y="1059"/>
                    <a:pt x="56" y="1059"/>
                  </a:cubicBezTo>
                  <a:cubicBezTo>
                    <a:pt x="386" y="923"/>
                    <a:pt x="3394" y="421"/>
                    <a:pt x="6152" y="421"/>
                  </a:cubicBezTo>
                  <a:cubicBezTo>
                    <a:pt x="7355" y="421"/>
                    <a:pt x="8510" y="517"/>
                    <a:pt x="9374" y="780"/>
                  </a:cubicBezTo>
                  <a:cubicBezTo>
                    <a:pt x="9346" y="473"/>
                    <a:pt x="9374" y="250"/>
                    <a:pt x="9374" y="250"/>
                  </a:cubicBezTo>
                  <a:cubicBezTo>
                    <a:pt x="9374" y="250"/>
                    <a:pt x="7920" y="1"/>
                    <a:pt x="5761"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00"/>
            <p:cNvSpPr/>
            <p:nvPr/>
          </p:nvSpPr>
          <p:spPr>
            <a:xfrm>
              <a:off x="5853950" y="1358075"/>
              <a:ext cx="113700" cy="48325"/>
            </a:xfrm>
            <a:custGeom>
              <a:rect b="b" l="l" r="r" t="t"/>
              <a:pathLst>
                <a:path extrusionOk="0" h="1933" w="4548">
                  <a:moveTo>
                    <a:pt x="1770" y="1"/>
                  </a:moveTo>
                  <a:cubicBezTo>
                    <a:pt x="1233" y="1"/>
                    <a:pt x="644" y="86"/>
                    <a:pt x="28" y="315"/>
                  </a:cubicBezTo>
                  <a:cubicBezTo>
                    <a:pt x="0" y="817"/>
                    <a:pt x="0" y="1375"/>
                    <a:pt x="0" y="1375"/>
                  </a:cubicBezTo>
                  <a:cubicBezTo>
                    <a:pt x="235" y="1264"/>
                    <a:pt x="956" y="1079"/>
                    <a:pt x="1784" y="1079"/>
                  </a:cubicBezTo>
                  <a:cubicBezTo>
                    <a:pt x="2626" y="1079"/>
                    <a:pt x="3579" y="1271"/>
                    <a:pt x="4241" y="1933"/>
                  </a:cubicBezTo>
                  <a:cubicBezTo>
                    <a:pt x="4520" y="1263"/>
                    <a:pt x="4548" y="789"/>
                    <a:pt x="4548" y="789"/>
                  </a:cubicBezTo>
                  <a:cubicBezTo>
                    <a:pt x="4548" y="789"/>
                    <a:pt x="3396" y="1"/>
                    <a:pt x="1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00"/>
            <p:cNvSpPr/>
            <p:nvPr/>
          </p:nvSpPr>
          <p:spPr>
            <a:xfrm>
              <a:off x="5853250" y="1366900"/>
              <a:ext cx="113700" cy="31850"/>
            </a:xfrm>
            <a:custGeom>
              <a:rect b="b" l="l" r="r" t="t"/>
              <a:pathLst>
                <a:path extrusionOk="0" h="1274" w="4548">
                  <a:moveTo>
                    <a:pt x="1804" y="0"/>
                  </a:moveTo>
                  <a:cubicBezTo>
                    <a:pt x="1291" y="0"/>
                    <a:pt x="715" y="67"/>
                    <a:pt x="84" y="241"/>
                  </a:cubicBezTo>
                  <a:cubicBezTo>
                    <a:pt x="0" y="325"/>
                    <a:pt x="56" y="687"/>
                    <a:pt x="56" y="687"/>
                  </a:cubicBezTo>
                  <a:cubicBezTo>
                    <a:pt x="160" y="643"/>
                    <a:pt x="937" y="402"/>
                    <a:pt x="1874" y="402"/>
                  </a:cubicBezTo>
                  <a:cubicBezTo>
                    <a:pt x="2704" y="402"/>
                    <a:pt x="3659" y="591"/>
                    <a:pt x="4381" y="1273"/>
                  </a:cubicBezTo>
                  <a:cubicBezTo>
                    <a:pt x="4548" y="799"/>
                    <a:pt x="4520" y="743"/>
                    <a:pt x="4520" y="743"/>
                  </a:cubicBezTo>
                  <a:cubicBezTo>
                    <a:pt x="4520" y="743"/>
                    <a:pt x="3513" y="0"/>
                    <a:pt x="1804"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00"/>
            <p:cNvSpPr/>
            <p:nvPr/>
          </p:nvSpPr>
          <p:spPr>
            <a:xfrm>
              <a:off x="6024825" y="1357775"/>
              <a:ext cx="118600" cy="50025"/>
            </a:xfrm>
            <a:custGeom>
              <a:rect b="b" l="l" r="r" t="t"/>
              <a:pathLst>
                <a:path extrusionOk="0" h="2001" w="4744">
                  <a:moveTo>
                    <a:pt x="3017" y="1"/>
                  </a:moveTo>
                  <a:cubicBezTo>
                    <a:pt x="1346" y="1"/>
                    <a:pt x="1" y="801"/>
                    <a:pt x="1" y="801"/>
                  </a:cubicBezTo>
                  <a:cubicBezTo>
                    <a:pt x="1" y="801"/>
                    <a:pt x="28" y="1331"/>
                    <a:pt x="280" y="2001"/>
                  </a:cubicBezTo>
                  <a:cubicBezTo>
                    <a:pt x="1106" y="1330"/>
                    <a:pt x="2237" y="1122"/>
                    <a:pt x="3162" y="1122"/>
                  </a:cubicBezTo>
                  <a:cubicBezTo>
                    <a:pt x="3892" y="1122"/>
                    <a:pt x="4494" y="1252"/>
                    <a:pt x="4715" y="1387"/>
                  </a:cubicBezTo>
                  <a:cubicBezTo>
                    <a:pt x="4715" y="1387"/>
                    <a:pt x="4743" y="829"/>
                    <a:pt x="4688" y="299"/>
                  </a:cubicBezTo>
                  <a:cubicBezTo>
                    <a:pt x="4119" y="82"/>
                    <a:pt x="3551" y="1"/>
                    <a:pt x="3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00"/>
            <p:cNvSpPr/>
            <p:nvPr/>
          </p:nvSpPr>
          <p:spPr>
            <a:xfrm>
              <a:off x="6025525" y="1365750"/>
              <a:ext cx="117900" cy="33675"/>
            </a:xfrm>
            <a:custGeom>
              <a:rect b="b" l="l" r="r" t="t"/>
              <a:pathLst>
                <a:path extrusionOk="0" h="1347" w="4716">
                  <a:moveTo>
                    <a:pt x="3073" y="0"/>
                  </a:moveTo>
                  <a:cubicBezTo>
                    <a:pt x="1425" y="0"/>
                    <a:pt x="56" y="789"/>
                    <a:pt x="56" y="789"/>
                  </a:cubicBezTo>
                  <a:cubicBezTo>
                    <a:pt x="56" y="789"/>
                    <a:pt x="0" y="901"/>
                    <a:pt x="196" y="1347"/>
                  </a:cubicBezTo>
                  <a:cubicBezTo>
                    <a:pt x="998" y="685"/>
                    <a:pt x="2085" y="493"/>
                    <a:pt x="2989" y="493"/>
                  </a:cubicBezTo>
                  <a:cubicBezTo>
                    <a:pt x="3878" y="493"/>
                    <a:pt x="4591" y="678"/>
                    <a:pt x="4687" y="789"/>
                  </a:cubicBezTo>
                  <a:cubicBezTo>
                    <a:pt x="4687" y="789"/>
                    <a:pt x="4715" y="315"/>
                    <a:pt x="4687" y="287"/>
                  </a:cubicBezTo>
                  <a:cubicBezTo>
                    <a:pt x="4144" y="79"/>
                    <a:pt x="3595" y="0"/>
                    <a:pt x="3073"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00"/>
            <p:cNvSpPr/>
            <p:nvPr/>
          </p:nvSpPr>
          <p:spPr>
            <a:xfrm>
              <a:off x="5992750" y="669200"/>
              <a:ext cx="109525" cy="69725"/>
            </a:xfrm>
            <a:custGeom>
              <a:rect b="b" l="l" r="r" t="t"/>
              <a:pathLst>
                <a:path extrusionOk="0" h="2789" w="4381">
                  <a:moveTo>
                    <a:pt x="1005" y="2398"/>
                  </a:moveTo>
                  <a:cubicBezTo>
                    <a:pt x="1005" y="2398"/>
                    <a:pt x="1005" y="2398"/>
                    <a:pt x="1005" y="2398"/>
                  </a:cubicBezTo>
                  <a:cubicBezTo>
                    <a:pt x="1005" y="2398"/>
                    <a:pt x="1005" y="2398"/>
                    <a:pt x="1005" y="2398"/>
                  </a:cubicBezTo>
                  <a:close/>
                  <a:moveTo>
                    <a:pt x="1053" y="0"/>
                  </a:moveTo>
                  <a:cubicBezTo>
                    <a:pt x="808" y="0"/>
                    <a:pt x="462" y="125"/>
                    <a:pt x="28" y="724"/>
                  </a:cubicBezTo>
                  <a:cubicBezTo>
                    <a:pt x="279" y="891"/>
                    <a:pt x="307" y="836"/>
                    <a:pt x="84" y="891"/>
                  </a:cubicBezTo>
                  <a:cubicBezTo>
                    <a:pt x="307" y="1003"/>
                    <a:pt x="279" y="919"/>
                    <a:pt x="0" y="1031"/>
                  </a:cubicBezTo>
                  <a:cubicBezTo>
                    <a:pt x="307" y="1031"/>
                    <a:pt x="307" y="1198"/>
                    <a:pt x="84" y="1338"/>
                  </a:cubicBezTo>
                  <a:cubicBezTo>
                    <a:pt x="105" y="1335"/>
                    <a:pt x="125" y="1334"/>
                    <a:pt x="142" y="1334"/>
                  </a:cubicBezTo>
                  <a:cubicBezTo>
                    <a:pt x="329" y="1334"/>
                    <a:pt x="286" y="1466"/>
                    <a:pt x="56" y="1645"/>
                  </a:cubicBezTo>
                  <a:cubicBezTo>
                    <a:pt x="140" y="1614"/>
                    <a:pt x="197" y="1600"/>
                    <a:pt x="232" y="1600"/>
                  </a:cubicBezTo>
                  <a:cubicBezTo>
                    <a:pt x="326" y="1600"/>
                    <a:pt x="269" y="1698"/>
                    <a:pt x="168" y="1840"/>
                  </a:cubicBezTo>
                  <a:cubicBezTo>
                    <a:pt x="235" y="1802"/>
                    <a:pt x="288" y="1783"/>
                    <a:pt x="322" y="1783"/>
                  </a:cubicBezTo>
                  <a:cubicBezTo>
                    <a:pt x="387" y="1783"/>
                    <a:pt x="380" y="1851"/>
                    <a:pt x="251" y="1979"/>
                  </a:cubicBezTo>
                  <a:cubicBezTo>
                    <a:pt x="311" y="1947"/>
                    <a:pt x="367" y="1932"/>
                    <a:pt x="417" y="1932"/>
                  </a:cubicBezTo>
                  <a:cubicBezTo>
                    <a:pt x="581" y="1932"/>
                    <a:pt x="684" y="2081"/>
                    <a:pt x="642" y="2231"/>
                  </a:cubicBezTo>
                  <a:cubicBezTo>
                    <a:pt x="696" y="2185"/>
                    <a:pt x="733" y="2163"/>
                    <a:pt x="754" y="2163"/>
                  </a:cubicBezTo>
                  <a:cubicBezTo>
                    <a:pt x="797" y="2163"/>
                    <a:pt x="773" y="2257"/>
                    <a:pt x="698" y="2426"/>
                  </a:cubicBezTo>
                  <a:cubicBezTo>
                    <a:pt x="781" y="2310"/>
                    <a:pt x="834" y="2243"/>
                    <a:pt x="852" y="2243"/>
                  </a:cubicBezTo>
                  <a:lnTo>
                    <a:pt x="852" y="2243"/>
                  </a:lnTo>
                  <a:cubicBezTo>
                    <a:pt x="862" y="2243"/>
                    <a:pt x="861" y="2263"/>
                    <a:pt x="849" y="2305"/>
                  </a:cubicBezTo>
                  <a:lnTo>
                    <a:pt x="849" y="2305"/>
                  </a:lnTo>
                  <a:cubicBezTo>
                    <a:pt x="831" y="2340"/>
                    <a:pt x="799" y="2401"/>
                    <a:pt x="753" y="2482"/>
                  </a:cubicBezTo>
                  <a:cubicBezTo>
                    <a:pt x="836" y="2366"/>
                    <a:pt x="900" y="2299"/>
                    <a:pt x="943" y="2299"/>
                  </a:cubicBezTo>
                  <a:cubicBezTo>
                    <a:pt x="973" y="2299"/>
                    <a:pt x="993" y="2330"/>
                    <a:pt x="1005" y="2398"/>
                  </a:cubicBezTo>
                  <a:cubicBezTo>
                    <a:pt x="1035" y="2337"/>
                    <a:pt x="1058" y="2310"/>
                    <a:pt x="1074" y="2310"/>
                  </a:cubicBezTo>
                  <a:cubicBezTo>
                    <a:pt x="1101" y="2310"/>
                    <a:pt x="1106" y="2395"/>
                    <a:pt x="1088" y="2537"/>
                  </a:cubicBezTo>
                  <a:cubicBezTo>
                    <a:pt x="1138" y="2421"/>
                    <a:pt x="1168" y="2355"/>
                    <a:pt x="1184" y="2355"/>
                  </a:cubicBezTo>
                  <a:cubicBezTo>
                    <a:pt x="1195" y="2355"/>
                    <a:pt x="1200" y="2386"/>
                    <a:pt x="1200" y="2454"/>
                  </a:cubicBezTo>
                  <a:cubicBezTo>
                    <a:pt x="1201" y="2451"/>
                    <a:pt x="1201" y="2448"/>
                    <a:pt x="1202" y="2445"/>
                  </a:cubicBezTo>
                  <a:lnTo>
                    <a:pt x="1202" y="2445"/>
                  </a:lnTo>
                  <a:cubicBezTo>
                    <a:pt x="1194" y="2482"/>
                    <a:pt x="1183" y="2543"/>
                    <a:pt x="1172" y="2621"/>
                  </a:cubicBezTo>
                  <a:cubicBezTo>
                    <a:pt x="1230" y="2506"/>
                    <a:pt x="1288" y="2443"/>
                    <a:pt x="1345" y="2443"/>
                  </a:cubicBezTo>
                  <a:cubicBezTo>
                    <a:pt x="1371" y="2443"/>
                    <a:pt x="1397" y="2456"/>
                    <a:pt x="1423" y="2482"/>
                  </a:cubicBezTo>
                  <a:cubicBezTo>
                    <a:pt x="1443" y="2442"/>
                    <a:pt x="1459" y="2424"/>
                    <a:pt x="1473" y="2424"/>
                  </a:cubicBezTo>
                  <a:cubicBezTo>
                    <a:pt x="1499" y="2424"/>
                    <a:pt x="1517" y="2485"/>
                    <a:pt x="1535" y="2593"/>
                  </a:cubicBezTo>
                  <a:cubicBezTo>
                    <a:pt x="1554" y="2478"/>
                    <a:pt x="1586" y="2415"/>
                    <a:pt x="1632" y="2415"/>
                  </a:cubicBezTo>
                  <a:cubicBezTo>
                    <a:pt x="1653" y="2415"/>
                    <a:pt x="1676" y="2428"/>
                    <a:pt x="1702" y="2454"/>
                  </a:cubicBezTo>
                  <a:cubicBezTo>
                    <a:pt x="1702" y="2422"/>
                    <a:pt x="1706" y="2407"/>
                    <a:pt x="1714" y="2407"/>
                  </a:cubicBezTo>
                  <a:cubicBezTo>
                    <a:pt x="1727" y="2407"/>
                    <a:pt x="1751" y="2450"/>
                    <a:pt x="1786" y="2537"/>
                  </a:cubicBezTo>
                  <a:cubicBezTo>
                    <a:pt x="1798" y="2453"/>
                    <a:pt x="1810" y="2416"/>
                    <a:pt x="1819" y="2416"/>
                  </a:cubicBezTo>
                  <a:cubicBezTo>
                    <a:pt x="1832" y="2416"/>
                    <a:pt x="1842" y="2482"/>
                    <a:pt x="1842" y="2593"/>
                  </a:cubicBezTo>
                  <a:cubicBezTo>
                    <a:pt x="1886" y="2533"/>
                    <a:pt x="1931" y="2506"/>
                    <a:pt x="1967" y="2506"/>
                  </a:cubicBezTo>
                  <a:cubicBezTo>
                    <a:pt x="1999" y="2506"/>
                    <a:pt x="2024" y="2527"/>
                    <a:pt x="2037" y="2565"/>
                  </a:cubicBezTo>
                  <a:cubicBezTo>
                    <a:pt x="2121" y="2565"/>
                    <a:pt x="2148" y="2649"/>
                    <a:pt x="2204" y="2789"/>
                  </a:cubicBezTo>
                  <a:cubicBezTo>
                    <a:pt x="2250" y="2651"/>
                    <a:pt x="2277" y="2551"/>
                    <a:pt x="2301" y="2551"/>
                  </a:cubicBezTo>
                  <a:cubicBezTo>
                    <a:pt x="2306" y="2551"/>
                    <a:pt x="2311" y="2555"/>
                    <a:pt x="2316" y="2565"/>
                  </a:cubicBezTo>
                  <a:cubicBezTo>
                    <a:pt x="2355" y="2526"/>
                    <a:pt x="2395" y="2486"/>
                    <a:pt x="2414" y="2486"/>
                  </a:cubicBezTo>
                  <a:cubicBezTo>
                    <a:pt x="2423" y="2486"/>
                    <a:pt x="2427" y="2493"/>
                    <a:pt x="2427" y="2510"/>
                  </a:cubicBezTo>
                  <a:cubicBezTo>
                    <a:pt x="2442" y="2505"/>
                    <a:pt x="2454" y="2502"/>
                    <a:pt x="2466" y="2502"/>
                  </a:cubicBezTo>
                  <a:cubicBezTo>
                    <a:pt x="2521" y="2502"/>
                    <a:pt x="2544" y="2557"/>
                    <a:pt x="2567" y="2649"/>
                  </a:cubicBezTo>
                  <a:cubicBezTo>
                    <a:pt x="2607" y="2569"/>
                    <a:pt x="2633" y="2503"/>
                    <a:pt x="2634" y="2503"/>
                  </a:cubicBezTo>
                  <a:lnTo>
                    <a:pt x="2634" y="2503"/>
                  </a:lnTo>
                  <a:cubicBezTo>
                    <a:pt x="2634" y="2503"/>
                    <a:pt x="2631" y="2514"/>
                    <a:pt x="2623" y="2537"/>
                  </a:cubicBezTo>
                  <a:cubicBezTo>
                    <a:pt x="2656" y="2481"/>
                    <a:pt x="2686" y="2457"/>
                    <a:pt x="2710" y="2457"/>
                  </a:cubicBezTo>
                  <a:cubicBezTo>
                    <a:pt x="2747" y="2457"/>
                    <a:pt x="2773" y="2510"/>
                    <a:pt x="2790" y="2593"/>
                  </a:cubicBezTo>
                  <a:cubicBezTo>
                    <a:pt x="2821" y="2517"/>
                    <a:pt x="2851" y="2474"/>
                    <a:pt x="2877" y="2474"/>
                  </a:cubicBezTo>
                  <a:cubicBezTo>
                    <a:pt x="2899" y="2474"/>
                    <a:pt x="2917" y="2503"/>
                    <a:pt x="2930" y="2565"/>
                  </a:cubicBezTo>
                  <a:cubicBezTo>
                    <a:pt x="2969" y="2526"/>
                    <a:pt x="3002" y="2507"/>
                    <a:pt x="3032" y="2507"/>
                  </a:cubicBezTo>
                  <a:cubicBezTo>
                    <a:pt x="3054" y="2507"/>
                    <a:pt x="3075" y="2517"/>
                    <a:pt x="3097" y="2535"/>
                  </a:cubicBezTo>
                  <a:lnTo>
                    <a:pt x="3097" y="2535"/>
                  </a:lnTo>
                  <a:cubicBezTo>
                    <a:pt x="3097" y="2536"/>
                    <a:pt x="3097" y="2537"/>
                    <a:pt x="3097" y="2537"/>
                  </a:cubicBezTo>
                  <a:cubicBezTo>
                    <a:pt x="3097" y="2537"/>
                    <a:pt x="3097" y="2536"/>
                    <a:pt x="3097" y="2536"/>
                  </a:cubicBezTo>
                  <a:lnTo>
                    <a:pt x="3097" y="2536"/>
                  </a:lnTo>
                  <a:cubicBezTo>
                    <a:pt x="3130" y="2564"/>
                    <a:pt x="3165" y="2612"/>
                    <a:pt x="3209" y="2677"/>
                  </a:cubicBezTo>
                  <a:cubicBezTo>
                    <a:pt x="3166" y="2563"/>
                    <a:pt x="3138" y="2486"/>
                    <a:pt x="3120" y="2459"/>
                  </a:cubicBezTo>
                  <a:lnTo>
                    <a:pt x="3120" y="2459"/>
                  </a:lnTo>
                  <a:cubicBezTo>
                    <a:pt x="3139" y="2410"/>
                    <a:pt x="3159" y="2386"/>
                    <a:pt x="3184" y="2386"/>
                  </a:cubicBezTo>
                  <a:cubicBezTo>
                    <a:pt x="3227" y="2386"/>
                    <a:pt x="3285" y="2457"/>
                    <a:pt x="3376" y="2593"/>
                  </a:cubicBezTo>
                  <a:cubicBezTo>
                    <a:pt x="3354" y="2539"/>
                    <a:pt x="3337" y="2494"/>
                    <a:pt x="3323" y="2457"/>
                  </a:cubicBezTo>
                  <a:lnTo>
                    <a:pt x="3323" y="2457"/>
                  </a:lnTo>
                  <a:cubicBezTo>
                    <a:pt x="3338" y="2352"/>
                    <a:pt x="3364" y="2304"/>
                    <a:pt x="3410" y="2304"/>
                  </a:cubicBezTo>
                  <a:cubicBezTo>
                    <a:pt x="3462" y="2304"/>
                    <a:pt x="3540" y="2367"/>
                    <a:pt x="3655" y="2482"/>
                  </a:cubicBezTo>
                  <a:cubicBezTo>
                    <a:pt x="3612" y="2417"/>
                    <a:pt x="3577" y="2363"/>
                    <a:pt x="3553" y="2323"/>
                  </a:cubicBezTo>
                  <a:lnTo>
                    <a:pt x="3553" y="2323"/>
                  </a:lnTo>
                  <a:cubicBezTo>
                    <a:pt x="3530" y="2213"/>
                    <a:pt x="3538" y="2160"/>
                    <a:pt x="3582" y="2160"/>
                  </a:cubicBezTo>
                  <a:cubicBezTo>
                    <a:pt x="3629" y="2160"/>
                    <a:pt x="3718" y="2223"/>
                    <a:pt x="3850" y="2342"/>
                  </a:cubicBezTo>
                  <a:cubicBezTo>
                    <a:pt x="3718" y="2161"/>
                    <a:pt x="3655" y="2067"/>
                    <a:pt x="3671" y="2067"/>
                  </a:cubicBezTo>
                  <a:lnTo>
                    <a:pt x="3671" y="2067"/>
                  </a:lnTo>
                  <a:cubicBezTo>
                    <a:pt x="3682" y="2067"/>
                    <a:pt x="3731" y="2112"/>
                    <a:pt x="3822" y="2203"/>
                  </a:cubicBezTo>
                  <a:cubicBezTo>
                    <a:pt x="3725" y="2023"/>
                    <a:pt x="3712" y="1939"/>
                    <a:pt x="3797" y="1939"/>
                  </a:cubicBezTo>
                  <a:cubicBezTo>
                    <a:pt x="3857" y="1939"/>
                    <a:pt x="3967" y="1982"/>
                    <a:pt x="4129" y="2063"/>
                  </a:cubicBezTo>
                  <a:cubicBezTo>
                    <a:pt x="3914" y="1902"/>
                    <a:pt x="3826" y="1821"/>
                    <a:pt x="3886" y="1821"/>
                  </a:cubicBezTo>
                  <a:cubicBezTo>
                    <a:pt x="3920" y="1821"/>
                    <a:pt x="4000" y="1846"/>
                    <a:pt x="4129" y="1896"/>
                  </a:cubicBezTo>
                  <a:cubicBezTo>
                    <a:pt x="3888" y="1735"/>
                    <a:pt x="3864" y="1676"/>
                    <a:pt x="4025" y="1676"/>
                  </a:cubicBezTo>
                  <a:cubicBezTo>
                    <a:pt x="4088" y="1676"/>
                    <a:pt x="4179" y="1685"/>
                    <a:pt x="4297" y="1700"/>
                  </a:cubicBezTo>
                  <a:cubicBezTo>
                    <a:pt x="3850" y="1533"/>
                    <a:pt x="3878" y="1617"/>
                    <a:pt x="4352" y="1533"/>
                  </a:cubicBezTo>
                  <a:cubicBezTo>
                    <a:pt x="3934" y="1477"/>
                    <a:pt x="4018" y="1477"/>
                    <a:pt x="4380" y="1338"/>
                  </a:cubicBezTo>
                  <a:cubicBezTo>
                    <a:pt x="3990" y="1031"/>
                    <a:pt x="4073" y="1226"/>
                    <a:pt x="4352" y="1059"/>
                  </a:cubicBezTo>
                  <a:cubicBezTo>
                    <a:pt x="4129" y="808"/>
                    <a:pt x="3571" y="389"/>
                    <a:pt x="3543" y="194"/>
                  </a:cubicBezTo>
                  <a:cubicBezTo>
                    <a:pt x="3512" y="225"/>
                    <a:pt x="3481" y="241"/>
                    <a:pt x="3449" y="241"/>
                  </a:cubicBezTo>
                  <a:cubicBezTo>
                    <a:pt x="3397" y="241"/>
                    <a:pt x="3345" y="197"/>
                    <a:pt x="3292" y="110"/>
                  </a:cubicBezTo>
                  <a:cubicBezTo>
                    <a:pt x="3282" y="130"/>
                    <a:pt x="3262" y="139"/>
                    <a:pt x="3232" y="139"/>
                  </a:cubicBezTo>
                  <a:cubicBezTo>
                    <a:pt x="3178" y="139"/>
                    <a:pt x="3093" y="108"/>
                    <a:pt x="2985" y="54"/>
                  </a:cubicBezTo>
                  <a:cubicBezTo>
                    <a:pt x="2957" y="68"/>
                    <a:pt x="2923" y="75"/>
                    <a:pt x="2881" y="75"/>
                  </a:cubicBezTo>
                  <a:cubicBezTo>
                    <a:pt x="2839" y="75"/>
                    <a:pt x="2790" y="68"/>
                    <a:pt x="2734" y="54"/>
                  </a:cubicBezTo>
                  <a:cubicBezTo>
                    <a:pt x="2651" y="54"/>
                    <a:pt x="2567" y="27"/>
                    <a:pt x="2455" y="27"/>
                  </a:cubicBezTo>
                  <a:lnTo>
                    <a:pt x="1786" y="27"/>
                  </a:lnTo>
                  <a:cubicBezTo>
                    <a:pt x="1717" y="61"/>
                    <a:pt x="1648" y="85"/>
                    <a:pt x="1579" y="85"/>
                  </a:cubicBezTo>
                  <a:cubicBezTo>
                    <a:pt x="1536" y="85"/>
                    <a:pt x="1494" y="76"/>
                    <a:pt x="1451" y="54"/>
                  </a:cubicBezTo>
                  <a:cubicBezTo>
                    <a:pt x="1442" y="61"/>
                    <a:pt x="1431" y="64"/>
                    <a:pt x="1417" y="64"/>
                  </a:cubicBezTo>
                  <a:cubicBezTo>
                    <a:pt x="1350" y="64"/>
                    <a:pt x="1227" y="0"/>
                    <a:pt x="1053" y="0"/>
                  </a:cubicBezTo>
                  <a:close/>
                </a:path>
              </a:pathLst>
            </a:custGeom>
            <a:solidFill>
              <a:srgbClr val="EE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00"/>
            <p:cNvSpPr/>
            <p:nvPr/>
          </p:nvSpPr>
          <p:spPr>
            <a:xfrm>
              <a:off x="6050625" y="592150"/>
              <a:ext cx="29650" cy="31700"/>
            </a:xfrm>
            <a:custGeom>
              <a:rect b="b" l="l" r="r" t="t"/>
              <a:pathLst>
                <a:path extrusionOk="0" h="1268" w="1186">
                  <a:moveTo>
                    <a:pt x="987" y="0"/>
                  </a:moveTo>
                  <a:cubicBezTo>
                    <a:pt x="976" y="0"/>
                    <a:pt x="963" y="4"/>
                    <a:pt x="949" y="12"/>
                  </a:cubicBezTo>
                  <a:cubicBezTo>
                    <a:pt x="726" y="123"/>
                    <a:pt x="1" y="681"/>
                    <a:pt x="1" y="960"/>
                  </a:cubicBezTo>
                  <a:cubicBezTo>
                    <a:pt x="1" y="1239"/>
                    <a:pt x="1061" y="1267"/>
                    <a:pt x="1061" y="1267"/>
                  </a:cubicBezTo>
                  <a:cubicBezTo>
                    <a:pt x="1061" y="1083"/>
                    <a:pt x="1186" y="0"/>
                    <a:pt x="987" y="0"/>
                  </a:cubicBezTo>
                  <a:close/>
                </a:path>
              </a:pathLst>
            </a:custGeom>
            <a:solidFill>
              <a:srgbClr val="EE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00"/>
            <p:cNvSpPr/>
            <p:nvPr/>
          </p:nvSpPr>
          <p:spPr>
            <a:xfrm>
              <a:off x="6036675" y="614050"/>
              <a:ext cx="49550" cy="43350"/>
            </a:xfrm>
            <a:custGeom>
              <a:rect b="b" l="l" r="r" t="t"/>
              <a:pathLst>
                <a:path extrusionOk="0" h="1734" w="1982">
                  <a:moveTo>
                    <a:pt x="196" y="1"/>
                  </a:moveTo>
                  <a:lnTo>
                    <a:pt x="1" y="1396"/>
                  </a:lnTo>
                  <a:cubicBezTo>
                    <a:pt x="1" y="1396"/>
                    <a:pt x="670" y="1591"/>
                    <a:pt x="1005" y="1591"/>
                  </a:cubicBezTo>
                  <a:cubicBezTo>
                    <a:pt x="1251" y="1591"/>
                    <a:pt x="1550" y="1734"/>
                    <a:pt x="1702" y="1734"/>
                  </a:cubicBezTo>
                  <a:cubicBezTo>
                    <a:pt x="1741" y="1734"/>
                    <a:pt x="1770" y="1725"/>
                    <a:pt x="1786" y="1702"/>
                  </a:cubicBezTo>
                  <a:cubicBezTo>
                    <a:pt x="1826" y="1636"/>
                    <a:pt x="1734" y="1570"/>
                    <a:pt x="1627" y="1519"/>
                  </a:cubicBezTo>
                  <a:lnTo>
                    <a:pt x="1627" y="1519"/>
                  </a:lnTo>
                  <a:cubicBezTo>
                    <a:pt x="1676" y="1532"/>
                    <a:pt x="1725" y="1542"/>
                    <a:pt x="1766" y="1542"/>
                  </a:cubicBezTo>
                  <a:cubicBezTo>
                    <a:pt x="1822" y="1542"/>
                    <a:pt x="1862" y="1525"/>
                    <a:pt x="1870" y="1479"/>
                  </a:cubicBezTo>
                  <a:cubicBezTo>
                    <a:pt x="1877" y="1444"/>
                    <a:pt x="1853" y="1406"/>
                    <a:pt x="1812" y="1368"/>
                  </a:cubicBezTo>
                  <a:lnTo>
                    <a:pt x="1812" y="1368"/>
                  </a:lnTo>
                  <a:cubicBezTo>
                    <a:pt x="1858" y="1396"/>
                    <a:pt x="1891" y="1416"/>
                    <a:pt x="1898" y="1423"/>
                  </a:cubicBezTo>
                  <a:cubicBezTo>
                    <a:pt x="1903" y="1427"/>
                    <a:pt x="1906" y="1428"/>
                    <a:pt x="1909" y="1428"/>
                  </a:cubicBezTo>
                  <a:cubicBezTo>
                    <a:pt x="1947" y="1428"/>
                    <a:pt x="1668" y="1023"/>
                    <a:pt x="1563" y="865"/>
                  </a:cubicBezTo>
                  <a:lnTo>
                    <a:pt x="1619" y="810"/>
                  </a:lnTo>
                  <a:lnTo>
                    <a:pt x="1870" y="586"/>
                  </a:lnTo>
                  <a:lnTo>
                    <a:pt x="1563" y="642"/>
                  </a:lnTo>
                  <a:lnTo>
                    <a:pt x="1563" y="642"/>
                  </a:lnTo>
                  <a:lnTo>
                    <a:pt x="1982" y="335"/>
                  </a:lnTo>
                  <a:lnTo>
                    <a:pt x="1619" y="391"/>
                  </a:lnTo>
                  <a:lnTo>
                    <a:pt x="1954" y="140"/>
                  </a:lnTo>
                  <a:lnTo>
                    <a:pt x="1954" y="140"/>
                  </a:lnTo>
                  <a:cubicBezTo>
                    <a:pt x="1954" y="140"/>
                    <a:pt x="1636" y="246"/>
                    <a:pt x="1457" y="246"/>
                  </a:cubicBezTo>
                  <a:cubicBezTo>
                    <a:pt x="1393" y="246"/>
                    <a:pt x="1347" y="233"/>
                    <a:pt x="1340" y="196"/>
                  </a:cubicBezTo>
                  <a:cubicBezTo>
                    <a:pt x="1312" y="84"/>
                    <a:pt x="196" y="1"/>
                    <a:pt x="196" y="1"/>
                  </a:cubicBez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00"/>
            <p:cNvSpPr/>
            <p:nvPr/>
          </p:nvSpPr>
          <p:spPr>
            <a:xfrm>
              <a:off x="6006350" y="592850"/>
              <a:ext cx="29650" cy="31700"/>
            </a:xfrm>
            <a:custGeom>
              <a:rect b="b" l="l" r="r" t="t"/>
              <a:pathLst>
                <a:path extrusionOk="0" h="1268" w="1186">
                  <a:moveTo>
                    <a:pt x="177" y="1"/>
                  </a:moveTo>
                  <a:cubicBezTo>
                    <a:pt x="1" y="1"/>
                    <a:pt x="126" y="1109"/>
                    <a:pt x="126" y="1267"/>
                  </a:cubicBezTo>
                  <a:cubicBezTo>
                    <a:pt x="126" y="1267"/>
                    <a:pt x="1186" y="1239"/>
                    <a:pt x="1186" y="960"/>
                  </a:cubicBezTo>
                  <a:cubicBezTo>
                    <a:pt x="1186" y="681"/>
                    <a:pt x="461" y="123"/>
                    <a:pt x="209" y="12"/>
                  </a:cubicBezTo>
                  <a:cubicBezTo>
                    <a:pt x="198" y="4"/>
                    <a:pt x="187" y="1"/>
                    <a:pt x="177" y="1"/>
                  </a:cubicBezTo>
                  <a:close/>
                </a:path>
              </a:pathLst>
            </a:custGeom>
            <a:solidFill>
              <a:srgbClr val="EE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00"/>
            <p:cNvSpPr/>
            <p:nvPr/>
          </p:nvSpPr>
          <p:spPr>
            <a:xfrm>
              <a:off x="6000425" y="614050"/>
              <a:ext cx="49525" cy="41250"/>
            </a:xfrm>
            <a:custGeom>
              <a:rect b="b" l="l" r="r" t="t"/>
              <a:pathLst>
                <a:path extrusionOk="0" h="1650" w="1981">
                  <a:moveTo>
                    <a:pt x="1702" y="1"/>
                  </a:moveTo>
                  <a:cubicBezTo>
                    <a:pt x="1702" y="1"/>
                    <a:pt x="670" y="112"/>
                    <a:pt x="642" y="252"/>
                  </a:cubicBezTo>
                  <a:cubicBezTo>
                    <a:pt x="636" y="276"/>
                    <a:pt x="602" y="286"/>
                    <a:pt x="553" y="286"/>
                  </a:cubicBezTo>
                  <a:cubicBezTo>
                    <a:pt x="382" y="286"/>
                    <a:pt x="28" y="168"/>
                    <a:pt x="28" y="168"/>
                  </a:cubicBezTo>
                  <a:lnTo>
                    <a:pt x="28" y="168"/>
                  </a:lnTo>
                  <a:lnTo>
                    <a:pt x="363" y="419"/>
                  </a:lnTo>
                  <a:lnTo>
                    <a:pt x="0" y="363"/>
                  </a:lnTo>
                  <a:lnTo>
                    <a:pt x="419" y="670"/>
                  </a:lnTo>
                  <a:lnTo>
                    <a:pt x="112" y="642"/>
                  </a:lnTo>
                  <a:lnTo>
                    <a:pt x="391" y="865"/>
                  </a:lnTo>
                  <a:lnTo>
                    <a:pt x="419" y="893"/>
                  </a:lnTo>
                  <a:cubicBezTo>
                    <a:pt x="251" y="1033"/>
                    <a:pt x="84" y="1228"/>
                    <a:pt x="167" y="1312"/>
                  </a:cubicBezTo>
                  <a:lnTo>
                    <a:pt x="558" y="1172"/>
                  </a:lnTo>
                  <a:lnTo>
                    <a:pt x="558" y="1172"/>
                  </a:lnTo>
                  <a:cubicBezTo>
                    <a:pt x="555" y="1174"/>
                    <a:pt x="167" y="1312"/>
                    <a:pt x="140" y="1423"/>
                  </a:cubicBezTo>
                  <a:cubicBezTo>
                    <a:pt x="140" y="1426"/>
                    <a:pt x="143" y="1427"/>
                    <a:pt x="149" y="1427"/>
                  </a:cubicBezTo>
                  <a:cubicBezTo>
                    <a:pt x="183" y="1427"/>
                    <a:pt x="299" y="1394"/>
                    <a:pt x="399" y="1363"/>
                  </a:cubicBezTo>
                  <a:lnTo>
                    <a:pt x="399" y="1363"/>
                  </a:lnTo>
                  <a:cubicBezTo>
                    <a:pt x="280" y="1408"/>
                    <a:pt x="146" y="1481"/>
                    <a:pt x="195" y="1563"/>
                  </a:cubicBezTo>
                  <a:cubicBezTo>
                    <a:pt x="270" y="1637"/>
                    <a:pt x="456" y="1650"/>
                    <a:pt x="662" y="1650"/>
                  </a:cubicBezTo>
                  <a:cubicBezTo>
                    <a:pt x="766" y="1650"/>
                    <a:pt x="874" y="1647"/>
                    <a:pt x="977" y="1647"/>
                  </a:cubicBezTo>
                  <a:cubicBezTo>
                    <a:pt x="1283" y="1647"/>
                    <a:pt x="1981" y="1423"/>
                    <a:pt x="1981" y="1423"/>
                  </a:cubicBezTo>
                  <a:lnTo>
                    <a:pt x="1702" y="1"/>
                  </a:ln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00"/>
            <p:cNvSpPr/>
            <p:nvPr/>
          </p:nvSpPr>
          <p:spPr>
            <a:xfrm>
              <a:off x="5999725" y="640550"/>
              <a:ext cx="84400" cy="47450"/>
            </a:xfrm>
            <a:custGeom>
              <a:rect b="b" l="l" r="r" t="t"/>
              <a:pathLst>
                <a:path extrusionOk="0" h="1898" w="3376">
                  <a:moveTo>
                    <a:pt x="2528" y="1602"/>
                  </a:moveTo>
                  <a:lnTo>
                    <a:pt x="2528" y="1602"/>
                  </a:lnTo>
                  <a:cubicBezTo>
                    <a:pt x="2530" y="1602"/>
                    <a:pt x="2542" y="1630"/>
                    <a:pt x="2564" y="1694"/>
                  </a:cubicBezTo>
                  <a:lnTo>
                    <a:pt x="2564" y="1694"/>
                  </a:lnTo>
                  <a:cubicBezTo>
                    <a:pt x="2537" y="1635"/>
                    <a:pt x="2526" y="1602"/>
                    <a:pt x="2528" y="1602"/>
                  </a:cubicBezTo>
                  <a:close/>
                  <a:moveTo>
                    <a:pt x="1395" y="1"/>
                  </a:moveTo>
                  <a:cubicBezTo>
                    <a:pt x="1330" y="33"/>
                    <a:pt x="1274" y="47"/>
                    <a:pt x="1222" y="47"/>
                  </a:cubicBezTo>
                  <a:cubicBezTo>
                    <a:pt x="1185" y="47"/>
                    <a:pt x="1151" y="40"/>
                    <a:pt x="1116" y="29"/>
                  </a:cubicBezTo>
                  <a:cubicBezTo>
                    <a:pt x="1074" y="57"/>
                    <a:pt x="1032" y="71"/>
                    <a:pt x="991" y="71"/>
                  </a:cubicBezTo>
                  <a:cubicBezTo>
                    <a:pt x="949" y="71"/>
                    <a:pt x="907" y="57"/>
                    <a:pt x="865" y="29"/>
                  </a:cubicBezTo>
                  <a:cubicBezTo>
                    <a:pt x="795" y="145"/>
                    <a:pt x="745" y="203"/>
                    <a:pt x="649" y="203"/>
                  </a:cubicBezTo>
                  <a:cubicBezTo>
                    <a:pt x="630" y="203"/>
                    <a:pt x="609" y="201"/>
                    <a:pt x="586" y="196"/>
                  </a:cubicBezTo>
                  <a:cubicBezTo>
                    <a:pt x="569" y="264"/>
                    <a:pt x="532" y="301"/>
                    <a:pt x="468" y="301"/>
                  </a:cubicBezTo>
                  <a:cubicBezTo>
                    <a:pt x="426" y="301"/>
                    <a:pt x="373" y="285"/>
                    <a:pt x="307" y="252"/>
                  </a:cubicBezTo>
                  <a:lnTo>
                    <a:pt x="307" y="252"/>
                  </a:lnTo>
                  <a:cubicBezTo>
                    <a:pt x="380" y="398"/>
                    <a:pt x="389" y="480"/>
                    <a:pt x="279" y="480"/>
                  </a:cubicBezTo>
                  <a:cubicBezTo>
                    <a:pt x="263" y="480"/>
                    <a:pt x="245" y="479"/>
                    <a:pt x="223" y="475"/>
                  </a:cubicBezTo>
                  <a:lnTo>
                    <a:pt x="223" y="475"/>
                  </a:lnTo>
                  <a:cubicBezTo>
                    <a:pt x="288" y="583"/>
                    <a:pt x="269" y="624"/>
                    <a:pt x="154" y="624"/>
                  </a:cubicBezTo>
                  <a:cubicBezTo>
                    <a:pt x="120" y="624"/>
                    <a:pt x="78" y="621"/>
                    <a:pt x="28" y="615"/>
                  </a:cubicBezTo>
                  <a:lnTo>
                    <a:pt x="28" y="615"/>
                  </a:lnTo>
                  <a:cubicBezTo>
                    <a:pt x="223" y="726"/>
                    <a:pt x="279" y="782"/>
                    <a:pt x="112" y="838"/>
                  </a:cubicBezTo>
                  <a:cubicBezTo>
                    <a:pt x="279" y="921"/>
                    <a:pt x="223" y="949"/>
                    <a:pt x="0" y="1033"/>
                  </a:cubicBezTo>
                  <a:cubicBezTo>
                    <a:pt x="251" y="1033"/>
                    <a:pt x="335" y="1061"/>
                    <a:pt x="168" y="1145"/>
                  </a:cubicBezTo>
                  <a:cubicBezTo>
                    <a:pt x="363" y="1145"/>
                    <a:pt x="335" y="1200"/>
                    <a:pt x="140" y="1312"/>
                  </a:cubicBezTo>
                  <a:cubicBezTo>
                    <a:pt x="232" y="1289"/>
                    <a:pt x="296" y="1275"/>
                    <a:pt x="331" y="1275"/>
                  </a:cubicBezTo>
                  <a:cubicBezTo>
                    <a:pt x="380" y="1275"/>
                    <a:pt x="372" y="1302"/>
                    <a:pt x="307" y="1368"/>
                  </a:cubicBezTo>
                  <a:cubicBezTo>
                    <a:pt x="350" y="1353"/>
                    <a:pt x="381" y="1346"/>
                    <a:pt x="399" y="1346"/>
                  </a:cubicBezTo>
                  <a:cubicBezTo>
                    <a:pt x="453" y="1346"/>
                    <a:pt x="411" y="1404"/>
                    <a:pt x="307" y="1507"/>
                  </a:cubicBezTo>
                  <a:cubicBezTo>
                    <a:pt x="391" y="1452"/>
                    <a:pt x="454" y="1424"/>
                    <a:pt x="488" y="1424"/>
                  </a:cubicBezTo>
                  <a:cubicBezTo>
                    <a:pt x="523" y="1424"/>
                    <a:pt x="530" y="1452"/>
                    <a:pt x="502" y="1507"/>
                  </a:cubicBezTo>
                  <a:cubicBezTo>
                    <a:pt x="546" y="1481"/>
                    <a:pt x="573" y="1469"/>
                    <a:pt x="588" y="1469"/>
                  </a:cubicBezTo>
                  <a:cubicBezTo>
                    <a:pt x="622" y="1469"/>
                    <a:pt x="597" y="1531"/>
                    <a:pt x="558" y="1647"/>
                  </a:cubicBezTo>
                  <a:cubicBezTo>
                    <a:pt x="623" y="1566"/>
                    <a:pt x="660" y="1522"/>
                    <a:pt x="668" y="1522"/>
                  </a:cubicBezTo>
                  <a:lnTo>
                    <a:pt x="668" y="1522"/>
                  </a:lnTo>
                  <a:cubicBezTo>
                    <a:pt x="674" y="1522"/>
                    <a:pt x="665" y="1544"/>
                    <a:pt x="642" y="1591"/>
                  </a:cubicBezTo>
                  <a:cubicBezTo>
                    <a:pt x="660" y="1564"/>
                    <a:pt x="669" y="1552"/>
                    <a:pt x="671" y="1552"/>
                  </a:cubicBezTo>
                  <a:lnTo>
                    <a:pt x="671" y="1552"/>
                  </a:lnTo>
                  <a:cubicBezTo>
                    <a:pt x="674" y="1552"/>
                    <a:pt x="643" y="1608"/>
                    <a:pt x="586" y="1703"/>
                  </a:cubicBezTo>
                  <a:cubicBezTo>
                    <a:pt x="653" y="1619"/>
                    <a:pt x="699" y="1566"/>
                    <a:pt x="732" y="1566"/>
                  </a:cubicBezTo>
                  <a:cubicBezTo>
                    <a:pt x="754" y="1566"/>
                    <a:pt x="770" y="1591"/>
                    <a:pt x="781" y="1647"/>
                  </a:cubicBezTo>
                  <a:cubicBezTo>
                    <a:pt x="802" y="1606"/>
                    <a:pt x="819" y="1587"/>
                    <a:pt x="830" y="1587"/>
                  </a:cubicBezTo>
                  <a:cubicBezTo>
                    <a:pt x="850" y="1587"/>
                    <a:pt x="855" y="1642"/>
                    <a:pt x="837" y="1731"/>
                  </a:cubicBezTo>
                  <a:cubicBezTo>
                    <a:pt x="870" y="1649"/>
                    <a:pt x="902" y="1606"/>
                    <a:pt x="924" y="1606"/>
                  </a:cubicBezTo>
                  <a:cubicBezTo>
                    <a:pt x="934" y="1606"/>
                    <a:pt x="942" y="1616"/>
                    <a:pt x="946" y="1637"/>
                  </a:cubicBezTo>
                  <a:lnTo>
                    <a:pt x="946" y="1637"/>
                  </a:lnTo>
                  <a:cubicBezTo>
                    <a:pt x="941" y="1645"/>
                    <a:pt x="928" y="1700"/>
                    <a:pt x="893" y="1786"/>
                  </a:cubicBezTo>
                  <a:cubicBezTo>
                    <a:pt x="949" y="1712"/>
                    <a:pt x="992" y="1662"/>
                    <a:pt x="1040" y="1662"/>
                  </a:cubicBezTo>
                  <a:cubicBezTo>
                    <a:pt x="1063" y="1662"/>
                    <a:pt x="1088" y="1675"/>
                    <a:pt x="1116" y="1703"/>
                  </a:cubicBezTo>
                  <a:cubicBezTo>
                    <a:pt x="1127" y="1670"/>
                    <a:pt x="1138" y="1654"/>
                    <a:pt x="1149" y="1654"/>
                  </a:cubicBezTo>
                  <a:cubicBezTo>
                    <a:pt x="1166" y="1654"/>
                    <a:pt x="1183" y="1691"/>
                    <a:pt x="1200" y="1758"/>
                  </a:cubicBezTo>
                  <a:cubicBezTo>
                    <a:pt x="1220" y="1698"/>
                    <a:pt x="1240" y="1652"/>
                    <a:pt x="1271" y="1652"/>
                  </a:cubicBezTo>
                  <a:cubicBezTo>
                    <a:pt x="1282" y="1652"/>
                    <a:pt x="1296" y="1659"/>
                    <a:pt x="1311" y="1675"/>
                  </a:cubicBezTo>
                  <a:cubicBezTo>
                    <a:pt x="1311" y="1655"/>
                    <a:pt x="1315" y="1646"/>
                    <a:pt x="1322" y="1646"/>
                  </a:cubicBezTo>
                  <a:cubicBezTo>
                    <a:pt x="1335" y="1646"/>
                    <a:pt x="1359" y="1676"/>
                    <a:pt x="1395" y="1731"/>
                  </a:cubicBezTo>
                  <a:cubicBezTo>
                    <a:pt x="1395" y="1672"/>
                    <a:pt x="1400" y="1648"/>
                    <a:pt x="1406" y="1648"/>
                  </a:cubicBezTo>
                  <a:cubicBezTo>
                    <a:pt x="1414" y="1648"/>
                    <a:pt x="1423" y="1694"/>
                    <a:pt x="1423" y="1758"/>
                  </a:cubicBezTo>
                  <a:cubicBezTo>
                    <a:pt x="1465" y="1717"/>
                    <a:pt x="1500" y="1696"/>
                    <a:pt x="1524" y="1696"/>
                  </a:cubicBezTo>
                  <a:cubicBezTo>
                    <a:pt x="1549" y="1696"/>
                    <a:pt x="1563" y="1717"/>
                    <a:pt x="1563" y="1758"/>
                  </a:cubicBezTo>
                  <a:cubicBezTo>
                    <a:pt x="1646" y="1758"/>
                    <a:pt x="1674" y="1814"/>
                    <a:pt x="1702" y="1898"/>
                  </a:cubicBezTo>
                  <a:cubicBezTo>
                    <a:pt x="1724" y="1811"/>
                    <a:pt x="1763" y="1741"/>
                    <a:pt x="1779" y="1741"/>
                  </a:cubicBezTo>
                  <a:cubicBezTo>
                    <a:pt x="1783" y="1741"/>
                    <a:pt x="1786" y="1746"/>
                    <a:pt x="1786" y="1758"/>
                  </a:cubicBezTo>
                  <a:cubicBezTo>
                    <a:pt x="1827" y="1718"/>
                    <a:pt x="1852" y="1692"/>
                    <a:pt x="1863" y="1692"/>
                  </a:cubicBezTo>
                  <a:cubicBezTo>
                    <a:pt x="1867" y="1692"/>
                    <a:pt x="1869" y="1695"/>
                    <a:pt x="1869" y="1703"/>
                  </a:cubicBezTo>
                  <a:cubicBezTo>
                    <a:pt x="1925" y="1703"/>
                    <a:pt x="1953" y="1731"/>
                    <a:pt x="1981" y="1814"/>
                  </a:cubicBezTo>
                  <a:cubicBezTo>
                    <a:pt x="2001" y="1754"/>
                    <a:pt x="2021" y="1708"/>
                    <a:pt x="2031" y="1708"/>
                  </a:cubicBezTo>
                  <a:cubicBezTo>
                    <a:pt x="2035" y="1708"/>
                    <a:pt x="2037" y="1715"/>
                    <a:pt x="2037" y="1731"/>
                  </a:cubicBezTo>
                  <a:cubicBezTo>
                    <a:pt x="2059" y="1697"/>
                    <a:pt x="2076" y="1682"/>
                    <a:pt x="2092" y="1682"/>
                  </a:cubicBezTo>
                  <a:cubicBezTo>
                    <a:pt x="2115" y="1682"/>
                    <a:pt x="2132" y="1719"/>
                    <a:pt x="2148" y="1786"/>
                  </a:cubicBezTo>
                  <a:cubicBezTo>
                    <a:pt x="2180" y="1724"/>
                    <a:pt x="2202" y="1687"/>
                    <a:pt x="2221" y="1687"/>
                  </a:cubicBezTo>
                  <a:cubicBezTo>
                    <a:pt x="2236" y="1687"/>
                    <a:pt x="2248" y="1709"/>
                    <a:pt x="2260" y="1758"/>
                  </a:cubicBezTo>
                  <a:cubicBezTo>
                    <a:pt x="2293" y="1725"/>
                    <a:pt x="2322" y="1710"/>
                    <a:pt x="2349" y="1710"/>
                  </a:cubicBezTo>
                  <a:cubicBezTo>
                    <a:pt x="2366" y="1710"/>
                    <a:pt x="2383" y="1715"/>
                    <a:pt x="2400" y="1727"/>
                  </a:cubicBezTo>
                  <a:lnTo>
                    <a:pt x="2400" y="1727"/>
                  </a:lnTo>
                  <a:cubicBezTo>
                    <a:pt x="2399" y="1728"/>
                    <a:pt x="2399" y="1729"/>
                    <a:pt x="2399" y="1731"/>
                  </a:cubicBezTo>
                  <a:cubicBezTo>
                    <a:pt x="2400" y="1729"/>
                    <a:pt x="2400" y="1728"/>
                    <a:pt x="2400" y="1727"/>
                  </a:cubicBezTo>
                  <a:lnTo>
                    <a:pt x="2400" y="1727"/>
                  </a:lnTo>
                  <a:cubicBezTo>
                    <a:pt x="2426" y="1744"/>
                    <a:pt x="2453" y="1774"/>
                    <a:pt x="2483" y="1814"/>
                  </a:cubicBezTo>
                  <a:cubicBezTo>
                    <a:pt x="2452" y="1737"/>
                    <a:pt x="2430" y="1686"/>
                    <a:pt x="2416" y="1674"/>
                  </a:cubicBezTo>
                  <a:lnTo>
                    <a:pt x="2416" y="1674"/>
                  </a:lnTo>
                  <a:cubicBezTo>
                    <a:pt x="2427" y="1650"/>
                    <a:pt x="2440" y="1639"/>
                    <a:pt x="2457" y="1639"/>
                  </a:cubicBezTo>
                  <a:cubicBezTo>
                    <a:pt x="2489" y="1639"/>
                    <a:pt x="2533" y="1682"/>
                    <a:pt x="2595" y="1758"/>
                  </a:cubicBezTo>
                  <a:cubicBezTo>
                    <a:pt x="2584" y="1737"/>
                    <a:pt x="2575" y="1718"/>
                    <a:pt x="2567" y="1700"/>
                  </a:cubicBezTo>
                  <a:lnTo>
                    <a:pt x="2567" y="1700"/>
                  </a:lnTo>
                  <a:cubicBezTo>
                    <a:pt x="2567" y="1608"/>
                    <a:pt x="2587" y="1566"/>
                    <a:pt x="2625" y="1566"/>
                  </a:cubicBezTo>
                  <a:cubicBezTo>
                    <a:pt x="2667" y="1566"/>
                    <a:pt x="2731" y="1616"/>
                    <a:pt x="2818" y="1703"/>
                  </a:cubicBezTo>
                  <a:cubicBezTo>
                    <a:pt x="2789" y="1652"/>
                    <a:pt x="2766" y="1613"/>
                    <a:pt x="2749" y="1585"/>
                  </a:cubicBezTo>
                  <a:lnTo>
                    <a:pt x="2749" y="1585"/>
                  </a:lnTo>
                  <a:cubicBezTo>
                    <a:pt x="2735" y="1508"/>
                    <a:pt x="2743" y="1472"/>
                    <a:pt x="2777" y="1472"/>
                  </a:cubicBezTo>
                  <a:cubicBezTo>
                    <a:pt x="2814" y="1472"/>
                    <a:pt x="2882" y="1513"/>
                    <a:pt x="2985" y="1591"/>
                  </a:cubicBezTo>
                  <a:cubicBezTo>
                    <a:pt x="2869" y="1475"/>
                    <a:pt x="2812" y="1408"/>
                    <a:pt x="2826" y="1408"/>
                  </a:cubicBezTo>
                  <a:lnTo>
                    <a:pt x="2826" y="1408"/>
                  </a:lnTo>
                  <a:cubicBezTo>
                    <a:pt x="2836" y="1408"/>
                    <a:pt x="2878" y="1439"/>
                    <a:pt x="2957" y="1507"/>
                  </a:cubicBezTo>
                  <a:cubicBezTo>
                    <a:pt x="2876" y="1377"/>
                    <a:pt x="2861" y="1322"/>
                    <a:pt x="2925" y="1322"/>
                  </a:cubicBezTo>
                  <a:cubicBezTo>
                    <a:pt x="2970" y="1322"/>
                    <a:pt x="3054" y="1350"/>
                    <a:pt x="3181" y="1396"/>
                  </a:cubicBezTo>
                  <a:cubicBezTo>
                    <a:pt x="3030" y="1295"/>
                    <a:pt x="2960" y="1245"/>
                    <a:pt x="2988" y="1245"/>
                  </a:cubicBezTo>
                  <a:lnTo>
                    <a:pt x="2988" y="1245"/>
                  </a:lnTo>
                  <a:cubicBezTo>
                    <a:pt x="3007" y="1245"/>
                    <a:pt x="3069" y="1267"/>
                    <a:pt x="3181" y="1312"/>
                  </a:cubicBezTo>
                  <a:cubicBezTo>
                    <a:pt x="2984" y="1181"/>
                    <a:pt x="2976" y="1135"/>
                    <a:pt x="3143" y="1135"/>
                  </a:cubicBezTo>
                  <a:cubicBezTo>
                    <a:pt x="3189" y="1135"/>
                    <a:pt x="3248" y="1139"/>
                    <a:pt x="3320" y="1145"/>
                  </a:cubicBezTo>
                  <a:cubicBezTo>
                    <a:pt x="2957" y="1033"/>
                    <a:pt x="3013" y="977"/>
                    <a:pt x="3376" y="921"/>
                  </a:cubicBezTo>
                  <a:cubicBezTo>
                    <a:pt x="3041" y="894"/>
                    <a:pt x="3069" y="838"/>
                    <a:pt x="3348" y="726"/>
                  </a:cubicBezTo>
                  <a:lnTo>
                    <a:pt x="3348" y="726"/>
                  </a:lnTo>
                  <a:cubicBezTo>
                    <a:pt x="3289" y="733"/>
                    <a:pt x="3245" y="736"/>
                    <a:pt x="3215" y="736"/>
                  </a:cubicBezTo>
                  <a:cubicBezTo>
                    <a:pt x="3119" y="736"/>
                    <a:pt x="3171" y="700"/>
                    <a:pt x="3320" y="615"/>
                  </a:cubicBezTo>
                  <a:lnTo>
                    <a:pt x="3320" y="615"/>
                  </a:lnTo>
                  <a:cubicBezTo>
                    <a:pt x="3288" y="619"/>
                    <a:pt x="3261" y="621"/>
                    <a:pt x="3238" y="621"/>
                  </a:cubicBezTo>
                  <a:cubicBezTo>
                    <a:pt x="3119" y="621"/>
                    <a:pt x="3111" y="559"/>
                    <a:pt x="3181" y="419"/>
                  </a:cubicBezTo>
                  <a:lnTo>
                    <a:pt x="3181" y="419"/>
                  </a:lnTo>
                  <a:cubicBezTo>
                    <a:pt x="3137" y="437"/>
                    <a:pt x="3104" y="446"/>
                    <a:pt x="3081" y="446"/>
                  </a:cubicBezTo>
                  <a:cubicBezTo>
                    <a:pt x="3032" y="446"/>
                    <a:pt x="3031" y="403"/>
                    <a:pt x="3069" y="308"/>
                  </a:cubicBezTo>
                  <a:lnTo>
                    <a:pt x="3069" y="308"/>
                  </a:lnTo>
                  <a:cubicBezTo>
                    <a:pt x="3023" y="336"/>
                    <a:pt x="2988" y="348"/>
                    <a:pt x="2965" y="348"/>
                  </a:cubicBezTo>
                  <a:cubicBezTo>
                    <a:pt x="2917" y="348"/>
                    <a:pt x="2911" y="298"/>
                    <a:pt x="2930" y="224"/>
                  </a:cubicBezTo>
                  <a:lnTo>
                    <a:pt x="2930" y="224"/>
                  </a:lnTo>
                  <a:cubicBezTo>
                    <a:pt x="2892" y="243"/>
                    <a:pt x="2861" y="252"/>
                    <a:pt x="2836" y="252"/>
                  </a:cubicBezTo>
                  <a:cubicBezTo>
                    <a:pt x="2784" y="252"/>
                    <a:pt x="2753" y="215"/>
                    <a:pt x="2734" y="140"/>
                  </a:cubicBezTo>
                  <a:cubicBezTo>
                    <a:pt x="2711" y="156"/>
                    <a:pt x="2690" y="163"/>
                    <a:pt x="2670" y="163"/>
                  </a:cubicBezTo>
                  <a:cubicBezTo>
                    <a:pt x="2619" y="163"/>
                    <a:pt x="2579" y="117"/>
                    <a:pt x="2539" y="57"/>
                  </a:cubicBezTo>
                  <a:cubicBezTo>
                    <a:pt x="2528" y="78"/>
                    <a:pt x="2510" y="87"/>
                    <a:pt x="2484" y="87"/>
                  </a:cubicBezTo>
                  <a:cubicBezTo>
                    <a:pt x="2443" y="87"/>
                    <a:pt x="2385" y="63"/>
                    <a:pt x="2316" y="29"/>
                  </a:cubicBezTo>
                  <a:cubicBezTo>
                    <a:pt x="2297" y="38"/>
                    <a:pt x="2279" y="41"/>
                    <a:pt x="2259" y="41"/>
                  </a:cubicBezTo>
                  <a:cubicBezTo>
                    <a:pt x="2220" y="41"/>
                    <a:pt x="2176" y="29"/>
                    <a:pt x="2121" y="29"/>
                  </a:cubicBezTo>
                  <a:cubicBezTo>
                    <a:pt x="2037" y="29"/>
                    <a:pt x="1981" y="29"/>
                    <a:pt x="1897" y="1"/>
                  </a:cubicBezTo>
                  <a:lnTo>
                    <a:pt x="1646" y="1"/>
                  </a:lnTo>
                  <a:cubicBezTo>
                    <a:pt x="1590" y="1"/>
                    <a:pt x="1535" y="13"/>
                    <a:pt x="1479" y="13"/>
                  </a:cubicBezTo>
                  <a:cubicBezTo>
                    <a:pt x="1451" y="13"/>
                    <a:pt x="1423" y="10"/>
                    <a:pt x="1395" y="1"/>
                  </a:cubicBezTo>
                  <a:close/>
                </a:path>
              </a:pathLst>
            </a:custGeom>
            <a:solidFill>
              <a:srgbClr val="FBB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00"/>
            <p:cNvSpPr/>
            <p:nvPr/>
          </p:nvSpPr>
          <p:spPr>
            <a:xfrm>
              <a:off x="6052725" y="634975"/>
              <a:ext cx="7000" cy="7700"/>
            </a:xfrm>
            <a:custGeom>
              <a:rect b="b" l="l" r="r" t="t"/>
              <a:pathLst>
                <a:path extrusionOk="0" h="308" w="280">
                  <a:moveTo>
                    <a:pt x="140" y="1"/>
                  </a:moveTo>
                  <a:cubicBezTo>
                    <a:pt x="56" y="1"/>
                    <a:pt x="1" y="56"/>
                    <a:pt x="1" y="140"/>
                  </a:cubicBezTo>
                  <a:cubicBezTo>
                    <a:pt x="1" y="224"/>
                    <a:pt x="56" y="307"/>
                    <a:pt x="140" y="307"/>
                  </a:cubicBezTo>
                  <a:cubicBezTo>
                    <a:pt x="224" y="307"/>
                    <a:pt x="279" y="224"/>
                    <a:pt x="279" y="140"/>
                  </a:cubicBezTo>
                  <a:cubicBezTo>
                    <a:pt x="279" y="56"/>
                    <a:pt x="224" y="1"/>
                    <a:pt x="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00"/>
            <p:cNvSpPr/>
            <p:nvPr/>
          </p:nvSpPr>
          <p:spPr>
            <a:xfrm>
              <a:off x="6056200" y="637075"/>
              <a:ext cx="1425" cy="1425"/>
            </a:xfrm>
            <a:custGeom>
              <a:rect b="b" l="l" r="r" t="t"/>
              <a:pathLst>
                <a:path extrusionOk="0" h="57" w="57">
                  <a:moveTo>
                    <a:pt x="29" y="0"/>
                  </a:moveTo>
                  <a:cubicBezTo>
                    <a:pt x="29" y="0"/>
                    <a:pt x="1" y="28"/>
                    <a:pt x="1" y="28"/>
                  </a:cubicBezTo>
                  <a:cubicBezTo>
                    <a:pt x="1" y="56"/>
                    <a:pt x="29" y="56"/>
                    <a:pt x="29" y="56"/>
                  </a:cubicBezTo>
                  <a:cubicBezTo>
                    <a:pt x="57" y="56"/>
                    <a:pt x="57" y="56"/>
                    <a:pt x="57" y="28"/>
                  </a:cubicBezTo>
                  <a:cubicBezTo>
                    <a:pt x="57" y="28"/>
                    <a:pt x="57" y="0"/>
                    <a:pt x="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00"/>
            <p:cNvSpPr/>
            <p:nvPr/>
          </p:nvSpPr>
          <p:spPr>
            <a:xfrm>
              <a:off x="6026225" y="634275"/>
              <a:ext cx="7700" cy="7700"/>
            </a:xfrm>
            <a:custGeom>
              <a:rect b="b" l="l" r="r" t="t"/>
              <a:pathLst>
                <a:path extrusionOk="0" h="308" w="308">
                  <a:moveTo>
                    <a:pt x="140" y="1"/>
                  </a:moveTo>
                  <a:cubicBezTo>
                    <a:pt x="56" y="1"/>
                    <a:pt x="0" y="84"/>
                    <a:pt x="0" y="168"/>
                  </a:cubicBezTo>
                  <a:cubicBezTo>
                    <a:pt x="0" y="252"/>
                    <a:pt x="56" y="308"/>
                    <a:pt x="140" y="308"/>
                  </a:cubicBezTo>
                  <a:cubicBezTo>
                    <a:pt x="224" y="308"/>
                    <a:pt x="307" y="252"/>
                    <a:pt x="307" y="168"/>
                  </a:cubicBezTo>
                  <a:cubicBezTo>
                    <a:pt x="307" y="84"/>
                    <a:pt x="224" y="1"/>
                    <a:pt x="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00"/>
            <p:cNvSpPr/>
            <p:nvPr/>
          </p:nvSpPr>
          <p:spPr>
            <a:xfrm>
              <a:off x="6030400" y="637075"/>
              <a:ext cx="1425" cy="1425"/>
            </a:xfrm>
            <a:custGeom>
              <a:rect b="b" l="l" r="r" t="t"/>
              <a:pathLst>
                <a:path extrusionOk="0" h="57" w="57">
                  <a:moveTo>
                    <a:pt x="29" y="0"/>
                  </a:moveTo>
                  <a:cubicBezTo>
                    <a:pt x="1" y="0"/>
                    <a:pt x="1" y="0"/>
                    <a:pt x="1" y="28"/>
                  </a:cubicBezTo>
                  <a:cubicBezTo>
                    <a:pt x="1" y="28"/>
                    <a:pt x="1" y="56"/>
                    <a:pt x="29" y="56"/>
                  </a:cubicBezTo>
                  <a:cubicBezTo>
                    <a:pt x="29" y="56"/>
                    <a:pt x="57" y="28"/>
                    <a:pt x="57" y="28"/>
                  </a:cubicBezTo>
                  <a:cubicBezTo>
                    <a:pt x="57" y="0"/>
                    <a:pt x="29" y="0"/>
                    <a:pt x="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00"/>
            <p:cNvSpPr/>
            <p:nvPr/>
          </p:nvSpPr>
          <p:spPr>
            <a:xfrm>
              <a:off x="6045050" y="610575"/>
              <a:ext cx="23750" cy="20950"/>
            </a:xfrm>
            <a:custGeom>
              <a:rect b="b" l="l" r="r" t="t"/>
              <a:pathLst>
                <a:path extrusionOk="0" h="838" w="950">
                  <a:moveTo>
                    <a:pt x="1" y="0"/>
                  </a:moveTo>
                  <a:lnTo>
                    <a:pt x="29" y="223"/>
                  </a:lnTo>
                  <a:lnTo>
                    <a:pt x="782" y="837"/>
                  </a:lnTo>
                  <a:cubicBezTo>
                    <a:pt x="782" y="837"/>
                    <a:pt x="782" y="670"/>
                    <a:pt x="586" y="558"/>
                  </a:cubicBezTo>
                  <a:cubicBezTo>
                    <a:pt x="593" y="555"/>
                    <a:pt x="600" y="554"/>
                    <a:pt x="608" y="554"/>
                  </a:cubicBezTo>
                  <a:cubicBezTo>
                    <a:pt x="677" y="554"/>
                    <a:pt x="816" y="648"/>
                    <a:pt x="865" y="698"/>
                  </a:cubicBezTo>
                  <a:cubicBezTo>
                    <a:pt x="871" y="702"/>
                    <a:pt x="875" y="703"/>
                    <a:pt x="877" y="703"/>
                  </a:cubicBezTo>
                  <a:cubicBezTo>
                    <a:pt x="899" y="703"/>
                    <a:pt x="587" y="391"/>
                    <a:pt x="586" y="391"/>
                  </a:cubicBezTo>
                  <a:lnTo>
                    <a:pt x="586" y="391"/>
                  </a:lnTo>
                  <a:lnTo>
                    <a:pt x="949" y="530"/>
                  </a:lnTo>
                  <a:lnTo>
                    <a:pt x="726" y="363"/>
                  </a:lnTo>
                  <a:cubicBezTo>
                    <a:pt x="642" y="223"/>
                    <a:pt x="224" y="84"/>
                    <a:pt x="1" y="0"/>
                  </a:cubicBezTo>
                  <a:close/>
                </a:path>
              </a:pathLst>
            </a:custGeom>
            <a:solidFill>
              <a:srgbClr val="FFC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00"/>
            <p:cNvSpPr/>
            <p:nvPr/>
          </p:nvSpPr>
          <p:spPr>
            <a:xfrm>
              <a:off x="6017850" y="611275"/>
              <a:ext cx="23050" cy="21625"/>
            </a:xfrm>
            <a:custGeom>
              <a:rect b="b" l="l" r="r" t="t"/>
              <a:pathLst>
                <a:path extrusionOk="0" h="865" w="922">
                  <a:moveTo>
                    <a:pt x="90" y="686"/>
                  </a:moveTo>
                  <a:cubicBezTo>
                    <a:pt x="80" y="696"/>
                    <a:pt x="70" y="707"/>
                    <a:pt x="62" y="717"/>
                  </a:cubicBezTo>
                  <a:lnTo>
                    <a:pt x="62" y="717"/>
                  </a:lnTo>
                  <a:cubicBezTo>
                    <a:pt x="69" y="710"/>
                    <a:pt x="79" y="699"/>
                    <a:pt x="90" y="686"/>
                  </a:cubicBezTo>
                  <a:close/>
                  <a:moveTo>
                    <a:pt x="62" y="717"/>
                  </a:moveTo>
                  <a:lnTo>
                    <a:pt x="62" y="717"/>
                  </a:lnTo>
                  <a:cubicBezTo>
                    <a:pt x="54" y="726"/>
                    <a:pt x="50" y="731"/>
                    <a:pt x="51" y="731"/>
                  </a:cubicBezTo>
                  <a:cubicBezTo>
                    <a:pt x="51" y="731"/>
                    <a:pt x="53" y="729"/>
                    <a:pt x="56" y="725"/>
                  </a:cubicBezTo>
                  <a:cubicBezTo>
                    <a:pt x="58" y="723"/>
                    <a:pt x="60" y="720"/>
                    <a:pt x="62" y="717"/>
                  </a:cubicBezTo>
                  <a:close/>
                  <a:moveTo>
                    <a:pt x="921" y="0"/>
                  </a:moveTo>
                  <a:cubicBezTo>
                    <a:pt x="698" y="84"/>
                    <a:pt x="280" y="251"/>
                    <a:pt x="196" y="363"/>
                  </a:cubicBezTo>
                  <a:lnTo>
                    <a:pt x="1" y="558"/>
                  </a:lnTo>
                  <a:lnTo>
                    <a:pt x="1" y="558"/>
                  </a:lnTo>
                  <a:lnTo>
                    <a:pt x="363" y="391"/>
                  </a:lnTo>
                  <a:lnTo>
                    <a:pt x="363" y="391"/>
                  </a:lnTo>
                  <a:cubicBezTo>
                    <a:pt x="363" y="391"/>
                    <a:pt x="175" y="594"/>
                    <a:pt x="90" y="686"/>
                  </a:cubicBezTo>
                  <a:lnTo>
                    <a:pt x="90" y="686"/>
                  </a:lnTo>
                  <a:cubicBezTo>
                    <a:pt x="163" y="617"/>
                    <a:pt x="293" y="558"/>
                    <a:pt x="363" y="558"/>
                  </a:cubicBezTo>
                  <a:cubicBezTo>
                    <a:pt x="140" y="697"/>
                    <a:pt x="168" y="865"/>
                    <a:pt x="168" y="865"/>
                  </a:cubicBezTo>
                  <a:lnTo>
                    <a:pt x="921" y="251"/>
                  </a:lnTo>
                  <a:lnTo>
                    <a:pt x="921" y="0"/>
                  </a:lnTo>
                  <a:close/>
                </a:path>
              </a:pathLst>
            </a:custGeom>
            <a:solidFill>
              <a:srgbClr val="FFC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00"/>
            <p:cNvSpPr/>
            <p:nvPr/>
          </p:nvSpPr>
          <p:spPr>
            <a:xfrm>
              <a:off x="6037375" y="616025"/>
              <a:ext cx="14675" cy="25700"/>
            </a:xfrm>
            <a:custGeom>
              <a:rect b="b" l="l" r="r" t="t"/>
              <a:pathLst>
                <a:path extrusionOk="0" h="1028" w="587">
                  <a:moveTo>
                    <a:pt x="245" y="1"/>
                  </a:moveTo>
                  <a:cubicBezTo>
                    <a:pt x="170" y="1"/>
                    <a:pt x="73" y="11"/>
                    <a:pt x="57" y="61"/>
                  </a:cubicBezTo>
                  <a:cubicBezTo>
                    <a:pt x="1" y="117"/>
                    <a:pt x="84" y="898"/>
                    <a:pt x="57" y="982"/>
                  </a:cubicBezTo>
                  <a:cubicBezTo>
                    <a:pt x="45" y="1018"/>
                    <a:pt x="94" y="1028"/>
                    <a:pt x="155" y="1028"/>
                  </a:cubicBezTo>
                  <a:cubicBezTo>
                    <a:pt x="235" y="1028"/>
                    <a:pt x="336" y="1010"/>
                    <a:pt x="336" y="1010"/>
                  </a:cubicBezTo>
                  <a:cubicBezTo>
                    <a:pt x="336" y="898"/>
                    <a:pt x="587" y="256"/>
                    <a:pt x="559" y="117"/>
                  </a:cubicBezTo>
                  <a:cubicBezTo>
                    <a:pt x="531" y="5"/>
                    <a:pt x="336" y="5"/>
                    <a:pt x="336" y="5"/>
                  </a:cubicBezTo>
                  <a:cubicBezTo>
                    <a:pt x="336" y="5"/>
                    <a:pt x="295" y="1"/>
                    <a:pt x="245" y="1"/>
                  </a:cubicBezTo>
                  <a:close/>
                </a:path>
              </a:pathLst>
            </a:custGeom>
            <a:solidFill>
              <a:srgbClr val="FFC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00"/>
            <p:cNvSpPr/>
            <p:nvPr/>
          </p:nvSpPr>
          <p:spPr>
            <a:xfrm>
              <a:off x="6034600" y="591150"/>
              <a:ext cx="22325" cy="26425"/>
            </a:xfrm>
            <a:custGeom>
              <a:rect b="b" l="l" r="r" t="t"/>
              <a:pathLst>
                <a:path extrusionOk="0" h="1057" w="893">
                  <a:moveTo>
                    <a:pt x="841" y="1"/>
                  </a:moveTo>
                  <a:cubicBezTo>
                    <a:pt x="835" y="1"/>
                    <a:pt x="825" y="8"/>
                    <a:pt x="809" y="24"/>
                  </a:cubicBezTo>
                  <a:cubicBezTo>
                    <a:pt x="698" y="163"/>
                    <a:pt x="502" y="554"/>
                    <a:pt x="502" y="554"/>
                  </a:cubicBezTo>
                  <a:lnTo>
                    <a:pt x="642" y="24"/>
                  </a:lnTo>
                  <a:lnTo>
                    <a:pt x="391" y="610"/>
                  </a:lnTo>
                  <a:lnTo>
                    <a:pt x="474" y="52"/>
                  </a:lnTo>
                  <a:lnTo>
                    <a:pt x="335" y="442"/>
                  </a:lnTo>
                  <a:lnTo>
                    <a:pt x="168" y="108"/>
                  </a:lnTo>
                  <a:lnTo>
                    <a:pt x="251" y="554"/>
                  </a:lnTo>
                  <a:lnTo>
                    <a:pt x="0" y="275"/>
                  </a:lnTo>
                  <a:lnTo>
                    <a:pt x="168" y="1056"/>
                  </a:lnTo>
                  <a:lnTo>
                    <a:pt x="558" y="1056"/>
                  </a:lnTo>
                  <a:cubicBezTo>
                    <a:pt x="558" y="945"/>
                    <a:pt x="893" y="275"/>
                    <a:pt x="893" y="275"/>
                  </a:cubicBezTo>
                  <a:lnTo>
                    <a:pt x="893" y="275"/>
                  </a:lnTo>
                  <a:cubicBezTo>
                    <a:pt x="893" y="275"/>
                    <a:pt x="698" y="387"/>
                    <a:pt x="614" y="554"/>
                  </a:cubicBezTo>
                  <a:cubicBezTo>
                    <a:pt x="639" y="430"/>
                    <a:pt x="882" y="1"/>
                    <a:pt x="841" y="1"/>
                  </a:cubicBezTo>
                  <a:close/>
                </a:path>
              </a:pathLst>
            </a:custGeom>
            <a:solidFill>
              <a:srgbClr val="FFC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00"/>
            <p:cNvSpPr/>
            <p:nvPr/>
          </p:nvSpPr>
          <p:spPr>
            <a:xfrm>
              <a:off x="6040875" y="652425"/>
              <a:ext cx="27225" cy="27225"/>
            </a:xfrm>
            <a:custGeom>
              <a:rect b="b" l="l" r="r" t="t"/>
              <a:pathLst>
                <a:path extrusionOk="0" h="1089" w="1089">
                  <a:moveTo>
                    <a:pt x="196" y="0"/>
                  </a:moveTo>
                  <a:lnTo>
                    <a:pt x="0" y="307"/>
                  </a:lnTo>
                  <a:cubicBezTo>
                    <a:pt x="0" y="307"/>
                    <a:pt x="251" y="558"/>
                    <a:pt x="475" y="614"/>
                  </a:cubicBezTo>
                  <a:cubicBezTo>
                    <a:pt x="670" y="670"/>
                    <a:pt x="642" y="1032"/>
                    <a:pt x="642" y="1032"/>
                  </a:cubicBezTo>
                  <a:lnTo>
                    <a:pt x="670" y="753"/>
                  </a:lnTo>
                  <a:lnTo>
                    <a:pt x="753" y="1088"/>
                  </a:lnTo>
                  <a:cubicBezTo>
                    <a:pt x="753" y="1088"/>
                    <a:pt x="778" y="748"/>
                    <a:pt x="804" y="748"/>
                  </a:cubicBezTo>
                  <a:cubicBezTo>
                    <a:pt x="806" y="748"/>
                    <a:pt x="807" y="750"/>
                    <a:pt x="809" y="753"/>
                  </a:cubicBezTo>
                  <a:cubicBezTo>
                    <a:pt x="865" y="837"/>
                    <a:pt x="837" y="865"/>
                    <a:pt x="893" y="1004"/>
                  </a:cubicBezTo>
                  <a:cubicBezTo>
                    <a:pt x="949" y="921"/>
                    <a:pt x="921" y="781"/>
                    <a:pt x="893" y="670"/>
                  </a:cubicBezTo>
                  <a:cubicBezTo>
                    <a:pt x="865" y="586"/>
                    <a:pt x="809" y="474"/>
                    <a:pt x="809" y="419"/>
                  </a:cubicBezTo>
                  <a:lnTo>
                    <a:pt x="809" y="419"/>
                  </a:lnTo>
                  <a:cubicBezTo>
                    <a:pt x="893" y="474"/>
                    <a:pt x="949" y="781"/>
                    <a:pt x="1005" y="781"/>
                  </a:cubicBezTo>
                  <a:cubicBezTo>
                    <a:pt x="1088" y="335"/>
                    <a:pt x="447" y="28"/>
                    <a:pt x="196" y="0"/>
                  </a:cubicBez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00"/>
            <p:cNvSpPr/>
            <p:nvPr/>
          </p:nvSpPr>
          <p:spPr>
            <a:xfrm>
              <a:off x="6014375" y="651025"/>
              <a:ext cx="27225" cy="27925"/>
            </a:xfrm>
            <a:custGeom>
              <a:rect b="b" l="l" r="r" t="t"/>
              <a:pathLst>
                <a:path extrusionOk="0" h="1117" w="1089">
                  <a:moveTo>
                    <a:pt x="893" y="0"/>
                  </a:moveTo>
                  <a:cubicBezTo>
                    <a:pt x="642" y="28"/>
                    <a:pt x="0" y="363"/>
                    <a:pt x="84" y="809"/>
                  </a:cubicBezTo>
                  <a:cubicBezTo>
                    <a:pt x="140" y="809"/>
                    <a:pt x="195" y="475"/>
                    <a:pt x="279" y="447"/>
                  </a:cubicBezTo>
                  <a:lnTo>
                    <a:pt x="279" y="447"/>
                  </a:lnTo>
                  <a:cubicBezTo>
                    <a:pt x="279" y="502"/>
                    <a:pt x="223" y="586"/>
                    <a:pt x="195" y="698"/>
                  </a:cubicBezTo>
                  <a:cubicBezTo>
                    <a:pt x="167" y="809"/>
                    <a:pt x="140" y="921"/>
                    <a:pt x="195" y="1033"/>
                  </a:cubicBezTo>
                  <a:cubicBezTo>
                    <a:pt x="251" y="893"/>
                    <a:pt x="223" y="837"/>
                    <a:pt x="279" y="781"/>
                  </a:cubicBezTo>
                  <a:cubicBezTo>
                    <a:pt x="281" y="778"/>
                    <a:pt x="283" y="776"/>
                    <a:pt x="285" y="776"/>
                  </a:cubicBezTo>
                  <a:cubicBezTo>
                    <a:pt x="311" y="776"/>
                    <a:pt x="335" y="1116"/>
                    <a:pt x="335" y="1116"/>
                  </a:cubicBezTo>
                  <a:lnTo>
                    <a:pt x="419" y="781"/>
                  </a:lnTo>
                  <a:lnTo>
                    <a:pt x="446" y="1060"/>
                  </a:lnTo>
                  <a:cubicBezTo>
                    <a:pt x="446" y="1060"/>
                    <a:pt x="419" y="698"/>
                    <a:pt x="614" y="642"/>
                  </a:cubicBezTo>
                  <a:cubicBezTo>
                    <a:pt x="837" y="558"/>
                    <a:pt x="1088" y="335"/>
                    <a:pt x="1088" y="335"/>
                  </a:cubicBezTo>
                  <a:lnTo>
                    <a:pt x="893" y="0"/>
                  </a:ln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00"/>
            <p:cNvSpPr/>
            <p:nvPr/>
          </p:nvSpPr>
          <p:spPr>
            <a:xfrm>
              <a:off x="6033900" y="649950"/>
              <a:ext cx="14675" cy="10150"/>
            </a:xfrm>
            <a:custGeom>
              <a:rect b="b" l="l" r="r" t="t"/>
              <a:pathLst>
                <a:path extrusionOk="0" h="406" w="587">
                  <a:moveTo>
                    <a:pt x="223" y="1"/>
                  </a:moveTo>
                  <a:cubicBezTo>
                    <a:pt x="137" y="1"/>
                    <a:pt x="66" y="12"/>
                    <a:pt x="56" y="43"/>
                  </a:cubicBezTo>
                  <a:cubicBezTo>
                    <a:pt x="0" y="127"/>
                    <a:pt x="56" y="183"/>
                    <a:pt x="112" y="183"/>
                  </a:cubicBezTo>
                  <a:cubicBezTo>
                    <a:pt x="196" y="183"/>
                    <a:pt x="196" y="406"/>
                    <a:pt x="279" y="406"/>
                  </a:cubicBezTo>
                  <a:cubicBezTo>
                    <a:pt x="363" y="406"/>
                    <a:pt x="447" y="211"/>
                    <a:pt x="502" y="183"/>
                  </a:cubicBezTo>
                  <a:cubicBezTo>
                    <a:pt x="558" y="155"/>
                    <a:pt x="586" y="71"/>
                    <a:pt x="586" y="71"/>
                  </a:cubicBezTo>
                  <a:cubicBezTo>
                    <a:pt x="568" y="36"/>
                    <a:pt x="372" y="1"/>
                    <a:pt x="2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00"/>
            <p:cNvSpPr/>
            <p:nvPr/>
          </p:nvSpPr>
          <p:spPr>
            <a:xfrm>
              <a:off x="6041675" y="719350"/>
              <a:ext cx="32000" cy="20500"/>
            </a:xfrm>
            <a:custGeom>
              <a:rect b="b" l="l" r="r" t="t"/>
              <a:pathLst>
                <a:path extrusionOk="0" h="820" w="1280">
                  <a:moveTo>
                    <a:pt x="679" y="0"/>
                  </a:moveTo>
                  <a:cubicBezTo>
                    <a:pt x="573" y="0"/>
                    <a:pt x="292" y="18"/>
                    <a:pt x="136" y="197"/>
                  </a:cubicBezTo>
                  <a:cubicBezTo>
                    <a:pt x="1" y="358"/>
                    <a:pt x="22" y="728"/>
                    <a:pt x="250" y="728"/>
                  </a:cubicBezTo>
                  <a:cubicBezTo>
                    <a:pt x="258" y="728"/>
                    <a:pt x="267" y="728"/>
                    <a:pt x="275" y="727"/>
                  </a:cubicBezTo>
                  <a:cubicBezTo>
                    <a:pt x="415" y="727"/>
                    <a:pt x="415" y="531"/>
                    <a:pt x="415" y="531"/>
                  </a:cubicBezTo>
                  <a:cubicBezTo>
                    <a:pt x="415" y="531"/>
                    <a:pt x="415" y="755"/>
                    <a:pt x="610" y="783"/>
                  </a:cubicBezTo>
                  <a:cubicBezTo>
                    <a:pt x="622" y="784"/>
                    <a:pt x="633" y="785"/>
                    <a:pt x="643" y="785"/>
                  </a:cubicBezTo>
                  <a:cubicBezTo>
                    <a:pt x="802" y="785"/>
                    <a:pt x="809" y="626"/>
                    <a:pt x="824" y="626"/>
                  </a:cubicBezTo>
                  <a:cubicBezTo>
                    <a:pt x="826" y="626"/>
                    <a:pt x="829" y="631"/>
                    <a:pt x="833" y="643"/>
                  </a:cubicBezTo>
                  <a:cubicBezTo>
                    <a:pt x="850" y="711"/>
                    <a:pt x="867" y="820"/>
                    <a:pt x="922" y="820"/>
                  </a:cubicBezTo>
                  <a:cubicBezTo>
                    <a:pt x="957" y="820"/>
                    <a:pt x="1008" y="774"/>
                    <a:pt x="1084" y="643"/>
                  </a:cubicBezTo>
                  <a:cubicBezTo>
                    <a:pt x="1279" y="336"/>
                    <a:pt x="973" y="1"/>
                    <a:pt x="721" y="1"/>
                  </a:cubicBezTo>
                  <a:cubicBezTo>
                    <a:pt x="721" y="1"/>
                    <a:pt x="706" y="0"/>
                    <a:pt x="679" y="0"/>
                  </a:cubicBez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00"/>
            <p:cNvSpPr/>
            <p:nvPr/>
          </p:nvSpPr>
          <p:spPr>
            <a:xfrm>
              <a:off x="6001425" y="713625"/>
              <a:ext cx="28800" cy="17775"/>
            </a:xfrm>
            <a:custGeom>
              <a:rect b="b" l="l" r="r" t="t"/>
              <a:pathLst>
                <a:path extrusionOk="0" h="711" w="1152">
                  <a:moveTo>
                    <a:pt x="480" y="0"/>
                  </a:moveTo>
                  <a:cubicBezTo>
                    <a:pt x="245" y="0"/>
                    <a:pt x="0" y="257"/>
                    <a:pt x="127" y="537"/>
                  </a:cubicBezTo>
                  <a:cubicBezTo>
                    <a:pt x="184" y="662"/>
                    <a:pt x="227" y="704"/>
                    <a:pt x="260" y="704"/>
                  </a:cubicBezTo>
                  <a:cubicBezTo>
                    <a:pt x="308" y="704"/>
                    <a:pt x="334" y="615"/>
                    <a:pt x="351" y="565"/>
                  </a:cubicBezTo>
                  <a:cubicBezTo>
                    <a:pt x="355" y="552"/>
                    <a:pt x="357" y="546"/>
                    <a:pt x="359" y="546"/>
                  </a:cubicBezTo>
                  <a:lnTo>
                    <a:pt x="359" y="546"/>
                  </a:lnTo>
                  <a:cubicBezTo>
                    <a:pt x="368" y="546"/>
                    <a:pt x="358" y="705"/>
                    <a:pt x="546" y="705"/>
                  </a:cubicBezTo>
                  <a:cubicBezTo>
                    <a:pt x="741" y="705"/>
                    <a:pt x="741" y="509"/>
                    <a:pt x="741" y="509"/>
                  </a:cubicBezTo>
                  <a:cubicBezTo>
                    <a:pt x="741" y="509"/>
                    <a:pt x="741" y="677"/>
                    <a:pt x="853" y="705"/>
                  </a:cubicBezTo>
                  <a:cubicBezTo>
                    <a:pt x="869" y="709"/>
                    <a:pt x="884" y="710"/>
                    <a:pt x="898" y="710"/>
                  </a:cubicBezTo>
                  <a:cubicBezTo>
                    <a:pt x="1087" y="710"/>
                    <a:pt x="1152" y="386"/>
                    <a:pt x="1048" y="230"/>
                  </a:cubicBezTo>
                  <a:cubicBezTo>
                    <a:pt x="934" y="25"/>
                    <a:pt x="670" y="6"/>
                    <a:pt x="578" y="6"/>
                  </a:cubicBezTo>
                  <a:cubicBezTo>
                    <a:pt x="558" y="6"/>
                    <a:pt x="546" y="7"/>
                    <a:pt x="546" y="7"/>
                  </a:cubicBezTo>
                  <a:cubicBezTo>
                    <a:pt x="524" y="2"/>
                    <a:pt x="502" y="0"/>
                    <a:pt x="480" y="0"/>
                  </a:cubicBezTo>
                  <a:close/>
                </a:path>
              </a:pathLst>
            </a:custGeom>
            <a:solidFill>
              <a:srgbClr val="FF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00"/>
            <p:cNvSpPr/>
            <p:nvPr/>
          </p:nvSpPr>
          <p:spPr>
            <a:xfrm>
              <a:off x="6059700" y="658000"/>
              <a:ext cx="93475" cy="76750"/>
            </a:xfrm>
            <a:custGeom>
              <a:rect b="b" l="l" r="r" t="t"/>
              <a:pathLst>
                <a:path extrusionOk="0" h="3070" w="3739">
                  <a:moveTo>
                    <a:pt x="503" y="0"/>
                  </a:moveTo>
                  <a:cubicBezTo>
                    <a:pt x="503" y="0"/>
                    <a:pt x="56" y="1144"/>
                    <a:pt x="84" y="1925"/>
                  </a:cubicBezTo>
                  <a:cubicBezTo>
                    <a:pt x="56" y="1981"/>
                    <a:pt x="28" y="2065"/>
                    <a:pt x="0" y="2148"/>
                  </a:cubicBezTo>
                  <a:lnTo>
                    <a:pt x="84" y="2148"/>
                  </a:lnTo>
                  <a:cubicBezTo>
                    <a:pt x="112" y="2204"/>
                    <a:pt x="112" y="2260"/>
                    <a:pt x="140" y="2288"/>
                  </a:cubicBezTo>
                  <a:cubicBezTo>
                    <a:pt x="112" y="2316"/>
                    <a:pt x="112" y="2316"/>
                    <a:pt x="112" y="2316"/>
                  </a:cubicBezTo>
                  <a:lnTo>
                    <a:pt x="140" y="2316"/>
                  </a:lnTo>
                  <a:cubicBezTo>
                    <a:pt x="168" y="2372"/>
                    <a:pt x="168" y="2427"/>
                    <a:pt x="196" y="2455"/>
                  </a:cubicBezTo>
                  <a:cubicBezTo>
                    <a:pt x="196" y="2483"/>
                    <a:pt x="168" y="2511"/>
                    <a:pt x="112" y="2567"/>
                  </a:cubicBezTo>
                  <a:cubicBezTo>
                    <a:pt x="168" y="2539"/>
                    <a:pt x="224" y="2511"/>
                    <a:pt x="252" y="2511"/>
                  </a:cubicBezTo>
                  <a:cubicBezTo>
                    <a:pt x="279" y="2539"/>
                    <a:pt x="335" y="2539"/>
                    <a:pt x="363" y="2567"/>
                  </a:cubicBezTo>
                  <a:cubicBezTo>
                    <a:pt x="363" y="2567"/>
                    <a:pt x="363" y="2595"/>
                    <a:pt x="335" y="2623"/>
                  </a:cubicBezTo>
                  <a:cubicBezTo>
                    <a:pt x="379" y="2601"/>
                    <a:pt x="409" y="2590"/>
                    <a:pt x="429" y="2590"/>
                  </a:cubicBezTo>
                  <a:cubicBezTo>
                    <a:pt x="484" y="2590"/>
                    <a:pt x="453" y="2674"/>
                    <a:pt x="391" y="2818"/>
                  </a:cubicBezTo>
                  <a:cubicBezTo>
                    <a:pt x="464" y="2731"/>
                    <a:pt x="521" y="2682"/>
                    <a:pt x="555" y="2682"/>
                  </a:cubicBezTo>
                  <a:cubicBezTo>
                    <a:pt x="587" y="2682"/>
                    <a:pt x="600" y="2724"/>
                    <a:pt x="586" y="2818"/>
                  </a:cubicBezTo>
                  <a:cubicBezTo>
                    <a:pt x="614" y="2772"/>
                    <a:pt x="636" y="2750"/>
                    <a:pt x="650" y="2750"/>
                  </a:cubicBezTo>
                  <a:lnTo>
                    <a:pt x="650" y="2750"/>
                  </a:lnTo>
                  <a:cubicBezTo>
                    <a:pt x="679" y="2750"/>
                    <a:pt x="679" y="2837"/>
                    <a:pt x="642" y="2985"/>
                  </a:cubicBezTo>
                  <a:cubicBezTo>
                    <a:pt x="708" y="2869"/>
                    <a:pt x="755" y="2803"/>
                    <a:pt x="788" y="2803"/>
                  </a:cubicBezTo>
                  <a:cubicBezTo>
                    <a:pt x="810" y="2803"/>
                    <a:pt x="826" y="2834"/>
                    <a:pt x="837" y="2902"/>
                  </a:cubicBezTo>
                  <a:cubicBezTo>
                    <a:pt x="857" y="2854"/>
                    <a:pt x="872" y="2832"/>
                    <a:pt x="887" y="2832"/>
                  </a:cubicBezTo>
                  <a:cubicBezTo>
                    <a:pt x="916" y="2832"/>
                    <a:pt x="940" y="2913"/>
                    <a:pt x="977" y="3041"/>
                  </a:cubicBezTo>
                  <a:cubicBezTo>
                    <a:pt x="977" y="2933"/>
                    <a:pt x="989" y="2872"/>
                    <a:pt x="1004" y="2872"/>
                  </a:cubicBezTo>
                  <a:cubicBezTo>
                    <a:pt x="1013" y="2872"/>
                    <a:pt x="1023" y="2890"/>
                    <a:pt x="1033" y="2930"/>
                  </a:cubicBezTo>
                  <a:cubicBezTo>
                    <a:pt x="1033" y="2958"/>
                    <a:pt x="1033" y="3013"/>
                    <a:pt x="1033" y="3069"/>
                  </a:cubicBezTo>
                  <a:cubicBezTo>
                    <a:pt x="1051" y="2961"/>
                    <a:pt x="1069" y="2887"/>
                    <a:pt x="1102" y="2887"/>
                  </a:cubicBezTo>
                  <a:cubicBezTo>
                    <a:pt x="1120" y="2887"/>
                    <a:pt x="1143" y="2909"/>
                    <a:pt x="1172" y="2958"/>
                  </a:cubicBezTo>
                  <a:cubicBezTo>
                    <a:pt x="1172" y="2890"/>
                    <a:pt x="1181" y="2858"/>
                    <a:pt x="1198" y="2858"/>
                  </a:cubicBezTo>
                  <a:cubicBezTo>
                    <a:pt x="1222" y="2858"/>
                    <a:pt x="1262" y="2925"/>
                    <a:pt x="1312" y="3041"/>
                  </a:cubicBezTo>
                  <a:cubicBezTo>
                    <a:pt x="1294" y="2933"/>
                    <a:pt x="1287" y="2872"/>
                    <a:pt x="1300" y="2872"/>
                  </a:cubicBezTo>
                  <a:lnTo>
                    <a:pt x="1300" y="2872"/>
                  </a:lnTo>
                  <a:cubicBezTo>
                    <a:pt x="1307" y="2872"/>
                    <a:pt x="1320" y="2890"/>
                    <a:pt x="1340" y="2930"/>
                  </a:cubicBezTo>
                  <a:cubicBezTo>
                    <a:pt x="1368" y="2958"/>
                    <a:pt x="1368" y="3013"/>
                    <a:pt x="1395" y="3069"/>
                  </a:cubicBezTo>
                  <a:cubicBezTo>
                    <a:pt x="1395" y="2959"/>
                    <a:pt x="1430" y="2884"/>
                    <a:pt x="1485" y="2884"/>
                  </a:cubicBezTo>
                  <a:cubicBezTo>
                    <a:pt x="1500" y="2884"/>
                    <a:pt x="1517" y="2890"/>
                    <a:pt x="1535" y="2902"/>
                  </a:cubicBezTo>
                  <a:cubicBezTo>
                    <a:pt x="1535" y="2855"/>
                    <a:pt x="1545" y="2833"/>
                    <a:pt x="1564" y="2833"/>
                  </a:cubicBezTo>
                  <a:cubicBezTo>
                    <a:pt x="1591" y="2833"/>
                    <a:pt x="1637" y="2876"/>
                    <a:pt x="1702" y="2958"/>
                  </a:cubicBezTo>
                  <a:cubicBezTo>
                    <a:pt x="1661" y="2854"/>
                    <a:pt x="1650" y="2797"/>
                    <a:pt x="1693" y="2797"/>
                  </a:cubicBezTo>
                  <a:cubicBezTo>
                    <a:pt x="1708" y="2797"/>
                    <a:pt x="1729" y="2804"/>
                    <a:pt x="1758" y="2818"/>
                  </a:cubicBezTo>
                  <a:cubicBezTo>
                    <a:pt x="1735" y="2783"/>
                    <a:pt x="1731" y="2768"/>
                    <a:pt x="1743" y="2768"/>
                  </a:cubicBezTo>
                  <a:lnTo>
                    <a:pt x="1743" y="2768"/>
                  </a:lnTo>
                  <a:cubicBezTo>
                    <a:pt x="1759" y="2768"/>
                    <a:pt x="1805" y="2797"/>
                    <a:pt x="1870" y="2846"/>
                  </a:cubicBezTo>
                  <a:cubicBezTo>
                    <a:pt x="1833" y="2773"/>
                    <a:pt x="1823" y="2743"/>
                    <a:pt x="1833" y="2743"/>
                  </a:cubicBezTo>
                  <a:lnTo>
                    <a:pt x="1833" y="2743"/>
                  </a:lnTo>
                  <a:cubicBezTo>
                    <a:pt x="1845" y="2743"/>
                    <a:pt x="1890" y="2795"/>
                    <a:pt x="1953" y="2874"/>
                  </a:cubicBezTo>
                  <a:cubicBezTo>
                    <a:pt x="1953" y="2806"/>
                    <a:pt x="1974" y="2769"/>
                    <a:pt x="2009" y="2769"/>
                  </a:cubicBezTo>
                  <a:cubicBezTo>
                    <a:pt x="2031" y="2769"/>
                    <a:pt x="2060" y="2785"/>
                    <a:pt x="2093" y="2818"/>
                  </a:cubicBezTo>
                  <a:cubicBezTo>
                    <a:pt x="2105" y="2806"/>
                    <a:pt x="2119" y="2800"/>
                    <a:pt x="2134" y="2800"/>
                  </a:cubicBezTo>
                  <a:cubicBezTo>
                    <a:pt x="2187" y="2800"/>
                    <a:pt x="2257" y="2870"/>
                    <a:pt x="2344" y="2958"/>
                  </a:cubicBezTo>
                  <a:cubicBezTo>
                    <a:pt x="2321" y="2820"/>
                    <a:pt x="2298" y="2720"/>
                    <a:pt x="2322" y="2720"/>
                  </a:cubicBezTo>
                  <a:lnTo>
                    <a:pt x="2322" y="2720"/>
                  </a:lnTo>
                  <a:cubicBezTo>
                    <a:pt x="2327" y="2720"/>
                    <a:pt x="2334" y="2724"/>
                    <a:pt x="2344" y="2734"/>
                  </a:cubicBezTo>
                  <a:cubicBezTo>
                    <a:pt x="2344" y="2674"/>
                    <a:pt x="2359" y="2628"/>
                    <a:pt x="2377" y="2628"/>
                  </a:cubicBezTo>
                  <a:cubicBezTo>
                    <a:pt x="2384" y="2628"/>
                    <a:pt x="2392" y="2635"/>
                    <a:pt x="2400" y="2651"/>
                  </a:cubicBezTo>
                  <a:cubicBezTo>
                    <a:pt x="2418" y="2632"/>
                    <a:pt x="2437" y="2623"/>
                    <a:pt x="2458" y="2623"/>
                  </a:cubicBezTo>
                  <a:cubicBezTo>
                    <a:pt x="2499" y="2623"/>
                    <a:pt x="2549" y="2660"/>
                    <a:pt x="2623" y="2734"/>
                  </a:cubicBezTo>
                  <a:cubicBezTo>
                    <a:pt x="2583" y="2633"/>
                    <a:pt x="2571" y="2561"/>
                    <a:pt x="2579" y="2561"/>
                  </a:cubicBezTo>
                  <a:lnTo>
                    <a:pt x="2579" y="2561"/>
                  </a:lnTo>
                  <a:cubicBezTo>
                    <a:pt x="2582" y="2561"/>
                    <a:pt x="2587" y="2572"/>
                    <a:pt x="2595" y="2595"/>
                  </a:cubicBezTo>
                  <a:cubicBezTo>
                    <a:pt x="2595" y="2532"/>
                    <a:pt x="2606" y="2503"/>
                    <a:pt x="2629" y="2503"/>
                  </a:cubicBezTo>
                  <a:cubicBezTo>
                    <a:pt x="2657" y="2503"/>
                    <a:pt x="2701" y="2546"/>
                    <a:pt x="2763" y="2623"/>
                  </a:cubicBezTo>
                  <a:cubicBezTo>
                    <a:pt x="2745" y="2521"/>
                    <a:pt x="2749" y="2460"/>
                    <a:pt x="2786" y="2460"/>
                  </a:cubicBezTo>
                  <a:cubicBezTo>
                    <a:pt x="2810" y="2460"/>
                    <a:pt x="2848" y="2485"/>
                    <a:pt x="2902" y="2539"/>
                  </a:cubicBezTo>
                  <a:cubicBezTo>
                    <a:pt x="2902" y="2476"/>
                    <a:pt x="2933" y="2445"/>
                    <a:pt x="2984" y="2445"/>
                  </a:cubicBezTo>
                  <a:cubicBezTo>
                    <a:pt x="3001" y="2445"/>
                    <a:pt x="3021" y="2448"/>
                    <a:pt x="3041" y="2455"/>
                  </a:cubicBezTo>
                  <a:cubicBezTo>
                    <a:pt x="3097" y="2455"/>
                    <a:pt x="3153" y="2483"/>
                    <a:pt x="3209" y="2539"/>
                  </a:cubicBezTo>
                  <a:cubicBezTo>
                    <a:pt x="3125" y="2455"/>
                    <a:pt x="3041" y="2400"/>
                    <a:pt x="3014" y="2372"/>
                  </a:cubicBezTo>
                  <a:cubicBezTo>
                    <a:pt x="3001" y="2323"/>
                    <a:pt x="3011" y="2301"/>
                    <a:pt x="3046" y="2301"/>
                  </a:cubicBezTo>
                  <a:cubicBezTo>
                    <a:pt x="3091" y="2301"/>
                    <a:pt x="3179" y="2337"/>
                    <a:pt x="3320" y="2400"/>
                  </a:cubicBezTo>
                  <a:cubicBezTo>
                    <a:pt x="3171" y="2284"/>
                    <a:pt x="3091" y="2217"/>
                    <a:pt x="3097" y="2217"/>
                  </a:cubicBezTo>
                  <a:lnTo>
                    <a:pt x="3097" y="2217"/>
                  </a:lnTo>
                  <a:cubicBezTo>
                    <a:pt x="3102" y="2217"/>
                    <a:pt x="3146" y="2248"/>
                    <a:pt x="3237" y="2316"/>
                  </a:cubicBezTo>
                  <a:cubicBezTo>
                    <a:pt x="3143" y="2191"/>
                    <a:pt x="3137" y="2136"/>
                    <a:pt x="3213" y="2136"/>
                  </a:cubicBezTo>
                  <a:cubicBezTo>
                    <a:pt x="3272" y="2136"/>
                    <a:pt x="3384" y="2171"/>
                    <a:pt x="3544" y="2232"/>
                  </a:cubicBezTo>
                  <a:cubicBezTo>
                    <a:pt x="3488" y="2176"/>
                    <a:pt x="3432" y="2148"/>
                    <a:pt x="3376" y="2121"/>
                  </a:cubicBezTo>
                  <a:cubicBezTo>
                    <a:pt x="3241" y="2003"/>
                    <a:pt x="3229" y="1956"/>
                    <a:pt x="3326" y="1956"/>
                  </a:cubicBezTo>
                  <a:cubicBezTo>
                    <a:pt x="3390" y="1956"/>
                    <a:pt x="3501" y="1976"/>
                    <a:pt x="3655" y="2009"/>
                  </a:cubicBezTo>
                  <a:cubicBezTo>
                    <a:pt x="3404" y="1909"/>
                    <a:pt x="3274" y="1858"/>
                    <a:pt x="3294" y="1858"/>
                  </a:cubicBezTo>
                  <a:lnTo>
                    <a:pt x="3294" y="1858"/>
                  </a:lnTo>
                  <a:cubicBezTo>
                    <a:pt x="3307" y="1858"/>
                    <a:pt x="3387" y="1881"/>
                    <a:pt x="3544" y="1925"/>
                  </a:cubicBezTo>
                  <a:cubicBezTo>
                    <a:pt x="3181" y="1702"/>
                    <a:pt x="3237" y="1674"/>
                    <a:pt x="3739" y="1674"/>
                  </a:cubicBezTo>
                  <a:cubicBezTo>
                    <a:pt x="3265" y="1590"/>
                    <a:pt x="3181" y="1563"/>
                    <a:pt x="3627" y="1563"/>
                  </a:cubicBezTo>
                  <a:cubicBezTo>
                    <a:pt x="3181" y="1479"/>
                    <a:pt x="3097" y="1451"/>
                    <a:pt x="3572" y="1312"/>
                  </a:cubicBezTo>
                  <a:lnTo>
                    <a:pt x="3572" y="1312"/>
                  </a:lnTo>
                  <a:cubicBezTo>
                    <a:pt x="3486" y="1320"/>
                    <a:pt x="3419" y="1324"/>
                    <a:pt x="3365" y="1324"/>
                  </a:cubicBezTo>
                  <a:cubicBezTo>
                    <a:pt x="3071" y="1324"/>
                    <a:pt x="3226" y="1202"/>
                    <a:pt x="3320" y="1060"/>
                  </a:cubicBezTo>
                  <a:cubicBezTo>
                    <a:pt x="3153" y="1060"/>
                    <a:pt x="3014" y="1060"/>
                    <a:pt x="3069" y="921"/>
                  </a:cubicBezTo>
                  <a:cubicBezTo>
                    <a:pt x="2986" y="754"/>
                    <a:pt x="2958" y="781"/>
                    <a:pt x="2874" y="642"/>
                  </a:cubicBezTo>
                  <a:cubicBezTo>
                    <a:pt x="2858" y="650"/>
                    <a:pt x="2846" y="653"/>
                    <a:pt x="2836" y="653"/>
                  </a:cubicBezTo>
                  <a:cubicBezTo>
                    <a:pt x="2775" y="653"/>
                    <a:pt x="2802" y="530"/>
                    <a:pt x="2707" y="530"/>
                  </a:cubicBezTo>
                  <a:cubicBezTo>
                    <a:pt x="2601" y="389"/>
                    <a:pt x="2394" y="315"/>
                    <a:pt x="2179" y="315"/>
                  </a:cubicBezTo>
                  <a:cubicBezTo>
                    <a:pt x="2054" y="315"/>
                    <a:pt x="1926" y="340"/>
                    <a:pt x="1814" y="391"/>
                  </a:cubicBezTo>
                  <a:cubicBezTo>
                    <a:pt x="1709" y="432"/>
                    <a:pt x="1603" y="449"/>
                    <a:pt x="1500" y="449"/>
                  </a:cubicBezTo>
                  <a:cubicBezTo>
                    <a:pt x="1110" y="449"/>
                    <a:pt x="745" y="199"/>
                    <a:pt x="503" y="0"/>
                  </a:cubicBezTo>
                  <a:close/>
                </a:path>
              </a:pathLst>
            </a:custGeom>
            <a:solidFill>
              <a:srgbClr val="EEB9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00"/>
            <p:cNvSpPr/>
            <p:nvPr/>
          </p:nvSpPr>
          <p:spPr>
            <a:xfrm>
              <a:off x="5865100" y="832150"/>
              <a:ext cx="249025" cy="38600"/>
            </a:xfrm>
            <a:custGeom>
              <a:rect b="b" l="l" r="r" t="t"/>
              <a:pathLst>
                <a:path extrusionOk="0" h="1544" w="9961">
                  <a:moveTo>
                    <a:pt x="7485" y="1"/>
                  </a:moveTo>
                  <a:cubicBezTo>
                    <a:pt x="4685" y="1"/>
                    <a:pt x="521" y="460"/>
                    <a:pt x="224" y="539"/>
                  </a:cubicBezTo>
                  <a:cubicBezTo>
                    <a:pt x="224" y="539"/>
                    <a:pt x="1" y="1237"/>
                    <a:pt x="168" y="1543"/>
                  </a:cubicBezTo>
                  <a:cubicBezTo>
                    <a:pt x="1478" y="1020"/>
                    <a:pt x="6004" y="947"/>
                    <a:pt x="8417" y="947"/>
                  </a:cubicBezTo>
                  <a:cubicBezTo>
                    <a:pt x="9345" y="947"/>
                    <a:pt x="9961" y="958"/>
                    <a:pt x="9961" y="958"/>
                  </a:cubicBezTo>
                  <a:lnTo>
                    <a:pt x="9877" y="288"/>
                  </a:lnTo>
                  <a:cubicBezTo>
                    <a:pt x="9545" y="78"/>
                    <a:pt x="8629" y="1"/>
                    <a:pt x="74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00"/>
            <p:cNvSpPr/>
            <p:nvPr/>
          </p:nvSpPr>
          <p:spPr>
            <a:xfrm>
              <a:off x="5965550" y="693450"/>
              <a:ext cx="133225" cy="75475"/>
            </a:xfrm>
            <a:custGeom>
              <a:rect b="b" l="l" r="r" t="t"/>
              <a:pathLst>
                <a:path extrusionOk="0" h="3019" w="5329">
                  <a:moveTo>
                    <a:pt x="1944" y="1"/>
                  </a:moveTo>
                  <a:cubicBezTo>
                    <a:pt x="1823" y="1"/>
                    <a:pt x="1705" y="11"/>
                    <a:pt x="1590" y="33"/>
                  </a:cubicBezTo>
                  <a:cubicBezTo>
                    <a:pt x="893" y="200"/>
                    <a:pt x="474" y="396"/>
                    <a:pt x="279" y="591"/>
                  </a:cubicBezTo>
                  <a:cubicBezTo>
                    <a:pt x="139" y="752"/>
                    <a:pt x="157" y="811"/>
                    <a:pt x="292" y="811"/>
                  </a:cubicBezTo>
                  <a:cubicBezTo>
                    <a:pt x="345" y="811"/>
                    <a:pt x="416" y="802"/>
                    <a:pt x="502" y="786"/>
                  </a:cubicBezTo>
                  <a:cubicBezTo>
                    <a:pt x="809" y="703"/>
                    <a:pt x="1255" y="703"/>
                    <a:pt x="1256" y="703"/>
                  </a:cubicBezTo>
                  <a:lnTo>
                    <a:pt x="1256" y="703"/>
                  </a:lnTo>
                  <a:cubicBezTo>
                    <a:pt x="1256" y="703"/>
                    <a:pt x="363" y="730"/>
                    <a:pt x="168" y="1065"/>
                  </a:cubicBezTo>
                  <a:cubicBezTo>
                    <a:pt x="37" y="1245"/>
                    <a:pt x="116" y="1329"/>
                    <a:pt x="410" y="1329"/>
                  </a:cubicBezTo>
                  <a:cubicBezTo>
                    <a:pt x="620" y="1329"/>
                    <a:pt x="938" y="1286"/>
                    <a:pt x="1367" y="1205"/>
                  </a:cubicBezTo>
                  <a:lnTo>
                    <a:pt x="1367" y="1205"/>
                  </a:lnTo>
                  <a:cubicBezTo>
                    <a:pt x="1283" y="1316"/>
                    <a:pt x="0" y="1344"/>
                    <a:pt x="391" y="1595"/>
                  </a:cubicBezTo>
                  <a:cubicBezTo>
                    <a:pt x="569" y="1702"/>
                    <a:pt x="827" y="1753"/>
                    <a:pt x="1065" y="1777"/>
                  </a:cubicBezTo>
                  <a:lnTo>
                    <a:pt x="1065" y="1777"/>
                  </a:lnTo>
                  <a:cubicBezTo>
                    <a:pt x="841" y="1793"/>
                    <a:pt x="667" y="1846"/>
                    <a:pt x="781" y="1986"/>
                  </a:cubicBezTo>
                  <a:cubicBezTo>
                    <a:pt x="1020" y="2249"/>
                    <a:pt x="1934" y="2512"/>
                    <a:pt x="2647" y="2512"/>
                  </a:cubicBezTo>
                  <a:cubicBezTo>
                    <a:pt x="2767" y="2512"/>
                    <a:pt x="2881" y="2504"/>
                    <a:pt x="2985" y="2488"/>
                  </a:cubicBezTo>
                  <a:cubicBezTo>
                    <a:pt x="3286" y="2453"/>
                    <a:pt x="3471" y="2433"/>
                    <a:pt x="3609" y="2433"/>
                  </a:cubicBezTo>
                  <a:cubicBezTo>
                    <a:pt x="3805" y="2433"/>
                    <a:pt x="3905" y="2474"/>
                    <a:pt x="4101" y="2572"/>
                  </a:cubicBezTo>
                  <a:cubicBezTo>
                    <a:pt x="4408" y="2739"/>
                    <a:pt x="4827" y="3018"/>
                    <a:pt x="4827" y="3018"/>
                  </a:cubicBezTo>
                  <a:cubicBezTo>
                    <a:pt x="4827" y="3018"/>
                    <a:pt x="5329" y="1121"/>
                    <a:pt x="5022" y="814"/>
                  </a:cubicBezTo>
                  <a:cubicBezTo>
                    <a:pt x="4855" y="632"/>
                    <a:pt x="4538" y="590"/>
                    <a:pt x="4284" y="590"/>
                  </a:cubicBezTo>
                  <a:cubicBezTo>
                    <a:pt x="4073" y="590"/>
                    <a:pt x="3906" y="619"/>
                    <a:pt x="3906" y="619"/>
                  </a:cubicBezTo>
                  <a:cubicBezTo>
                    <a:pt x="3295" y="290"/>
                    <a:pt x="2586" y="1"/>
                    <a:pt x="1944" y="1"/>
                  </a:cubicBezTo>
                  <a:close/>
                </a:path>
              </a:pathLst>
            </a:custGeom>
            <a:solidFill>
              <a:srgbClr val="C49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00"/>
            <p:cNvSpPr/>
            <p:nvPr/>
          </p:nvSpPr>
          <p:spPr>
            <a:xfrm>
              <a:off x="6072250" y="694925"/>
              <a:ext cx="128375" cy="99500"/>
            </a:xfrm>
            <a:custGeom>
              <a:rect b="b" l="l" r="r" t="t"/>
              <a:pathLst>
                <a:path extrusionOk="0" h="3980" w="5135">
                  <a:moveTo>
                    <a:pt x="3854" y="1"/>
                  </a:moveTo>
                  <a:cubicBezTo>
                    <a:pt x="3770" y="1"/>
                    <a:pt x="3501" y="533"/>
                    <a:pt x="2571" y="533"/>
                  </a:cubicBezTo>
                  <a:cubicBezTo>
                    <a:pt x="2451" y="533"/>
                    <a:pt x="2320" y="524"/>
                    <a:pt x="2177" y="504"/>
                  </a:cubicBezTo>
                  <a:cubicBezTo>
                    <a:pt x="1721" y="439"/>
                    <a:pt x="1327" y="417"/>
                    <a:pt x="1005" y="417"/>
                  </a:cubicBezTo>
                  <a:cubicBezTo>
                    <a:pt x="360" y="417"/>
                    <a:pt x="1" y="504"/>
                    <a:pt x="1" y="504"/>
                  </a:cubicBezTo>
                  <a:cubicBezTo>
                    <a:pt x="252" y="950"/>
                    <a:pt x="1" y="3210"/>
                    <a:pt x="56" y="3517"/>
                  </a:cubicBezTo>
                  <a:cubicBezTo>
                    <a:pt x="746" y="3601"/>
                    <a:pt x="1749" y="3979"/>
                    <a:pt x="2701" y="3979"/>
                  </a:cubicBezTo>
                  <a:cubicBezTo>
                    <a:pt x="3328" y="3979"/>
                    <a:pt x="3932" y="3815"/>
                    <a:pt x="4409" y="3294"/>
                  </a:cubicBezTo>
                  <a:cubicBezTo>
                    <a:pt x="5134" y="2485"/>
                    <a:pt x="3907" y="253"/>
                    <a:pt x="3879" y="30"/>
                  </a:cubicBezTo>
                  <a:cubicBezTo>
                    <a:pt x="3873" y="10"/>
                    <a:pt x="3865" y="1"/>
                    <a:pt x="38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00"/>
            <p:cNvSpPr/>
            <p:nvPr/>
          </p:nvSpPr>
          <p:spPr>
            <a:xfrm>
              <a:off x="6092475" y="705225"/>
              <a:ext cx="43975" cy="87400"/>
            </a:xfrm>
            <a:custGeom>
              <a:rect b="b" l="l" r="r" t="t"/>
              <a:pathLst>
                <a:path extrusionOk="0" h="3496" w="1759">
                  <a:moveTo>
                    <a:pt x="463" y="1"/>
                  </a:moveTo>
                  <a:cubicBezTo>
                    <a:pt x="333" y="1"/>
                    <a:pt x="188" y="3"/>
                    <a:pt x="29" y="8"/>
                  </a:cubicBezTo>
                  <a:cubicBezTo>
                    <a:pt x="670" y="1264"/>
                    <a:pt x="1" y="3273"/>
                    <a:pt x="1" y="3273"/>
                  </a:cubicBezTo>
                  <a:cubicBezTo>
                    <a:pt x="1" y="3273"/>
                    <a:pt x="587" y="3356"/>
                    <a:pt x="1117" y="3496"/>
                  </a:cubicBezTo>
                  <a:cubicBezTo>
                    <a:pt x="1758" y="2547"/>
                    <a:pt x="1730" y="427"/>
                    <a:pt x="1340" y="64"/>
                  </a:cubicBezTo>
                  <a:cubicBezTo>
                    <a:pt x="1295" y="42"/>
                    <a:pt x="1012" y="1"/>
                    <a:pt x="4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00"/>
            <p:cNvSpPr/>
            <p:nvPr/>
          </p:nvSpPr>
          <p:spPr>
            <a:xfrm>
              <a:off x="6100150" y="705125"/>
              <a:ext cx="28625" cy="85425"/>
            </a:xfrm>
            <a:custGeom>
              <a:rect b="b" l="l" r="r" t="t"/>
              <a:pathLst>
                <a:path extrusionOk="0" h="3417" w="1145">
                  <a:moveTo>
                    <a:pt x="363" y="1"/>
                  </a:moveTo>
                  <a:cubicBezTo>
                    <a:pt x="280" y="1"/>
                    <a:pt x="194" y="4"/>
                    <a:pt x="112" y="12"/>
                  </a:cubicBezTo>
                  <a:cubicBezTo>
                    <a:pt x="782" y="1352"/>
                    <a:pt x="1" y="3332"/>
                    <a:pt x="1" y="3332"/>
                  </a:cubicBezTo>
                  <a:cubicBezTo>
                    <a:pt x="1" y="3332"/>
                    <a:pt x="335" y="3416"/>
                    <a:pt x="475" y="3416"/>
                  </a:cubicBezTo>
                  <a:cubicBezTo>
                    <a:pt x="1145" y="2468"/>
                    <a:pt x="921" y="208"/>
                    <a:pt x="754" y="40"/>
                  </a:cubicBezTo>
                  <a:cubicBezTo>
                    <a:pt x="734" y="21"/>
                    <a:pt x="561" y="1"/>
                    <a:pt x="363"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7" name="Shape 5667"/>
        <p:cNvGrpSpPr/>
        <p:nvPr/>
      </p:nvGrpSpPr>
      <p:grpSpPr>
        <a:xfrm>
          <a:off x="0" y="0"/>
          <a:ext cx="0" cy="0"/>
          <a:chOff x="0" y="0"/>
          <a:chExt cx="0" cy="0"/>
        </a:xfrm>
      </p:grpSpPr>
      <p:sp>
        <p:nvSpPr>
          <p:cNvPr id="5668" name="Google Shape;5668;p101"/>
          <p:cNvSpPr txBox="1"/>
          <p:nvPr>
            <p:ph type="title"/>
          </p:nvPr>
        </p:nvSpPr>
        <p:spPr>
          <a:xfrm>
            <a:off x="720025" y="5517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669" name="Google Shape;5669;p101"/>
          <p:cNvSpPr txBox="1"/>
          <p:nvPr>
            <p:ph idx="1" type="body"/>
          </p:nvPr>
        </p:nvSpPr>
        <p:spPr>
          <a:xfrm>
            <a:off x="4748375" y="1244800"/>
            <a:ext cx="3675600" cy="3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VECTORS:</a:t>
            </a:r>
            <a:endParaRPr/>
          </a:p>
          <a:p>
            <a:pPr indent="-304800" lvl="0" marL="457200" rtl="0" algn="l">
              <a:lnSpc>
                <a:spcPct val="100000"/>
              </a:lnSpc>
              <a:spcBef>
                <a:spcPts val="1000"/>
              </a:spcBef>
              <a:spcAft>
                <a:spcPts val="0"/>
              </a:spcAft>
              <a:buClr>
                <a:schemeClr val="dk1"/>
              </a:buClr>
              <a:buSzPts val="1200"/>
              <a:buChar char="●"/>
            </a:pPr>
            <a:r>
              <a:rPr lang="en">
                <a:solidFill>
                  <a:schemeClr val="hlink"/>
                </a:solidFill>
                <a:uFill>
                  <a:noFill/>
                </a:uFill>
                <a:hlinkClick r:id="rId3"/>
              </a:rPr>
              <a:t>Rescuer background with accident and safety symbols flat vector illustration</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4"/>
              </a:rPr>
              <a:t>Firefighter people 2x2 compositions of firefighters crew alerting wildfire and saving people</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5"/>
              </a:rPr>
              <a:t>Emergency survival kit in flat style</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6"/>
              </a:rPr>
              <a:t>Firefighter people extinguishing fire</a:t>
            </a:r>
            <a:endParaRPr>
              <a:uFill>
                <a:noFill/>
              </a:uFill>
              <a:hlinkClick r:id="rId7"/>
            </a:endParaRPr>
          </a:p>
          <a:p>
            <a:pPr indent="-304800" lvl="0" marL="457200" rtl="0" algn="l">
              <a:spcBef>
                <a:spcPts val="0"/>
              </a:spcBef>
              <a:spcAft>
                <a:spcPts val="0"/>
              </a:spcAft>
              <a:buClr>
                <a:schemeClr val="dk1"/>
              </a:buClr>
              <a:buSzPts val="1200"/>
              <a:buChar char="●"/>
            </a:pPr>
            <a:r>
              <a:rPr lang="en">
                <a:solidFill>
                  <a:schemeClr val="hlink"/>
                </a:solidFill>
                <a:uFill>
                  <a:noFill/>
                </a:uFill>
                <a:hlinkClick r:id="rId8"/>
              </a:rPr>
              <a:t>Flat firefighter uniform and tools equipment. extinguisher and hazmat and gloves, retardant and loudspeaker.</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9"/>
              </a:rPr>
              <a:t>Flat emergency survival kit</a:t>
            </a:r>
            <a:endParaRPr/>
          </a:p>
        </p:txBody>
      </p:sp>
      <p:sp>
        <p:nvSpPr>
          <p:cNvPr id="5670" name="Google Shape;5670;p101"/>
          <p:cNvSpPr txBox="1"/>
          <p:nvPr>
            <p:ph idx="2" type="body"/>
          </p:nvPr>
        </p:nvSpPr>
        <p:spPr>
          <a:xfrm>
            <a:off x="720025" y="1244801"/>
            <a:ext cx="3675600" cy="3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Get them for free at our other websites:</a:t>
            </a:r>
            <a:endParaRPr/>
          </a:p>
          <a:p>
            <a:pPr indent="0" lvl="0" marL="0" rtl="0" algn="l">
              <a:spcBef>
                <a:spcPts val="1000"/>
              </a:spcBef>
              <a:spcAft>
                <a:spcPts val="0"/>
              </a:spcAft>
              <a:buNone/>
            </a:pPr>
            <a:r>
              <a:rPr lang="en"/>
              <a:t>PHOTOS:</a:t>
            </a:r>
            <a:endParaRPr/>
          </a:p>
          <a:p>
            <a:pPr indent="-304800" lvl="0" marL="457200" rtl="0" algn="l">
              <a:lnSpc>
                <a:spcPct val="100000"/>
              </a:lnSpc>
              <a:spcBef>
                <a:spcPts val="1000"/>
              </a:spcBef>
              <a:spcAft>
                <a:spcPts val="0"/>
              </a:spcAft>
              <a:buClr>
                <a:schemeClr val="dk1"/>
              </a:buClr>
              <a:buSzPts val="1200"/>
              <a:buChar char="●"/>
            </a:pPr>
            <a:r>
              <a:rPr lang="en">
                <a:solidFill>
                  <a:schemeClr val="hlink"/>
                </a:solidFill>
                <a:uFill>
                  <a:noFill/>
                </a:uFill>
                <a:hlinkClick r:id="rId10"/>
              </a:rPr>
              <a:t>Female firefighter at station equipped with suit and safety helmet</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11"/>
              </a:rPr>
              <a:t>Rain effect on beach background</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12"/>
              </a:rPr>
              <a:t>Cracked concrete wall</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13"/>
              </a:rPr>
              <a:t>Ocean landscape with wave</a:t>
            </a:r>
            <a:endParaRPr/>
          </a:p>
          <a:p>
            <a:pPr indent="-304800" lvl="0" marL="457200" rtl="0" algn="l">
              <a:lnSpc>
                <a:spcPct val="100000"/>
              </a:lnSpc>
              <a:spcBef>
                <a:spcPts val="0"/>
              </a:spcBef>
              <a:spcAft>
                <a:spcPts val="0"/>
              </a:spcAft>
              <a:buClr>
                <a:schemeClr val="dk1"/>
              </a:buClr>
              <a:buSzPts val="1200"/>
              <a:buChar char="●"/>
            </a:pPr>
            <a:r>
              <a:rPr lang="en">
                <a:solidFill>
                  <a:schemeClr val="hlink"/>
                </a:solidFill>
                <a:uFill>
                  <a:noFill/>
                </a:uFill>
                <a:hlinkClick r:id="rId14"/>
              </a:rPr>
              <a:t>Firefighter ready for his mission</a:t>
            </a:r>
            <a:endParaRPr/>
          </a:p>
          <a:p>
            <a:pPr indent="0" lvl="0" marL="0" rtl="0" algn="l">
              <a:lnSpc>
                <a:spcPct val="166000"/>
              </a:lnSpc>
              <a:spcBef>
                <a:spcPts val="800"/>
              </a:spcBef>
              <a:spcAft>
                <a:spcPts val="0"/>
              </a:spcAft>
              <a:buNone/>
            </a:pPr>
            <a:r>
              <a:t/>
            </a:r>
            <a:endParaRPr/>
          </a:p>
          <a:p>
            <a:pPr indent="0" lvl="0" marL="0" rtl="0" algn="l">
              <a:lnSpc>
                <a:spcPct val="166000"/>
              </a:lnSpc>
              <a:spcBef>
                <a:spcPts val="800"/>
              </a:spcBef>
              <a:spcAft>
                <a:spcPts val="0"/>
              </a:spcAft>
              <a:buNone/>
            </a:pPr>
            <a:r>
              <a:t/>
            </a:r>
            <a:endParaRPr/>
          </a:p>
          <a:p>
            <a:pPr indent="0" lvl="0" marL="0" rtl="0" algn="l">
              <a:lnSpc>
                <a:spcPct val="166000"/>
              </a:lnSpc>
              <a:spcBef>
                <a:spcPts val="800"/>
              </a:spcBef>
              <a:spcAft>
                <a:spcPts val="0"/>
              </a:spcAft>
              <a:buNone/>
            </a:pPr>
            <a:r>
              <a:t/>
            </a:r>
            <a:endParaRPr/>
          </a:p>
          <a:p>
            <a:pPr indent="0" lvl="0" marL="0" rtl="0" algn="l">
              <a:lnSpc>
                <a:spcPct val="166000"/>
              </a:lnSpc>
              <a:spcBef>
                <a:spcPts val="800"/>
              </a:spcBef>
              <a:spcAft>
                <a:spcPts val="0"/>
              </a:spcAft>
              <a:buNone/>
            </a:pPr>
            <a:r>
              <a:t/>
            </a:r>
            <a:endParaRPr/>
          </a:p>
          <a:p>
            <a:pPr indent="0" lvl="0" marL="0" rtl="0" algn="l">
              <a:spcBef>
                <a:spcPts val="0"/>
              </a:spcBef>
              <a:spcAft>
                <a:spcPts val="0"/>
              </a:spcAft>
              <a:buNone/>
            </a:pPr>
            <a:r>
              <a:t/>
            </a:r>
            <a:endParaRPr/>
          </a:p>
          <a:p>
            <a:pPr indent="0" lvl="0" marL="0" rtl="0" algn="l">
              <a:lnSpc>
                <a:spcPct val="166000"/>
              </a:lnSpc>
              <a:spcBef>
                <a:spcPts val="1000"/>
              </a:spcBef>
              <a:spcAft>
                <a:spcPts val="0"/>
              </a:spcAft>
              <a:buNone/>
            </a:pPr>
            <a:r>
              <a:t/>
            </a:r>
            <a:endParaRPr/>
          </a:p>
          <a:p>
            <a:pPr indent="0" lvl="0" marL="0" rtl="0" algn="l">
              <a:lnSpc>
                <a:spcPct val="166000"/>
              </a:lnSpc>
              <a:spcBef>
                <a:spcPts val="800"/>
              </a:spcBef>
              <a:spcAft>
                <a:spcPts val="0"/>
              </a:spcAft>
              <a:buNone/>
            </a:pPr>
            <a:r>
              <a:t/>
            </a:r>
            <a:endParaRPr/>
          </a:p>
          <a:p>
            <a:pPr indent="0" lvl="0" marL="0" rtl="0" algn="l">
              <a:lnSpc>
                <a:spcPct val="166000"/>
              </a:lnSpc>
              <a:spcBef>
                <a:spcPts val="8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1000"/>
              </a:spcBef>
              <a:spcAft>
                <a:spcPts val="1000"/>
              </a:spcAft>
              <a:buNone/>
            </a:pPr>
            <a:r>
              <a:t/>
            </a:r>
            <a:endParaRPr/>
          </a:p>
        </p:txBody>
      </p:sp>
      <p:grpSp>
        <p:nvGrpSpPr>
          <p:cNvPr id="5671" name="Google Shape;5671;p101"/>
          <p:cNvGrpSpPr/>
          <p:nvPr/>
        </p:nvGrpSpPr>
        <p:grpSpPr>
          <a:xfrm flipH="1">
            <a:off x="7750912" y="551735"/>
            <a:ext cx="1073012" cy="943256"/>
            <a:chOff x="3769075" y="1407700"/>
            <a:chExt cx="278900" cy="233925"/>
          </a:xfrm>
        </p:grpSpPr>
        <p:sp>
          <p:nvSpPr>
            <p:cNvPr id="5672" name="Google Shape;5672;p101"/>
            <p:cNvSpPr/>
            <p:nvPr/>
          </p:nvSpPr>
          <p:spPr>
            <a:xfrm>
              <a:off x="3894600" y="1417550"/>
              <a:ext cx="35150" cy="32600"/>
            </a:xfrm>
            <a:custGeom>
              <a:rect b="b" l="l" r="r" t="t"/>
              <a:pathLst>
                <a:path extrusionOk="0" h="1304" w="1406">
                  <a:moveTo>
                    <a:pt x="1405" y="652"/>
                  </a:moveTo>
                  <a:cubicBezTo>
                    <a:pt x="1199" y="378"/>
                    <a:pt x="394" y="1"/>
                    <a:pt x="291" y="104"/>
                  </a:cubicBezTo>
                  <a:cubicBezTo>
                    <a:pt x="189" y="207"/>
                    <a:pt x="0" y="344"/>
                    <a:pt x="154" y="412"/>
                  </a:cubicBezTo>
                  <a:cubicBezTo>
                    <a:pt x="291" y="498"/>
                    <a:pt x="480" y="481"/>
                    <a:pt x="720" y="583"/>
                  </a:cubicBezTo>
                  <a:cubicBezTo>
                    <a:pt x="977" y="686"/>
                    <a:pt x="1354" y="1303"/>
                    <a:pt x="1354" y="130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01"/>
            <p:cNvSpPr/>
            <p:nvPr/>
          </p:nvSpPr>
          <p:spPr>
            <a:xfrm>
              <a:off x="3915150" y="1435975"/>
              <a:ext cx="26575" cy="27875"/>
            </a:xfrm>
            <a:custGeom>
              <a:rect b="b" l="l" r="r" t="t"/>
              <a:pathLst>
                <a:path extrusionOk="0" h="1115" w="1063">
                  <a:moveTo>
                    <a:pt x="583" y="1012"/>
                  </a:moveTo>
                  <a:cubicBezTo>
                    <a:pt x="497" y="1114"/>
                    <a:pt x="326" y="1097"/>
                    <a:pt x="189" y="994"/>
                  </a:cubicBezTo>
                  <a:cubicBezTo>
                    <a:pt x="52" y="892"/>
                    <a:pt x="0" y="720"/>
                    <a:pt x="86" y="618"/>
                  </a:cubicBezTo>
                  <a:lnTo>
                    <a:pt x="480" y="104"/>
                  </a:lnTo>
                  <a:cubicBezTo>
                    <a:pt x="549" y="1"/>
                    <a:pt x="737" y="18"/>
                    <a:pt x="874" y="121"/>
                  </a:cubicBezTo>
                  <a:cubicBezTo>
                    <a:pt x="1011" y="223"/>
                    <a:pt x="1063" y="395"/>
                    <a:pt x="977" y="498"/>
                  </a:cubicBezTo>
                  <a:close/>
                </a:path>
              </a:pathLst>
            </a:custGeom>
            <a:solidFill>
              <a:srgbClr val="C3D2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01"/>
            <p:cNvSpPr/>
            <p:nvPr/>
          </p:nvSpPr>
          <p:spPr>
            <a:xfrm>
              <a:off x="3907000" y="1445825"/>
              <a:ext cx="28300" cy="28725"/>
            </a:xfrm>
            <a:custGeom>
              <a:rect b="b" l="l" r="r" t="t"/>
              <a:pathLst>
                <a:path extrusionOk="0" h="1149" w="1132">
                  <a:moveTo>
                    <a:pt x="926" y="875"/>
                  </a:moveTo>
                  <a:cubicBezTo>
                    <a:pt x="789" y="1046"/>
                    <a:pt x="652" y="1149"/>
                    <a:pt x="532" y="1063"/>
                  </a:cubicBezTo>
                  <a:lnTo>
                    <a:pt x="121" y="686"/>
                  </a:lnTo>
                  <a:cubicBezTo>
                    <a:pt x="1" y="600"/>
                    <a:pt x="18" y="446"/>
                    <a:pt x="155" y="275"/>
                  </a:cubicBezTo>
                  <a:cubicBezTo>
                    <a:pt x="275" y="121"/>
                    <a:pt x="395" y="1"/>
                    <a:pt x="515" y="86"/>
                  </a:cubicBezTo>
                  <a:lnTo>
                    <a:pt x="1012" y="481"/>
                  </a:lnTo>
                  <a:cubicBezTo>
                    <a:pt x="1132" y="566"/>
                    <a:pt x="1046" y="720"/>
                    <a:pt x="926" y="875"/>
                  </a:cubicBezTo>
                  <a:close/>
                </a:path>
              </a:pathLst>
            </a:custGeom>
            <a:solidFill>
              <a:srgbClr val="A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01"/>
            <p:cNvSpPr/>
            <p:nvPr/>
          </p:nvSpPr>
          <p:spPr>
            <a:xfrm>
              <a:off x="3769075" y="1450125"/>
              <a:ext cx="167950" cy="191500"/>
            </a:xfrm>
            <a:custGeom>
              <a:rect b="b" l="l" r="r" t="t"/>
              <a:pathLst>
                <a:path extrusionOk="0" h="7660" w="6718">
                  <a:moveTo>
                    <a:pt x="2537" y="7128"/>
                  </a:moveTo>
                  <a:cubicBezTo>
                    <a:pt x="2142" y="7659"/>
                    <a:pt x="1714" y="7334"/>
                    <a:pt x="1183" y="6922"/>
                  </a:cubicBezTo>
                  <a:lnTo>
                    <a:pt x="943" y="6734"/>
                  </a:lnTo>
                  <a:cubicBezTo>
                    <a:pt x="429" y="6323"/>
                    <a:pt x="1" y="5997"/>
                    <a:pt x="412" y="5466"/>
                  </a:cubicBezTo>
                  <a:lnTo>
                    <a:pt x="4181" y="617"/>
                  </a:lnTo>
                  <a:cubicBezTo>
                    <a:pt x="4593" y="86"/>
                    <a:pt x="5347" y="0"/>
                    <a:pt x="5861" y="394"/>
                  </a:cubicBezTo>
                  <a:lnTo>
                    <a:pt x="6101" y="583"/>
                  </a:lnTo>
                  <a:cubicBezTo>
                    <a:pt x="6632" y="994"/>
                    <a:pt x="6717" y="1748"/>
                    <a:pt x="6323" y="22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01"/>
            <p:cNvSpPr/>
            <p:nvPr/>
          </p:nvSpPr>
          <p:spPr>
            <a:xfrm>
              <a:off x="3769075" y="1450125"/>
              <a:ext cx="155100" cy="178225"/>
            </a:xfrm>
            <a:custGeom>
              <a:rect b="b" l="l" r="r" t="t"/>
              <a:pathLst>
                <a:path extrusionOk="0" h="7129" w="6204">
                  <a:moveTo>
                    <a:pt x="4181" y="617"/>
                  </a:moveTo>
                  <a:lnTo>
                    <a:pt x="412" y="5466"/>
                  </a:lnTo>
                  <a:cubicBezTo>
                    <a:pt x="1" y="5997"/>
                    <a:pt x="429" y="6323"/>
                    <a:pt x="943" y="6734"/>
                  </a:cubicBezTo>
                  <a:lnTo>
                    <a:pt x="1183" y="6922"/>
                  </a:lnTo>
                  <a:cubicBezTo>
                    <a:pt x="1337" y="7042"/>
                    <a:pt x="1337" y="7042"/>
                    <a:pt x="1474" y="7128"/>
                  </a:cubicBezTo>
                  <a:cubicBezTo>
                    <a:pt x="1491" y="7094"/>
                    <a:pt x="1526" y="7077"/>
                    <a:pt x="1543" y="7042"/>
                  </a:cubicBezTo>
                  <a:lnTo>
                    <a:pt x="5689" y="1696"/>
                  </a:lnTo>
                  <a:cubicBezTo>
                    <a:pt x="5981" y="1319"/>
                    <a:pt x="6203" y="960"/>
                    <a:pt x="6066" y="566"/>
                  </a:cubicBezTo>
                  <a:lnTo>
                    <a:pt x="5861" y="394"/>
                  </a:lnTo>
                  <a:cubicBezTo>
                    <a:pt x="5347" y="0"/>
                    <a:pt x="4593" y="86"/>
                    <a:pt x="4181" y="6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01"/>
            <p:cNvSpPr/>
            <p:nvPr/>
          </p:nvSpPr>
          <p:spPr>
            <a:xfrm>
              <a:off x="3847475" y="1492525"/>
              <a:ext cx="60000" cy="58700"/>
            </a:xfrm>
            <a:custGeom>
              <a:rect b="b" l="l" r="r" t="t"/>
              <a:pathLst>
                <a:path extrusionOk="0" h="2348" w="2400">
                  <a:moveTo>
                    <a:pt x="1491" y="2348"/>
                  </a:moveTo>
                  <a:lnTo>
                    <a:pt x="0" y="1166"/>
                  </a:lnTo>
                  <a:lnTo>
                    <a:pt x="891" y="0"/>
                  </a:lnTo>
                  <a:lnTo>
                    <a:pt x="2399" y="1166"/>
                  </a:lnTo>
                  <a:close/>
                </a:path>
              </a:pathLst>
            </a:custGeom>
            <a:solidFill>
              <a:srgbClr val="C3D8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01"/>
            <p:cNvSpPr/>
            <p:nvPr/>
          </p:nvSpPr>
          <p:spPr>
            <a:xfrm>
              <a:off x="3873175" y="1512650"/>
              <a:ext cx="34300" cy="38575"/>
            </a:xfrm>
            <a:custGeom>
              <a:rect b="b" l="l" r="r" t="t"/>
              <a:pathLst>
                <a:path extrusionOk="0" h="1543" w="1372">
                  <a:moveTo>
                    <a:pt x="463" y="1543"/>
                  </a:moveTo>
                  <a:lnTo>
                    <a:pt x="0" y="1166"/>
                  </a:lnTo>
                  <a:lnTo>
                    <a:pt x="908" y="1"/>
                  </a:lnTo>
                  <a:lnTo>
                    <a:pt x="1371" y="36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01"/>
            <p:cNvSpPr/>
            <p:nvPr/>
          </p:nvSpPr>
          <p:spPr>
            <a:xfrm>
              <a:off x="3923725" y="1407700"/>
              <a:ext cx="54850" cy="51425"/>
            </a:xfrm>
            <a:custGeom>
              <a:rect b="b" l="l" r="r" t="t"/>
              <a:pathLst>
                <a:path extrusionOk="0" h="2057" w="2194">
                  <a:moveTo>
                    <a:pt x="86" y="1749"/>
                  </a:moveTo>
                  <a:cubicBezTo>
                    <a:pt x="17" y="1680"/>
                    <a:pt x="0" y="1577"/>
                    <a:pt x="52" y="1492"/>
                  </a:cubicBezTo>
                  <a:cubicBezTo>
                    <a:pt x="120" y="1406"/>
                    <a:pt x="223" y="1389"/>
                    <a:pt x="309" y="1457"/>
                  </a:cubicBezTo>
                  <a:cubicBezTo>
                    <a:pt x="377" y="1509"/>
                    <a:pt x="429" y="1543"/>
                    <a:pt x="497" y="1577"/>
                  </a:cubicBezTo>
                  <a:cubicBezTo>
                    <a:pt x="600" y="1646"/>
                    <a:pt x="686" y="1680"/>
                    <a:pt x="720" y="1680"/>
                  </a:cubicBezTo>
                  <a:cubicBezTo>
                    <a:pt x="737" y="1629"/>
                    <a:pt x="737" y="1440"/>
                    <a:pt x="686" y="1252"/>
                  </a:cubicBezTo>
                  <a:cubicBezTo>
                    <a:pt x="651" y="1012"/>
                    <a:pt x="583" y="755"/>
                    <a:pt x="548" y="532"/>
                  </a:cubicBezTo>
                  <a:cubicBezTo>
                    <a:pt x="531" y="378"/>
                    <a:pt x="514" y="275"/>
                    <a:pt x="583" y="121"/>
                  </a:cubicBezTo>
                  <a:cubicBezTo>
                    <a:pt x="617" y="52"/>
                    <a:pt x="737" y="1"/>
                    <a:pt x="806" y="1"/>
                  </a:cubicBezTo>
                  <a:cubicBezTo>
                    <a:pt x="891" y="18"/>
                    <a:pt x="943" y="35"/>
                    <a:pt x="1011" y="69"/>
                  </a:cubicBezTo>
                  <a:cubicBezTo>
                    <a:pt x="1011" y="87"/>
                    <a:pt x="1011" y="87"/>
                    <a:pt x="1011" y="87"/>
                  </a:cubicBezTo>
                  <a:cubicBezTo>
                    <a:pt x="1748" y="549"/>
                    <a:pt x="1868" y="635"/>
                    <a:pt x="2142" y="1115"/>
                  </a:cubicBezTo>
                  <a:cubicBezTo>
                    <a:pt x="2193" y="1200"/>
                    <a:pt x="2176" y="1320"/>
                    <a:pt x="2091" y="1372"/>
                  </a:cubicBezTo>
                  <a:cubicBezTo>
                    <a:pt x="2005" y="1423"/>
                    <a:pt x="1902" y="1389"/>
                    <a:pt x="1834" y="1303"/>
                  </a:cubicBezTo>
                  <a:cubicBezTo>
                    <a:pt x="1559" y="858"/>
                    <a:pt x="1577" y="875"/>
                    <a:pt x="908" y="446"/>
                  </a:cubicBezTo>
                  <a:cubicBezTo>
                    <a:pt x="908" y="446"/>
                    <a:pt x="908" y="463"/>
                    <a:pt x="908" y="481"/>
                  </a:cubicBezTo>
                  <a:cubicBezTo>
                    <a:pt x="925" y="601"/>
                    <a:pt x="960" y="772"/>
                    <a:pt x="994" y="926"/>
                  </a:cubicBezTo>
                  <a:cubicBezTo>
                    <a:pt x="1063" y="1269"/>
                    <a:pt x="1165" y="1611"/>
                    <a:pt x="1011" y="1886"/>
                  </a:cubicBezTo>
                  <a:cubicBezTo>
                    <a:pt x="960" y="1988"/>
                    <a:pt x="806" y="2057"/>
                    <a:pt x="686" y="2040"/>
                  </a:cubicBezTo>
                  <a:cubicBezTo>
                    <a:pt x="566" y="2023"/>
                    <a:pt x="446" y="1971"/>
                    <a:pt x="291" y="1886"/>
                  </a:cubicBezTo>
                  <a:cubicBezTo>
                    <a:pt x="240" y="1851"/>
                    <a:pt x="172" y="1800"/>
                    <a:pt x="86" y="1749"/>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01"/>
            <p:cNvSpPr/>
            <p:nvPr/>
          </p:nvSpPr>
          <p:spPr>
            <a:xfrm>
              <a:off x="3960125" y="1422275"/>
              <a:ext cx="87850" cy="83125"/>
            </a:xfrm>
            <a:custGeom>
              <a:rect b="b" l="l" r="r" t="t"/>
              <a:pathLst>
                <a:path extrusionOk="0" h="3325" w="3514">
                  <a:moveTo>
                    <a:pt x="3051" y="2845"/>
                  </a:moveTo>
                  <a:cubicBezTo>
                    <a:pt x="2742" y="3170"/>
                    <a:pt x="2485" y="3324"/>
                    <a:pt x="2142" y="2948"/>
                  </a:cubicBezTo>
                  <a:lnTo>
                    <a:pt x="86" y="617"/>
                  </a:lnTo>
                  <a:cubicBezTo>
                    <a:pt x="1" y="514"/>
                    <a:pt x="52" y="343"/>
                    <a:pt x="172" y="189"/>
                  </a:cubicBezTo>
                  <a:cubicBezTo>
                    <a:pt x="309" y="52"/>
                    <a:pt x="480" y="0"/>
                    <a:pt x="600" y="69"/>
                  </a:cubicBezTo>
                  <a:lnTo>
                    <a:pt x="3102" y="1937"/>
                  </a:lnTo>
                  <a:cubicBezTo>
                    <a:pt x="3513" y="2245"/>
                    <a:pt x="3359" y="2519"/>
                    <a:pt x="3051" y="284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84" name="Shape 5684"/>
        <p:cNvGrpSpPr/>
        <p:nvPr/>
      </p:nvGrpSpPr>
      <p:grpSpPr>
        <a:xfrm>
          <a:off x="0" y="0"/>
          <a:ext cx="0" cy="0"/>
          <a:chOff x="0" y="0"/>
          <a:chExt cx="0" cy="0"/>
        </a:xfrm>
      </p:grpSpPr>
      <p:sp>
        <p:nvSpPr>
          <p:cNvPr id="5685" name="Google Shape;5685;p10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5686" name="Google Shape;5686;p10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49"/>
          <p:cNvSpPr/>
          <p:nvPr/>
        </p:nvSpPr>
        <p:spPr>
          <a:xfrm>
            <a:off x="7125300" y="1452650"/>
            <a:ext cx="1073000" cy="1072450"/>
          </a:xfrm>
          <a:custGeom>
            <a:rect b="b" l="l" r="r" t="t"/>
            <a:pathLst>
              <a:path extrusionOk="0" h="42898" w="42920">
                <a:moveTo>
                  <a:pt x="21460" y="1069"/>
                </a:moveTo>
                <a:cubicBezTo>
                  <a:pt x="32703" y="1069"/>
                  <a:pt x="41851" y="10217"/>
                  <a:pt x="41851" y="21439"/>
                </a:cubicBezTo>
                <a:cubicBezTo>
                  <a:pt x="41851" y="32681"/>
                  <a:pt x="32703" y="41829"/>
                  <a:pt x="21460" y="41829"/>
                </a:cubicBezTo>
                <a:cubicBezTo>
                  <a:pt x="10217" y="41829"/>
                  <a:pt x="1069" y="32681"/>
                  <a:pt x="1069" y="21439"/>
                </a:cubicBezTo>
                <a:cubicBezTo>
                  <a:pt x="1069" y="10217"/>
                  <a:pt x="10217" y="1069"/>
                  <a:pt x="21460" y="1069"/>
                </a:cubicBezTo>
                <a:close/>
                <a:moveTo>
                  <a:pt x="21460" y="0"/>
                </a:moveTo>
                <a:cubicBezTo>
                  <a:pt x="9640" y="0"/>
                  <a:pt x="1" y="9619"/>
                  <a:pt x="1" y="21439"/>
                </a:cubicBezTo>
                <a:cubicBezTo>
                  <a:pt x="1" y="33280"/>
                  <a:pt x="9640" y="42898"/>
                  <a:pt x="21460" y="42898"/>
                </a:cubicBezTo>
                <a:cubicBezTo>
                  <a:pt x="33301" y="42898"/>
                  <a:pt x="42920" y="33280"/>
                  <a:pt x="42920" y="21439"/>
                </a:cubicBezTo>
                <a:cubicBezTo>
                  <a:pt x="42920" y="9619"/>
                  <a:pt x="33301" y="0"/>
                  <a:pt x="21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9"/>
          <p:cNvSpPr/>
          <p:nvPr/>
        </p:nvSpPr>
        <p:spPr>
          <a:xfrm>
            <a:off x="6143300" y="1212125"/>
            <a:ext cx="1186825" cy="1186300"/>
          </a:xfrm>
          <a:custGeom>
            <a:rect b="b" l="l" r="r" t="t"/>
            <a:pathLst>
              <a:path extrusionOk="0" h="47452" w="47473">
                <a:moveTo>
                  <a:pt x="23726" y="1"/>
                </a:moveTo>
                <a:cubicBezTo>
                  <a:pt x="10624" y="1"/>
                  <a:pt x="1" y="10624"/>
                  <a:pt x="1" y="23726"/>
                </a:cubicBezTo>
                <a:cubicBezTo>
                  <a:pt x="1" y="36828"/>
                  <a:pt x="10624" y="47451"/>
                  <a:pt x="23726" y="47451"/>
                </a:cubicBezTo>
                <a:cubicBezTo>
                  <a:pt x="36850" y="47451"/>
                  <a:pt x="47473" y="36828"/>
                  <a:pt x="47473" y="23726"/>
                </a:cubicBezTo>
                <a:cubicBezTo>
                  <a:pt x="47473" y="10624"/>
                  <a:pt x="36850" y="1"/>
                  <a:pt x="23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p:nvPr/>
        </p:nvSpPr>
        <p:spPr>
          <a:xfrm>
            <a:off x="6564750" y="2479738"/>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9"/>
          <p:cNvSpPr txBox="1"/>
          <p:nvPr>
            <p:ph type="title"/>
          </p:nvPr>
        </p:nvSpPr>
        <p:spPr>
          <a:xfrm>
            <a:off x="1725250" y="1248125"/>
            <a:ext cx="4909500" cy="1437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900"/>
              <a:t>StakeHolders</a:t>
            </a:r>
            <a:endParaRPr sz="5900"/>
          </a:p>
        </p:txBody>
      </p:sp>
      <p:sp>
        <p:nvSpPr>
          <p:cNvPr id="818" name="Google Shape;818;p49"/>
          <p:cNvSpPr txBox="1"/>
          <p:nvPr>
            <p:ph idx="2" type="title"/>
          </p:nvPr>
        </p:nvSpPr>
        <p:spPr>
          <a:xfrm>
            <a:off x="625275" y="1420375"/>
            <a:ext cx="1073100" cy="107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400"/>
              <a:t>02</a:t>
            </a:r>
            <a:endParaRPr sz="5400"/>
          </a:p>
        </p:txBody>
      </p:sp>
      <p:grpSp>
        <p:nvGrpSpPr>
          <p:cNvPr id="819" name="Google Shape;819;p49"/>
          <p:cNvGrpSpPr/>
          <p:nvPr/>
        </p:nvGrpSpPr>
        <p:grpSpPr>
          <a:xfrm>
            <a:off x="6294779" y="503396"/>
            <a:ext cx="2734046" cy="4136726"/>
            <a:chOff x="5885754" y="503396"/>
            <a:chExt cx="2734046" cy="4136726"/>
          </a:xfrm>
        </p:grpSpPr>
        <p:sp>
          <p:nvSpPr>
            <p:cNvPr id="820" name="Google Shape;820;p49"/>
            <p:cNvSpPr/>
            <p:nvPr/>
          </p:nvSpPr>
          <p:spPr>
            <a:xfrm>
              <a:off x="7194893" y="3167275"/>
              <a:ext cx="307659" cy="83707"/>
            </a:xfrm>
            <a:custGeom>
              <a:rect b="b" l="l" r="r" t="t"/>
              <a:pathLst>
                <a:path extrusionOk="0" h="1898" w="6976">
                  <a:moveTo>
                    <a:pt x="140" y="0"/>
                  </a:moveTo>
                  <a:lnTo>
                    <a:pt x="1" y="949"/>
                  </a:lnTo>
                  <a:lnTo>
                    <a:pt x="6836" y="1897"/>
                  </a:lnTo>
                  <a:lnTo>
                    <a:pt x="6976" y="921"/>
                  </a:lnTo>
                  <a:lnTo>
                    <a:pt x="140" y="0"/>
                  </a:lnTo>
                  <a:close/>
                </a:path>
              </a:pathLst>
            </a:custGeom>
            <a:solidFill>
              <a:srgbClr val="D4E4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9"/>
            <p:cNvSpPr/>
            <p:nvPr/>
          </p:nvSpPr>
          <p:spPr>
            <a:xfrm>
              <a:off x="7182588" y="2854721"/>
              <a:ext cx="333503" cy="1038526"/>
            </a:xfrm>
            <a:custGeom>
              <a:rect b="b" l="l" r="r" t="t"/>
              <a:pathLst>
                <a:path extrusionOk="0" h="23548" w="7562">
                  <a:moveTo>
                    <a:pt x="1" y="1"/>
                  </a:moveTo>
                  <a:lnTo>
                    <a:pt x="1" y="23548"/>
                  </a:lnTo>
                  <a:lnTo>
                    <a:pt x="7562" y="22599"/>
                  </a:lnTo>
                  <a:lnTo>
                    <a:pt x="7562" y="21344"/>
                  </a:lnTo>
                  <a:lnTo>
                    <a:pt x="1089" y="22125"/>
                  </a:lnTo>
                  <a:lnTo>
                    <a:pt x="1089" y="1424"/>
                  </a:lnTo>
                  <a:lnTo>
                    <a:pt x="7562" y="3154"/>
                  </a:lnTo>
                  <a:lnTo>
                    <a:pt x="7562" y="192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a:off x="6979584" y="2398657"/>
              <a:ext cx="510663" cy="1116719"/>
            </a:xfrm>
            <a:custGeom>
              <a:rect b="b" l="l" r="r" t="t"/>
              <a:pathLst>
                <a:path extrusionOk="0" h="25321" w="11579">
                  <a:moveTo>
                    <a:pt x="5263" y="1"/>
                  </a:moveTo>
                  <a:cubicBezTo>
                    <a:pt x="3708" y="1"/>
                    <a:pt x="2129" y="1222"/>
                    <a:pt x="1730" y="2419"/>
                  </a:cubicBezTo>
                  <a:cubicBezTo>
                    <a:pt x="1033" y="4595"/>
                    <a:pt x="1451" y="6938"/>
                    <a:pt x="1451" y="6938"/>
                  </a:cubicBezTo>
                  <a:lnTo>
                    <a:pt x="2511" y="8166"/>
                  </a:lnTo>
                  <a:cubicBezTo>
                    <a:pt x="2511" y="8166"/>
                    <a:pt x="2605" y="8220"/>
                    <a:pt x="2742" y="8299"/>
                  </a:cubicBezTo>
                  <a:lnTo>
                    <a:pt x="2742" y="8299"/>
                  </a:lnTo>
                  <a:cubicBezTo>
                    <a:pt x="2651" y="8286"/>
                    <a:pt x="2560" y="8280"/>
                    <a:pt x="2469" y="8280"/>
                  </a:cubicBezTo>
                  <a:cubicBezTo>
                    <a:pt x="1269" y="8280"/>
                    <a:pt x="149" y="9379"/>
                    <a:pt x="419" y="10956"/>
                  </a:cubicBezTo>
                  <a:cubicBezTo>
                    <a:pt x="646" y="12288"/>
                    <a:pt x="1091" y="12513"/>
                    <a:pt x="1357" y="12513"/>
                  </a:cubicBezTo>
                  <a:cubicBezTo>
                    <a:pt x="1422" y="12513"/>
                    <a:pt x="1476" y="12500"/>
                    <a:pt x="1514" y="12486"/>
                  </a:cubicBezTo>
                  <a:lnTo>
                    <a:pt x="1514" y="12486"/>
                  </a:lnTo>
                  <a:cubicBezTo>
                    <a:pt x="1512" y="12487"/>
                    <a:pt x="1509" y="12489"/>
                    <a:pt x="1507" y="12490"/>
                  </a:cubicBezTo>
                  <a:cubicBezTo>
                    <a:pt x="1396" y="12574"/>
                    <a:pt x="1" y="12574"/>
                    <a:pt x="586" y="14834"/>
                  </a:cubicBezTo>
                  <a:cubicBezTo>
                    <a:pt x="842" y="15874"/>
                    <a:pt x="2117" y="16171"/>
                    <a:pt x="2884" y="16234"/>
                  </a:cubicBezTo>
                  <a:lnTo>
                    <a:pt x="2884" y="16234"/>
                  </a:lnTo>
                  <a:cubicBezTo>
                    <a:pt x="1572" y="16603"/>
                    <a:pt x="780" y="19895"/>
                    <a:pt x="2149" y="21027"/>
                  </a:cubicBezTo>
                  <a:cubicBezTo>
                    <a:pt x="2934" y="21693"/>
                    <a:pt x="6943" y="25320"/>
                    <a:pt x="9457" y="25320"/>
                  </a:cubicBezTo>
                  <a:cubicBezTo>
                    <a:pt x="9892" y="25320"/>
                    <a:pt x="10281" y="25212"/>
                    <a:pt x="10602" y="24961"/>
                  </a:cubicBezTo>
                  <a:cubicBezTo>
                    <a:pt x="10602" y="24961"/>
                    <a:pt x="11579" y="19102"/>
                    <a:pt x="11579" y="17400"/>
                  </a:cubicBezTo>
                  <a:cubicBezTo>
                    <a:pt x="11579" y="15699"/>
                    <a:pt x="10630" y="12797"/>
                    <a:pt x="10602" y="11123"/>
                  </a:cubicBezTo>
                  <a:cubicBezTo>
                    <a:pt x="10574" y="9449"/>
                    <a:pt x="10965" y="6715"/>
                    <a:pt x="11328" y="3395"/>
                  </a:cubicBezTo>
                  <a:cubicBezTo>
                    <a:pt x="11513" y="1687"/>
                    <a:pt x="11509" y="1156"/>
                    <a:pt x="11187" y="1156"/>
                  </a:cubicBezTo>
                  <a:cubicBezTo>
                    <a:pt x="10877" y="1156"/>
                    <a:pt x="10274" y="1646"/>
                    <a:pt x="9263" y="2056"/>
                  </a:cubicBezTo>
                  <a:cubicBezTo>
                    <a:pt x="8671" y="2304"/>
                    <a:pt x="8462" y="2840"/>
                    <a:pt x="8414" y="3324"/>
                  </a:cubicBezTo>
                  <a:lnTo>
                    <a:pt x="8414" y="3324"/>
                  </a:lnTo>
                  <a:cubicBezTo>
                    <a:pt x="8400" y="3267"/>
                    <a:pt x="8386" y="3207"/>
                    <a:pt x="8370" y="3144"/>
                  </a:cubicBezTo>
                  <a:cubicBezTo>
                    <a:pt x="7792" y="820"/>
                    <a:pt x="6536" y="1"/>
                    <a:pt x="5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7046047" y="2633282"/>
              <a:ext cx="340868" cy="294120"/>
            </a:xfrm>
            <a:custGeom>
              <a:rect b="b" l="l" r="r" t="t"/>
              <a:pathLst>
                <a:path extrusionOk="0" h="6669" w="7729">
                  <a:moveTo>
                    <a:pt x="6250" y="0"/>
                  </a:moveTo>
                  <a:cubicBezTo>
                    <a:pt x="5636" y="28"/>
                    <a:pt x="5357" y="753"/>
                    <a:pt x="5245" y="1088"/>
                  </a:cubicBezTo>
                  <a:cubicBezTo>
                    <a:pt x="5050" y="949"/>
                    <a:pt x="4715" y="753"/>
                    <a:pt x="4269" y="753"/>
                  </a:cubicBezTo>
                  <a:cubicBezTo>
                    <a:pt x="3934" y="753"/>
                    <a:pt x="3571" y="865"/>
                    <a:pt x="3209" y="1200"/>
                  </a:cubicBezTo>
                  <a:cubicBezTo>
                    <a:pt x="2623" y="1758"/>
                    <a:pt x="2539" y="2846"/>
                    <a:pt x="2539" y="3543"/>
                  </a:cubicBezTo>
                  <a:cubicBezTo>
                    <a:pt x="2539" y="3655"/>
                    <a:pt x="2539" y="3767"/>
                    <a:pt x="2539" y="3850"/>
                  </a:cubicBezTo>
                  <a:cubicBezTo>
                    <a:pt x="2372" y="3655"/>
                    <a:pt x="2065" y="3488"/>
                    <a:pt x="1646" y="3488"/>
                  </a:cubicBezTo>
                  <a:cubicBezTo>
                    <a:pt x="1395" y="3488"/>
                    <a:pt x="1144" y="3543"/>
                    <a:pt x="837" y="3683"/>
                  </a:cubicBezTo>
                  <a:cubicBezTo>
                    <a:pt x="279" y="3906"/>
                    <a:pt x="0" y="4436"/>
                    <a:pt x="0" y="4966"/>
                  </a:cubicBezTo>
                  <a:cubicBezTo>
                    <a:pt x="0" y="5803"/>
                    <a:pt x="614" y="6668"/>
                    <a:pt x="1730" y="6668"/>
                  </a:cubicBezTo>
                  <a:cubicBezTo>
                    <a:pt x="2009" y="6668"/>
                    <a:pt x="2344" y="6612"/>
                    <a:pt x="2706" y="6473"/>
                  </a:cubicBezTo>
                  <a:cubicBezTo>
                    <a:pt x="2762" y="6445"/>
                    <a:pt x="2790" y="6389"/>
                    <a:pt x="2762" y="6305"/>
                  </a:cubicBezTo>
                  <a:cubicBezTo>
                    <a:pt x="2742" y="6265"/>
                    <a:pt x="2706" y="6239"/>
                    <a:pt x="2667" y="6239"/>
                  </a:cubicBezTo>
                  <a:cubicBezTo>
                    <a:pt x="2653" y="6239"/>
                    <a:pt x="2638" y="6242"/>
                    <a:pt x="2623" y="6250"/>
                  </a:cubicBezTo>
                  <a:cubicBezTo>
                    <a:pt x="2288" y="6389"/>
                    <a:pt x="1981" y="6445"/>
                    <a:pt x="1730" y="6445"/>
                  </a:cubicBezTo>
                  <a:cubicBezTo>
                    <a:pt x="753" y="6445"/>
                    <a:pt x="251" y="5692"/>
                    <a:pt x="251" y="4966"/>
                  </a:cubicBezTo>
                  <a:cubicBezTo>
                    <a:pt x="251" y="4520"/>
                    <a:pt x="474" y="4101"/>
                    <a:pt x="921" y="3906"/>
                  </a:cubicBezTo>
                  <a:cubicBezTo>
                    <a:pt x="1200" y="3767"/>
                    <a:pt x="1451" y="3739"/>
                    <a:pt x="1646" y="3739"/>
                  </a:cubicBezTo>
                  <a:cubicBezTo>
                    <a:pt x="1981" y="3739"/>
                    <a:pt x="2204" y="3878"/>
                    <a:pt x="2372" y="3990"/>
                  </a:cubicBezTo>
                  <a:cubicBezTo>
                    <a:pt x="2511" y="4129"/>
                    <a:pt x="2595" y="4269"/>
                    <a:pt x="2595" y="4269"/>
                  </a:cubicBezTo>
                  <a:cubicBezTo>
                    <a:pt x="2623" y="4325"/>
                    <a:pt x="2678" y="4352"/>
                    <a:pt x="2734" y="4352"/>
                  </a:cubicBezTo>
                  <a:cubicBezTo>
                    <a:pt x="2790" y="4325"/>
                    <a:pt x="2818" y="4269"/>
                    <a:pt x="2818" y="4213"/>
                  </a:cubicBezTo>
                  <a:cubicBezTo>
                    <a:pt x="2818" y="4213"/>
                    <a:pt x="2790" y="3934"/>
                    <a:pt x="2790" y="3543"/>
                  </a:cubicBezTo>
                  <a:cubicBezTo>
                    <a:pt x="2790" y="2846"/>
                    <a:pt x="2902" y="1814"/>
                    <a:pt x="3376" y="1367"/>
                  </a:cubicBezTo>
                  <a:cubicBezTo>
                    <a:pt x="3683" y="1088"/>
                    <a:pt x="3990" y="1005"/>
                    <a:pt x="4269" y="1005"/>
                  </a:cubicBezTo>
                  <a:cubicBezTo>
                    <a:pt x="4548" y="1005"/>
                    <a:pt x="4771" y="1088"/>
                    <a:pt x="4938" y="1172"/>
                  </a:cubicBezTo>
                  <a:cubicBezTo>
                    <a:pt x="5134" y="1284"/>
                    <a:pt x="5217" y="1367"/>
                    <a:pt x="5217" y="1367"/>
                  </a:cubicBezTo>
                  <a:cubicBezTo>
                    <a:pt x="5257" y="1387"/>
                    <a:pt x="5282" y="1407"/>
                    <a:pt x="5313" y="1407"/>
                  </a:cubicBezTo>
                  <a:cubicBezTo>
                    <a:pt x="5326" y="1407"/>
                    <a:pt x="5340" y="1403"/>
                    <a:pt x="5357" y="1395"/>
                  </a:cubicBezTo>
                  <a:cubicBezTo>
                    <a:pt x="5385" y="1395"/>
                    <a:pt x="5413" y="1367"/>
                    <a:pt x="5440" y="1311"/>
                  </a:cubicBezTo>
                  <a:cubicBezTo>
                    <a:pt x="5440" y="1311"/>
                    <a:pt x="5733" y="249"/>
                    <a:pt x="6213" y="249"/>
                  </a:cubicBezTo>
                  <a:cubicBezTo>
                    <a:pt x="6225" y="249"/>
                    <a:pt x="6237" y="250"/>
                    <a:pt x="6250" y="251"/>
                  </a:cubicBezTo>
                  <a:cubicBezTo>
                    <a:pt x="6389" y="251"/>
                    <a:pt x="6584" y="335"/>
                    <a:pt x="6835" y="558"/>
                  </a:cubicBezTo>
                  <a:cubicBezTo>
                    <a:pt x="7310" y="1032"/>
                    <a:pt x="7477" y="1646"/>
                    <a:pt x="7477" y="2176"/>
                  </a:cubicBezTo>
                  <a:cubicBezTo>
                    <a:pt x="7477" y="2455"/>
                    <a:pt x="7421" y="2734"/>
                    <a:pt x="7338" y="2930"/>
                  </a:cubicBezTo>
                  <a:cubicBezTo>
                    <a:pt x="7254" y="3125"/>
                    <a:pt x="7142" y="3181"/>
                    <a:pt x="7059" y="3181"/>
                  </a:cubicBezTo>
                  <a:lnTo>
                    <a:pt x="7031" y="3181"/>
                  </a:lnTo>
                  <a:cubicBezTo>
                    <a:pt x="6696" y="3097"/>
                    <a:pt x="6389" y="2623"/>
                    <a:pt x="6389" y="2399"/>
                  </a:cubicBezTo>
                  <a:cubicBezTo>
                    <a:pt x="6417" y="2316"/>
                    <a:pt x="6417" y="2316"/>
                    <a:pt x="6473" y="2288"/>
                  </a:cubicBezTo>
                  <a:cubicBezTo>
                    <a:pt x="6528" y="2288"/>
                    <a:pt x="6584" y="2204"/>
                    <a:pt x="6556" y="2148"/>
                  </a:cubicBezTo>
                  <a:cubicBezTo>
                    <a:pt x="6556" y="2103"/>
                    <a:pt x="6501" y="2057"/>
                    <a:pt x="6450" y="2057"/>
                  </a:cubicBezTo>
                  <a:cubicBezTo>
                    <a:pt x="6438" y="2057"/>
                    <a:pt x="6427" y="2060"/>
                    <a:pt x="6417" y="2065"/>
                  </a:cubicBezTo>
                  <a:cubicBezTo>
                    <a:pt x="6250" y="2093"/>
                    <a:pt x="6138" y="2260"/>
                    <a:pt x="6166" y="2399"/>
                  </a:cubicBezTo>
                  <a:cubicBezTo>
                    <a:pt x="6166" y="2762"/>
                    <a:pt x="6501" y="3264"/>
                    <a:pt x="6975" y="3404"/>
                  </a:cubicBezTo>
                  <a:cubicBezTo>
                    <a:pt x="7003" y="3432"/>
                    <a:pt x="7031" y="3432"/>
                    <a:pt x="7059" y="3432"/>
                  </a:cubicBezTo>
                  <a:cubicBezTo>
                    <a:pt x="7505" y="3376"/>
                    <a:pt x="7700" y="2818"/>
                    <a:pt x="7728" y="2176"/>
                  </a:cubicBezTo>
                  <a:cubicBezTo>
                    <a:pt x="7728" y="1590"/>
                    <a:pt x="7533" y="921"/>
                    <a:pt x="7003" y="391"/>
                  </a:cubicBezTo>
                  <a:cubicBezTo>
                    <a:pt x="6752" y="140"/>
                    <a:pt x="6501" y="0"/>
                    <a:pt x="6250" y="0"/>
                  </a:cubicBezTo>
                  <a:close/>
                </a:path>
              </a:pathLst>
            </a:custGeom>
            <a:solidFill>
              <a:srgbClr val="7EDAFF">
                <a:alpha val="4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a:off x="7060777" y="2963037"/>
              <a:ext cx="210457" cy="120620"/>
            </a:xfrm>
            <a:custGeom>
              <a:rect b="b" l="l" r="r" t="t"/>
              <a:pathLst>
                <a:path extrusionOk="0" h="2735" w="4772">
                  <a:moveTo>
                    <a:pt x="1089" y="0"/>
                  </a:moveTo>
                  <a:cubicBezTo>
                    <a:pt x="782" y="28"/>
                    <a:pt x="475" y="112"/>
                    <a:pt x="280" y="363"/>
                  </a:cubicBezTo>
                  <a:cubicBezTo>
                    <a:pt x="112" y="530"/>
                    <a:pt x="1" y="753"/>
                    <a:pt x="1" y="1032"/>
                  </a:cubicBezTo>
                  <a:cubicBezTo>
                    <a:pt x="1" y="1451"/>
                    <a:pt x="308" y="1897"/>
                    <a:pt x="1117" y="2455"/>
                  </a:cubicBezTo>
                  <a:cubicBezTo>
                    <a:pt x="1368" y="2651"/>
                    <a:pt x="1591" y="2734"/>
                    <a:pt x="1814" y="2734"/>
                  </a:cubicBezTo>
                  <a:cubicBezTo>
                    <a:pt x="2512" y="2678"/>
                    <a:pt x="2679" y="1869"/>
                    <a:pt x="2735" y="1479"/>
                  </a:cubicBezTo>
                  <a:cubicBezTo>
                    <a:pt x="2902" y="1562"/>
                    <a:pt x="3181" y="1674"/>
                    <a:pt x="3516" y="1674"/>
                  </a:cubicBezTo>
                  <a:cubicBezTo>
                    <a:pt x="3907" y="1674"/>
                    <a:pt x="4353" y="1507"/>
                    <a:pt x="4716" y="1032"/>
                  </a:cubicBezTo>
                  <a:cubicBezTo>
                    <a:pt x="4772" y="977"/>
                    <a:pt x="4744" y="893"/>
                    <a:pt x="4688" y="865"/>
                  </a:cubicBezTo>
                  <a:cubicBezTo>
                    <a:pt x="4676" y="853"/>
                    <a:pt x="4655" y="847"/>
                    <a:pt x="4631" y="847"/>
                  </a:cubicBezTo>
                  <a:cubicBezTo>
                    <a:pt x="4595" y="847"/>
                    <a:pt x="4553" y="860"/>
                    <a:pt x="4521" y="893"/>
                  </a:cubicBezTo>
                  <a:cubicBezTo>
                    <a:pt x="4186" y="1311"/>
                    <a:pt x="3823" y="1423"/>
                    <a:pt x="3516" y="1423"/>
                  </a:cubicBezTo>
                  <a:cubicBezTo>
                    <a:pt x="3293" y="1423"/>
                    <a:pt x="3098" y="1367"/>
                    <a:pt x="2958" y="1311"/>
                  </a:cubicBezTo>
                  <a:cubicBezTo>
                    <a:pt x="2791" y="1256"/>
                    <a:pt x="2707" y="1200"/>
                    <a:pt x="2707" y="1200"/>
                  </a:cubicBezTo>
                  <a:cubicBezTo>
                    <a:pt x="2693" y="1186"/>
                    <a:pt x="2672" y="1179"/>
                    <a:pt x="2651" y="1179"/>
                  </a:cubicBezTo>
                  <a:cubicBezTo>
                    <a:pt x="2630" y="1179"/>
                    <a:pt x="2609" y="1186"/>
                    <a:pt x="2596" y="1200"/>
                  </a:cubicBezTo>
                  <a:cubicBezTo>
                    <a:pt x="2540" y="1200"/>
                    <a:pt x="2512" y="1256"/>
                    <a:pt x="2512" y="1283"/>
                  </a:cubicBezTo>
                  <a:cubicBezTo>
                    <a:pt x="2512" y="1283"/>
                    <a:pt x="2484" y="1618"/>
                    <a:pt x="2372" y="1925"/>
                  </a:cubicBezTo>
                  <a:cubicBezTo>
                    <a:pt x="2261" y="2232"/>
                    <a:pt x="2093" y="2483"/>
                    <a:pt x="1814" y="2483"/>
                  </a:cubicBezTo>
                  <a:cubicBezTo>
                    <a:pt x="1675" y="2483"/>
                    <a:pt x="1480" y="2427"/>
                    <a:pt x="1256" y="2260"/>
                  </a:cubicBezTo>
                  <a:cubicBezTo>
                    <a:pt x="475" y="1702"/>
                    <a:pt x="252" y="1311"/>
                    <a:pt x="252" y="1032"/>
                  </a:cubicBezTo>
                  <a:cubicBezTo>
                    <a:pt x="252" y="837"/>
                    <a:pt x="336" y="670"/>
                    <a:pt x="447" y="502"/>
                  </a:cubicBezTo>
                  <a:cubicBezTo>
                    <a:pt x="587" y="335"/>
                    <a:pt x="838" y="251"/>
                    <a:pt x="1089" y="251"/>
                  </a:cubicBezTo>
                  <a:cubicBezTo>
                    <a:pt x="1480" y="251"/>
                    <a:pt x="1759" y="446"/>
                    <a:pt x="1759" y="670"/>
                  </a:cubicBezTo>
                  <a:cubicBezTo>
                    <a:pt x="1759" y="753"/>
                    <a:pt x="1731" y="865"/>
                    <a:pt x="1591" y="1032"/>
                  </a:cubicBezTo>
                  <a:cubicBezTo>
                    <a:pt x="1563" y="1088"/>
                    <a:pt x="1563" y="1144"/>
                    <a:pt x="1619" y="1200"/>
                  </a:cubicBezTo>
                  <a:cubicBezTo>
                    <a:pt x="1642" y="1211"/>
                    <a:pt x="1670" y="1218"/>
                    <a:pt x="1697" y="1218"/>
                  </a:cubicBezTo>
                  <a:cubicBezTo>
                    <a:pt x="1735" y="1218"/>
                    <a:pt x="1770" y="1205"/>
                    <a:pt x="1786" y="1172"/>
                  </a:cubicBezTo>
                  <a:cubicBezTo>
                    <a:pt x="1926" y="1004"/>
                    <a:pt x="2010" y="809"/>
                    <a:pt x="2010" y="670"/>
                  </a:cubicBezTo>
                  <a:cubicBezTo>
                    <a:pt x="1982" y="223"/>
                    <a:pt x="1507" y="28"/>
                    <a:pt x="1089"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p:nvPr/>
          </p:nvSpPr>
          <p:spPr>
            <a:xfrm>
              <a:off x="7114935" y="2595134"/>
              <a:ext cx="157534" cy="135395"/>
            </a:xfrm>
            <a:custGeom>
              <a:rect b="b" l="l" r="r" t="t"/>
              <a:pathLst>
                <a:path extrusionOk="0" h="3070" w="3572">
                  <a:moveTo>
                    <a:pt x="2902" y="0"/>
                  </a:moveTo>
                  <a:cubicBezTo>
                    <a:pt x="2762" y="0"/>
                    <a:pt x="2595" y="84"/>
                    <a:pt x="2456" y="196"/>
                  </a:cubicBezTo>
                  <a:cubicBezTo>
                    <a:pt x="2316" y="84"/>
                    <a:pt x="2177" y="28"/>
                    <a:pt x="2037" y="28"/>
                  </a:cubicBezTo>
                  <a:cubicBezTo>
                    <a:pt x="1563" y="56"/>
                    <a:pt x="1228" y="530"/>
                    <a:pt x="1200" y="977"/>
                  </a:cubicBezTo>
                  <a:cubicBezTo>
                    <a:pt x="1200" y="1033"/>
                    <a:pt x="1228" y="1088"/>
                    <a:pt x="1256" y="1172"/>
                  </a:cubicBezTo>
                  <a:cubicBezTo>
                    <a:pt x="614" y="1256"/>
                    <a:pt x="28" y="1981"/>
                    <a:pt x="0" y="2539"/>
                  </a:cubicBezTo>
                  <a:cubicBezTo>
                    <a:pt x="0" y="2790"/>
                    <a:pt x="168" y="3013"/>
                    <a:pt x="475" y="3069"/>
                  </a:cubicBezTo>
                  <a:cubicBezTo>
                    <a:pt x="531" y="3069"/>
                    <a:pt x="586" y="3041"/>
                    <a:pt x="614" y="2985"/>
                  </a:cubicBezTo>
                  <a:cubicBezTo>
                    <a:pt x="614" y="2902"/>
                    <a:pt x="586" y="2846"/>
                    <a:pt x="503" y="2846"/>
                  </a:cubicBezTo>
                  <a:cubicBezTo>
                    <a:pt x="307" y="2790"/>
                    <a:pt x="252" y="2706"/>
                    <a:pt x="252" y="2539"/>
                  </a:cubicBezTo>
                  <a:cubicBezTo>
                    <a:pt x="252" y="2344"/>
                    <a:pt x="391" y="2037"/>
                    <a:pt x="614" y="1814"/>
                  </a:cubicBezTo>
                  <a:cubicBezTo>
                    <a:pt x="837" y="1563"/>
                    <a:pt x="1116" y="1395"/>
                    <a:pt x="1340" y="1395"/>
                  </a:cubicBezTo>
                  <a:cubicBezTo>
                    <a:pt x="1368" y="1395"/>
                    <a:pt x="1423" y="1395"/>
                    <a:pt x="1451" y="1423"/>
                  </a:cubicBezTo>
                  <a:cubicBezTo>
                    <a:pt x="1466" y="1431"/>
                    <a:pt x="1481" y="1434"/>
                    <a:pt x="1496" y="1434"/>
                  </a:cubicBezTo>
                  <a:cubicBezTo>
                    <a:pt x="1535" y="1434"/>
                    <a:pt x="1570" y="1408"/>
                    <a:pt x="1591" y="1367"/>
                  </a:cubicBezTo>
                  <a:cubicBezTo>
                    <a:pt x="1619" y="1312"/>
                    <a:pt x="1619" y="1228"/>
                    <a:pt x="1563" y="1200"/>
                  </a:cubicBezTo>
                  <a:cubicBezTo>
                    <a:pt x="1479" y="1144"/>
                    <a:pt x="1451" y="1060"/>
                    <a:pt x="1451" y="977"/>
                  </a:cubicBezTo>
                  <a:cubicBezTo>
                    <a:pt x="1451" y="809"/>
                    <a:pt x="1507" y="642"/>
                    <a:pt x="1647" y="502"/>
                  </a:cubicBezTo>
                  <a:cubicBezTo>
                    <a:pt x="1758" y="363"/>
                    <a:pt x="1898" y="279"/>
                    <a:pt x="2037" y="279"/>
                  </a:cubicBezTo>
                  <a:cubicBezTo>
                    <a:pt x="2149" y="279"/>
                    <a:pt x="2260" y="335"/>
                    <a:pt x="2372" y="447"/>
                  </a:cubicBezTo>
                  <a:cubicBezTo>
                    <a:pt x="2400" y="475"/>
                    <a:pt x="2428" y="502"/>
                    <a:pt x="2456" y="502"/>
                  </a:cubicBezTo>
                  <a:cubicBezTo>
                    <a:pt x="2483" y="502"/>
                    <a:pt x="2539" y="475"/>
                    <a:pt x="2539" y="447"/>
                  </a:cubicBezTo>
                  <a:cubicBezTo>
                    <a:pt x="2679" y="307"/>
                    <a:pt x="2818" y="251"/>
                    <a:pt x="2902" y="251"/>
                  </a:cubicBezTo>
                  <a:cubicBezTo>
                    <a:pt x="3069" y="251"/>
                    <a:pt x="3237" y="419"/>
                    <a:pt x="3320" y="698"/>
                  </a:cubicBezTo>
                  <a:cubicBezTo>
                    <a:pt x="3320" y="781"/>
                    <a:pt x="3404" y="809"/>
                    <a:pt x="3460" y="809"/>
                  </a:cubicBezTo>
                  <a:cubicBezTo>
                    <a:pt x="3516" y="781"/>
                    <a:pt x="3572" y="726"/>
                    <a:pt x="3544" y="642"/>
                  </a:cubicBezTo>
                  <a:cubicBezTo>
                    <a:pt x="3460" y="307"/>
                    <a:pt x="3237" y="28"/>
                    <a:pt x="2902"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9"/>
            <p:cNvSpPr/>
            <p:nvPr/>
          </p:nvSpPr>
          <p:spPr>
            <a:xfrm>
              <a:off x="7301973" y="2934723"/>
              <a:ext cx="179674" cy="152903"/>
            </a:xfrm>
            <a:custGeom>
              <a:rect b="b" l="l" r="r" t="t"/>
              <a:pathLst>
                <a:path extrusionOk="0" h="3467" w="4074">
                  <a:moveTo>
                    <a:pt x="0" y="0"/>
                  </a:moveTo>
                  <a:lnTo>
                    <a:pt x="0" y="0"/>
                  </a:lnTo>
                  <a:cubicBezTo>
                    <a:pt x="34" y="5"/>
                    <a:pt x="67" y="9"/>
                    <a:pt x="100" y="13"/>
                  </a:cubicBezTo>
                  <a:lnTo>
                    <a:pt x="100" y="13"/>
                  </a:lnTo>
                  <a:cubicBezTo>
                    <a:pt x="66" y="7"/>
                    <a:pt x="33" y="3"/>
                    <a:pt x="0" y="0"/>
                  </a:cubicBezTo>
                  <a:close/>
                  <a:moveTo>
                    <a:pt x="100" y="13"/>
                  </a:moveTo>
                  <a:cubicBezTo>
                    <a:pt x="899" y="161"/>
                    <a:pt x="1950" y="1406"/>
                    <a:pt x="1869" y="2316"/>
                  </a:cubicBezTo>
                  <a:cubicBezTo>
                    <a:pt x="1810" y="2990"/>
                    <a:pt x="2257" y="3466"/>
                    <a:pt x="2771" y="3466"/>
                  </a:cubicBezTo>
                  <a:cubicBezTo>
                    <a:pt x="2981" y="3466"/>
                    <a:pt x="3202" y="3387"/>
                    <a:pt x="3404" y="3209"/>
                  </a:cubicBezTo>
                  <a:cubicBezTo>
                    <a:pt x="4073" y="2595"/>
                    <a:pt x="3153" y="1730"/>
                    <a:pt x="3153" y="1730"/>
                  </a:cubicBezTo>
                  <a:cubicBezTo>
                    <a:pt x="2550" y="663"/>
                    <a:pt x="1814" y="240"/>
                    <a:pt x="100" y="1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9"/>
            <p:cNvSpPr/>
            <p:nvPr/>
          </p:nvSpPr>
          <p:spPr>
            <a:xfrm>
              <a:off x="7127239" y="3158455"/>
              <a:ext cx="419635" cy="583476"/>
            </a:xfrm>
            <a:custGeom>
              <a:rect b="b" l="l" r="r" t="t"/>
              <a:pathLst>
                <a:path extrusionOk="0" h="13230" w="9515">
                  <a:moveTo>
                    <a:pt x="106" y="0"/>
                  </a:moveTo>
                  <a:cubicBezTo>
                    <a:pt x="69" y="0"/>
                    <a:pt x="34" y="2"/>
                    <a:pt x="0" y="5"/>
                  </a:cubicBezTo>
                  <a:cubicBezTo>
                    <a:pt x="1284" y="647"/>
                    <a:pt x="3265" y="1791"/>
                    <a:pt x="2846" y="7538"/>
                  </a:cubicBezTo>
                  <a:cubicBezTo>
                    <a:pt x="2539" y="11918"/>
                    <a:pt x="3209" y="13034"/>
                    <a:pt x="7422" y="13229"/>
                  </a:cubicBezTo>
                  <a:cubicBezTo>
                    <a:pt x="7422" y="13229"/>
                    <a:pt x="9514" y="11946"/>
                    <a:pt x="9347" y="8068"/>
                  </a:cubicBezTo>
                  <a:cubicBezTo>
                    <a:pt x="9182" y="4262"/>
                    <a:pt x="2060" y="0"/>
                    <a:pt x="1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9"/>
            <p:cNvSpPr/>
            <p:nvPr/>
          </p:nvSpPr>
          <p:spPr>
            <a:xfrm>
              <a:off x="7294564" y="3297687"/>
              <a:ext cx="244901" cy="403185"/>
            </a:xfrm>
            <a:custGeom>
              <a:rect b="b" l="l" r="r" t="t"/>
              <a:pathLst>
                <a:path extrusionOk="0" h="9142" w="5553">
                  <a:moveTo>
                    <a:pt x="1" y="1"/>
                  </a:moveTo>
                  <a:lnTo>
                    <a:pt x="1" y="1"/>
                  </a:lnTo>
                  <a:cubicBezTo>
                    <a:pt x="1758" y="2093"/>
                    <a:pt x="2484" y="8119"/>
                    <a:pt x="4102" y="8789"/>
                  </a:cubicBezTo>
                  <a:cubicBezTo>
                    <a:pt x="4102" y="8789"/>
                    <a:pt x="4060" y="9141"/>
                    <a:pt x="4118" y="9141"/>
                  </a:cubicBezTo>
                  <a:cubicBezTo>
                    <a:pt x="4177" y="9141"/>
                    <a:pt x="4337" y="8782"/>
                    <a:pt x="4744" y="7338"/>
                  </a:cubicBezTo>
                  <a:cubicBezTo>
                    <a:pt x="5553" y="4437"/>
                    <a:pt x="1758" y="308"/>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9"/>
            <p:cNvSpPr/>
            <p:nvPr/>
          </p:nvSpPr>
          <p:spPr>
            <a:xfrm>
              <a:off x="7295799" y="2999951"/>
              <a:ext cx="227657" cy="436086"/>
            </a:xfrm>
            <a:custGeom>
              <a:rect b="b" l="l" r="r" t="t"/>
              <a:pathLst>
                <a:path extrusionOk="0" h="9888" w="5162">
                  <a:moveTo>
                    <a:pt x="1" y="0"/>
                  </a:moveTo>
                  <a:lnTo>
                    <a:pt x="1" y="0"/>
                  </a:lnTo>
                  <a:cubicBezTo>
                    <a:pt x="698" y="725"/>
                    <a:pt x="1228" y="2009"/>
                    <a:pt x="1117" y="5106"/>
                  </a:cubicBezTo>
                  <a:cubicBezTo>
                    <a:pt x="1005" y="8202"/>
                    <a:pt x="1898" y="9123"/>
                    <a:pt x="3432" y="9876"/>
                  </a:cubicBezTo>
                  <a:cubicBezTo>
                    <a:pt x="3432" y="9876"/>
                    <a:pt x="3437" y="9887"/>
                    <a:pt x="3451" y="9887"/>
                  </a:cubicBezTo>
                  <a:cubicBezTo>
                    <a:pt x="3509" y="9887"/>
                    <a:pt x="3725" y="9686"/>
                    <a:pt x="4381" y="7561"/>
                  </a:cubicBezTo>
                  <a:cubicBezTo>
                    <a:pt x="5162" y="4938"/>
                    <a:pt x="1228" y="30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9"/>
            <p:cNvSpPr/>
            <p:nvPr/>
          </p:nvSpPr>
          <p:spPr>
            <a:xfrm>
              <a:off x="7367333" y="3169745"/>
              <a:ext cx="126618" cy="265188"/>
            </a:xfrm>
            <a:custGeom>
              <a:rect b="b" l="l" r="r" t="t"/>
              <a:pathLst>
                <a:path extrusionOk="0" h="6013" w="2871">
                  <a:moveTo>
                    <a:pt x="415" y="0"/>
                  </a:moveTo>
                  <a:cubicBezTo>
                    <a:pt x="1079" y="1725"/>
                    <a:pt x="1" y="4686"/>
                    <a:pt x="1477" y="5380"/>
                  </a:cubicBezTo>
                  <a:lnTo>
                    <a:pt x="1477" y="5380"/>
                  </a:lnTo>
                  <a:cubicBezTo>
                    <a:pt x="1526" y="5306"/>
                    <a:pt x="1581" y="5224"/>
                    <a:pt x="1643" y="5134"/>
                  </a:cubicBezTo>
                  <a:cubicBezTo>
                    <a:pt x="2870" y="3376"/>
                    <a:pt x="1531" y="614"/>
                    <a:pt x="415" y="0"/>
                  </a:cubicBezTo>
                  <a:close/>
                  <a:moveTo>
                    <a:pt x="1477" y="5380"/>
                  </a:moveTo>
                  <a:cubicBezTo>
                    <a:pt x="1162" y="5857"/>
                    <a:pt x="1096" y="6012"/>
                    <a:pt x="1145" y="6012"/>
                  </a:cubicBezTo>
                  <a:cubicBezTo>
                    <a:pt x="1236" y="6012"/>
                    <a:pt x="1727" y="5468"/>
                    <a:pt x="1727" y="5468"/>
                  </a:cubicBezTo>
                  <a:cubicBezTo>
                    <a:pt x="1636" y="5445"/>
                    <a:pt x="1553" y="5415"/>
                    <a:pt x="1477" y="53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9"/>
            <p:cNvSpPr/>
            <p:nvPr/>
          </p:nvSpPr>
          <p:spPr>
            <a:xfrm>
              <a:off x="6898391" y="1166742"/>
              <a:ext cx="359303" cy="479791"/>
            </a:xfrm>
            <a:custGeom>
              <a:rect b="b" l="l" r="r" t="t"/>
              <a:pathLst>
                <a:path extrusionOk="0" h="10879" w="8147">
                  <a:moveTo>
                    <a:pt x="6459" y="0"/>
                  </a:moveTo>
                  <a:cubicBezTo>
                    <a:pt x="6038" y="0"/>
                    <a:pt x="5692" y="53"/>
                    <a:pt x="5692" y="53"/>
                  </a:cubicBezTo>
                  <a:cubicBezTo>
                    <a:pt x="5524" y="583"/>
                    <a:pt x="4631" y="3066"/>
                    <a:pt x="3934" y="4657"/>
                  </a:cubicBezTo>
                  <a:cubicBezTo>
                    <a:pt x="3237" y="5828"/>
                    <a:pt x="2623" y="7251"/>
                    <a:pt x="2093" y="8116"/>
                  </a:cubicBezTo>
                  <a:cubicBezTo>
                    <a:pt x="1814" y="8311"/>
                    <a:pt x="1395" y="8367"/>
                    <a:pt x="1116" y="8618"/>
                  </a:cubicBezTo>
                  <a:cubicBezTo>
                    <a:pt x="837" y="8869"/>
                    <a:pt x="670" y="8925"/>
                    <a:pt x="363" y="9009"/>
                  </a:cubicBezTo>
                  <a:cubicBezTo>
                    <a:pt x="234" y="9060"/>
                    <a:pt x="320" y="9207"/>
                    <a:pt x="487" y="9207"/>
                  </a:cubicBezTo>
                  <a:cubicBezTo>
                    <a:pt x="501" y="9207"/>
                    <a:pt x="515" y="9206"/>
                    <a:pt x="530" y="9204"/>
                  </a:cubicBezTo>
                  <a:cubicBezTo>
                    <a:pt x="726" y="9176"/>
                    <a:pt x="1116" y="9176"/>
                    <a:pt x="1116" y="9176"/>
                  </a:cubicBezTo>
                  <a:lnTo>
                    <a:pt x="1116" y="9176"/>
                  </a:lnTo>
                  <a:cubicBezTo>
                    <a:pt x="1116" y="9176"/>
                    <a:pt x="893" y="9539"/>
                    <a:pt x="614" y="9734"/>
                  </a:cubicBezTo>
                  <a:cubicBezTo>
                    <a:pt x="335" y="9930"/>
                    <a:pt x="0" y="10264"/>
                    <a:pt x="168" y="10320"/>
                  </a:cubicBezTo>
                  <a:cubicBezTo>
                    <a:pt x="251" y="10320"/>
                    <a:pt x="502" y="10153"/>
                    <a:pt x="753" y="9957"/>
                  </a:cubicBezTo>
                  <a:lnTo>
                    <a:pt x="753" y="9957"/>
                  </a:lnTo>
                  <a:cubicBezTo>
                    <a:pt x="447" y="10209"/>
                    <a:pt x="140" y="10515"/>
                    <a:pt x="223" y="10599"/>
                  </a:cubicBezTo>
                  <a:cubicBezTo>
                    <a:pt x="235" y="10617"/>
                    <a:pt x="254" y="10624"/>
                    <a:pt x="279" y="10624"/>
                  </a:cubicBezTo>
                  <a:cubicBezTo>
                    <a:pt x="374" y="10624"/>
                    <a:pt x="555" y="10514"/>
                    <a:pt x="753" y="10404"/>
                  </a:cubicBezTo>
                  <a:lnTo>
                    <a:pt x="753" y="10404"/>
                  </a:lnTo>
                  <a:cubicBezTo>
                    <a:pt x="558" y="10571"/>
                    <a:pt x="447" y="10711"/>
                    <a:pt x="530" y="10794"/>
                  </a:cubicBezTo>
                  <a:cubicBezTo>
                    <a:pt x="543" y="10807"/>
                    <a:pt x="561" y="10812"/>
                    <a:pt x="586" y="10812"/>
                  </a:cubicBezTo>
                  <a:cubicBezTo>
                    <a:pt x="672" y="10812"/>
                    <a:pt x="824" y="10742"/>
                    <a:pt x="977" y="10655"/>
                  </a:cubicBezTo>
                  <a:lnTo>
                    <a:pt x="977" y="10655"/>
                  </a:lnTo>
                  <a:cubicBezTo>
                    <a:pt x="893" y="10739"/>
                    <a:pt x="809" y="10794"/>
                    <a:pt x="837" y="10850"/>
                  </a:cubicBezTo>
                  <a:cubicBezTo>
                    <a:pt x="837" y="10869"/>
                    <a:pt x="856" y="10879"/>
                    <a:pt x="890" y="10879"/>
                  </a:cubicBezTo>
                  <a:cubicBezTo>
                    <a:pt x="1055" y="10879"/>
                    <a:pt x="1575" y="10662"/>
                    <a:pt x="2037" y="10292"/>
                  </a:cubicBezTo>
                  <a:cubicBezTo>
                    <a:pt x="2455" y="9957"/>
                    <a:pt x="2734" y="9288"/>
                    <a:pt x="2930" y="8869"/>
                  </a:cubicBezTo>
                  <a:cubicBezTo>
                    <a:pt x="3627" y="8144"/>
                    <a:pt x="5580" y="6079"/>
                    <a:pt x="5971" y="5354"/>
                  </a:cubicBezTo>
                  <a:cubicBezTo>
                    <a:pt x="6389" y="4461"/>
                    <a:pt x="8147" y="1504"/>
                    <a:pt x="7924" y="611"/>
                  </a:cubicBezTo>
                  <a:cubicBezTo>
                    <a:pt x="7793" y="105"/>
                    <a:pt x="7052" y="0"/>
                    <a:pt x="6459"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9"/>
            <p:cNvSpPr/>
            <p:nvPr/>
          </p:nvSpPr>
          <p:spPr>
            <a:xfrm>
              <a:off x="7108760" y="1057456"/>
              <a:ext cx="172308" cy="219939"/>
            </a:xfrm>
            <a:custGeom>
              <a:rect b="b" l="l" r="r" t="t"/>
              <a:pathLst>
                <a:path extrusionOk="0" h="4987" w="3907">
                  <a:moveTo>
                    <a:pt x="2058" y="1"/>
                  </a:moveTo>
                  <a:cubicBezTo>
                    <a:pt x="1448" y="1"/>
                    <a:pt x="1163" y="585"/>
                    <a:pt x="810" y="1443"/>
                  </a:cubicBezTo>
                  <a:cubicBezTo>
                    <a:pt x="140" y="3089"/>
                    <a:pt x="1" y="4624"/>
                    <a:pt x="1" y="4624"/>
                  </a:cubicBezTo>
                  <a:cubicBezTo>
                    <a:pt x="1" y="4624"/>
                    <a:pt x="2902" y="4735"/>
                    <a:pt x="3600" y="4986"/>
                  </a:cubicBezTo>
                  <a:cubicBezTo>
                    <a:pt x="3907" y="4484"/>
                    <a:pt x="3823" y="2196"/>
                    <a:pt x="3488" y="1248"/>
                  </a:cubicBezTo>
                  <a:cubicBezTo>
                    <a:pt x="3154" y="327"/>
                    <a:pt x="2679" y="104"/>
                    <a:pt x="2261" y="20"/>
                  </a:cubicBezTo>
                  <a:cubicBezTo>
                    <a:pt x="2189" y="7"/>
                    <a:pt x="2122" y="1"/>
                    <a:pt x="2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9"/>
            <p:cNvSpPr/>
            <p:nvPr/>
          </p:nvSpPr>
          <p:spPr>
            <a:xfrm>
              <a:off x="7226911" y="938997"/>
              <a:ext cx="307659" cy="83707"/>
            </a:xfrm>
            <a:custGeom>
              <a:rect b="b" l="l" r="r" t="t"/>
              <a:pathLst>
                <a:path extrusionOk="0" h="1898" w="6976">
                  <a:moveTo>
                    <a:pt x="140" y="0"/>
                  </a:moveTo>
                  <a:lnTo>
                    <a:pt x="0" y="977"/>
                  </a:lnTo>
                  <a:lnTo>
                    <a:pt x="6836" y="1897"/>
                  </a:lnTo>
                  <a:lnTo>
                    <a:pt x="6975" y="949"/>
                  </a:lnTo>
                  <a:lnTo>
                    <a:pt x="1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9"/>
            <p:cNvSpPr/>
            <p:nvPr/>
          </p:nvSpPr>
          <p:spPr>
            <a:xfrm>
              <a:off x="7214606" y="626442"/>
              <a:ext cx="333459" cy="1039761"/>
            </a:xfrm>
            <a:custGeom>
              <a:rect b="b" l="l" r="r" t="t"/>
              <a:pathLst>
                <a:path extrusionOk="0" h="23576" w="7561">
                  <a:moveTo>
                    <a:pt x="0" y="1"/>
                  </a:moveTo>
                  <a:lnTo>
                    <a:pt x="0" y="23575"/>
                  </a:lnTo>
                  <a:lnTo>
                    <a:pt x="7561" y="22599"/>
                  </a:lnTo>
                  <a:lnTo>
                    <a:pt x="7561" y="21371"/>
                  </a:lnTo>
                  <a:lnTo>
                    <a:pt x="1088" y="22125"/>
                  </a:lnTo>
                  <a:lnTo>
                    <a:pt x="1088" y="1452"/>
                  </a:lnTo>
                  <a:lnTo>
                    <a:pt x="7561" y="3181"/>
                  </a:lnTo>
                  <a:lnTo>
                    <a:pt x="7561" y="195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9"/>
            <p:cNvSpPr/>
            <p:nvPr/>
          </p:nvSpPr>
          <p:spPr>
            <a:xfrm>
              <a:off x="5947277" y="1895580"/>
              <a:ext cx="1535605" cy="2694795"/>
            </a:xfrm>
            <a:custGeom>
              <a:rect b="b" l="l" r="r" t="t"/>
              <a:pathLst>
                <a:path extrusionOk="0" h="61103" w="34819">
                  <a:moveTo>
                    <a:pt x="32994" y="0"/>
                  </a:moveTo>
                  <a:cubicBezTo>
                    <a:pt x="32699" y="0"/>
                    <a:pt x="32407" y="170"/>
                    <a:pt x="32252" y="462"/>
                  </a:cubicBezTo>
                  <a:lnTo>
                    <a:pt x="223" y="59385"/>
                  </a:lnTo>
                  <a:cubicBezTo>
                    <a:pt x="0" y="59775"/>
                    <a:pt x="140" y="60278"/>
                    <a:pt x="530" y="60501"/>
                  </a:cubicBezTo>
                  <a:lnTo>
                    <a:pt x="1451" y="61003"/>
                  </a:lnTo>
                  <a:cubicBezTo>
                    <a:pt x="1569" y="61070"/>
                    <a:pt x="1697" y="61102"/>
                    <a:pt x="1825" y="61102"/>
                  </a:cubicBezTo>
                  <a:cubicBezTo>
                    <a:pt x="2119" y="61102"/>
                    <a:pt x="2411" y="60932"/>
                    <a:pt x="2567" y="60640"/>
                  </a:cubicBezTo>
                  <a:lnTo>
                    <a:pt x="34595" y="1717"/>
                  </a:lnTo>
                  <a:cubicBezTo>
                    <a:pt x="34818" y="1299"/>
                    <a:pt x="34679" y="797"/>
                    <a:pt x="34288" y="601"/>
                  </a:cubicBezTo>
                  <a:lnTo>
                    <a:pt x="33368" y="99"/>
                  </a:lnTo>
                  <a:cubicBezTo>
                    <a:pt x="33250" y="32"/>
                    <a:pt x="33121" y="0"/>
                    <a:pt x="329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9"/>
            <p:cNvSpPr/>
            <p:nvPr/>
          </p:nvSpPr>
          <p:spPr>
            <a:xfrm>
              <a:off x="5970651" y="1916396"/>
              <a:ext cx="1488856" cy="2653118"/>
            </a:xfrm>
            <a:custGeom>
              <a:rect b="b" l="l" r="r" t="t"/>
              <a:pathLst>
                <a:path extrusionOk="0" h="60158" w="33759">
                  <a:moveTo>
                    <a:pt x="32586" y="1"/>
                  </a:moveTo>
                  <a:cubicBezTo>
                    <a:pt x="32340" y="1"/>
                    <a:pt x="32063" y="187"/>
                    <a:pt x="31889" y="492"/>
                  </a:cubicBezTo>
                  <a:lnTo>
                    <a:pt x="224" y="58745"/>
                  </a:lnTo>
                  <a:cubicBezTo>
                    <a:pt x="0" y="59164"/>
                    <a:pt x="56" y="59610"/>
                    <a:pt x="335" y="59750"/>
                  </a:cubicBezTo>
                  <a:lnTo>
                    <a:pt x="977" y="60113"/>
                  </a:lnTo>
                  <a:cubicBezTo>
                    <a:pt x="1037" y="60143"/>
                    <a:pt x="1104" y="60157"/>
                    <a:pt x="1174" y="60157"/>
                  </a:cubicBezTo>
                  <a:cubicBezTo>
                    <a:pt x="1428" y="60157"/>
                    <a:pt x="1722" y="59966"/>
                    <a:pt x="1897" y="59638"/>
                  </a:cubicBezTo>
                  <a:lnTo>
                    <a:pt x="33535" y="1413"/>
                  </a:lnTo>
                  <a:cubicBezTo>
                    <a:pt x="33758" y="994"/>
                    <a:pt x="33730" y="548"/>
                    <a:pt x="33451" y="408"/>
                  </a:cubicBezTo>
                  <a:lnTo>
                    <a:pt x="32782" y="46"/>
                  </a:lnTo>
                  <a:cubicBezTo>
                    <a:pt x="32721" y="15"/>
                    <a:pt x="32655" y="1"/>
                    <a:pt x="32586"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9"/>
            <p:cNvSpPr/>
            <p:nvPr/>
          </p:nvSpPr>
          <p:spPr>
            <a:xfrm>
              <a:off x="7245346" y="2051570"/>
              <a:ext cx="99716" cy="68182"/>
            </a:xfrm>
            <a:custGeom>
              <a:rect b="b" l="l" r="r" t="t"/>
              <a:pathLst>
                <a:path extrusionOk="0" h="1546" w="2261">
                  <a:moveTo>
                    <a:pt x="407" y="1"/>
                  </a:moveTo>
                  <a:cubicBezTo>
                    <a:pt x="301" y="1"/>
                    <a:pt x="175" y="64"/>
                    <a:pt x="112" y="189"/>
                  </a:cubicBezTo>
                  <a:cubicBezTo>
                    <a:pt x="1" y="384"/>
                    <a:pt x="29" y="580"/>
                    <a:pt x="168" y="636"/>
                  </a:cubicBezTo>
                  <a:lnTo>
                    <a:pt x="1758" y="1528"/>
                  </a:lnTo>
                  <a:cubicBezTo>
                    <a:pt x="1782" y="1540"/>
                    <a:pt x="1809" y="1546"/>
                    <a:pt x="1837" y="1546"/>
                  </a:cubicBezTo>
                  <a:cubicBezTo>
                    <a:pt x="1947" y="1546"/>
                    <a:pt x="2083" y="1466"/>
                    <a:pt x="2149" y="1333"/>
                  </a:cubicBezTo>
                  <a:cubicBezTo>
                    <a:pt x="2261" y="1166"/>
                    <a:pt x="2233" y="970"/>
                    <a:pt x="2093" y="915"/>
                  </a:cubicBezTo>
                  <a:lnTo>
                    <a:pt x="503" y="22"/>
                  </a:lnTo>
                  <a:cubicBezTo>
                    <a:pt x="475" y="8"/>
                    <a:pt x="442" y="1"/>
                    <a:pt x="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9"/>
            <p:cNvSpPr/>
            <p:nvPr/>
          </p:nvSpPr>
          <p:spPr>
            <a:xfrm>
              <a:off x="7080491" y="2357950"/>
              <a:ext cx="98481" cy="68182"/>
            </a:xfrm>
            <a:custGeom>
              <a:rect b="b" l="l" r="r" t="t"/>
              <a:pathLst>
                <a:path extrusionOk="0" h="1546" w="2233">
                  <a:moveTo>
                    <a:pt x="394" y="1"/>
                  </a:moveTo>
                  <a:cubicBezTo>
                    <a:pt x="285" y="1"/>
                    <a:pt x="175" y="64"/>
                    <a:pt x="112" y="189"/>
                  </a:cubicBezTo>
                  <a:cubicBezTo>
                    <a:pt x="0" y="384"/>
                    <a:pt x="28" y="580"/>
                    <a:pt x="168" y="635"/>
                  </a:cubicBezTo>
                  <a:lnTo>
                    <a:pt x="1730" y="1528"/>
                  </a:lnTo>
                  <a:cubicBezTo>
                    <a:pt x="1759" y="1540"/>
                    <a:pt x="1791" y="1545"/>
                    <a:pt x="1823" y="1545"/>
                  </a:cubicBezTo>
                  <a:cubicBezTo>
                    <a:pt x="1946" y="1545"/>
                    <a:pt x="2082" y="1465"/>
                    <a:pt x="2149" y="1333"/>
                  </a:cubicBezTo>
                  <a:cubicBezTo>
                    <a:pt x="2232" y="1166"/>
                    <a:pt x="2204" y="970"/>
                    <a:pt x="2093" y="914"/>
                  </a:cubicBezTo>
                  <a:lnTo>
                    <a:pt x="502" y="22"/>
                  </a:lnTo>
                  <a:cubicBezTo>
                    <a:pt x="468" y="8"/>
                    <a:pt x="431" y="1"/>
                    <a:pt x="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9"/>
            <p:cNvSpPr/>
            <p:nvPr/>
          </p:nvSpPr>
          <p:spPr>
            <a:xfrm>
              <a:off x="6909461" y="2669976"/>
              <a:ext cx="98481" cy="68138"/>
            </a:xfrm>
            <a:custGeom>
              <a:rect b="b" l="l" r="r" t="t"/>
              <a:pathLst>
                <a:path extrusionOk="0" h="1545" w="2233">
                  <a:moveTo>
                    <a:pt x="382" y="0"/>
                  </a:moveTo>
                  <a:cubicBezTo>
                    <a:pt x="266" y="0"/>
                    <a:pt x="145" y="78"/>
                    <a:pt x="84" y="200"/>
                  </a:cubicBezTo>
                  <a:cubicBezTo>
                    <a:pt x="0" y="368"/>
                    <a:pt x="28" y="563"/>
                    <a:pt x="140" y="647"/>
                  </a:cubicBezTo>
                  <a:lnTo>
                    <a:pt x="1730" y="1512"/>
                  </a:lnTo>
                  <a:cubicBezTo>
                    <a:pt x="1760" y="1534"/>
                    <a:pt x="1796" y="1545"/>
                    <a:pt x="1834" y="1545"/>
                  </a:cubicBezTo>
                  <a:cubicBezTo>
                    <a:pt x="1938" y="1545"/>
                    <a:pt x="2059" y="1467"/>
                    <a:pt x="2121" y="1344"/>
                  </a:cubicBezTo>
                  <a:cubicBezTo>
                    <a:pt x="2232" y="1177"/>
                    <a:pt x="2204" y="982"/>
                    <a:pt x="2065" y="898"/>
                  </a:cubicBezTo>
                  <a:lnTo>
                    <a:pt x="502" y="33"/>
                  </a:lnTo>
                  <a:cubicBezTo>
                    <a:pt x="465" y="11"/>
                    <a:pt x="424"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9"/>
            <p:cNvSpPr/>
            <p:nvPr/>
          </p:nvSpPr>
          <p:spPr>
            <a:xfrm>
              <a:off x="6462791" y="2008835"/>
              <a:ext cx="315068" cy="295972"/>
            </a:xfrm>
            <a:custGeom>
              <a:rect b="b" l="l" r="r" t="t"/>
              <a:pathLst>
                <a:path extrusionOk="0" h="6711" w="7144">
                  <a:moveTo>
                    <a:pt x="3649" y="0"/>
                  </a:moveTo>
                  <a:cubicBezTo>
                    <a:pt x="3621" y="0"/>
                    <a:pt x="3572" y="14"/>
                    <a:pt x="3488" y="70"/>
                  </a:cubicBezTo>
                  <a:cubicBezTo>
                    <a:pt x="3415" y="63"/>
                    <a:pt x="3342" y="59"/>
                    <a:pt x="3268" y="59"/>
                  </a:cubicBezTo>
                  <a:cubicBezTo>
                    <a:pt x="2502" y="59"/>
                    <a:pt x="1733" y="460"/>
                    <a:pt x="1173" y="1326"/>
                  </a:cubicBezTo>
                  <a:cubicBezTo>
                    <a:pt x="252" y="2693"/>
                    <a:pt x="1" y="3836"/>
                    <a:pt x="1926" y="5929"/>
                  </a:cubicBezTo>
                  <a:cubicBezTo>
                    <a:pt x="2121" y="6124"/>
                    <a:pt x="2540" y="6180"/>
                    <a:pt x="2596" y="6543"/>
                  </a:cubicBezTo>
                  <a:cubicBezTo>
                    <a:pt x="2819" y="6626"/>
                    <a:pt x="5916" y="6710"/>
                    <a:pt x="5916" y="6710"/>
                  </a:cubicBezTo>
                  <a:cubicBezTo>
                    <a:pt x="5916" y="6710"/>
                    <a:pt x="7032" y="4897"/>
                    <a:pt x="7087" y="4506"/>
                  </a:cubicBezTo>
                  <a:cubicBezTo>
                    <a:pt x="7143" y="4255"/>
                    <a:pt x="6976" y="3781"/>
                    <a:pt x="6948" y="3753"/>
                  </a:cubicBezTo>
                  <a:cubicBezTo>
                    <a:pt x="6892" y="3613"/>
                    <a:pt x="6753" y="3334"/>
                    <a:pt x="6585" y="3000"/>
                  </a:cubicBezTo>
                  <a:cubicBezTo>
                    <a:pt x="6753" y="2776"/>
                    <a:pt x="6948" y="2442"/>
                    <a:pt x="6864" y="2358"/>
                  </a:cubicBezTo>
                  <a:cubicBezTo>
                    <a:pt x="6808" y="2163"/>
                    <a:pt x="6306" y="2023"/>
                    <a:pt x="5804" y="1744"/>
                  </a:cubicBezTo>
                  <a:cubicBezTo>
                    <a:pt x="5637" y="1521"/>
                    <a:pt x="5497" y="1326"/>
                    <a:pt x="5413" y="1214"/>
                  </a:cubicBezTo>
                  <a:cubicBezTo>
                    <a:pt x="5079" y="768"/>
                    <a:pt x="4046" y="321"/>
                    <a:pt x="3684" y="14"/>
                  </a:cubicBezTo>
                  <a:cubicBezTo>
                    <a:pt x="3684" y="14"/>
                    <a:pt x="3677" y="0"/>
                    <a:pt x="364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9"/>
            <p:cNvSpPr/>
            <p:nvPr/>
          </p:nvSpPr>
          <p:spPr>
            <a:xfrm>
              <a:off x="6081393" y="3874768"/>
              <a:ext cx="307086" cy="224085"/>
            </a:xfrm>
            <a:custGeom>
              <a:rect b="b" l="l" r="r" t="t"/>
              <a:pathLst>
                <a:path extrusionOk="0" h="5081" w="6963">
                  <a:moveTo>
                    <a:pt x="1395" y="0"/>
                  </a:moveTo>
                  <a:cubicBezTo>
                    <a:pt x="363" y="1563"/>
                    <a:pt x="0" y="2790"/>
                    <a:pt x="809" y="2986"/>
                  </a:cubicBezTo>
                  <a:cubicBezTo>
                    <a:pt x="1088" y="3041"/>
                    <a:pt x="1897" y="3237"/>
                    <a:pt x="2204" y="3627"/>
                  </a:cubicBezTo>
                  <a:cubicBezTo>
                    <a:pt x="3181" y="4743"/>
                    <a:pt x="4408" y="4938"/>
                    <a:pt x="4771" y="5022"/>
                  </a:cubicBezTo>
                  <a:cubicBezTo>
                    <a:pt x="4925" y="5062"/>
                    <a:pt x="5074" y="5081"/>
                    <a:pt x="5214" y="5081"/>
                  </a:cubicBezTo>
                  <a:cubicBezTo>
                    <a:pt x="6342" y="5081"/>
                    <a:pt x="6963" y="3900"/>
                    <a:pt x="6194" y="3404"/>
                  </a:cubicBezTo>
                  <a:cubicBezTo>
                    <a:pt x="4827" y="2539"/>
                    <a:pt x="3683" y="391"/>
                    <a:pt x="3683" y="391"/>
                  </a:cubicBezTo>
                  <a:lnTo>
                    <a:pt x="1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p:nvPr/>
          </p:nvSpPr>
          <p:spPr>
            <a:xfrm>
              <a:off x="6080158" y="2827686"/>
              <a:ext cx="638604" cy="1145959"/>
            </a:xfrm>
            <a:custGeom>
              <a:rect b="b" l="l" r="r" t="t"/>
              <a:pathLst>
                <a:path extrusionOk="0" h="25984" w="14480">
                  <a:moveTo>
                    <a:pt x="8426" y="0"/>
                  </a:moveTo>
                  <a:cubicBezTo>
                    <a:pt x="7449" y="1646"/>
                    <a:pt x="7198" y="2595"/>
                    <a:pt x="6919" y="3822"/>
                  </a:cubicBezTo>
                  <a:cubicBezTo>
                    <a:pt x="6027" y="8063"/>
                    <a:pt x="5329" y="12527"/>
                    <a:pt x="5190" y="13224"/>
                  </a:cubicBezTo>
                  <a:cubicBezTo>
                    <a:pt x="3181" y="15484"/>
                    <a:pt x="558" y="23212"/>
                    <a:pt x="0" y="25081"/>
                  </a:cubicBezTo>
                  <a:cubicBezTo>
                    <a:pt x="1697" y="25887"/>
                    <a:pt x="3860" y="25984"/>
                    <a:pt x="4801" y="25984"/>
                  </a:cubicBezTo>
                  <a:cubicBezTo>
                    <a:pt x="5098" y="25984"/>
                    <a:pt x="5273" y="25974"/>
                    <a:pt x="5273" y="25974"/>
                  </a:cubicBezTo>
                  <a:cubicBezTo>
                    <a:pt x="5273" y="25974"/>
                    <a:pt x="8370" y="17047"/>
                    <a:pt x="8900" y="15679"/>
                  </a:cubicBezTo>
                  <a:cubicBezTo>
                    <a:pt x="11857" y="8314"/>
                    <a:pt x="14257" y="6835"/>
                    <a:pt x="14452" y="1730"/>
                  </a:cubicBezTo>
                  <a:cubicBezTo>
                    <a:pt x="14480" y="1172"/>
                    <a:pt x="8426"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9"/>
            <p:cNvSpPr/>
            <p:nvPr/>
          </p:nvSpPr>
          <p:spPr>
            <a:xfrm>
              <a:off x="6094932" y="3810775"/>
              <a:ext cx="255971" cy="127236"/>
            </a:xfrm>
            <a:custGeom>
              <a:rect b="b" l="l" r="r" t="t"/>
              <a:pathLst>
                <a:path extrusionOk="0" h="2885" w="5804">
                  <a:moveTo>
                    <a:pt x="558" y="1"/>
                  </a:moveTo>
                  <a:cubicBezTo>
                    <a:pt x="140" y="1256"/>
                    <a:pt x="0" y="1814"/>
                    <a:pt x="0" y="1814"/>
                  </a:cubicBezTo>
                  <a:cubicBezTo>
                    <a:pt x="0" y="1814"/>
                    <a:pt x="809" y="2623"/>
                    <a:pt x="3404" y="2818"/>
                  </a:cubicBezTo>
                  <a:cubicBezTo>
                    <a:pt x="3815" y="2866"/>
                    <a:pt x="4138" y="2884"/>
                    <a:pt x="4392" y="2884"/>
                  </a:cubicBezTo>
                  <a:cubicBezTo>
                    <a:pt x="5035" y="2884"/>
                    <a:pt x="5233" y="2767"/>
                    <a:pt x="5273" y="2707"/>
                  </a:cubicBezTo>
                  <a:cubicBezTo>
                    <a:pt x="5775" y="1479"/>
                    <a:pt x="5803" y="1172"/>
                    <a:pt x="5803" y="1172"/>
                  </a:cubicBezTo>
                  <a:cubicBezTo>
                    <a:pt x="5777" y="1167"/>
                    <a:pt x="5749" y="1166"/>
                    <a:pt x="5708" y="1166"/>
                  </a:cubicBezTo>
                  <a:cubicBezTo>
                    <a:pt x="5664" y="1166"/>
                    <a:pt x="5606" y="1167"/>
                    <a:pt x="5521" y="1167"/>
                  </a:cubicBezTo>
                  <a:cubicBezTo>
                    <a:pt x="5266" y="1167"/>
                    <a:pt x="4772" y="1153"/>
                    <a:pt x="3711" y="1033"/>
                  </a:cubicBezTo>
                  <a:cubicBezTo>
                    <a:pt x="893" y="503"/>
                    <a:pt x="698" y="84"/>
                    <a:pt x="5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9"/>
            <p:cNvSpPr/>
            <p:nvPr/>
          </p:nvSpPr>
          <p:spPr>
            <a:xfrm>
              <a:off x="6102297" y="3839089"/>
              <a:ext cx="241197" cy="73519"/>
            </a:xfrm>
            <a:custGeom>
              <a:rect b="b" l="l" r="r" t="t"/>
              <a:pathLst>
                <a:path extrusionOk="0" h="1667" w="5469">
                  <a:moveTo>
                    <a:pt x="224" y="0"/>
                  </a:moveTo>
                  <a:cubicBezTo>
                    <a:pt x="224" y="0"/>
                    <a:pt x="112" y="56"/>
                    <a:pt x="1" y="670"/>
                  </a:cubicBezTo>
                  <a:cubicBezTo>
                    <a:pt x="1851" y="1406"/>
                    <a:pt x="3306" y="1666"/>
                    <a:pt x="4364" y="1666"/>
                  </a:cubicBezTo>
                  <a:cubicBezTo>
                    <a:pt x="4709" y="1666"/>
                    <a:pt x="5012" y="1639"/>
                    <a:pt x="5273" y="1591"/>
                  </a:cubicBezTo>
                  <a:cubicBezTo>
                    <a:pt x="5273" y="1591"/>
                    <a:pt x="5441" y="1228"/>
                    <a:pt x="5469" y="1033"/>
                  </a:cubicBezTo>
                  <a:lnTo>
                    <a:pt x="5469" y="1033"/>
                  </a:lnTo>
                  <a:cubicBezTo>
                    <a:pt x="5374" y="1036"/>
                    <a:pt x="5279" y="1037"/>
                    <a:pt x="5184" y="1037"/>
                  </a:cubicBezTo>
                  <a:cubicBezTo>
                    <a:pt x="2660" y="1037"/>
                    <a:pt x="224" y="0"/>
                    <a:pt x="224"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9"/>
            <p:cNvSpPr/>
            <p:nvPr/>
          </p:nvSpPr>
          <p:spPr>
            <a:xfrm>
              <a:off x="6233943" y="2313054"/>
              <a:ext cx="263380" cy="558029"/>
            </a:xfrm>
            <a:custGeom>
              <a:rect b="b" l="l" r="r" t="t"/>
              <a:pathLst>
                <a:path extrusionOk="0" h="12653" w="5972">
                  <a:moveTo>
                    <a:pt x="3538" y="0"/>
                  </a:moveTo>
                  <a:cubicBezTo>
                    <a:pt x="2643" y="0"/>
                    <a:pt x="1910" y="421"/>
                    <a:pt x="1814" y="1068"/>
                  </a:cubicBezTo>
                  <a:lnTo>
                    <a:pt x="112" y="10916"/>
                  </a:lnTo>
                  <a:cubicBezTo>
                    <a:pt x="1" y="11641"/>
                    <a:pt x="754" y="12395"/>
                    <a:pt x="1842" y="12590"/>
                  </a:cubicBezTo>
                  <a:lnTo>
                    <a:pt x="1982" y="12618"/>
                  </a:lnTo>
                  <a:cubicBezTo>
                    <a:pt x="2135" y="12641"/>
                    <a:pt x="2287" y="12653"/>
                    <a:pt x="2434" y="12653"/>
                  </a:cubicBezTo>
                  <a:cubicBezTo>
                    <a:pt x="3329" y="12653"/>
                    <a:pt x="4066" y="12232"/>
                    <a:pt x="4186" y="11586"/>
                  </a:cubicBezTo>
                  <a:lnTo>
                    <a:pt x="5860" y="1765"/>
                  </a:lnTo>
                  <a:cubicBezTo>
                    <a:pt x="5971" y="1012"/>
                    <a:pt x="5218" y="258"/>
                    <a:pt x="4130" y="63"/>
                  </a:cubicBezTo>
                  <a:lnTo>
                    <a:pt x="3990" y="35"/>
                  </a:lnTo>
                  <a:cubicBezTo>
                    <a:pt x="3836" y="12"/>
                    <a:pt x="3685" y="0"/>
                    <a:pt x="3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9"/>
            <p:cNvSpPr/>
            <p:nvPr/>
          </p:nvSpPr>
          <p:spPr>
            <a:xfrm>
              <a:off x="6275796" y="2449948"/>
              <a:ext cx="204283" cy="71402"/>
            </a:xfrm>
            <a:custGeom>
              <a:rect b="b" l="l" r="r" t="t"/>
              <a:pathLst>
                <a:path extrusionOk="0" h="1619" w="4632">
                  <a:moveTo>
                    <a:pt x="335" y="0"/>
                  </a:moveTo>
                  <a:cubicBezTo>
                    <a:pt x="335" y="0"/>
                    <a:pt x="0" y="921"/>
                    <a:pt x="196" y="977"/>
                  </a:cubicBezTo>
                  <a:cubicBezTo>
                    <a:pt x="1786" y="1618"/>
                    <a:pt x="4436" y="1618"/>
                    <a:pt x="4436" y="1618"/>
                  </a:cubicBezTo>
                  <a:lnTo>
                    <a:pt x="4632" y="335"/>
                  </a:lnTo>
                  <a:lnTo>
                    <a:pt x="4632" y="335"/>
                  </a:lnTo>
                  <a:cubicBezTo>
                    <a:pt x="4631" y="335"/>
                    <a:pt x="4219" y="347"/>
                    <a:pt x="3648" y="347"/>
                  </a:cubicBezTo>
                  <a:cubicBezTo>
                    <a:pt x="2505" y="347"/>
                    <a:pt x="726" y="298"/>
                    <a:pt x="3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9"/>
            <p:cNvSpPr/>
            <p:nvPr/>
          </p:nvSpPr>
          <p:spPr>
            <a:xfrm>
              <a:off x="6235178" y="2705875"/>
              <a:ext cx="199387" cy="83751"/>
            </a:xfrm>
            <a:custGeom>
              <a:rect b="b" l="l" r="r" t="t"/>
              <a:pathLst>
                <a:path extrusionOk="0" h="1899" w="4521">
                  <a:moveTo>
                    <a:pt x="419" y="0"/>
                  </a:moveTo>
                  <a:cubicBezTo>
                    <a:pt x="419" y="0"/>
                    <a:pt x="1" y="865"/>
                    <a:pt x="252" y="1060"/>
                  </a:cubicBezTo>
                  <a:cubicBezTo>
                    <a:pt x="1268" y="1854"/>
                    <a:pt x="3674" y="1898"/>
                    <a:pt x="4196" y="1898"/>
                  </a:cubicBezTo>
                  <a:cubicBezTo>
                    <a:pt x="4261" y="1898"/>
                    <a:pt x="4297" y="1897"/>
                    <a:pt x="4297" y="1897"/>
                  </a:cubicBezTo>
                  <a:cubicBezTo>
                    <a:pt x="4297" y="1897"/>
                    <a:pt x="4353" y="1674"/>
                    <a:pt x="4520" y="809"/>
                  </a:cubicBezTo>
                  <a:lnTo>
                    <a:pt x="4520" y="809"/>
                  </a:lnTo>
                  <a:cubicBezTo>
                    <a:pt x="4382" y="936"/>
                    <a:pt x="4129" y="988"/>
                    <a:pt x="3813" y="988"/>
                  </a:cubicBezTo>
                  <a:cubicBezTo>
                    <a:pt x="2599" y="988"/>
                    <a:pt x="463" y="222"/>
                    <a:pt x="4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9"/>
            <p:cNvSpPr/>
            <p:nvPr/>
          </p:nvSpPr>
          <p:spPr>
            <a:xfrm>
              <a:off x="6579707" y="2338766"/>
              <a:ext cx="255971" cy="818719"/>
            </a:xfrm>
            <a:custGeom>
              <a:rect b="b" l="l" r="r" t="t"/>
              <a:pathLst>
                <a:path extrusionOk="0" h="18564" w="5804">
                  <a:moveTo>
                    <a:pt x="2522" y="1"/>
                  </a:moveTo>
                  <a:cubicBezTo>
                    <a:pt x="1963" y="1"/>
                    <a:pt x="1282" y="180"/>
                    <a:pt x="702" y="180"/>
                  </a:cubicBezTo>
                  <a:cubicBezTo>
                    <a:pt x="441" y="180"/>
                    <a:pt x="200" y="144"/>
                    <a:pt x="0" y="38"/>
                  </a:cubicBezTo>
                  <a:lnTo>
                    <a:pt x="0" y="38"/>
                  </a:lnTo>
                  <a:cubicBezTo>
                    <a:pt x="1" y="38"/>
                    <a:pt x="782" y="708"/>
                    <a:pt x="1033" y="1294"/>
                  </a:cubicBezTo>
                  <a:cubicBezTo>
                    <a:pt x="2288" y="4223"/>
                    <a:pt x="1730" y="7599"/>
                    <a:pt x="2009" y="10193"/>
                  </a:cubicBezTo>
                  <a:cubicBezTo>
                    <a:pt x="2260" y="12509"/>
                    <a:pt x="1033" y="18563"/>
                    <a:pt x="1033" y="18563"/>
                  </a:cubicBezTo>
                  <a:cubicBezTo>
                    <a:pt x="1033" y="18563"/>
                    <a:pt x="4771" y="18452"/>
                    <a:pt x="4771" y="17977"/>
                  </a:cubicBezTo>
                  <a:cubicBezTo>
                    <a:pt x="4660" y="14853"/>
                    <a:pt x="5803" y="10640"/>
                    <a:pt x="5357" y="4893"/>
                  </a:cubicBezTo>
                  <a:cubicBezTo>
                    <a:pt x="5217" y="3079"/>
                    <a:pt x="4883" y="2493"/>
                    <a:pt x="3432" y="373"/>
                  </a:cubicBezTo>
                  <a:cubicBezTo>
                    <a:pt x="3234" y="86"/>
                    <a:pt x="2907" y="1"/>
                    <a:pt x="2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9"/>
            <p:cNvSpPr/>
            <p:nvPr/>
          </p:nvSpPr>
          <p:spPr>
            <a:xfrm>
              <a:off x="6523123" y="2244475"/>
              <a:ext cx="262101" cy="143995"/>
            </a:xfrm>
            <a:custGeom>
              <a:rect b="b" l="l" r="r" t="t"/>
              <a:pathLst>
                <a:path extrusionOk="0" h="3265" w="5943">
                  <a:moveTo>
                    <a:pt x="976" y="0"/>
                  </a:moveTo>
                  <a:lnTo>
                    <a:pt x="0" y="1256"/>
                  </a:lnTo>
                  <a:cubicBezTo>
                    <a:pt x="1909" y="2377"/>
                    <a:pt x="4696" y="2764"/>
                    <a:pt x="5218" y="3079"/>
                  </a:cubicBezTo>
                  <a:lnTo>
                    <a:pt x="5218" y="3079"/>
                  </a:lnTo>
                  <a:cubicBezTo>
                    <a:pt x="5341" y="2577"/>
                    <a:pt x="5943" y="1228"/>
                    <a:pt x="5943" y="1228"/>
                  </a:cubicBezTo>
                  <a:cubicBezTo>
                    <a:pt x="5943" y="1228"/>
                    <a:pt x="3766" y="1228"/>
                    <a:pt x="1646" y="474"/>
                  </a:cubicBezTo>
                  <a:cubicBezTo>
                    <a:pt x="1172" y="307"/>
                    <a:pt x="976" y="0"/>
                    <a:pt x="976" y="0"/>
                  </a:cubicBezTo>
                  <a:close/>
                  <a:moveTo>
                    <a:pt x="5218" y="3079"/>
                  </a:moveTo>
                  <a:cubicBezTo>
                    <a:pt x="5189" y="3194"/>
                    <a:pt x="5186" y="3264"/>
                    <a:pt x="5221" y="3264"/>
                  </a:cubicBezTo>
                  <a:cubicBezTo>
                    <a:pt x="5233" y="3264"/>
                    <a:pt x="5250" y="3255"/>
                    <a:pt x="5273" y="3236"/>
                  </a:cubicBezTo>
                  <a:cubicBezTo>
                    <a:pt x="5329" y="3184"/>
                    <a:pt x="5306" y="3133"/>
                    <a:pt x="5218" y="3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a:off x="6283514" y="2281389"/>
              <a:ext cx="523849" cy="906968"/>
            </a:xfrm>
            <a:custGeom>
              <a:rect b="b" l="l" r="r" t="t"/>
              <a:pathLst>
                <a:path extrusionOk="0" h="20565" w="11878">
                  <a:moveTo>
                    <a:pt x="5796" y="0"/>
                  </a:moveTo>
                  <a:cubicBezTo>
                    <a:pt x="4624" y="1451"/>
                    <a:pt x="4708" y="1534"/>
                    <a:pt x="3843" y="3125"/>
                  </a:cubicBezTo>
                  <a:cubicBezTo>
                    <a:pt x="3843" y="3125"/>
                    <a:pt x="2699" y="9151"/>
                    <a:pt x="2810" y="11076"/>
                  </a:cubicBezTo>
                  <a:cubicBezTo>
                    <a:pt x="2922" y="13308"/>
                    <a:pt x="858" y="11383"/>
                    <a:pt x="104" y="17883"/>
                  </a:cubicBezTo>
                  <a:cubicBezTo>
                    <a:pt x="0" y="18740"/>
                    <a:pt x="7852" y="20565"/>
                    <a:pt x="9342" y="20565"/>
                  </a:cubicBezTo>
                  <a:cubicBezTo>
                    <a:pt x="9452" y="20565"/>
                    <a:pt x="9527" y="20555"/>
                    <a:pt x="9562" y="20534"/>
                  </a:cubicBezTo>
                  <a:cubicBezTo>
                    <a:pt x="9562" y="20534"/>
                    <a:pt x="11878" y="12889"/>
                    <a:pt x="11348" y="6333"/>
                  </a:cubicBezTo>
                  <a:cubicBezTo>
                    <a:pt x="11237" y="4917"/>
                    <a:pt x="9993" y="2176"/>
                    <a:pt x="9651" y="2176"/>
                  </a:cubicBezTo>
                  <a:cubicBezTo>
                    <a:pt x="9649" y="2176"/>
                    <a:pt x="9647" y="2176"/>
                    <a:pt x="9646" y="2176"/>
                  </a:cubicBezTo>
                  <a:cubicBezTo>
                    <a:pt x="9639" y="2176"/>
                    <a:pt x="9632" y="2176"/>
                    <a:pt x="9625" y="2176"/>
                  </a:cubicBezTo>
                  <a:cubicBezTo>
                    <a:pt x="8496" y="2176"/>
                    <a:pt x="5796" y="0"/>
                    <a:pt x="5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9"/>
            <p:cNvSpPr/>
            <p:nvPr/>
          </p:nvSpPr>
          <p:spPr>
            <a:xfrm>
              <a:off x="6350859" y="2779703"/>
              <a:ext cx="473749" cy="106949"/>
            </a:xfrm>
            <a:custGeom>
              <a:rect b="b" l="l" r="r" t="t"/>
              <a:pathLst>
                <a:path extrusionOk="0" h="2425" w="10742">
                  <a:moveTo>
                    <a:pt x="1144" y="0"/>
                  </a:moveTo>
                  <a:cubicBezTo>
                    <a:pt x="1144" y="0"/>
                    <a:pt x="0" y="1060"/>
                    <a:pt x="781" y="1284"/>
                  </a:cubicBezTo>
                  <a:cubicBezTo>
                    <a:pt x="3724" y="2159"/>
                    <a:pt x="5887" y="2425"/>
                    <a:pt x="7428" y="2425"/>
                  </a:cubicBezTo>
                  <a:cubicBezTo>
                    <a:pt x="9817" y="2425"/>
                    <a:pt x="10713" y="1786"/>
                    <a:pt x="10713" y="1786"/>
                  </a:cubicBezTo>
                  <a:cubicBezTo>
                    <a:pt x="10713" y="1786"/>
                    <a:pt x="10741" y="1507"/>
                    <a:pt x="10685" y="447"/>
                  </a:cubicBezTo>
                  <a:cubicBezTo>
                    <a:pt x="10054" y="927"/>
                    <a:pt x="9099" y="1092"/>
                    <a:pt x="8057" y="1092"/>
                  </a:cubicBezTo>
                  <a:cubicBezTo>
                    <a:pt x="5828" y="1092"/>
                    <a:pt x="3196" y="336"/>
                    <a:pt x="2455" y="279"/>
                  </a:cubicBezTo>
                  <a:lnTo>
                    <a:pt x="1144" y="0"/>
                  </a:ln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9"/>
            <p:cNvSpPr/>
            <p:nvPr/>
          </p:nvSpPr>
          <p:spPr>
            <a:xfrm>
              <a:off x="6380363" y="2332327"/>
              <a:ext cx="288342" cy="482393"/>
            </a:xfrm>
            <a:custGeom>
              <a:rect b="b" l="l" r="r" t="t"/>
              <a:pathLst>
                <a:path extrusionOk="0" h="10938" w="6538">
                  <a:moveTo>
                    <a:pt x="3245" y="0"/>
                  </a:moveTo>
                  <a:cubicBezTo>
                    <a:pt x="3082" y="0"/>
                    <a:pt x="2953" y="9"/>
                    <a:pt x="2874" y="17"/>
                  </a:cubicBezTo>
                  <a:cubicBezTo>
                    <a:pt x="2288" y="45"/>
                    <a:pt x="1842" y="1551"/>
                    <a:pt x="1842" y="1551"/>
                  </a:cubicBezTo>
                  <a:cubicBezTo>
                    <a:pt x="2235" y="1044"/>
                    <a:pt x="2853" y="819"/>
                    <a:pt x="3457" y="819"/>
                  </a:cubicBezTo>
                  <a:cubicBezTo>
                    <a:pt x="4183" y="819"/>
                    <a:pt x="4888" y="1143"/>
                    <a:pt x="5162" y="1691"/>
                  </a:cubicBezTo>
                  <a:cubicBezTo>
                    <a:pt x="5664" y="2695"/>
                    <a:pt x="5692" y="4815"/>
                    <a:pt x="4074" y="6936"/>
                  </a:cubicBezTo>
                  <a:cubicBezTo>
                    <a:pt x="2970" y="8371"/>
                    <a:pt x="584" y="9615"/>
                    <a:pt x="262" y="9615"/>
                  </a:cubicBezTo>
                  <a:cubicBezTo>
                    <a:pt x="258" y="9615"/>
                    <a:pt x="255" y="9614"/>
                    <a:pt x="252" y="9614"/>
                  </a:cubicBezTo>
                  <a:cubicBezTo>
                    <a:pt x="1" y="10088"/>
                    <a:pt x="112" y="10507"/>
                    <a:pt x="112" y="10507"/>
                  </a:cubicBezTo>
                  <a:cubicBezTo>
                    <a:pt x="112" y="10507"/>
                    <a:pt x="604" y="10937"/>
                    <a:pt x="1079" y="10937"/>
                  </a:cubicBezTo>
                  <a:cubicBezTo>
                    <a:pt x="1158" y="10937"/>
                    <a:pt x="1236" y="10925"/>
                    <a:pt x="1312" y="10897"/>
                  </a:cubicBezTo>
                  <a:cubicBezTo>
                    <a:pt x="3823" y="9977"/>
                    <a:pt x="6334" y="5987"/>
                    <a:pt x="6417" y="3309"/>
                  </a:cubicBezTo>
                  <a:cubicBezTo>
                    <a:pt x="6537" y="335"/>
                    <a:pt x="4245" y="0"/>
                    <a:pt x="3245" y="0"/>
                  </a:cubicBezTo>
                  <a:close/>
                </a:path>
              </a:pathLst>
            </a:custGeom>
            <a:solidFill>
              <a:srgbClr val="21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6942670" y="1940079"/>
              <a:ext cx="161239" cy="194668"/>
            </a:xfrm>
            <a:custGeom>
              <a:rect b="b" l="l" r="r" t="t"/>
              <a:pathLst>
                <a:path extrusionOk="0" h="4414" w="3656">
                  <a:moveTo>
                    <a:pt x="2433" y="1"/>
                  </a:moveTo>
                  <a:cubicBezTo>
                    <a:pt x="2413" y="1"/>
                    <a:pt x="2393" y="4"/>
                    <a:pt x="2372" y="11"/>
                  </a:cubicBezTo>
                  <a:cubicBezTo>
                    <a:pt x="2278" y="48"/>
                    <a:pt x="2147" y="475"/>
                    <a:pt x="2054" y="819"/>
                  </a:cubicBezTo>
                  <a:lnTo>
                    <a:pt x="2054" y="819"/>
                  </a:lnTo>
                  <a:cubicBezTo>
                    <a:pt x="2100" y="609"/>
                    <a:pt x="2137" y="384"/>
                    <a:pt x="2121" y="290"/>
                  </a:cubicBezTo>
                  <a:cubicBezTo>
                    <a:pt x="2121" y="140"/>
                    <a:pt x="2076" y="35"/>
                    <a:pt x="1966" y="35"/>
                  </a:cubicBezTo>
                  <a:cubicBezTo>
                    <a:pt x="1954" y="35"/>
                    <a:pt x="1940" y="36"/>
                    <a:pt x="1926" y="39"/>
                  </a:cubicBezTo>
                  <a:cubicBezTo>
                    <a:pt x="1786" y="67"/>
                    <a:pt x="1563" y="1071"/>
                    <a:pt x="1284" y="1462"/>
                  </a:cubicBezTo>
                  <a:cubicBezTo>
                    <a:pt x="1172" y="1573"/>
                    <a:pt x="977" y="1713"/>
                    <a:pt x="977" y="1713"/>
                  </a:cubicBezTo>
                  <a:cubicBezTo>
                    <a:pt x="810" y="1685"/>
                    <a:pt x="1061" y="904"/>
                    <a:pt x="838" y="848"/>
                  </a:cubicBezTo>
                  <a:cubicBezTo>
                    <a:pt x="831" y="846"/>
                    <a:pt x="824" y="845"/>
                    <a:pt x="818" y="845"/>
                  </a:cubicBezTo>
                  <a:cubicBezTo>
                    <a:pt x="488" y="845"/>
                    <a:pt x="137" y="2838"/>
                    <a:pt x="1" y="3303"/>
                  </a:cubicBezTo>
                  <a:cubicBezTo>
                    <a:pt x="1" y="3303"/>
                    <a:pt x="674" y="4414"/>
                    <a:pt x="1463" y="4414"/>
                  </a:cubicBezTo>
                  <a:cubicBezTo>
                    <a:pt x="1650" y="4414"/>
                    <a:pt x="1844" y="4351"/>
                    <a:pt x="2037" y="4196"/>
                  </a:cubicBezTo>
                  <a:cubicBezTo>
                    <a:pt x="2679" y="3694"/>
                    <a:pt x="2986" y="3219"/>
                    <a:pt x="3153" y="2885"/>
                  </a:cubicBezTo>
                  <a:cubicBezTo>
                    <a:pt x="3153" y="2857"/>
                    <a:pt x="3153" y="2857"/>
                    <a:pt x="3153" y="2857"/>
                  </a:cubicBezTo>
                  <a:cubicBezTo>
                    <a:pt x="3404" y="2410"/>
                    <a:pt x="3655" y="1350"/>
                    <a:pt x="3348" y="1015"/>
                  </a:cubicBezTo>
                  <a:cubicBezTo>
                    <a:pt x="3341" y="1008"/>
                    <a:pt x="3333" y="1004"/>
                    <a:pt x="3323" y="1004"/>
                  </a:cubicBezTo>
                  <a:cubicBezTo>
                    <a:pt x="3264" y="1004"/>
                    <a:pt x="3174" y="1149"/>
                    <a:pt x="3125" y="1294"/>
                  </a:cubicBezTo>
                  <a:cubicBezTo>
                    <a:pt x="3125" y="1211"/>
                    <a:pt x="3153" y="1127"/>
                    <a:pt x="3153" y="1043"/>
                  </a:cubicBezTo>
                  <a:cubicBezTo>
                    <a:pt x="3178" y="664"/>
                    <a:pt x="3066" y="422"/>
                    <a:pt x="2920" y="422"/>
                  </a:cubicBezTo>
                  <a:cubicBezTo>
                    <a:pt x="2905" y="422"/>
                    <a:pt x="2890" y="424"/>
                    <a:pt x="2874" y="429"/>
                  </a:cubicBezTo>
                  <a:cubicBezTo>
                    <a:pt x="2766" y="456"/>
                    <a:pt x="2658" y="876"/>
                    <a:pt x="2575" y="1257"/>
                  </a:cubicBezTo>
                  <a:lnTo>
                    <a:pt x="2575" y="1257"/>
                  </a:lnTo>
                  <a:cubicBezTo>
                    <a:pt x="2626" y="1016"/>
                    <a:pt x="2652" y="755"/>
                    <a:pt x="2679" y="569"/>
                  </a:cubicBezTo>
                  <a:cubicBezTo>
                    <a:pt x="2703" y="178"/>
                    <a:pt x="2578" y="1"/>
                    <a:pt x="2433" y="1"/>
                  </a:cubicBezTo>
                  <a:close/>
                </a:path>
              </a:pathLst>
            </a:custGeom>
            <a:solidFill>
              <a:srgbClr val="293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9"/>
            <p:cNvSpPr/>
            <p:nvPr/>
          </p:nvSpPr>
          <p:spPr>
            <a:xfrm>
              <a:off x="5885754" y="1798907"/>
              <a:ext cx="1572519" cy="2773474"/>
            </a:xfrm>
            <a:custGeom>
              <a:rect b="b" l="l" r="r" t="t"/>
              <a:pathLst>
                <a:path extrusionOk="0" h="62887" w="35656">
                  <a:moveTo>
                    <a:pt x="33835" y="0"/>
                  </a:moveTo>
                  <a:cubicBezTo>
                    <a:pt x="33541" y="0"/>
                    <a:pt x="33253" y="157"/>
                    <a:pt x="33116" y="450"/>
                  </a:cubicBezTo>
                  <a:lnTo>
                    <a:pt x="223" y="61158"/>
                  </a:lnTo>
                  <a:cubicBezTo>
                    <a:pt x="0" y="61577"/>
                    <a:pt x="140" y="62079"/>
                    <a:pt x="530" y="62274"/>
                  </a:cubicBezTo>
                  <a:lnTo>
                    <a:pt x="1451" y="62804"/>
                  </a:lnTo>
                  <a:cubicBezTo>
                    <a:pt x="1562" y="62860"/>
                    <a:pt x="1683" y="62886"/>
                    <a:pt x="1803" y="62886"/>
                  </a:cubicBezTo>
                  <a:cubicBezTo>
                    <a:pt x="2105" y="62886"/>
                    <a:pt x="2407" y="62721"/>
                    <a:pt x="2567" y="62442"/>
                  </a:cubicBezTo>
                  <a:lnTo>
                    <a:pt x="35432" y="1705"/>
                  </a:lnTo>
                  <a:cubicBezTo>
                    <a:pt x="35655" y="1315"/>
                    <a:pt x="35544" y="813"/>
                    <a:pt x="35153" y="589"/>
                  </a:cubicBezTo>
                  <a:lnTo>
                    <a:pt x="34205" y="87"/>
                  </a:lnTo>
                  <a:cubicBezTo>
                    <a:pt x="34088" y="29"/>
                    <a:pt x="33961" y="0"/>
                    <a:pt x="3383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9"/>
            <p:cNvSpPr/>
            <p:nvPr/>
          </p:nvSpPr>
          <p:spPr>
            <a:xfrm>
              <a:off x="5909128" y="1819238"/>
              <a:ext cx="1525770" cy="2732326"/>
            </a:xfrm>
            <a:custGeom>
              <a:rect b="b" l="l" r="r" t="t"/>
              <a:pathLst>
                <a:path extrusionOk="0" h="61954" w="34596">
                  <a:moveTo>
                    <a:pt x="33425" y="0"/>
                  </a:moveTo>
                  <a:cubicBezTo>
                    <a:pt x="33179" y="0"/>
                    <a:pt x="32901" y="191"/>
                    <a:pt x="32726" y="519"/>
                  </a:cubicBezTo>
                  <a:lnTo>
                    <a:pt x="224" y="60558"/>
                  </a:lnTo>
                  <a:cubicBezTo>
                    <a:pt x="0" y="60948"/>
                    <a:pt x="56" y="61395"/>
                    <a:pt x="307" y="61534"/>
                  </a:cubicBezTo>
                  <a:lnTo>
                    <a:pt x="977" y="61897"/>
                  </a:lnTo>
                  <a:cubicBezTo>
                    <a:pt x="1041" y="61935"/>
                    <a:pt x="1112" y="61953"/>
                    <a:pt x="1186" y="61953"/>
                  </a:cubicBezTo>
                  <a:cubicBezTo>
                    <a:pt x="1436" y="61953"/>
                    <a:pt x="1719" y="61752"/>
                    <a:pt x="1870" y="61451"/>
                  </a:cubicBezTo>
                  <a:lnTo>
                    <a:pt x="34400" y="1412"/>
                  </a:lnTo>
                  <a:cubicBezTo>
                    <a:pt x="34595" y="1021"/>
                    <a:pt x="34567" y="575"/>
                    <a:pt x="34288" y="407"/>
                  </a:cubicBezTo>
                  <a:lnTo>
                    <a:pt x="33619" y="45"/>
                  </a:lnTo>
                  <a:cubicBezTo>
                    <a:pt x="33558" y="15"/>
                    <a:pt x="33493" y="0"/>
                    <a:pt x="33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9"/>
            <p:cNvSpPr/>
            <p:nvPr/>
          </p:nvSpPr>
          <p:spPr>
            <a:xfrm>
              <a:off x="7252755" y="2060126"/>
              <a:ext cx="43088" cy="37708"/>
            </a:xfrm>
            <a:custGeom>
              <a:rect b="b" l="l" r="r" t="t"/>
              <a:pathLst>
                <a:path extrusionOk="0" h="855" w="977">
                  <a:moveTo>
                    <a:pt x="481" y="1"/>
                  </a:moveTo>
                  <a:cubicBezTo>
                    <a:pt x="334" y="1"/>
                    <a:pt x="189" y="83"/>
                    <a:pt x="112" y="218"/>
                  </a:cubicBezTo>
                  <a:cubicBezTo>
                    <a:pt x="0" y="442"/>
                    <a:pt x="84" y="693"/>
                    <a:pt x="279" y="804"/>
                  </a:cubicBezTo>
                  <a:cubicBezTo>
                    <a:pt x="339" y="838"/>
                    <a:pt x="406" y="854"/>
                    <a:pt x="475" y="854"/>
                  </a:cubicBezTo>
                  <a:cubicBezTo>
                    <a:pt x="629" y="854"/>
                    <a:pt x="788" y="772"/>
                    <a:pt x="865" y="637"/>
                  </a:cubicBezTo>
                  <a:cubicBezTo>
                    <a:pt x="977" y="414"/>
                    <a:pt x="893" y="163"/>
                    <a:pt x="670" y="51"/>
                  </a:cubicBezTo>
                  <a:cubicBezTo>
                    <a:pt x="610" y="17"/>
                    <a:pt x="545" y="1"/>
                    <a:pt x="4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9"/>
            <p:cNvSpPr/>
            <p:nvPr/>
          </p:nvSpPr>
          <p:spPr>
            <a:xfrm>
              <a:off x="7085386" y="2368976"/>
              <a:ext cx="43132" cy="36693"/>
            </a:xfrm>
            <a:custGeom>
              <a:rect b="b" l="l" r="r" t="t"/>
              <a:pathLst>
                <a:path extrusionOk="0" h="832" w="978">
                  <a:moveTo>
                    <a:pt x="491" y="1"/>
                  </a:moveTo>
                  <a:cubicBezTo>
                    <a:pt x="335" y="1"/>
                    <a:pt x="190" y="82"/>
                    <a:pt x="112" y="218"/>
                  </a:cubicBezTo>
                  <a:cubicBezTo>
                    <a:pt x="1" y="413"/>
                    <a:pt x="85" y="664"/>
                    <a:pt x="280" y="776"/>
                  </a:cubicBezTo>
                  <a:cubicBezTo>
                    <a:pt x="345" y="813"/>
                    <a:pt x="419" y="832"/>
                    <a:pt x="494" y="832"/>
                  </a:cubicBezTo>
                  <a:cubicBezTo>
                    <a:pt x="643" y="832"/>
                    <a:pt x="791" y="757"/>
                    <a:pt x="866" y="609"/>
                  </a:cubicBezTo>
                  <a:cubicBezTo>
                    <a:pt x="977" y="413"/>
                    <a:pt x="894" y="162"/>
                    <a:pt x="698" y="51"/>
                  </a:cubicBezTo>
                  <a:cubicBezTo>
                    <a:pt x="630" y="17"/>
                    <a:pt x="559" y="1"/>
                    <a:pt x="49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9"/>
            <p:cNvSpPr/>
            <p:nvPr/>
          </p:nvSpPr>
          <p:spPr>
            <a:xfrm>
              <a:off x="6918061" y="2676591"/>
              <a:ext cx="43132" cy="37664"/>
            </a:xfrm>
            <a:custGeom>
              <a:rect b="b" l="l" r="r" t="t"/>
              <a:pathLst>
                <a:path extrusionOk="0" h="854" w="978">
                  <a:moveTo>
                    <a:pt x="490" y="0"/>
                  </a:moveTo>
                  <a:cubicBezTo>
                    <a:pt x="334" y="0"/>
                    <a:pt x="190" y="82"/>
                    <a:pt x="112" y="218"/>
                  </a:cubicBezTo>
                  <a:cubicBezTo>
                    <a:pt x="1" y="441"/>
                    <a:pt x="84" y="692"/>
                    <a:pt x="280" y="804"/>
                  </a:cubicBezTo>
                  <a:cubicBezTo>
                    <a:pt x="348" y="838"/>
                    <a:pt x="419" y="854"/>
                    <a:pt x="487" y="854"/>
                  </a:cubicBezTo>
                  <a:cubicBezTo>
                    <a:pt x="643" y="854"/>
                    <a:pt x="788" y="772"/>
                    <a:pt x="865" y="636"/>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9"/>
            <p:cNvSpPr/>
            <p:nvPr/>
          </p:nvSpPr>
          <p:spPr>
            <a:xfrm>
              <a:off x="6750736" y="2985441"/>
              <a:ext cx="43088" cy="36693"/>
            </a:xfrm>
            <a:custGeom>
              <a:rect b="b" l="l" r="r" t="t"/>
              <a:pathLst>
                <a:path extrusionOk="0" h="832" w="977">
                  <a:moveTo>
                    <a:pt x="490" y="0"/>
                  </a:moveTo>
                  <a:cubicBezTo>
                    <a:pt x="334" y="0"/>
                    <a:pt x="189" y="82"/>
                    <a:pt x="112" y="217"/>
                  </a:cubicBezTo>
                  <a:cubicBezTo>
                    <a:pt x="0" y="413"/>
                    <a:pt x="84" y="664"/>
                    <a:pt x="279" y="775"/>
                  </a:cubicBezTo>
                  <a:cubicBezTo>
                    <a:pt x="354" y="813"/>
                    <a:pt x="431" y="831"/>
                    <a:pt x="506" y="831"/>
                  </a:cubicBezTo>
                  <a:cubicBezTo>
                    <a:pt x="654" y="831"/>
                    <a:pt x="791" y="757"/>
                    <a:pt x="865" y="608"/>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9"/>
            <p:cNvSpPr/>
            <p:nvPr/>
          </p:nvSpPr>
          <p:spPr>
            <a:xfrm>
              <a:off x="6583411" y="3293012"/>
              <a:ext cx="43088" cy="37708"/>
            </a:xfrm>
            <a:custGeom>
              <a:rect b="b" l="l" r="r" t="t"/>
              <a:pathLst>
                <a:path extrusionOk="0" h="855" w="977">
                  <a:moveTo>
                    <a:pt x="490" y="1"/>
                  </a:moveTo>
                  <a:cubicBezTo>
                    <a:pt x="334" y="1"/>
                    <a:pt x="189" y="83"/>
                    <a:pt x="112" y="218"/>
                  </a:cubicBezTo>
                  <a:cubicBezTo>
                    <a:pt x="0" y="441"/>
                    <a:pt x="84" y="693"/>
                    <a:pt x="279" y="804"/>
                  </a:cubicBezTo>
                  <a:cubicBezTo>
                    <a:pt x="347" y="838"/>
                    <a:pt x="418" y="854"/>
                    <a:pt x="487" y="854"/>
                  </a:cubicBezTo>
                  <a:cubicBezTo>
                    <a:pt x="643" y="854"/>
                    <a:pt x="787" y="772"/>
                    <a:pt x="865" y="637"/>
                  </a:cubicBezTo>
                  <a:cubicBezTo>
                    <a:pt x="977" y="414"/>
                    <a:pt x="893" y="162"/>
                    <a:pt x="698" y="51"/>
                  </a:cubicBezTo>
                  <a:cubicBezTo>
                    <a:pt x="629" y="17"/>
                    <a:pt x="558" y="1"/>
                    <a:pt x="490"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9"/>
            <p:cNvSpPr/>
            <p:nvPr/>
          </p:nvSpPr>
          <p:spPr>
            <a:xfrm>
              <a:off x="6416042" y="3601862"/>
              <a:ext cx="43132" cy="36693"/>
            </a:xfrm>
            <a:custGeom>
              <a:rect b="b" l="l" r="r" t="t"/>
              <a:pathLst>
                <a:path extrusionOk="0" h="832" w="978">
                  <a:moveTo>
                    <a:pt x="503" y="1"/>
                  </a:moveTo>
                  <a:cubicBezTo>
                    <a:pt x="348" y="1"/>
                    <a:pt x="190" y="82"/>
                    <a:pt x="112" y="218"/>
                  </a:cubicBezTo>
                  <a:cubicBezTo>
                    <a:pt x="1" y="413"/>
                    <a:pt x="84" y="664"/>
                    <a:pt x="280" y="776"/>
                  </a:cubicBezTo>
                  <a:cubicBezTo>
                    <a:pt x="354" y="813"/>
                    <a:pt x="432" y="832"/>
                    <a:pt x="506" y="832"/>
                  </a:cubicBezTo>
                  <a:cubicBezTo>
                    <a:pt x="655" y="832"/>
                    <a:pt x="791" y="757"/>
                    <a:pt x="866" y="609"/>
                  </a:cubicBezTo>
                  <a:cubicBezTo>
                    <a:pt x="977" y="413"/>
                    <a:pt x="894" y="162"/>
                    <a:pt x="698" y="51"/>
                  </a:cubicBezTo>
                  <a:cubicBezTo>
                    <a:pt x="639" y="16"/>
                    <a:pt x="571" y="1"/>
                    <a:pt x="503"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9"/>
            <p:cNvSpPr/>
            <p:nvPr/>
          </p:nvSpPr>
          <p:spPr>
            <a:xfrm>
              <a:off x="6249952" y="3909476"/>
              <a:ext cx="41853" cy="37664"/>
            </a:xfrm>
            <a:custGeom>
              <a:rect b="b" l="l" r="r" t="t"/>
              <a:pathLst>
                <a:path extrusionOk="0" h="854" w="949">
                  <a:moveTo>
                    <a:pt x="475" y="0"/>
                  </a:moveTo>
                  <a:cubicBezTo>
                    <a:pt x="320" y="0"/>
                    <a:pt x="162" y="82"/>
                    <a:pt x="84" y="218"/>
                  </a:cubicBezTo>
                  <a:cubicBezTo>
                    <a:pt x="0" y="441"/>
                    <a:pt x="56" y="692"/>
                    <a:pt x="279" y="804"/>
                  </a:cubicBezTo>
                  <a:cubicBezTo>
                    <a:pt x="339" y="838"/>
                    <a:pt x="404" y="854"/>
                    <a:pt x="469" y="854"/>
                  </a:cubicBezTo>
                  <a:cubicBezTo>
                    <a:pt x="615" y="854"/>
                    <a:pt x="760" y="772"/>
                    <a:pt x="837" y="636"/>
                  </a:cubicBezTo>
                  <a:cubicBezTo>
                    <a:pt x="949" y="413"/>
                    <a:pt x="865" y="162"/>
                    <a:pt x="670" y="50"/>
                  </a:cubicBezTo>
                  <a:cubicBezTo>
                    <a:pt x="610" y="16"/>
                    <a:pt x="543" y="0"/>
                    <a:pt x="475"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6082628" y="4218282"/>
              <a:ext cx="41853" cy="36737"/>
            </a:xfrm>
            <a:custGeom>
              <a:rect b="b" l="l" r="r" t="t"/>
              <a:pathLst>
                <a:path extrusionOk="0" h="833" w="949">
                  <a:moveTo>
                    <a:pt x="481" y="1"/>
                  </a:moveTo>
                  <a:cubicBezTo>
                    <a:pt x="334" y="1"/>
                    <a:pt x="189" y="83"/>
                    <a:pt x="112" y="218"/>
                  </a:cubicBezTo>
                  <a:cubicBezTo>
                    <a:pt x="0" y="414"/>
                    <a:pt x="56" y="665"/>
                    <a:pt x="279" y="776"/>
                  </a:cubicBezTo>
                  <a:cubicBezTo>
                    <a:pt x="344" y="814"/>
                    <a:pt x="416" y="832"/>
                    <a:pt x="486" y="832"/>
                  </a:cubicBezTo>
                  <a:cubicBezTo>
                    <a:pt x="626" y="832"/>
                    <a:pt x="763" y="758"/>
                    <a:pt x="837" y="609"/>
                  </a:cubicBezTo>
                  <a:cubicBezTo>
                    <a:pt x="949" y="414"/>
                    <a:pt x="865" y="163"/>
                    <a:pt x="670" y="51"/>
                  </a:cubicBezTo>
                  <a:cubicBezTo>
                    <a:pt x="610" y="17"/>
                    <a:pt x="545" y="1"/>
                    <a:pt x="481"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5985426" y="2982574"/>
              <a:ext cx="962228" cy="1643524"/>
            </a:xfrm>
            <a:custGeom>
              <a:rect b="b" l="l" r="r" t="t"/>
              <a:pathLst>
                <a:path extrusionOk="0" h="37266" w="21818">
                  <a:moveTo>
                    <a:pt x="19997" y="0"/>
                  </a:moveTo>
                  <a:cubicBezTo>
                    <a:pt x="19703" y="0"/>
                    <a:pt x="19415" y="157"/>
                    <a:pt x="19278" y="450"/>
                  </a:cubicBezTo>
                  <a:lnTo>
                    <a:pt x="223" y="35547"/>
                  </a:lnTo>
                  <a:cubicBezTo>
                    <a:pt x="0" y="35965"/>
                    <a:pt x="140" y="36468"/>
                    <a:pt x="530" y="36663"/>
                  </a:cubicBezTo>
                  <a:lnTo>
                    <a:pt x="1451" y="37165"/>
                  </a:lnTo>
                  <a:cubicBezTo>
                    <a:pt x="1570" y="37233"/>
                    <a:pt x="1700" y="37265"/>
                    <a:pt x="1829" y="37265"/>
                  </a:cubicBezTo>
                  <a:cubicBezTo>
                    <a:pt x="2122" y="37265"/>
                    <a:pt x="2412" y="37101"/>
                    <a:pt x="2567" y="36830"/>
                  </a:cubicBezTo>
                  <a:lnTo>
                    <a:pt x="21594" y="1733"/>
                  </a:lnTo>
                  <a:cubicBezTo>
                    <a:pt x="21817" y="1315"/>
                    <a:pt x="21706" y="813"/>
                    <a:pt x="21315" y="589"/>
                  </a:cubicBezTo>
                  <a:lnTo>
                    <a:pt x="20366" y="87"/>
                  </a:lnTo>
                  <a:cubicBezTo>
                    <a:pt x="20250" y="29"/>
                    <a:pt x="20123" y="0"/>
                    <a:pt x="19997"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6008800" y="3002905"/>
              <a:ext cx="915480" cy="1602773"/>
            </a:xfrm>
            <a:custGeom>
              <a:rect b="b" l="l" r="r" t="t"/>
              <a:pathLst>
                <a:path extrusionOk="0" h="36342" w="20758">
                  <a:moveTo>
                    <a:pt x="19587" y="0"/>
                  </a:moveTo>
                  <a:cubicBezTo>
                    <a:pt x="19341" y="0"/>
                    <a:pt x="19063" y="191"/>
                    <a:pt x="18888" y="519"/>
                  </a:cubicBezTo>
                  <a:lnTo>
                    <a:pt x="223" y="34919"/>
                  </a:lnTo>
                  <a:cubicBezTo>
                    <a:pt x="0" y="35337"/>
                    <a:pt x="56" y="35783"/>
                    <a:pt x="307" y="35923"/>
                  </a:cubicBezTo>
                  <a:lnTo>
                    <a:pt x="977" y="36286"/>
                  </a:lnTo>
                  <a:cubicBezTo>
                    <a:pt x="1041" y="36324"/>
                    <a:pt x="1110" y="36342"/>
                    <a:pt x="1183" y="36342"/>
                  </a:cubicBezTo>
                  <a:cubicBezTo>
                    <a:pt x="1426" y="36342"/>
                    <a:pt x="1697" y="36140"/>
                    <a:pt x="1869" y="35839"/>
                  </a:cubicBezTo>
                  <a:lnTo>
                    <a:pt x="20562" y="1412"/>
                  </a:lnTo>
                  <a:cubicBezTo>
                    <a:pt x="20757" y="1021"/>
                    <a:pt x="20729" y="575"/>
                    <a:pt x="20450" y="407"/>
                  </a:cubicBezTo>
                  <a:lnTo>
                    <a:pt x="19781" y="45"/>
                  </a:lnTo>
                  <a:cubicBezTo>
                    <a:pt x="19720" y="15"/>
                    <a:pt x="19655" y="0"/>
                    <a:pt x="19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9"/>
            <p:cNvSpPr/>
            <p:nvPr/>
          </p:nvSpPr>
          <p:spPr>
            <a:xfrm>
              <a:off x="6683039" y="3347170"/>
              <a:ext cx="43132" cy="37664"/>
            </a:xfrm>
            <a:custGeom>
              <a:rect b="b" l="l" r="r" t="t"/>
              <a:pathLst>
                <a:path extrusionOk="0" h="854" w="978">
                  <a:moveTo>
                    <a:pt x="491" y="0"/>
                  </a:moveTo>
                  <a:cubicBezTo>
                    <a:pt x="335" y="0"/>
                    <a:pt x="190" y="82"/>
                    <a:pt x="112" y="218"/>
                  </a:cubicBezTo>
                  <a:cubicBezTo>
                    <a:pt x="1" y="441"/>
                    <a:pt x="85" y="692"/>
                    <a:pt x="280" y="804"/>
                  </a:cubicBezTo>
                  <a:cubicBezTo>
                    <a:pt x="348" y="838"/>
                    <a:pt x="419" y="854"/>
                    <a:pt x="488" y="854"/>
                  </a:cubicBezTo>
                  <a:cubicBezTo>
                    <a:pt x="644" y="854"/>
                    <a:pt x="788" y="772"/>
                    <a:pt x="866" y="636"/>
                  </a:cubicBezTo>
                  <a:cubicBezTo>
                    <a:pt x="977" y="413"/>
                    <a:pt x="894" y="162"/>
                    <a:pt x="698" y="50"/>
                  </a:cubicBezTo>
                  <a:cubicBezTo>
                    <a:pt x="630" y="16"/>
                    <a:pt x="559" y="0"/>
                    <a:pt x="491"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9"/>
            <p:cNvSpPr/>
            <p:nvPr/>
          </p:nvSpPr>
          <p:spPr>
            <a:xfrm>
              <a:off x="6515714" y="3656019"/>
              <a:ext cx="43132" cy="36693"/>
            </a:xfrm>
            <a:custGeom>
              <a:rect b="b" l="l" r="r" t="t"/>
              <a:pathLst>
                <a:path extrusionOk="0" h="832" w="978">
                  <a:moveTo>
                    <a:pt x="490" y="0"/>
                  </a:moveTo>
                  <a:cubicBezTo>
                    <a:pt x="334" y="0"/>
                    <a:pt x="190" y="82"/>
                    <a:pt x="112" y="217"/>
                  </a:cubicBezTo>
                  <a:cubicBezTo>
                    <a:pt x="1" y="413"/>
                    <a:pt x="84" y="664"/>
                    <a:pt x="280" y="775"/>
                  </a:cubicBezTo>
                  <a:cubicBezTo>
                    <a:pt x="354" y="813"/>
                    <a:pt x="431" y="831"/>
                    <a:pt x="506" y="831"/>
                  </a:cubicBezTo>
                  <a:cubicBezTo>
                    <a:pt x="655" y="831"/>
                    <a:pt x="791" y="757"/>
                    <a:pt x="865" y="608"/>
                  </a:cubicBezTo>
                  <a:cubicBezTo>
                    <a:pt x="977" y="413"/>
                    <a:pt x="893" y="162"/>
                    <a:pt x="698" y="50"/>
                  </a:cubicBezTo>
                  <a:cubicBezTo>
                    <a:pt x="630" y="16"/>
                    <a:pt x="559" y="0"/>
                    <a:pt x="490" y="0"/>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9"/>
            <p:cNvSpPr/>
            <p:nvPr/>
          </p:nvSpPr>
          <p:spPr>
            <a:xfrm>
              <a:off x="6348389" y="3963590"/>
              <a:ext cx="43088" cy="37708"/>
            </a:xfrm>
            <a:custGeom>
              <a:rect b="b" l="l" r="r" t="t"/>
              <a:pathLst>
                <a:path extrusionOk="0" h="855" w="977">
                  <a:moveTo>
                    <a:pt x="490" y="1"/>
                  </a:moveTo>
                  <a:cubicBezTo>
                    <a:pt x="334" y="1"/>
                    <a:pt x="189" y="83"/>
                    <a:pt x="112" y="218"/>
                  </a:cubicBezTo>
                  <a:cubicBezTo>
                    <a:pt x="0" y="441"/>
                    <a:pt x="84" y="693"/>
                    <a:pt x="279" y="804"/>
                  </a:cubicBezTo>
                  <a:cubicBezTo>
                    <a:pt x="348" y="838"/>
                    <a:pt x="418" y="854"/>
                    <a:pt x="487" y="854"/>
                  </a:cubicBezTo>
                  <a:cubicBezTo>
                    <a:pt x="643" y="854"/>
                    <a:pt x="788" y="772"/>
                    <a:pt x="865" y="637"/>
                  </a:cubicBezTo>
                  <a:cubicBezTo>
                    <a:pt x="977" y="414"/>
                    <a:pt x="893" y="162"/>
                    <a:pt x="698" y="51"/>
                  </a:cubicBezTo>
                  <a:cubicBezTo>
                    <a:pt x="630" y="17"/>
                    <a:pt x="559" y="1"/>
                    <a:pt x="490"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9"/>
            <p:cNvSpPr/>
            <p:nvPr/>
          </p:nvSpPr>
          <p:spPr>
            <a:xfrm>
              <a:off x="6181064" y="4272440"/>
              <a:ext cx="43088" cy="36693"/>
            </a:xfrm>
            <a:custGeom>
              <a:rect b="b" l="l" r="r" t="t"/>
              <a:pathLst>
                <a:path extrusionOk="0" h="832" w="977">
                  <a:moveTo>
                    <a:pt x="502" y="1"/>
                  </a:moveTo>
                  <a:cubicBezTo>
                    <a:pt x="347" y="1"/>
                    <a:pt x="189" y="82"/>
                    <a:pt x="112" y="218"/>
                  </a:cubicBezTo>
                  <a:cubicBezTo>
                    <a:pt x="0" y="413"/>
                    <a:pt x="84" y="664"/>
                    <a:pt x="307" y="776"/>
                  </a:cubicBezTo>
                  <a:cubicBezTo>
                    <a:pt x="372" y="813"/>
                    <a:pt x="443" y="832"/>
                    <a:pt x="514" y="832"/>
                  </a:cubicBezTo>
                  <a:cubicBezTo>
                    <a:pt x="654" y="832"/>
                    <a:pt x="791" y="757"/>
                    <a:pt x="865" y="609"/>
                  </a:cubicBezTo>
                  <a:cubicBezTo>
                    <a:pt x="977" y="413"/>
                    <a:pt x="893" y="162"/>
                    <a:pt x="698" y="51"/>
                  </a:cubicBezTo>
                  <a:cubicBezTo>
                    <a:pt x="638" y="16"/>
                    <a:pt x="570" y="1"/>
                    <a:pt x="502" y="1"/>
                  </a:cubicBezTo>
                  <a:close/>
                </a:path>
              </a:pathLst>
            </a:custGeom>
            <a:solidFill>
              <a:srgbClr val="5E7B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9"/>
            <p:cNvSpPr/>
            <p:nvPr/>
          </p:nvSpPr>
          <p:spPr>
            <a:xfrm>
              <a:off x="6488635" y="2054966"/>
              <a:ext cx="535272" cy="494124"/>
            </a:xfrm>
            <a:custGeom>
              <a:rect b="b" l="l" r="r" t="t"/>
              <a:pathLst>
                <a:path extrusionOk="0" h="11204" w="12137">
                  <a:moveTo>
                    <a:pt x="9570" y="1"/>
                  </a:moveTo>
                  <a:cubicBezTo>
                    <a:pt x="7478" y="2456"/>
                    <a:pt x="7087" y="3097"/>
                    <a:pt x="6278" y="3739"/>
                  </a:cubicBezTo>
                  <a:cubicBezTo>
                    <a:pt x="4465" y="5553"/>
                    <a:pt x="3962" y="5301"/>
                    <a:pt x="1954" y="6724"/>
                  </a:cubicBezTo>
                  <a:cubicBezTo>
                    <a:pt x="1" y="8119"/>
                    <a:pt x="894" y="9626"/>
                    <a:pt x="1005" y="10044"/>
                  </a:cubicBezTo>
                  <a:cubicBezTo>
                    <a:pt x="1113" y="10513"/>
                    <a:pt x="1805" y="11204"/>
                    <a:pt x="2996" y="11204"/>
                  </a:cubicBezTo>
                  <a:cubicBezTo>
                    <a:pt x="3647" y="11204"/>
                    <a:pt x="4448" y="10997"/>
                    <a:pt x="5385" y="10435"/>
                  </a:cubicBezTo>
                  <a:cubicBezTo>
                    <a:pt x="5385" y="10435"/>
                    <a:pt x="6808" y="9403"/>
                    <a:pt x="8845" y="7450"/>
                  </a:cubicBezTo>
                  <a:cubicBezTo>
                    <a:pt x="10351" y="6055"/>
                    <a:pt x="11997" y="3404"/>
                    <a:pt x="12137" y="2512"/>
                  </a:cubicBezTo>
                  <a:cubicBezTo>
                    <a:pt x="11160" y="1730"/>
                    <a:pt x="10072" y="1033"/>
                    <a:pt x="9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9"/>
            <p:cNvSpPr/>
            <p:nvPr/>
          </p:nvSpPr>
          <p:spPr>
            <a:xfrm>
              <a:off x="6631395" y="2281389"/>
              <a:ext cx="184569" cy="203268"/>
            </a:xfrm>
            <a:custGeom>
              <a:rect b="b" l="l" r="r" t="t"/>
              <a:pathLst>
                <a:path extrusionOk="0" h="4609" w="4185">
                  <a:moveTo>
                    <a:pt x="1283" y="0"/>
                  </a:moveTo>
                  <a:cubicBezTo>
                    <a:pt x="447" y="530"/>
                    <a:pt x="0" y="781"/>
                    <a:pt x="0" y="781"/>
                  </a:cubicBezTo>
                  <a:cubicBezTo>
                    <a:pt x="0" y="781"/>
                    <a:pt x="279" y="1674"/>
                    <a:pt x="865" y="2706"/>
                  </a:cubicBezTo>
                  <a:cubicBezTo>
                    <a:pt x="1428" y="3644"/>
                    <a:pt x="2738" y="4608"/>
                    <a:pt x="2988" y="4608"/>
                  </a:cubicBezTo>
                  <a:cubicBezTo>
                    <a:pt x="2998" y="4608"/>
                    <a:pt x="3007" y="4607"/>
                    <a:pt x="3013" y="4603"/>
                  </a:cubicBezTo>
                  <a:cubicBezTo>
                    <a:pt x="3962" y="4157"/>
                    <a:pt x="4185" y="3683"/>
                    <a:pt x="4185" y="3683"/>
                  </a:cubicBezTo>
                  <a:cubicBezTo>
                    <a:pt x="3739" y="3460"/>
                    <a:pt x="2818" y="2818"/>
                    <a:pt x="2316" y="2120"/>
                  </a:cubicBezTo>
                  <a:cubicBezTo>
                    <a:pt x="1702" y="1283"/>
                    <a:pt x="1283" y="502"/>
                    <a:pt x="1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9"/>
            <p:cNvSpPr/>
            <p:nvPr/>
          </p:nvSpPr>
          <p:spPr>
            <a:xfrm>
              <a:off x="6646125" y="2292458"/>
              <a:ext cx="156343" cy="184569"/>
            </a:xfrm>
            <a:custGeom>
              <a:rect b="b" l="l" r="r" t="t"/>
              <a:pathLst>
                <a:path extrusionOk="0" h="4185" w="3545">
                  <a:moveTo>
                    <a:pt x="531" y="0"/>
                  </a:moveTo>
                  <a:cubicBezTo>
                    <a:pt x="531" y="0"/>
                    <a:pt x="252" y="112"/>
                    <a:pt x="1" y="307"/>
                  </a:cubicBezTo>
                  <a:cubicBezTo>
                    <a:pt x="57" y="781"/>
                    <a:pt x="503" y="1507"/>
                    <a:pt x="866" y="2120"/>
                  </a:cubicBezTo>
                  <a:cubicBezTo>
                    <a:pt x="1563" y="3320"/>
                    <a:pt x="3070" y="4185"/>
                    <a:pt x="3070" y="4185"/>
                  </a:cubicBezTo>
                  <a:cubicBezTo>
                    <a:pt x="3070" y="4185"/>
                    <a:pt x="3237" y="4157"/>
                    <a:pt x="3544" y="3794"/>
                  </a:cubicBezTo>
                  <a:cubicBezTo>
                    <a:pt x="3405" y="3683"/>
                    <a:pt x="2344" y="3292"/>
                    <a:pt x="1424" y="2009"/>
                  </a:cubicBezTo>
                  <a:cubicBezTo>
                    <a:pt x="587" y="781"/>
                    <a:pt x="531" y="195"/>
                    <a:pt x="531" y="0"/>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9"/>
            <p:cNvSpPr/>
            <p:nvPr/>
          </p:nvSpPr>
          <p:spPr>
            <a:xfrm>
              <a:off x="6852834" y="2078341"/>
              <a:ext cx="164943" cy="161547"/>
            </a:xfrm>
            <a:custGeom>
              <a:rect b="b" l="l" r="r" t="t"/>
              <a:pathLst>
                <a:path extrusionOk="0" h="3663" w="3740">
                  <a:moveTo>
                    <a:pt x="894" y="1"/>
                  </a:moveTo>
                  <a:cubicBezTo>
                    <a:pt x="364" y="559"/>
                    <a:pt x="1" y="1005"/>
                    <a:pt x="1" y="1005"/>
                  </a:cubicBezTo>
                  <a:cubicBezTo>
                    <a:pt x="1" y="1005"/>
                    <a:pt x="364" y="1647"/>
                    <a:pt x="1089" y="2400"/>
                  </a:cubicBezTo>
                  <a:cubicBezTo>
                    <a:pt x="1977" y="3335"/>
                    <a:pt x="2728" y="3663"/>
                    <a:pt x="3030" y="3663"/>
                  </a:cubicBezTo>
                  <a:cubicBezTo>
                    <a:pt x="3089" y="3663"/>
                    <a:pt x="3131" y="3650"/>
                    <a:pt x="3154" y="3628"/>
                  </a:cubicBezTo>
                  <a:cubicBezTo>
                    <a:pt x="3739" y="2791"/>
                    <a:pt x="3739" y="2428"/>
                    <a:pt x="3739" y="2428"/>
                  </a:cubicBezTo>
                  <a:cubicBezTo>
                    <a:pt x="3488" y="2428"/>
                    <a:pt x="2847" y="2149"/>
                    <a:pt x="2344" y="1619"/>
                  </a:cubicBezTo>
                  <a:cubicBezTo>
                    <a:pt x="1424" y="670"/>
                    <a:pt x="1117" y="280"/>
                    <a:pt x="8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9"/>
            <p:cNvSpPr/>
            <p:nvPr/>
          </p:nvSpPr>
          <p:spPr>
            <a:xfrm>
              <a:off x="6866373" y="2089146"/>
              <a:ext cx="145230" cy="138129"/>
            </a:xfrm>
            <a:custGeom>
              <a:rect b="b" l="l" r="r" t="t"/>
              <a:pathLst>
                <a:path extrusionOk="0" h="3132" w="3293">
                  <a:moveTo>
                    <a:pt x="365" y="1"/>
                  </a:moveTo>
                  <a:cubicBezTo>
                    <a:pt x="359" y="1"/>
                    <a:pt x="305" y="45"/>
                    <a:pt x="1" y="369"/>
                  </a:cubicBezTo>
                  <a:cubicBezTo>
                    <a:pt x="670" y="1876"/>
                    <a:pt x="2512" y="2936"/>
                    <a:pt x="2986" y="3131"/>
                  </a:cubicBezTo>
                  <a:cubicBezTo>
                    <a:pt x="2986" y="3131"/>
                    <a:pt x="3126" y="2992"/>
                    <a:pt x="3293" y="2573"/>
                  </a:cubicBezTo>
                  <a:cubicBezTo>
                    <a:pt x="1675" y="2071"/>
                    <a:pt x="364" y="7"/>
                    <a:pt x="364" y="7"/>
                  </a:cubicBezTo>
                  <a:cubicBezTo>
                    <a:pt x="364" y="7"/>
                    <a:pt x="368" y="1"/>
                    <a:pt x="365" y="1"/>
                  </a:cubicBezTo>
                  <a:close/>
                </a:path>
              </a:pathLst>
            </a:custGeom>
            <a:solidFill>
              <a:srgbClr val="88A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9"/>
            <p:cNvSpPr/>
            <p:nvPr/>
          </p:nvSpPr>
          <p:spPr>
            <a:xfrm>
              <a:off x="7028803" y="1633611"/>
              <a:ext cx="187083" cy="315774"/>
            </a:xfrm>
            <a:custGeom>
              <a:rect b="b" l="l" r="r" t="t"/>
              <a:pathLst>
                <a:path extrusionOk="0" h="7160" w="4242">
                  <a:moveTo>
                    <a:pt x="948" y="1"/>
                  </a:moveTo>
                  <a:cubicBezTo>
                    <a:pt x="909" y="1"/>
                    <a:pt x="865" y="13"/>
                    <a:pt x="865" y="13"/>
                  </a:cubicBezTo>
                  <a:cubicBezTo>
                    <a:pt x="898" y="41"/>
                    <a:pt x="935" y="76"/>
                    <a:pt x="975" y="119"/>
                  </a:cubicBezTo>
                  <a:lnTo>
                    <a:pt x="975" y="119"/>
                  </a:lnTo>
                  <a:cubicBezTo>
                    <a:pt x="1043" y="22"/>
                    <a:pt x="999" y="1"/>
                    <a:pt x="948" y="1"/>
                  </a:cubicBezTo>
                  <a:close/>
                  <a:moveTo>
                    <a:pt x="975" y="119"/>
                  </a:moveTo>
                  <a:cubicBezTo>
                    <a:pt x="939" y="171"/>
                    <a:pt x="870" y="244"/>
                    <a:pt x="754" y="348"/>
                  </a:cubicBezTo>
                  <a:cubicBezTo>
                    <a:pt x="252" y="822"/>
                    <a:pt x="1" y="2106"/>
                    <a:pt x="1" y="2106"/>
                  </a:cubicBezTo>
                  <a:cubicBezTo>
                    <a:pt x="1" y="2106"/>
                    <a:pt x="586" y="2859"/>
                    <a:pt x="837" y="3166"/>
                  </a:cubicBezTo>
                  <a:cubicBezTo>
                    <a:pt x="1061" y="3500"/>
                    <a:pt x="1395" y="3947"/>
                    <a:pt x="1786" y="4198"/>
                  </a:cubicBezTo>
                  <a:cubicBezTo>
                    <a:pt x="2372" y="4589"/>
                    <a:pt x="2986" y="5593"/>
                    <a:pt x="2986" y="5593"/>
                  </a:cubicBezTo>
                  <a:cubicBezTo>
                    <a:pt x="2986" y="5593"/>
                    <a:pt x="3209" y="6151"/>
                    <a:pt x="2958" y="6848"/>
                  </a:cubicBezTo>
                  <a:cubicBezTo>
                    <a:pt x="2891" y="7061"/>
                    <a:pt x="3015" y="7160"/>
                    <a:pt x="3195" y="7160"/>
                  </a:cubicBezTo>
                  <a:cubicBezTo>
                    <a:pt x="3394" y="7160"/>
                    <a:pt x="3662" y="7040"/>
                    <a:pt x="3823" y="6820"/>
                  </a:cubicBezTo>
                  <a:cubicBezTo>
                    <a:pt x="4157" y="6374"/>
                    <a:pt x="3823" y="6179"/>
                    <a:pt x="4046" y="5928"/>
                  </a:cubicBezTo>
                  <a:cubicBezTo>
                    <a:pt x="4241" y="5732"/>
                    <a:pt x="3990" y="5453"/>
                    <a:pt x="3683" y="5286"/>
                  </a:cubicBezTo>
                  <a:cubicBezTo>
                    <a:pt x="3544" y="4728"/>
                    <a:pt x="3404" y="4170"/>
                    <a:pt x="3404" y="4170"/>
                  </a:cubicBezTo>
                  <a:cubicBezTo>
                    <a:pt x="3069" y="3054"/>
                    <a:pt x="2400" y="2831"/>
                    <a:pt x="2400" y="2831"/>
                  </a:cubicBezTo>
                  <a:cubicBezTo>
                    <a:pt x="2095" y="1664"/>
                    <a:pt x="1376" y="543"/>
                    <a:pt x="975" y="119"/>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9"/>
            <p:cNvSpPr/>
            <p:nvPr/>
          </p:nvSpPr>
          <p:spPr>
            <a:xfrm>
              <a:off x="6980819" y="1631538"/>
              <a:ext cx="146464" cy="171250"/>
            </a:xfrm>
            <a:custGeom>
              <a:rect b="b" l="l" r="r" t="t"/>
              <a:pathLst>
                <a:path extrusionOk="0" h="3883" w="3321">
                  <a:moveTo>
                    <a:pt x="981" y="1"/>
                  </a:moveTo>
                  <a:cubicBezTo>
                    <a:pt x="709" y="1"/>
                    <a:pt x="0" y="1260"/>
                    <a:pt x="0" y="1260"/>
                  </a:cubicBezTo>
                  <a:cubicBezTo>
                    <a:pt x="224" y="1371"/>
                    <a:pt x="2093" y="3882"/>
                    <a:pt x="2093" y="3882"/>
                  </a:cubicBezTo>
                  <a:cubicBezTo>
                    <a:pt x="2093" y="3882"/>
                    <a:pt x="3181" y="2906"/>
                    <a:pt x="3237" y="2627"/>
                  </a:cubicBezTo>
                  <a:cubicBezTo>
                    <a:pt x="3320" y="2320"/>
                    <a:pt x="1256" y="60"/>
                    <a:pt x="1005" y="4"/>
                  </a:cubicBezTo>
                  <a:cubicBezTo>
                    <a:pt x="997" y="2"/>
                    <a:pt x="989"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9"/>
            <p:cNvSpPr/>
            <p:nvPr/>
          </p:nvSpPr>
          <p:spPr>
            <a:xfrm>
              <a:off x="7101395" y="1623203"/>
              <a:ext cx="215353" cy="293193"/>
            </a:xfrm>
            <a:custGeom>
              <a:rect b="b" l="l" r="r" t="t"/>
              <a:pathLst>
                <a:path extrusionOk="0" h="6648" w="4883">
                  <a:moveTo>
                    <a:pt x="545" y="1"/>
                  </a:moveTo>
                  <a:cubicBezTo>
                    <a:pt x="501" y="1"/>
                    <a:pt x="447" y="26"/>
                    <a:pt x="447" y="26"/>
                  </a:cubicBezTo>
                  <a:cubicBezTo>
                    <a:pt x="487" y="50"/>
                    <a:pt x="533" y="82"/>
                    <a:pt x="584" y="120"/>
                  </a:cubicBezTo>
                  <a:lnTo>
                    <a:pt x="584" y="120"/>
                  </a:lnTo>
                  <a:cubicBezTo>
                    <a:pt x="621" y="25"/>
                    <a:pt x="588" y="1"/>
                    <a:pt x="545" y="1"/>
                  </a:cubicBezTo>
                  <a:close/>
                  <a:moveTo>
                    <a:pt x="584" y="120"/>
                  </a:moveTo>
                  <a:cubicBezTo>
                    <a:pt x="560" y="179"/>
                    <a:pt x="510" y="265"/>
                    <a:pt x="419" y="389"/>
                  </a:cubicBezTo>
                  <a:cubicBezTo>
                    <a:pt x="1" y="947"/>
                    <a:pt x="1" y="2258"/>
                    <a:pt x="1" y="2258"/>
                  </a:cubicBezTo>
                  <a:cubicBezTo>
                    <a:pt x="1" y="2258"/>
                    <a:pt x="726" y="2872"/>
                    <a:pt x="1005" y="3151"/>
                  </a:cubicBezTo>
                  <a:cubicBezTo>
                    <a:pt x="1284" y="3430"/>
                    <a:pt x="1702" y="3792"/>
                    <a:pt x="2121" y="3988"/>
                  </a:cubicBezTo>
                  <a:cubicBezTo>
                    <a:pt x="2763" y="4267"/>
                    <a:pt x="3572" y="5131"/>
                    <a:pt x="3572" y="5131"/>
                  </a:cubicBezTo>
                  <a:cubicBezTo>
                    <a:pt x="3572" y="5131"/>
                    <a:pt x="3906" y="5634"/>
                    <a:pt x="3795" y="6387"/>
                  </a:cubicBezTo>
                  <a:cubicBezTo>
                    <a:pt x="3761" y="6567"/>
                    <a:pt x="3850" y="6648"/>
                    <a:pt x="3984" y="6648"/>
                  </a:cubicBezTo>
                  <a:cubicBezTo>
                    <a:pt x="4180" y="6648"/>
                    <a:pt x="4471" y="6474"/>
                    <a:pt x="4604" y="6192"/>
                  </a:cubicBezTo>
                  <a:cubicBezTo>
                    <a:pt x="4883" y="5689"/>
                    <a:pt x="4492" y="5550"/>
                    <a:pt x="4688" y="5271"/>
                  </a:cubicBezTo>
                  <a:cubicBezTo>
                    <a:pt x="4827" y="5048"/>
                    <a:pt x="4520" y="4797"/>
                    <a:pt x="4213" y="4713"/>
                  </a:cubicBezTo>
                  <a:cubicBezTo>
                    <a:pt x="3962" y="4183"/>
                    <a:pt x="3711" y="3653"/>
                    <a:pt x="3711" y="3653"/>
                  </a:cubicBezTo>
                  <a:cubicBezTo>
                    <a:pt x="3181" y="2621"/>
                    <a:pt x="2484" y="2537"/>
                    <a:pt x="2484" y="2537"/>
                  </a:cubicBezTo>
                  <a:cubicBezTo>
                    <a:pt x="1954" y="1453"/>
                    <a:pt x="1060" y="482"/>
                    <a:pt x="584" y="12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9"/>
            <p:cNvSpPr/>
            <p:nvPr/>
          </p:nvSpPr>
          <p:spPr>
            <a:xfrm>
              <a:off x="6995593" y="1554182"/>
              <a:ext cx="194448" cy="204283"/>
            </a:xfrm>
            <a:custGeom>
              <a:rect b="b" l="l" r="r" t="t"/>
              <a:pathLst>
                <a:path extrusionOk="0" h="4632" w="4409">
                  <a:moveTo>
                    <a:pt x="1507" y="1"/>
                  </a:moveTo>
                  <a:lnTo>
                    <a:pt x="0" y="2121"/>
                  </a:lnTo>
                  <a:cubicBezTo>
                    <a:pt x="0" y="2121"/>
                    <a:pt x="1005" y="2902"/>
                    <a:pt x="1144" y="3097"/>
                  </a:cubicBezTo>
                  <a:cubicBezTo>
                    <a:pt x="1284" y="3293"/>
                    <a:pt x="2288" y="4158"/>
                    <a:pt x="3013" y="4632"/>
                  </a:cubicBezTo>
                  <a:cubicBezTo>
                    <a:pt x="3348" y="4409"/>
                    <a:pt x="4408" y="2902"/>
                    <a:pt x="4408" y="2902"/>
                  </a:cubicBezTo>
                  <a:cubicBezTo>
                    <a:pt x="4408" y="2902"/>
                    <a:pt x="3292" y="1424"/>
                    <a:pt x="2930" y="893"/>
                  </a:cubicBezTo>
                  <a:cubicBezTo>
                    <a:pt x="2567" y="363"/>
                    <a:pt x="1925" y="84"/>
                    <a:pt x="1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9"/>
            <p:cNvSpPr/>
            <p:nvPr/>
          </p:nvSpPr>
          <p:spPr>
            <a:xfrm>
              <a:off x="6779050" y="1548052"/>
              <a:ext cx="102141" cy="245254"/>
            </a:xfrm>
            <a:custGeom>
              <a:rect b="b" l="l" r="r" t="t"/>
              <a:pathLst>
                <a:path extrusionOk="0" h="5561" w="2316">
                  <a:moveTo>
                    <a:pt x="1088" y="0"/>
                  </a:moveTo>
                  <a:cubicBezTo>
                    <a:pt x="949" y="837"/>
                    <a:pt x="1032" y="2232"/>
                    <a:pt x="976" y="2623"/>
                  </a:cubicBezTo>
                  <a:cubicBezTo>
                    <a:pt x="893" y="3264"/>
                    <a:pt x="753" y="4157"/>
                    <a:pt x="725" y="4492"/>
                  </a:cubicBezTo>
                  <a:cubicBezTo>
                    <a:pt x="614" y="4548"/>
                    <a:pt x="446" y="4631"/>
                    <a:pt x="391" y="4743"/>
                  </a:cubicBezTo>
                  <a:cubicBezTo>
                    <a:pt x="335" y="4855"/>
                    <a:pt x="0" y="5078"/>
                    <a:pt x="28" y="5161"/>
                  </a:cubicBezTo>
                  <a:cubicBezTo>
                    <a:pt x="41" y="5195"/>
                    <a:pt x="66" y="5207"/>
                    <a:pt x="96" y="5207"/>
                  </a:cubicBezTo>
                  <a:cubicBezTo>
                    <a:pt x="192" y="5207"/>
                    <a:pt x="348" y="5078"/>
                    <a:pt x="391" y="5078"/>
                  </a:cubicBezTo>
                  <a:cubicBezTo>
                    <a:pt x="446" y="5106"/>
                    <a:pt x="502" y="5273"/>
                    <a:pt x="614" y="5329"/>
                  </a:cubicBezTo>
                  <a:cubicBezTo>
                    <a:pt x="738" y="5379"/>
                    <a:pt x="862" y="5561"/>
                    <a:pt x="986" y="5561"/>
                  </a:cubicBezTo>
                  <a:cubicBezTo>
                    <a:pt x="1002" y="5561"/>
                    <a:pt x="1017" y="5558"/>
                    <a:pt x="1032" y="5552"/>
                  </a:cubicBezTo>
                  <a:cubicBezTo>
                    <a:pt x="1144" y="5496"/>
                    <a:pt x="1311" y="5189"/>
                    <a:pt x="1367" y="4938"/>
                  </a:cubicBezTo>
                  <a:cubicBezTo>
                    <a:pt x="1367" y="4883"/>
                    <a:pt x="1423" y="4827"/>
                    <a:pt x="1423" y="4771"/>
                  </a:cubicBezTo>
                  <a:cubicBezTo>
                    <a:pt x="1730" y="4269"/>
                    <a:pt x="2009" y="2930"/>
                    <a:pt x="2092" y="2623"/>
                  </a:cubicBezTo>
                  <a:cubicBezTo>
                    <a:pt x="2232" y="2037"/>
                    <a:pt x="2316" y="419"/>
                    <a:pt x="1758" y="251"/>
                  </a:cubicBezTo>
                  <a:cubicBezTo>
                    <a:pt x="1228" y="140"/>
                    <a:pt x="1088" y="0"/>
                    <a:pt x="1088" y="0"/>
                  </a:cubicBezTo>
                  <a:close/>
                </a:path>
              </a:pathLst>
            </a:custGeom>
            <a:solidFill>
              <a:srgbClr val="F4A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9"/>
            <p:cNvSpPr/>
            <p:nvPr/>
          </p:nvSpPr>
          <p:spPr>
            <a:xfrm>
              <a:off x="6782711" y="1763361"/>
              <a:ext cx="23418" cy="25138"/>
            </a:xfrm>
            <a:custGeom>
              <a:rect b="b" l="l" r="r" t="t"/>
              <a:pathLst>
                <a:path extrusionOk="0" h="570" w="531">
                  <a:moveTo>
                    <a:pt x="454" y="1"/>
                  </a:moveTo>
                  <a:cubicBezTo>
                    <a:pt x="412" y="1"/>
                    <a:pt x="363" y="28"/>
                    <a:pt x="335" y="84"/>
                  </a:cubicBezTo>
                  <a:cubicBezTo>
                    <a:pt x="280" y="196"/>
                    <a:pt x="140" y="335"/>
                    <a:pt x="140" y="335"/>
                  </a:cubicBezTo>
                  <a:lnTo>
                    <a:pt x="1" y="419"/>
                  </a:lnTo>
                  <a:cubicBezTo>
                    <a:pt x="41" y="526"/>
                    <a:pt x="88" y="569"/>
                    <a:pt x="141" y="569"/>
                  </a:cubicBezTo>
                  <a:cubicBezTo>
                    <a:pt x="198" y="569"/>
                    <a:pt x="263" y="519"/>
                    <a:pt x="335" y="447"/>
                  </a:cubicBezTo>
                  <a:cubicBezTo>
                    <a:pt x="447" y="335"/>
                    <a:pt x="531" y="196"/>
                    <a:pt x="531" y="84"/>
                  </a:cubicBezTo>
                  <a:cubicBezTo>
                    <a:pt x="531" y="28"/>
                    <a:pt x="496" y="1"/>
                    <a:pt x="454"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9"/>
            <p:cNvSpPr/>
            <p:nvPr/>
          </p:nvSpPr>
          <p:spPr>
            <a:xfrm>
              <a:off x="6788885" y="1770373"/>
              <a:ext cx="28314" cy="25006"/>
            </a:xfrm>
            <a:custGeom>
              <a:rect b="b" l="l" r="r" t="t"/>
              <a:pathLst>
                <a:path extrusionOk="0" h="567" w="642">
                  <a:moveTo>
                    <a:pt x="529" y="0"/>
                  </a:moveTo>
                  <a:cubicBezTo>
                    <a:pt x="494" y="0"/>
                    <a:pt x="451" y="27"/>
                    <a:pt x="419" y="93"/>
                  </a:cubicBezTo>
                  <a:cubicBezTo>
                    <a:pt x="363" y="204"/>
                    <a:pt x="279" y="204"/>
                    <a:pt x="223" y="260"/>
                  </a:cubicBezTo>
                  <a:cubicBezTo>
                    <a:pt x="140" y="316"/>
                    <a:pt x="0" y="399"/>
                    <a:pt x="0" y="399"/>
                  </a:cubicBezTo>
                  <a:cubicBezTo>
                    <a:pt x="0" y="455"/>
                    <a:pt x="28" y="567"/>
                    <a:pt x="168" y="567"/>
                  </a:cubicBezTo>
                  <a:cubicBezTo>
                    <a:pt x="307" y="539"/>
                    <a:pt x="391" y="483"/>
                    <a:pt x="502" y="344"/>
                  </a:cubicBezTo>
                  <a:cubicBezTo>
                    <a:pt x="558" y="288"/>
                    <a:pt x="642" y="120"/>
                    <a:pt x="586" y="37"/>
                  </a:cubicBezTo>
                  <a:cubicBezTo>
                    <a:pt x="575" y="14"/>
                    <a:pt x="553" y="0"/>
                    <a:pt x="52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9"/>
            <p:cNvSpPr/>
            <p:nvPr/>
          </p:nvSpPr>
          <p:spPr>
            <a:xfrm>
              <a:off x="6799955" y="1775533"/>
              <a:ext cx="23418" cy="22977"/>
            </a:xfrm>
            <a:custGeom>
              <a:rect b="b" l="l" r="r" t="t"/>
              <a:pathLst>
                <a:path extrusionOk="0" h="521" w="531">
                  <a:moveTo>
                    <a:pt x="440" y="1"/>
                  </a:moveTo>
                  <a:cubicBezTo>
                    <a:pt x="408" y="1"/>
                    <a:pt x="380" y="25"/>
                    <a:pt x="363" y="59"/>
                  </a:cubicBezTo>
                  <a:cubicBezTo>
                    <a:pt x="335" y="115"/>
                    <a:pt x="196" y="282"/>
                    <a:pt x="168" y="282"/>
                  </a:cubicBezTo>
                  <a:cubicBezTo>
                    <a:pt x="140" y="310"/>
                    <a:pt x="0" y="450"/>
                    <a:pt x="0" y="450"/>
                  </a:cubicBezTo>
                  <a:cubicBezTo>
                    <a:pt x="36" y="485"/>
                    <a:pt x="71" y="520"/>
                    <a:pt x="120" y="520"/>
                  </a:cubicBezTo>
                  <a:cubicBezTo>
                    <a:pt x="149" y="520"/>
                    <a:pt x="182" y="509"/>
                    <a:pt x="223" y="478"/>
                  </a:cubicBezTo>
                  <a:cubicBezTo>
                    <a:pt x="363" y="394"/>
                    <a:pt x="419" y="366"/>
                    <a:pt x="447" y="282"/>
                  </a:cubicBezTo>
                  <a:cubicBezTo>
                    <a:pt x="502" y="199"/>
                    <a:pt x="530" y="59"/>
                    <a:pt x="502" y="31"/>
                  </a:cubicBezTo>
                  <a:cubicBezTo>
                    <a:pt x="481" y="10"/>
                    <a:pt x="460" y="1"/>
                    <a:pt x="440"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9"/>
            <p:cNvSpPr/>
            <p:nvPr/>
          </p:nvSpPr>
          <p:spPr>
            <a:xfrm>
              <a:off x="6811024" y="1783030"/>
              <a:ext cx="17244" cy="15171"/>
            </a:xfrm>
            <a:custGeom>
              <a:rect b="b" l="l" r="r" t="t"/>
              <a:pathLst>
                <a:path extrusionOk="0" h="344" w="391">
                  <a:moveTo>
                    <a:pt x="335" y="1"/>
                  </a:moveTo>
                  <a:cubicBezTo>
                    <a:pt x="307" y="1"/>
                    <a:pt x="224" y="85"/>
                    <a:pt x="196" y="112"/>
                  </a:cubicBezTo>
                  <a:cubicBezTo>
                    <a:pt x="140" y="140"/>
                    <a:pt x="0" y="280"/>
                    <a:pt x="0" y="280"/>
                  </a:cubicBezTo>
                  <a:cubicBezTo>
                    <a:pt x="23" y="302"/>
                    <a:pt x="82" y="343"/>
                    <a:pt x="133" y="343"/>
                  </a:cubicBezTo>
                  <a:cubicBezTo>
                    <a:pt x="145" y="343"/>
                    <a:pt x="157" y="341"/>
                    <a:pt x="168" y="336"/>
                  </a:cubicBezTo>
                  <a:cubicBezTo>
                    <a:pt x="251" y="308"/>
                    <a:pt x="335" y="252"/>
                    <a:pt x="363" y="196"/>
                  </a:cubicBezTo>
                  <a:cubicBezTo>
                    <a:pt x="391" y="140"/>
                    <a:pt x="391" y="1"/>
                    <a:pt x="335"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9"/>
            <p:cNvSpPr/>
            <p:nvPr/>
          </p:nvSpPr>
          <p:spPr>
            <a:xfrm>
              <a:off x="6809790" y="1505317"/>
              <a:ext cx="81237" cy="161547"/>
            </a:xfrm>
            <a:custGeom>
              <a:rect b="b" l="l" r="r" t="t"/>
              <a:pathLst>
                <a:path extrusionOk="0" h="3663" w="1842">
                  <a:moveTo>
                    <a:pt x="1495" y="1"/>
                  </a:moveTo>
                  <a:cubicBezTo>
                    <a:pt x="1073" y="1"/>
                    <a:pt x="0" y="485"/>
                    <a:pt x="0" y="746"/>
                  </a:cubicBezTo>
                  <a:cubicBezTo>
                    <a:pt x="0" y="1527"/>
                    <a:pt x="168" y="3368"/>
                    <a:pt x="168" y="3368"/>
                  </a:cubicBezTo>
                  <a:cubicBezTo>
                    <a:pt x="399" y="3617"/>
                    <a:pt x="1014" y="3662"/>
                    <a:pt x="1430" y="3662"/>
                  </a:cubicBezTo>
                  <a:cubicBezTo>
                    <a:pt x="1668" y="3662"/>
                    <a:pt x="1842" y="3647"/>
                    <a:pt x="1842" y="3647"/>
                  </a:cubicBezTo>
                  <a:cubicBezTo>
                    <a:pt x="1842" y="3647"/>
                    <a:pt x="1814" y="244"/>
                    <a:pt x="1647" y="48"/>
                  </a:cubicBezTo>
                  <a:cubicBezTo>
                    <a:pt x="1622" y="15"/>
                    <a:pt x="1568" y="1"/>
                    <a:pt x="1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9"/>
            <p:cNvSpPr/>
            <p:nvPr/>
          </p:nvSpPr>
          <p:spPr>
            <a:xfrm>
              <a:off x="6822094" y="1480046"/>
              <a:ext cx="302720" cy="240667"/>
            </a:xfrm>
            <a:custGeom>
              <a:rect b="b" l="l" r="r" t="t"/>
              <a:pathLst>
                <a:path extrusionOk="0" h="5457" w="6864">
                  <a:moveTo>
                    <a:pt x="1087" y="0"/>
                  </a:moveTo>
                  <a:cubicBezTo>
                    <a:pt x="984" y="0"/>
                    <a:pt x="903" y="85"/>
                    <a:pt x="893" y="343"/>
                  </a:cubicBezTo>
                  <a:cubicBezTo>
                    <a:pt x="869" y="1081"/>
                    <a:pt x="192" y="1124"/>
                    <a:pt x="34" y="1124"/>
                  </a:cubicBezTo>
                  <a:cubicBezTo>
                    <a:pt x="12" y="1124"/>
                    <a:pt x="0" y="1124"/>
                    <a:pt x="0" y="1124"/>
                  </a:cubicBezTo>
                  <a:lnTo>
                    <a:pt x="0" y="1124"/>
                  </a:lnTo>
                  <a:cubicBezTo>
                    <a:pt x="0" y="1124"/>
                    <a:pt x="224" y="1877"/>
                    <a:pt x="447" y="2407"/>
                  </a:cubicBezTo>
                  <a:cubicBezTo>
                    <a:pt x="642" y="2826"/>
                    <a:pt x="1507" y="3690"/>
                    <a:pt x="1926" y="3969"/>
                  </a:cubicBezTo>
                  <a:cubicBezTo>
                    <a:pt x="2177" y="4109"/>
                    <a:pt x="2762" y="4499"/>
                    <a:pt x="3627" y="5420"/>
                  </a:cubicBezTo>
                  <a:cubicBezTo>
                    <a:pt x="3650" y="5445"/>
                    <a:pt x="3681" y="5456"/>
                    <a:pt x="3718" y="5456"/>
                  </a:cubicBezTo>
                  <a:cubicBezTo>
                    <a:pt x="4349" y="5456"/>
                    <a:pt x="6864" y="2038"/>
                    <a:pt x="6389" y="1933"/>
                  </a:cubicBezTo>
                  <a:cubicBezTo>
                    <a:pt x="4548" y="1598"/>
                    <a:pt x="2790" y="147"/>
                    <a:pt x="2232" y="64"/>
                  </a:cubicBezTo>
                  <a:cubicBezTo>
                    <a:pt x="2157" y="48"/>
                    <a:pt x="2102" y="41"/>
                    <a:pt x="2060" y="41"/>
                  </a:cubicBezTo>
                  <a:cubicBezTo>
                    <a:pt x="1808" y="41"/>
                    <a:pt x="2066" y="291"/>
                    <a:pt x="1563" y="315"/>
                  </a:cubicBezTo>
                  <a:cubicBezTo>
                    <a:pt x="1563" y="315"/>
                    <a:pt x="1285" y="0"/>
                    <a:pt x="10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9"/>
            <p:cNvSpPr/>
            <p:nvPr/>
          </p:nvSpPr>
          <p:spPr>
            <a:xfrm>
              <a:off x="6856538" y="1473387"/>
              <a:ext cx="267041" cy="173146"/>
            </a:xfrm>
            <a:custGeom>
              <a:rect b="b" l="l" r="r" t="t"/>
              <a:pathLst>
                <a:path extrusionOk="0" h="3926" w="6055">
                  <a:moveTo>
                    <a:pt x="788" y="0"/>
                  </a:moveTo>
                  <a:cubicBezTo>
                    <a:pt x="552" y="0"/>
                    <a:pt x="291" y="30"/>
                    <a:pt x="1" y="103"/>
                  </a:cubicBezTo>
                  <a:cubicBezTo>
                    <a:pt x="1" y="103"/>
                    <a:pt x="29" y="549"/>
                    <a:pt x="1" y="996"/>
                  </a:cubicBezTo>
                  <a:cubicBezTo>
                    <a:pt x="726" y="1637"/>
                    <a:pt x="1312" y="1582"/>
                    <a:pt x="1730" y="1777"/>
                  </a:cubicBezTo>
                  <a:cubicBezTo>
                    <a:pt x="2623" y="2223"/>
                    <a:pt x="2512" y="2335"/>
                    <a:pt x="3070" y="2725"/>
                  </a:cubicBezTo>
                  <a:cubicBezTo>
                    <a:pt x="4158" y="3451"/>
                    <a:pt x="4492" y="3786"/>
                    <a:pt x="4716" y="3925"/>
                  </a:cubicBezTo>
                  <a:cubicBezTo>
                    <a:pt x="5050" y="3395"/>
                    <a:pt x="6055" y="1916"/>
                    <a:pt x="5692" y="1805"/>
                  </a:cubicBezTo>
                  <a:cubicBezTo>
                    <a:pt x="3851" y="1107"/>
                    <a:pt x="3293" y="1051"/>
                    <a:pt x="2651" y="717"/>
                  </a:cubicBezTo>
                  <a:cubicBezTo>
                    <a:pt x="2356" y="580"/>
                    <a:pt x="1820"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9"/>
            <p:cNvSpPr/>
            <p:nvPr/>
          </p:nvSpPr>
          <p:spPr>
            <a:xfrm>
              <a:off x="6785754" y="1459450"/>
              <a:ext cx="95085" cy="97863"/>
            </a:xfrm>
            <a:custGeom>
              <a:rect b="b" l="l" r="r" t="t"/>
              <a:pathLst>
                <a:path extrusionOk="0" h="2219" w="2156">
                  <a:moveTo>
                    <a:pt x="936" y="0"/>
                  </a:moveTo>
                  <a:cubicBezTo>
                    <a:pt x="936" y="0"/>
                    <a:pt x="0" y="2037"/>
                    <a:pt x="124" y="2037"/>
                  </a:cubicBezTo>
                  <a:cubicBezTo>
                    <a:pt x="125" y="2037"/>
                    <a:pt x="126" y="2037"/>
                    <a:pt x="127" y="2037"/>
                  </a:cubicBezTo>
                  <a:cubicBezTo>
                    <a:pt x="316" y="2021"/>
                    <a:pt x="550" y="1925"/>
                    <a:pt x="793" y="1925"/>
                  </a:cubicBezTo>
                  <a:cubicBezTo>
                    <a:pt x="980" y="1925"/>
                    <a:pt x="1172" y="1982"/>
                    <a:pt x="1355" y="2177"/>
                  </a:cubicBezTo>
                  <a:cubicBezTo>
                    <a:pt x="1383" y="2205"/>
                    <a:pt x="1412" y="2218"/>
                    <a:pt x="1442" y="2218"/>
                  </a:cubicBezTo>
                  <a:cubicBezTo>
                    <a:pt x="1780" y="2218"/>
                    <a:pt x="2156" y="500"/>
                    <a:pt x="1954" y="500"/>
                  </a:cubicBezTo>
                  <a:cubicBezTo>
                    <a:pt x="1950" y="500"/>
                    <a:pt x="1945" y="501"/>
                    <a:pt x="1940" y="503"/>
                  </a:cubicBezTo>
                  <a:cubicBezTo>
                    <a:pt x="1902" y="517"/>
                    <a:pt x="1863" y="524"/>
                    <a:pt x="1825" y="524"/>
                  </a:cubicBezTo>
                  <a:cubicBezTo>
                    <a:pt x="1497" y="524"/>
                    <a:pt x="1161" y="50"/>
                    <a:pt x="936"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9"/>
            <p:cNvSpPr/>
            <p:nvPr/>
          </p:nvSpPr>
          <p:spPr>
            <a:xfrm>
              <a:off x="6686744" y="1400441"/>
              <a:ext cx="164943" cy="157225"/>
            </a:xfrm>
            <a:custGeom>
              <a:rect b="b" l="l" r="r" t="t"/>
              <a:pathLst>
                <a:path extrusionOk="0" h="3565" w="3740">
                  <a:moveTo>
                    <a:pt x="1646" y="1"/>
                  </a:moveTo>
                  <a:cubicBezTo>
                    <a:pt x="1381" y="1"/>
                    <a:pt x="1116" y="102"/>
                    <a:pt x="865" y="334"/>
                  </a:cubicBezTo>
                  <a:cubicBezTo>
                    <a:pt x="838" y="334"/>
                    <a:pt x="838" y="362"/>
                    <a:pt x="810" y="390"/>
                  </a:cubicBezTo>
                  <a:cubicBezTo>
                    <a:pt x="84" y="1032"/>
                    <a:pt x="1" y="1701"/>
                    <a:pt x="865" y="2761"/>
                  </a:cubicBezTo>
                  <a:cubicBezTo>
                    <a:pt x="1321" y="3297"/>
                    <a:pt x="1862" y="3564"/>
                    <a:pt x="2287" y="3564"/>
                  </a:cubicBezTo>
                  <a:cubicBezTo>
                    <a:pt x="2460" y="3564"/>
                    <a:pt x="2614" y="3520"/>
                    <a:pt x="2735" y="3431"/>
                  </a:cubicBezTo>
                  <a:cubicBezTo>
                    <a:pt x="2790" y="3375"/>
                    <a:pt x="2930" y="3263"/>
                    <a:pt x="2930" y="3236"/>
                  </a:cubicBezTo>
                  <a:cubicBezTo>
                    <a:pt x="3627" y="2482"/>
                    <a:pt x="3739" y="1701"/>
                    <a:pt x="3069" y="892"/>
                  </a:cubicBezTo>
                  <a:cubicBezTo>
                    <a:pt x="2650" y="363"/>
                    <a:pt x="2147" y="1"/>
                    <a:pt x="1646"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9"/>
            <p:cNvSpPr/>
            <p:nvPr/>
          </p:nvSpPr>
          <p:spPr>
            <a:xfrm>
              <a:off x="6682245" y="1391665"/>
              <a:ext cx="187877" cy="113520"/>
            </a:xfrm>
            <a:custGeom>
              <a:rect b="b" l="l" r="r" t="t"/>
              <a:pathLst>
                <a:path extrusionOk="0" h="2574" w="4260">
                  <a:moveTo>
                    <a:pt x="2174" y="1"/>
                  </a:moveTo>
                  <a:cubicBezTo>
                    <a:pt x="1631" y="1"/>
                    <a:pt x="1077" y="268"/>
                    <a:pt x="856" y="449"/>
                  </a:cubicBezTo>
                  <a:cubicBezTo>
                    <a:pt x="549" y="673"/>
                    <a:pt x="382" y="784"/>
                    <a:pt x="214" y="1342"/>
                  </a:cubicBezTo>
                  <a:cubicBezTo>
                    <a:pt x="1" y="2009"/>
                    <a:pt x="552" y="2573"/>
                    <a:pt x="577" y="2573"/>
                  </a:cubicBezTo>
                  <a:cubicBezTo>
                    <a:pt x="578" y="2573"/>
                    <a:pt x="578" y="2572"/>
                    <a:pt x="577" y="2570"/>
                  </a:cubicBezTo>
                  <a:cubicBezTo>
                    <a:pt x="521" y="2291"/>
                    <a:pt x="549" y="1593"/>
                    <a:pt x="549" y="1593"/>
                  </a:cubicBezTo>
                  <a:lnTo>
                    <a:pt x="549" y="1593"/>
                  </a:lnTo>
                  <a:lnTo>
                    <a:pt x="661" y="1984"/>
                  </a:lnTo>
                  <a:lnTo>
                    <a:pt x="744" y="1314"/>
                  </a:lnTo>
                  <a:cubicBezTo>
                    <a:pt x="744" y="1314"/>
                    <a:pt x="856" y="1454"/>
                    <a:pt x="1107" y="1482"/>
                  </a:cubicBezTo>
                  <a:cubicBezTo>
                    <a:pt x="1181" y="1491"/>
                    <a:pt x="1249" y="1495"/>
                    <a:pt x="1309" y="1495"/>
                  </a:cubicBezTo>
                  <a:cubicBezTo>
                    <a:pt x="1613" y="1495"/>
                    <a:pt x="1749" y="1398"/>
                    <a:pt x="1749" y="1398"/>
                  </a:cubicBezTo>
                  <a:lnTo>
                    <a:pt x="1749" y="1398"/>
                  </a:lnTo>
                  <a:cubicBezTo>
                    <a:pt x="1749" y="1398"/>
                    <a:pt x="1717" y="1408"/>
                    <a:pt x="1667" y="1408"/>
                  </a:cubicBezTo>
                  <a:cubicBezTo>
                    <a:pt x="1575" y="1408"/>
                    <a:pt x="1419" y="1373"/>
                    <a:pt x="1274" y="1175"/>
                  </a:cubicBezTo>
                  <a:lnTo>
                    <a:pt x="1274" y="1175"/>
                  </a:lnTo>
                  <a:cubicBezTo>
                    <a:pt x="1693" y="1314"/>
                    <a:pt x="1860" y="1314"/>
                    <a:pt x="2000" y="1342"/>
                  </a:cubicBezTo>
                  <a:cubicBezTo>
                    <a:pt x="2167" y="1342"/>
                    <a:pt x="1386" y="1063"/>
                    <a:pt x="1386" y="1063"/>
                  </a:cubicBezTo>
                  <a:cubicBezTo>
                    <a:pt x="1386" y="1063"/>
                    <a:pt x="1518" y="990"/>
                    <a:pt x="1726" y="990"/>
                  </a:cubicBezTo>
                  <a:cubicBezTo>
                    <a:pt x="1923" y="990"/>
                    <a:pt x="2189" y="1056"/>
                    <a:pt x="2474" y="1314"/>
                  </a:cubicBezTo>
                  <a:cubicBezTo>
                    <a:pt x="2535" y="1213"/>
                    <a:pt x="2669" y="1082"/>
                    <a:pt x="2791" y="1082"/>
                  </a:cubicBezTo>
                  <a:cubicBezTo>
                    <a:pt x="2838" y="1082"/>
                    <a:pt x="2882" y="1101"/>
                    <a:pt x="2920" y="1147"/>
                  </a:cubicBezTo>
                  <a:cubicBezTo>
                    <a:pt x="3227" y="1537"/>
                    <a:pt x="3227" y="1816"/>
                    <a:pt x="3255" y="1928"/>
                  </a:cubicBezTo>
                  <a:cubicBezTo>
                    <a:pt x="3278" y="2042"/>
                    <a:pt x="3468" y="2342"/>
                    <a:pt x="3628" y="2342"/>
                  </a:cubicBezTo>
                  <a:cubicBezTo>
                    <a:pt x="3664" y="2342"/>
                    <a:pt x="3699" y="2327"/>
                    <a:pt x="3729" y="2291"/>
                  </a:cubicBezTo>
                  <a:cubicBezTo>
                    <a:pt x="3953" y="2040"/>
                    <a:pt x="4260" y="1370"/>
                    <a:pt x="4120" y="1119"/>
                  </a:cubicBezTo>
                  <a:lnTo>
                    <a:pt x="4120" y="1119"/>
                  </a:lnTo>
                  <a:cubicBezTo>
                    <a:pt x="4102" y="1243"/>
                    <a:pt x="3973" y="1333"/>
                    <a:pt x="3887" y="1333"/>
                  </a:cubicBezTo>
                  <a:cubicBezTo>
                    <a:pt x="3838" y="1333"/>
                    <a:pt x="3803" y="1302"/>
                    <a:pt x="3813" y="1231"/>
                  </a:cubicBezTo>
                  <a:cubicBezTo>
                    <a:pt x="3813" y="1175"/>
                    <a:pt x="4036" y="1063"/>
                    <a:pt x="3981" y="1063"/>
                  </a:cubicBezTo>
                  <a:cubicBezTo>
                    <a:pt x="3956" y="1070"/>
                    <a:pt x="3935" y="1073"/>
                    <a:pt x="3916" y="1073"/>
                  </a:cubicBezTo>
                  <a:cubicBezTo>
                    <a:pt x="3785" y="1073"/>
                    <a:pt x="3785" y="924"/>
                    <a:pt x="3785" y="924"/>
                  </a:cubicBezTo>
                  <a:cubicBezTo>
                    <a:pt x="3785" y="924"/>
                    <a:pt x="3255" y="394"/>
                    <a:pt x="2781" y="142"/>
                  </a:cubicBezTo>
                  <a:cubicBezTo>
                    <a:pt x="2594" y="41"/>
                    <a:pt x="2385" y="1"/>
                    <a:pt x="2174" y="1"/>
                  </a:cubicBezTo>
                  <a:close/>
                </a:path>
              </a:pathLst>
            </a:custGeom>
            <a:solidFill>
              <a:srgbClr val="DF5D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9"/>
            <p:cNvSpPr/>
            <p:nvPr/>
          </p:nvSpPr>
          <p:spPr>
            <a:xfrm>
              <a:off x="6828224" y="1539143"/>
              <a:ext cx="131734" cy="249620"/>
            </a:xfrm>
            <a:custGeom>
              <a:rect b="b" l="l" r="r" t="t"/>
              <a:pathLst>
                <a:path extrusionOk="0" h="5660" w="2987">
                  <a:moveTo>
                    <a:pt x="1711" y="1"/>
                  </a:moveTo>
                  <a:cubicBezTo>
                    <a:pt x="1650" y="1"/>
                    <a:pt x="1619" y="7"/>
                    <a:pt x="1619" y="7"/>
                  </a:cubicBezTo>
                  <a:cubicBezTo>
                    <a:pt x="1340" y="872"/>
                    <a:pt x="1508" y="1737"/>
                    <a:pt x="1480" y="2127"/>
                  </a:cubicBezTo>
                  <a:cubicBezTo>
                    <a:pt x="1424" y="2797"/>
                    <a:pt x="1061" y="3773"/>
                    <a:pt x="950" y="4108"/>
                  </a:cubicBezTo>
                  <a:cubicBezTo>
                    <a:pt x="838" y="4136"/>
                    <a:pt x="643" y="4220"/>
                    <a:pt x="587" y="4303"/>
                  </a:cubicBezTo>
                  <a:cubicBezTo>
                    <a:pt x="475" y="4415"/>
                    <a:pt x="57" y="4694"/>
                    <a:pt x="85" y="4778"/>
                  </a:cubicBezTo>
                  <a:cubicBezTo>
                    <a:pt x="92" y="4814"/>
                    <a:pt x="112" y="4827"/>
                    <a:pt x="140" y="4827"/>
                  </a:cubicBezTo>
                  <a:cubicBezTo>
                    <a:pt x="219" y="4827"/>
                    <a:pt x="357" y="4715"/>
                    <a:pt x="419" y="4694"/>
                  </a:cubicBezTo>
                  <a:lnTo>
                    <a:pt x="419" y="4694"/>
                  </a:lnTo>
                  <a:cubicBezTo>
                    <a:pt x="280" y="4861"/>
                    <a:pt x="1" y="5252"/>
                    <a:pt x="1" y="5308"/>
                  </a:cubicBezTo>
                  <a:cubicBezTo>
                    <a:pt x="6" y="5329"/>
                    <a:pt x="19" y="5338"/>
                    <a:pt x="37" y="5338"/>
                  </a:cubicBezTo>
                  <a:cubicBezTo>
                    <a:pt x="112" y="5338"/>
                    <a:pt x="279" y="5180"/>
                    <a:pt x="392" y="5112"/>
                  </a:cubicBezTo>
                  <a:lnTo>
                    <a:pt x="392" y="5112"/>
                  </a:lnTo>
                  <a:cubicBezTo>
                    <a:pt x="224" y="5252"/>
                    <a:pt x="57" y="5419"/>
                    <a:pt x="85" y="5475"/>
                  </a:cubicBezTo>
                  <a:cubicBezTo>
                    <a:pt x="92" y="5496"/>
                    <a:pt x="109" y="5505"/>
                    <a:pt x="133" y="5505"/>
                  </a:cubicBezTo>
                  <a:cubicBezTo>
                    <a:pt x="207" y="5505"/>
                    <a:pt x="343" y="5426"/>
                    <a:pt x="447" y="5363"/>
                  </a:cubicBezTo>
                  <a:lnTo>
                    <a:pt x="447" y="5363"/>
                  </a:lnTo>
                  <a:cubicBezTo>
                    <a:pt x="364" y="5447"/>
                    <a:pt x="308" y="5503"/>
                    <a:pt x="308" y="5559"/>
                  </a:cubicBezTo>
                  <a:cubicBezTo>
                    <a:pt x="314" y="5583"/>
                    <a:pt x="330" y="5592"/>
                    <a:pt x="353" y="5592"/>
                  </a:cubicBezTo>
                  <a:cubicBezTo>
                    <a:pt x="438" y="5592"/>
                    <a:pt x="617" y="5457"/>
                    <a:pt x="726" y="5391"/>
                  </a:cubicBezTo>
                  <a:lnTo>
                    <a:pt x="726" y="5391"/>
                  </a:lnTo>
                  <a:cubicBezTo>
                    <a:pt x="671" y="5475"/>
                    <a:pt x="587" y="5559"/>
                    <a:pt x="615" y="5615"/>
                  </a:cubicBezTo>
                  <a:cubicBezTo>
                    <a:pt x="623" y="5646"/>
                    <a:pt x="639" y="5660"/>
                    <a:pt x="663" y="5660"/>
                  </a:cubicBezTo>
                  <a:cubicBezTo>
                    <a:pt x="725" y="5660"/>
                    <a:pt x="837" y="5568"/>
                    <a:pt x="977" y="5447"/>
                  </a:cubicBezTo>
                  <a:cubicBezTo>
                    <a:pt x="1145" y="5308"/>
                    <a:pt x="1340" y="5140"/>
                    <a:pt x="1396" y="4973"/>
                  </a:cubicBezTo>
                  <a:cubicBezTo>
                    <a:pt x="1452" y="4889"/>
                    <a:pt x="1508" y="4778"/>
                    <a:pt x="1563" y="4666"/>
                  </a:cubicBezTo>
                  <a:cubicBezTo>
                    <a:pt x="1563" y="4610"/>
                    <a:pt x="1619" y="4582"/>
                    <a:pt x="1647" y="4527"/>
                  </a:cubicBezTo>
                  <a:cubicBezTo>
                    <a:pt x="2038" y="4024"/>
                    <a:pt x="2540" y="2657"/>
                    <a:pt x="2651" y="2378"/>
                  </a:cubicBezTo>
                  <a:cubicBezTo>
                    <a:pt x="2902" y="1765"/>
                    <a:pt x="2986" y="397"/>
                    <a:pt x="2428" y="174"/>
                  </a:cubicBezTo>
                  <a:cubicBezTo>
                    <a:pt x="2075" y="25"/>
                    <a:pt x="1833" y="1"/>
                    <a:pt x="1711"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9"/>
            <p:cNvSpPr/>
            <p:nvPr/>
          </p:nvSpPr>
          <p:spPr>
            <a:xfrm>
              <a:off x="6868843" y="1481281"/>
              <a:ext cx="105846" cy="127985"/>
            </a:xfrm>
            <a:custGeom>
              <a:rect b="b" l="l" r="r" t="t"/>
              <a:pathLst>
                <a:path extrusionOk="0" h="2902" w="2400">
                  <a:moveTo>
                    <a:pt x="639" y="0"/>
                  </a:moveTo>
                  <a:cubicBezTo>
                    <a:pt x="595" y="0"/>
                    <a:pt x="549" y="3"/>
                    <a:pt x="503" y="8"/>
                  </a:cubicBezTo>
                  <a:cubicBezTo>
                    <a:pt x="224" y="63"/>
                    <a:pt x="1" y="398"/>
                    <a:pt x="168" y="900"/>
                  </a:cubicBezTo>
                  <a:cubicBezTo>
                    <a:pt x="335" y="1403"/>
                    <a:pt x="503" y="2630"/>
                    <a:pt x="503" y="2630"/>
                  </a:cubicBezTo>
                  <a:cubicBezTo>
                    <a:pt x="767" y="2832"/>
                    <a:pt x="1052" y="2902"/>
                    <a:pt x="1320" y="2902"/>
                  </a:cubicBezTo>
                  <a:cubicBezTo>
                    <a:pt x="1903" y="2902"/>
                    <a:pt x="2400" y="2574"/>
                    <a:pt x="2400" y="2574"/>
                  </a:cubicBezTo>
                  <a:cubicBezTo>
                    <a:pt x="2400" y="2574"/>
                    <a:pt x="2085" y="0"/>
                    <a:pt x="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9"/>
            <p:cNvSpPr/>
            <p:nvPr/>
          </p:nvSpPr>
          <p:spPr>
            <a:xfrm>
              <a:off x="6451721" y="1984138"/>
              <a:ext cx="295354" cy="350483"/>
            </a:xfrm>
            <a:custGeom>
              <a:rect b="b" l="l" r="r" t="t"/>
              <a:pathLst>
                <a:path extrusionOk="0" h="7947" w="6697">
                  <a:moveTo>
                    <a:pt x="5980" y="1"/>
                  </a:moveTo>
                  <a:cubicBezTo>
                    <a:pt x="5640" y="1"/>
                    <a:pt x="5251" y="111"/>
                    <a:pt x="5134" y="212"/>
                  </a:cubicBezTo>
                  <a:cubicBezTo>
                    <a:pt x="4967" y="379"/>
                    <a:pt x="224" y="7075"/>
                    <a:pt x="224" y="7075"/>
                  </a:cubicBezTo>
                  <a:cubicBezTo>
                    <a:pt x="57" y="7382"/>
                    <a:pt x="1" y="7800"/>
                    <a:pt x="308" y="7940"/>
                  </a:cubicBezTo>
                  <a:cubicBezTo>
                    <a:pt x="317" y="7944"/>
                    <a:pt x="329" y="7947"/>
                    <a:pt x="344" y="7947"/>
                  </a:cubicBezTo>
                  <a:cubicBezTo>
                    <a:pt x="756" y="7947"/>
                    <a:pt x="3137" y="6071"/>
                    <a:pt x="3460" y="5289"/>
                  </a:cubicBezTo>
                  <a:cubicBezTo>
                    <a:pt x="3795" y="4452"/>
                    <a:pt x="4827" y="2667"/>
                    <a:pt x="5330" y="2053"/>
                  </a:cubicBezTo>
                  <a:cubicBezTo>
                    <a:pt x="5860" y="1467"/>
                    <a:pt x="6697" y="491"/>
                    <a:pt x="6501" y="184"/>
                  </a:cubicBezTo>
                  <a:cubicBezTo>
                    <a:pt x="6412" y="50"/>
                    <a:pt x="6207" y="1"/>
                    <a:pt x="59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9"/>
            <p:cNvSpPr/>
            <p:nvPr/>
          </p:nvSpPr>
          <p:spPr>
            <a:xfrm>
              <a:off x="6457896" y="1984932"/>
              <a:ext cx="280580" cy="332621"/>
            </a:xfrm>
            <a:custGeom>
              <a:rect b="b" l="l" r="r" t="t"/>
              <a:pathLst>
                <a:path extrusionOk="0" h="7542" w="6362">
                  <a:moveTo>
                    <a:pt x="5784" y="0"/>
                  </a:moveTo>
                  <a:cubicBezTo>
                    <a:pt x="5359" y="0"/>
                    <a:pt x="4694" y="298"/>
                    <a:pt x="4297" y="612"/>
                  </a:cubicBezTo>
                  <a:cubicBezTo>
                    <a:pt x="3767" y="1003"/>
                    <a:pt x="921" y="5383"/>
                    <a:pt x="921" y="5383"/>
                  </a:cubicBezTo>
                  <a:cubicBezTo>
                    <a:pt x="921" y="5383"/>
                    <a:pt x="0" y="7196"/>
                    <a:pt x="0" y="7503"/>
                  </a:cubicBezTo>
                  <a:cubicBezTo>
                    <a:pt x="3" y="7530"/>
                    <a:pt x="23" y="7542"/>
                    <a:pt x="58" y="7542"/>
                  </a:cubicBezTo>
                  <a:cubicBezTo>
                    <a:pt x="431" y="7542"/>
                    <a:pt x="2494" y="6148"/>
                    <a:pt x="2902" y="5383"/>
                  </a:cubicBezTo>
                  <a:cubicBezTo>
                    <a:pt x="3376" y="4546"/>
                    <a:pt x="4129" y="3039"/>
                    <a:pt x="4632" y="2286"/>
                  </a:cubicBezTo>
                  <a:cubicBezTo>
                    <a:pt x="5134" y="1533"/>
                    <a:pt x="6361" y="445"/>
                    <a:pt x="6110" y="110"/>
                  </a:cubicBezTo>
                  <a:cubicBezTo>
                    <a:pt x="6041" y="33"/>
                    <a:pt x="5925" y="0"/>
                    <a:pt x="5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9"/>
            <p:cNvSpPr/>
            <p:nvPr/>
          </p:nvSpPr>
          <p:spPr>
            <a:xfrm>
              <a:off x="6427112" y="1961469"/>
              <a:ext cx="254736" cy="278110"/>
            </a:xfrm>
            <a:custGeom>
              <a:rect b="b" l="l" r="r" t="t"/>
              <a:pathLst>
                <a:path extrusionOk="0" h="6306" w="5776">
                  <a:moveTo>
                    <a:pt x="3460" y="0"/>
                  </a:moveTo>
                  <a:cubicBezTo>
                    <a:pt x="2930" y="28"/>
                    <a:pt x="1507" y="698"/>
                    <a:pt x="782" y="1563"/>
                  </a:cubicBezTo>
                  <a:cubicBezTo>
                    <a:pt x="308" y="2121"/>
                    <a:pt x="1" y="3376"/>
                    <a:pt x="698" y="4632"/>
                  </a:cubicBezTo>
                  <a:cubicBezTo>
                    <a:pt x="1424" y="5915"/>
                    <a:pt x="2093" y="6305"/>
                    <a:pt x="2093" y="6305"/>
                  </a:cubicBezTo>
                  <a:cubicBezTo>
                    <a:pt x="2093" y="6305"/>
                    <a:pt x="4576" y="2232"/>
                    <a:pt x="5581" y="1200"/>
                  </a:cubicBezTo>
                  <a:cubicBezTo>
                    <a:pt x="5776" y="977"/>
                    <a:pt x="3935" y="0"/>
                    <a:pt x="34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9"/>
            <p:cNvSpPr/>
            <p:nvPr/>
          </p:nvSpPr>
          <p:spPr>
            <a:xfrm>
              <a:off x="6408677" y="2024227"/>
              <a:ext cx="180908" cy="233787"/>
            </a:xfrm>
            <a:custGeom>
              <a:rect b="b" l="l" r="r" t="t"/>
              <a:pathLst>
                <a:path extrusionOk="0" h="5301" w="4102">
                  <a:moveTo>
                    <a:pt x="1312" y="0"/>
                  </a:moveTo>
                  <a:cubicBezTo>
                    <a:pt x="809" y="614"/>
                    <a:pt x="0" y="2260"/>
                    <a:pt x="670" y="3487"/>
                  </a:cubicBezTo>
                  <a:cubicBezTo>
                    <a:pt x="1395" y="4743"/>
                    <a:pt x="2288" y="5301"/>
                    <a:pt x="2288" y="5301"/>
                  </a:cubicBezTo>
                  <a:cubicBezTo>
                    <a:pt x="2288" y="5301"/>
                    <a:pt x="3265" y="3683"/>
                    <a:pt x="4102" y="2427"/>
                  </a:cubicBezTo>
                  <a:cubicBezTo>
                    <a:pt x="3041" y="1897"/>
                    <a:pt x="1367" y="809"/>
                    <a:pt x="13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9"/>
            <p:cNvSpPr/>
            <p:nvPr/>
          </p:nvSpPr>
          <p:spPr>
            <a:xfrm>
              <a:off x="7027347" y="1003475"/>
              <a:ext cx="232023" cy="201372"/>
            </a:xfrm>
            <a:custGeom>
              <a:rect b="b" l="l" r="r" t="t"/>
              <a:pathLst>
                <a:path extrusionOk="0" h="4566" w="5261">
                  <a:moveTo>
                    <a:pt x="619" y="0"/>
                  </a:moveTo>
                  <a:cubicBezTo>
                    <a:pt x="0" y="0"/>
                    <a:pt x="731" y="2946"/>
                    <a:pt x="731" y="2946"/>
                  </a:cubicBezTo>
                  <a:cubicBezTo>
                    <a:pt x="1059" y="2939"/>
                    <a:pt x="1384" y="2911"/>
                    <a:pt x="1720" y="2911"/>
                  </a:cubicBezTo>
                  <a:cubicBezTo>
                    <a:pt x="2642" y="2911"/>
                    <a:pt x="3642" y="3118"/>
                    <a:pt x="4972" y="4509"/>
                  </a:cubicBezTo>
                  <a:cubicBezTo>
                    <a:pt x="5011" y="4548"/>
                    <a:pt x="5041" y="4566"/>
                    <a:pt x="5063" y="4566"/>
                  </a:cubicBezTo>
                  <a:cubicBezTo>
                    <a:pt x="5260" y="4566"/>
                    <a:pt x="4824" y="3108"/>
                    <a:pt x="4748" y="2304"/>
                  </a:cubicBezTo>
                  <a:cubicBezTo>
                    <a:pt x="4693" y="1523"/>
                    <a:pt x="4888" y="1440"/>
                    <a:pt x="4944" y="965"/>
                  </a:cubicBezTo>
                  <a:lnTo>
                    <a:pt x="4944" y="965"/>
                  </a:lnTo>
                  <a:cubicBezTo>
                    <a:pt x="4877" y="990"/>
                    <a:pt x="4759" y="1002"/>
                    <a:pt x="4603" y="1002"/>
                  </a:cubicBezTo>
                  <a:cubicBezTo>
                    <a:pt x="3718" y="1002"/>
                    <a:pt x="1621" y="618"/>
                    <a:pt x="815" y="73"/>
                  </a:cubicBezTo>
                  <a:cubicBezTo>
                    <a:pt x="738" y="23"/>
                    <a:pt x="673" y="0"/>
                    <a:pt x="619"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9"/>
            <p:cNvSpPr/>
            <p:nvPr/>
          </p:nvSpPr>
          <p:spPr>
            <a:xfrm>
              <a:off x="7178927" y="1034964"/>
              <a:ext cx="436835" cy="343603"/>
            </a:xfrm>
            <a:custGeom>
              <a:rect b="b" l="l" r="r" t="t"/>
              <a:pathLst>
                <a:path extrusionOk="0" h="7791" w="9905">
                  <a:moveTo>
                    <a:pt x="1822" y="0"/>
                  </a:moveTo>
                  <a:cubicBezTo>
                    <a:pt x="1070" y="0"/>
                    <a:pt x="474" y="112"/>
                    <a:pt x="474" y="112"/>
                  </a:cubicBezTo>
                  <a:lnTo>
                    <a:pt x="84" y="2539"/>
                  </a:lnTo>
                  <a:lnTo>
                    <a:pt x="0" y="3516"/>
                  </a:lnTo>
                  <a:cubicBezTo>
                    <a:pt x="0" y="3516"/>
                    <a:pt x="502" y="3683"/>
                    <a:pt x="1869" y="5831"/>
                  </a:cubicBezTo>
                  <a:cubicBezTo>
                    <a:pt x="2165" y="6281"/>
                    <a:pt x="2509" y="6416"/>
                    <a:pt x="2850" y="6416"/>
                  </a:cubicBezTo>
                  <a:cubicBezTo>
                    <a:pt x="3365" y="6416"/>
                    <a:pt x="3875" y="6110"/>
                    <a:pt x="4215" y="6110"/>
                  </a:cubicBezTo>
                  <a:cubicBezTo>
                    <a:pt x="4223" y="6110"/>
                    <a:pt x="4232" y="6110"/>
                    <a:pt x="4241" y="6110"/>
                  </a:cubicBezTo>
                  <a:cubicBezTo>
                    <a:pt x="5840" y="6188"/>
                    <a:pt x="7200" y="7790"/>
                    <a:pt x="7639" y="7790"/>
                  </a:cubicBezTo>
                  <a:cubicBezTo>
                    <a:pt x="7675" y="7790"/>
                    <a:pt x="7705" y="7779"/>
                    <a:pt x="7728" y="7756"/>
                  </a:cubicBezTo>
                  <a:cubicBezTo>
                    <a:pt x="8621" y="6780"/>
                    <a:pt x="9486" y="4325"/>
                    <a:pt x="9151" y="3822"/>
                  </a:cubicBezTo>
                  <a:cubicBezTo>
                    <a:pt x="8649" y="3097"/>
                    <a:pt x="9904" y="3627"/>
                    <a:pt x="7226" y="1925"/>
                  </a:cubicBezTo>
                  <a:cubicBezTo>
                    <a:pt x="4994" y="530"/>
                    <a:pt x="4604" y="419"/>
                    <a:pt x="3013" y="112"/>
                  </a:cubicBezTo>
                  <a:cubicBezTo>
                    <a:pt x="2613" y="28"/>
                    <a:pt x="2198"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9"/>
            <p:cNvSpPr/>
            <p:nvPr/>
          </p:nvSpPr>
          <p:spPr>
            <a:xfrm>
              <a:off x="6903287" y="885677"/>
              <a:ext cx="259676" cy="279522"/>
            </a:xfrm>
            <a:custGeom>
              <a:rect b="b" l="l" r="r" t="t"/>
              <a:pathLst>
                <a:path extrusionOk="0" h="6338" w="5888">
                  <a:moveTo>
                    <a:pt x="2877" y="1"/>
                  </a:moveTo>
                  <a:cubicBezTo>
                    <a:pt x="2356" y="1"/>
                    <a:pt x="1828" y="186"/>
                    <a:pt x="1340" y="512"/>
                  </a:cubicBezTo>
                  <a:cubicBezTo>
                    <a:pt x="168" y="1293"/>
                    <a:pt x="1" y="2604"/>
                    <a:pt x="1005" y="4083"/>
                  </a:cubicBezTo>
                  <a:cubicBezTo>
                    <a:pt x="1200" y="4362"/>
                    <a:pt x="1535" y="4557"/>
                    <a:pt x="1758" y="4780"/>
                  </a:cubicBezTo>
                  <a:cubicBezTo>
                    <a:pt x="1814" y="4948"/>
                    <a:pt x="2233" y="5561"/>
                    <a:pt x="2289" y="5785"/>
                  </a:cubicBezTo>
                  <a:cubicBezTo>
                    <a:pt x="2324" y="5843"/>
                    <a:pt x="2374" y="5867"/>
                    <a:pt x="2434" y="5867"/>
                  </a:cubicBezTo>
                  <a:cubicBezTo>
                    <a:pt x="2518" y="5867"/>
                    <a:pt x="2622" y="5821"/>
                    <a:pt x="2735" y="5757"/>
                  </a:cubicBezTo>
                  <a:cubicBezTo>
                    <a:pt x="3191" y="6078"/>
                    <a:pt x="3453" y="6337"/>
                    <a:pt x="3768" y="6337"/>
                  </a:cubicBezTo>
                  <a:cubicBezTo>
                    <a:pt x="3973" y="6337"/>
                    <a:pt x="4201" y="6227"/>
                    <a:pt x="4520" y="5952"/>
                  </a:cubicBezTo>
                  <a:cubicBezTo>
                    <a:pt x="5609" y="5059"/>
                    <a:pt x="5888" y="2688"/>
                    <a:pt x="4911" y="1209"/>
                  </a:cubicBezTo>
                  <a:cubicBezTo>
                    <a:pt x="4325" y="363"/>
                    <a:pt x="3607" y="1"/>
                    <a:pt x="2877" y="1"/>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9"/>
            <p:cNvSpPr/>
            <p:nvPr/>
          </p:nvSpPr>
          <p:spPr>
            <a:xfrm>
              <a:off x="6904522" y="870550"/>
              <a:ext cx="259676" cy="172926"/>
            </a:xfrm>
            <a:custGeom>
              <a:rect b="b" l="l" r="r" t="t"/>
              <a:pathLst>
                <a:path extrusionOk="0" h="3921" w="5888">
                  <a:moveTo>
                    <a:pt x="3441" y="1"/>
                  </a:moveTo>
                  <a:cubicBezTo>
                    <a:pt x="3015" y="1"/>
                    <a:pt x="2511" y="138"/>
                    <a:pt x="1898" y="464"/>
                  </a:cubicBezTo>
                  <a:cubicBezTo>
                    <a:pt x="1" y="1441"/>
                    <a:pt x="140" y="2891"/>
                    <a:pt x="447" y="3114"/>
                  </a:cubicBezTo>
                  <a:lnTo>
                    <a:pt x="2037" y="2780"/>
                  </a:lnTo>
                  <a:lnTo>
                    <a:pt x="3460" y="3087"/>
                  </a:lnTo>
                  <a:cubicBezTo>
                    <a:pt x="3460" y="3087"/>
                    <a:pt x="3488" y="2808"/>
                    <a:pt x="3655" y="2724"/>
                  </a:cubicBezTo>
                  <a:cubicBezTo>
                    <a:pt x="3687" y="2708"/>
                    <a:pt x="3719" y="2701"/>
                    <a:pt x="3750" y="2701"/>
                  </a:cubicBezTo>
                  <a:cubicBezTo>
                    <a:pt x="4046" y="2701"/>
                    <a:pt x="4295" y="3364"/>
                    <a:pt x="4269" y="3617"/>
                  </a:cubicBezTo>
                  <a:cubicBezTo>
                    <a:pt x="4241" y="3861"/>
                    <a:pt x="4671" y="3920"/>
                    <a:pt x="5095" y="3920"/>
                  </a:cubicBezTo>
                  <a:cubicBezTo>
                    <a:pt x="5494" y="3920"/>
                    <a:pt x="5887" y="3868"/>
                    <a:pt x="5887" y="3868"/>
                  </a:cubicBezTo>
                  <a:cubicBezTo>
                    <a:pt x="5887" y="3868"/>
                    <a:pt x="5832" y="1971"/>
                    <a:pt x="5162" y="1050"/>
                  </a:cubicBezTo>
                  <a:cubicBezTo>
                    <a:pt x="4730" y="456"/>
                    <a:pt x="4216" y="1"/>
                    <a:pt x="3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9"/>
            <p:cNvSpPr/>
            <p:nvPr/>
          </p:nvSpPr>
          <p:spPr>
            <a:xfrm>
              <a:off x="6890982" y="973220"/>
              <a:ext cx="177248" cy="109771"/>
            </a:xfrm>
            <a:custGeom>
              <a:rect b="b" l="l" r="r" t="t"/>
              <a:pathLst>
                <a:path extrusionOk="0" h="2489" w="4019">
                  <a:moveTo>
                    <a:pt x="2151" y="1"/>
                  </a:moveTo>
                  <a:cubicBezTo>
                    <a:pt x="1369" y="1"/>
                    <a:pt x="531" y="228"/>
                    <a:pt x="531" y="228"/>
                  </a:cubicBezTo>
                  <a:cubicBezTo>
                    <a:pt x="308" y="647"/>
                    <a:pt x="1" y="1038"/>
                    <a:pt x="559" y="1121"/>
                  </a:cubicBezTo>
                  <a:cubicBezTo>
                    <a:pt x="1145" y="1205"/>
                    <a:pt x="3656" y="1149"/>
                    <a:pt x="3879" y="2488"/>
                  </a:cubicBezTo>
                  <a:cubicBezTo>
                    <a:pt x="4018" y="2433"/>
                    <a:pt x="3935" y="842"/>
                    <a:pt x="3209" y="256"/>
                  </a:cubicBezTo>
                  <a:cubicBezTo>
                    <a:pt x="2959" y="64"/>
                    <a:pt x="2563" y="1"/>
                    <a:pt x="2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9"/>
            <p:cNvSpPr/>
            <p:nvPr/>
          </p:nvSpPr>
          <p:spPr>
            <a:xfrm>
              <a:off x="7017733" y="817230"/>
              <a:ext cx="136630" cy="168560"/>
            </a:xfrm>
            <a:custGeom>
              <a:rect b="b" l="l" r="r" t="t"/>
              <a:pathLst>
                <a:path extrusionOk="0" h="3822" w="3098">
                  <a:moveTo>
                    <a:pt x="1474" y="0"/>
                  </a:moveTo>
                  <a:cubicBezTo>
                    <a:pt x="909" y="0"/>
                    <a:pt x="238" y="586"/>
                    <a:pt x="84" y="1310"/>
                  </a:cubicBezTo>
                  <a:cubicBezTo>
                    <a:pt x="0" y="1785"/>
                    <a:pt x="865" y="1952"/>
                    <a:pt x="1423" y="2259"/>
                  </a:cubicBezTo>
                  <a:cubicBezTo>
                    <a:pt x="2009" y="2566"/>
                    <a:pt x="3097" y="3821"/>
                    <a:pt x="3097" y="3821"/>
                  </a:cubicBezTo>
                  <a:cubicBezTo>
                    <a:pt x="2930" y="2287"/>
                    <a:pt x="2372" y="501"/>
                    <a:pt x="1898" y="139"/>
                  </a:cubicBezTo>
                  <a:cubicBezTo>
                    <a:pt x="1773" y="43"/>
                    <a:pt x="1627" y="0"/>
                    <a:pt x="14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9"/>
            <p:cNvSpPr/>
            <p:nvPr/>
          </p:nvSpPr>
          <p:spPr>
            <a:xfrm>
              <a:off x="7028803" y="824330"/>
              <a:ext cx="62317" cy="48336"/>
            </a:xfrm>
            <a:custGeom>
              <a:rect b="b" l="l" r="r" t="t"/>
              <a:pathLst>
                <a:path extrusionOk="0" h="1096" w="1413">
                  <a:moveTo>
                    <a:pt x="1168" y="0"/>
                  </a:moveTo>
                  <a:cubicBezTo>
                    <a:pt x="1153" y="0"/>
                    <a:pt x="1135" y="2"/>
                    <a:pt x="1116" y="6"/>
                  </a:cubicBezTo>
                  <a:cubicBezTo>
                    <a:pt x="782" y="61"/>
                    <a:pt x="670" y="201"/>
                    <a:pt x="670" y="201"/>
                  </a:cubicBezTo>
                  <a:cubicBezTo>
                    <a:pt x="670" y="201"/>
                    <a:pt x="831" y="114"/>
                    <a:pt x="922" y="114"/>
                  </a:cubicBezTo>
                  <a:cubicBezTo>
                    <a:pt x="968" y="114"/>
                    <a:pt x="996" y="136"/>
                    <a:pt x="977" y="201"/>
                  </a:cubicBezTo>
                  <a:cubicBezTo>
                    <a:pt x="934" y="331"/>
                    <a:pt x="554" y="578"/>
                    <a:pt x="413" y="578"/>
                  </a:cubicBezTo>
                  <a:cubicBezTo>
                    <a:pt x="372" y="578"/>
                    <a:pt x="351" y="558"/>
                    <a:pt x="363" y="508"/>
                  </a:cubicBezTo>
                  <a:cubicBezTo>
                    <a:pt x="370" y="484"/>
                    <a:pt x="370" y="473"/>
                    <a:pt x="364" y="473"/>
                  </a:cubicBezTo>
                  <a:cubicBezTo>
                    <a:pt x="323" y="473"/>
                    <a:pt x="1" y="1010"/>
                    <a:pt x="1" y="1010"/>
                  </a:cubicBezTo>
                  <a:cubicBezTo>
                    <a:pt x="8" y="1069"/>
                    <a:pt x="61" y="1095"/>
                    <a:pt x="141" y="1095"/>
                  </a:cubicBezTo>
                  <a:cubicBezTo>
                    <a:pt x="360" y="1095"/>
                    <a:pt x="780" y="900"/>
                    <a:pt x="1005" y="675"/>
                  </a:cubicBezTo>
                  <a:cubicBezTo>
                    <a:pt x="1319" y="387"/>
                    <a:pt x="1412" y="0"/>
                    <a:pt x="1168" y="0"/>
                  </a:cubicBezTo>
                  <a:close/>
                </a:path>
              </a:pathLst>
            </a:custGeom>
            <a:solidFill>
              <a:srgbClr val="1E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9"/>
            <p:cNvSpPr/>
            <p:nvPr/>
          </p:nvSpPr>
          <p:spPr>
            <a:xfrm>
              <a:off x="6940201" y="1170050"/>
              <a:ext cx="360582" cy="480188"/>
            </a:xfrm>
            <a:custGeom>
              <a:rect b="b" l="l" r="r" t="t"/>
              <a:pathLst>
                <a:path extrusionOk="0" h="10888" w="8176">
                  <a:moveTo>
                    <a:pt x="6528" y="0"/>
                  </a:moveTo>
                  <a:cubicBezTo>
                    <a:pt x="6089" y="0"/>
                    <a:pt x="5720" y="62"/>
                    <a:pt x="5720" y="62"/>
                  </a:cubicBezTo>
                  <a:cubicBezTo>
                    <a:pt x="5553" y="592"/>
                    <a:pt x="4632" y="3075"/>
                    <a:pt x="3935" y="4637"/>
                  </a:cubicBezTo>
                  <a:cubicBezTo>
                    <a:pt x="3237" y="5837"/>
                    <a:pt x="2623" y="7260"/>
                    <a:pt x="2121" y="8125"/>
                  </a:cubicBezTo>
                  <a:cubicBezTo>
                    <a:pt x="1814" y="8320"/>
                    <a:pt x="1424" y="8376"/>
                    <a:pt x="1145" y="8627"/>
                  </a:cubicBezTo>
                  <a:cubicBezTo>
                    <a:pt x="838" y="8878"/>
                    <a:pt x="670" y="8934"/>
                    <a:pt x="391" y="9018"/>
                  </a:cubicBezTo>
                  <a:cubicBezTo>
                    <a:pt x="262" y="9069"/>
                    <a:pt x="324" y="9216"/>
                    <a:pt x="488" y="9216"/>
                  </a:cubicBezTo>
                  <a:cubicBezTo>
                    <a:pt x="502" y="9216"/>
                    <a:pt x="516" y="9215"/>
                    <a:pt x="531" y="9213"/>
                  </a:cubicBezTo>
                  <a:cubicBezTo>
                    <a:pt x="754" y="9185"/>
                    <a:pt x="1145" y="9185"/>
                    <a:pt x="1145" y="9185"/>
                  </a:cubicBezTo>
                  <a:lnTo>
                    <a:pt x="1145" y="9185"/>
                  </a:lnTo>
                  <a:cubicBezTo>
                    <a:pt x="1145" y="9185"/>
                    <a:pt x="894" y="9548"/>
                    <a:pt x="642" y="9743"/>
                  </a:cubicBezTo>
                  <a:cubicBezTo>
                    <a:pt x="363" y="9938"/>
                    <a:pt x="1" y="10273"/>
                    <a:pt x="168" y="10301"/>
                  </a:cubicBezTo>
                  <a:cubicBezTo>
                    <a:pt x="174" y="10303"/>
                    <a:pt x="182" y="10304"/>
                    <a:pt x="190" y="10304"/>
                  </a:cubicBezTo>
                  <a:cubicBezTo>
                    <a:pt x="293" y="10304"/>
                    <a:pt x="549" y="10147"/>
                    <a:pt x="782" y="9966"/>
                  </a:cubicBezTo>
                  <a:lnTo>
                    <a:pt x="782" y="9966"/>
                  </a:lnTo>
                  <a:cubicBezTo>
                    <a:pt x="475" y="10217"/>
                    <a:pt x="168" y="10524"/>
                    <a:pt x="224" y="10608"/>
                  </a:cubicBezTo>
                  <a:cubicBezTo>
                    <a:pt x="234" y="10618"/>
                    <a:pt x="250" y="10622"/>
                    <a:pt x="272" y="10622"/>
                  </a:cubicBezTo>
                  <a:cubicBezTo>
                    <a:pt x="369" y="10622"/>
                    <a:pt x="571" y="10527"/>
                    <a:pt x="754" y="10413"/>
                  </a:cubicBezTo>
                  <a:lnTo>
                    <a:pt x="754" y="10413"/>
                  </a:lnTo>
                  <a:cubicBezTo>
                    <a:pt x="587" y="10580"/>
                    <a:pt x="447" y="10719"/>
                    <a:pt x="531" y="10803"/>
                  </a:cubicBezTo>
                  <a:cubicBezTo>
                    <a:pt x="549" y="10815"/>
                    <a:pt x="573" y="10821"/>
                    <a:pt x="601" y="10821"/>
                  </a:cubicBezTo>
                  <a:cubicBezTo>
                    <a:pt x="700" y="10821"/>
                    <a:pt x="853" y="10751"/>
                    <a:pt x="1005" y="10664"/>
                  </a:cubicBezTo>
                  <a:lnTo>
                    <a:pt x="1005" y="10664"/>
                  </a:lnTo>
                  <a:cubicBezTo>
                    <a:pt x="921" y="10747"/>
                    <a:pt x="838" y="10803"/>
                    <a:pt x="838" y="10859"/>
                  </a:cubicBezTo>
                  <a:cubicBezTo>
                    <a:pt x="843" y="10878"/>
                    <a:pt x="865" y="10887"/>
                    <a:pt x="901" y="10887"/>
                  </a:cubicBezTo>
                  <a:cubicBezTo>
                    <a:pt x="1075" y="10887"/>
                    <a:pt x="1575" y="10671"/>
                    <a:pt x="2037" y="10301"/>
                  </a:cubicBezTo>
                  <a:cubicBezTo>
                    <a:pt x="2456" y="9966"/>
                    <a:pt x="2763" y="9297"/>
                    <a:pt x="2958" y="8878"/>
                  </a:cubicBezTo>
                  <a:cubicBezTo>
                    <a:pt x="3628" y="8153"/>
                    <a:pt x="5609" y="6088"/>
                    <a:pt x="5971" y="5363"/>
                  </a:cubicBezTo>
                  <a:cubicBezTo>
                    <a:pt x="6418" y="4470"/>
                    <a:pt x="8175" y="1513"/>
                    <a:pt x="7952" y="620"/>
                  </a:cubicBezTo>
                  <a:cubicBezTo>
                    <a:pt x="7824" y="110"/>
                    <a:pt x="7114" y="0"/>
                    <a:pt x="6528"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9"/>
            <p:cNvSpPr/>
            <p:nvPr/>
          </p:nvSpPr>
          <p:spPr>
            <a:xfrm>
              <a:off x="7150614" y="1061161"/>
              <a:ext cx="172308" cy="219939"/>
            </a:xfrm>
            <a:custGeom>
              <a:rect b="b" l="l" r="r" t="t"/>
              <a:pathLst>
                <a:path extrusionOk="0" h="4987" w="3907">
                  <a:moveTo>
                    <a:pt x="2064" y="0"/>
                  </a:moveTo>
                  <a:cubicBezTo>
                    <a:pt x="1476" y="0"/>
                    <a:pt x="1191" y="585"/>
                    <a:pt x="838" y="1443"/>
                  </a:cubicBezTo>
                  <a:cubicBezTo>
                    <a:pt x="168" y="3089"/>
                    <a:pt x="1" y="4623"/>
                    <a:pt x="1" y="4623"/>
                  </a:cubicBezTo>
                  <a:cubicBezTo>
                    <a:pt x="1" y="4623"/>
                    <a:pt x="2930" y="4735"/>
                    <a:pt x="3600" y="4986"/>
                  </a:cubicBezTo>
                  <a:cubicBezTo>
                    <a:pt x="3906" y="4484"/>
                    <a:pt x="3823" y="2196"/>
                    <a:pt x="3516" y="1248"/>
                  </a:cubicBezTo>
                  <a:cubicBezTo>
                    <a:pt x="3181" y="327"/>
                    <a:pt x="2707" y="104"/>
                    <a:pt x="2260" y="20"/>
                  </a:cubicBezTo>
                  <a:cubicBezTo>
                    <a:pt x="2191" y="7"/>
                    <a:pt x="2126" y="0"/>
                    <a:pt x="2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9"/>
            <p:cNvSpPr/>
            <p:nvPr/>
          </p:nvSpPr>
          <p:spPr>
            <a:xfrm>
              <a:off x="7426210" y="503396"/>
              <a:ext cx="1193590" cy="4136726"/>
            </a:xfrm>
            <a:custGeom>
              <a:rect b="b" l="l" r="r" t="t"/>
              <a:pathLst>
                <a:path extrusionOk="0" h="93798" w="27064">
                  <a:moveTo>
                    <a:pt x="1" y="1"/>
                  </a:moveTo>
                  <a:lnTo>
                    <a:pt x="1" y="93798"/>
                  </a:lnTo>
                  <a:lnTo>
                    <a:pt x="27063" y="93798"/>
                  </a:lnTo>
                  <a:lnTo>
                    <a:pt x="270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9"/>
            <p:cNvSpPr/>
            <p:nvPr/>
          </p:nvSpPr>
          <p:spPr>
            <a:xfrm>
              <a:off x="7968847" y="654756"/>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9"/>
            <p:cNvSpPr/>
            <p:nvPr/>
          </p:nvSpPr>
          <p:spPr>
            <a:xfrm>
              <a:off x="8054980" y="769202"/>
              <a:ext cx="269510" cy="119385"/>
            </a:xfrm>
            <a:custGeom>
              <a:rect b="b" l="l" r="r" t="t"/>
              <a:pathLst>
                <a:path extrusionOk="0" h="2707" w="6111">
                  <a:moveTo>
                    <a:pt x="5803" y="279"/>
                  </a:moveTo>
                  <a:lnTo>
                    <a:pt x="5803" y="2399"/>
                  </a:lnTo>
                  <a:lnTo>
                    <a:pt x="307" y="2399"/>
                  </a:lnTo>
                  <a:lnTo>
                    <a:pt x="307" y="279"/>
                  </a:lnTo>
                  <a:close/>
                  <a:moveTo>
                    <a:pt x="0" y="0"/>
                  </a:moveTo>
                  <a:lnTo>
                    <a:pt x="0" y="2706"/>
                  </a:lnTo>
                  <a:lnTo>
                    <a:pt x="6110" y="2706"/>
                  </a:lnTo>
                  <a:lnTo>
                    <a:pt x="6110" y="2539"/>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9"/>
            <p:cNvSpPr/>
            <p:nvPr/>
          </p:nvSpPr>
          <p:spPr>
            <a:xfrm>
              <a:off x="7792878" y="769202"/>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9"/>
            <p:cNvSpPr/>
            <p:nvPr/>
          </p:nvSpPr>
          <p:spPr>
            <a:xfrm>
              <a:off x="7529586" y="76920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9"/>
            <p:cNvSpPr/>
            <p:nvPr/>
          </p:nvSpPr>
          <p:spPr>
            <a:xfrm>
              <a:off x="8162016" y="882369"/>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9"/>
            <p:cNvSpPr/>
            <p:nvPr/>
          </p:nvSpPr>
          <p:spPr>
            <a:xfrm>
              <a:off x="7898724" y="882369"/>
              <a:ext cx="269510" cy="119385"/>
            </a:xfrm>
            <a:custGeom>
              <a:rect b="b" l="l" r="r" t="t"/>
              <a:pathLst>
                <a:path extrusionOk="0" h="2707" w="6111">
                  <a:moveTo>
                    <a:pt x="5803" y="280"/>
                  </a:moveTo>
                  <a:lnTo>
                    <a:pt x="5803" y="2428"/>
                  </a:lnTo>
                  <a:lnTo>
                    <a:pt x="307" y="2428"/>
                  </a:lnTo>
                  <a:lnTo>
                    <a:pt x="307" y="280"/>
                  </a:lnTo>
                  <a:close/>
                  <a:moveTo>
                    <a:pt x="0" y="1"/>
                  </a:moveTo>
                  <a:lnTo>
                    <a:pt x="0" y="2707"/>
                  </a:lnTo>
                  <a:lnTo>
                    <a:pt x="6110" y="2707"/>
                  </a:lnTo>
                  <a:lnTo>
                    <a:pt x="6110" y="2567"/>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9"/>
            <p:cNvSpPr/>
            <p:nvPr/>
          </p:nvSpPr>
          <p:spPr>
            <a:xfrm>
              <a:off x="7636623" y="882369"/>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9"/>
            <p:cNvSpPr/>
            <p:nvPr/>
          </p:nvSpPr>
          <p:spPr>
            <a:xfrm>
              <a:off x="8030370" y="989406"/>
              <a:ext cx="269510" cy="119430"/>
            </a:xfrm>
            <a:custGeom>
              <a:rect b="b" l="l" r="r" t="t"/>
              <a:pathLst>
                <a:path extrusionOk="0" h="2708" w="6111">
                  <a:moveTo>
                    <a:pt x="5803" y="280"/>
                  </a:moveTo>
                  <a:lnTo>
                    <a:pt x="5803" y="2400"/>
                  </a:lnTo>
                  <a:lnTo>
                    <a:pt x="307" y="2400"/>
                  </a:lnTo>
                  <a:lnTo>
                    <a:pt x="307" y="280"/>
                  </a:lnTo>
                  <a:close/>
                  <a:moveTo>
                    <a:pt x="0" y="1"/>
                  </a:moveTo>
                  <a:lnTo>
                    <a:pt x="0" y="2707"/>
                  </a:lnTo>
                  <a:lnTo>
                    <a:pt x="6110" y="2707"/>
                  </a:lnTo>
                  <a:lnTo>
                    <a:pt x="6110" y="2540"/>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p:nvPr/>
          </p:nvSpPr>
          <p:spPr>
            <a:xfrm>
              <a:off x="7768269" y="989406"/>
              <a:ext cx="268276" cy="119430"/>
            </a:xfrm>
            <a:custGeom>
              <a:rect b="b" l="l" r="r" t="t"/>
              <a:pathLst>
                <a:path extrusionOk="0" h="2708" w="6083">
                  <a:moveTo>
                    <a:pt x="5776" y="280"/>
                  </a:moveTo>
                  <a:lnTo>
                    <a:pt x="5776" y="2400"/>
                  </a:lnTo>
                  <a:lnTo>
                    <a:pt x="280" y="2400"/>
                  </a:lnTo>
                  <a:lnTo>
                    <a:pt x="280" y="280"/>
                  </a:lnTo>
                  <a:close/>
                  <a:moveTo>
                    <a:pt x="1" y="1"/>
                  </a:moveTo>
                  <a:lnTo>
                    <a:pt x="1" y="2707"/>
                  </a:lnTo>
                  <a:lnTo>
                    <a:pt x="6083" y="2707"/>
                  </a:lnTo>
                  <a:lnTo>
                    <a:pt x="6083" y="2540"/>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9"/>
            <p:cNvSpPr/>
            <p:nvPr/>
          </p:nvSpPr>
          <p:spPr>
            <a:xfrm>
              <a:off x="7504977" y="989406"/>
              <a:ext cx="268276" cy="119430"/>
            </a:xfrm>
            <a:custGeom>
              <a:rect b="b" l="l" r="r" t="t"/>
              <a:pathLst>
                <a:path extrusionOk="0" h="2708" w="6083">
                  <a:moveTo>
                    <a:pt x="5803" y="280"/>
                  </a:moveTo>
                  <a:lnTo>
                    <a:pt x="5803" y="2400"/>
                  </a:lnTo>
                  <a:lnTo>
                    <a:pt x="279" y="2400"/>
                  </a:lnTo>
                  <a:lnTo>
                    <a:pt x="279" y="280"/>
                  </a:lnTo>
                  <a:close/>
                  <a:moveTo>
                    <a:pt x="0" y="1"/>
                  </a:moveTo>
                  <a:lnTo>
                    <a:pt x="0" y="2707"/>
                  </a:lnTo>
                  <a:lnTo>
                    <a:pt x="6082" y="2707"/>
                  </a:lnTo>
                  <a:lnTo>
                    <a:pt x="6082" y="2540"/>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9"/>
            <p:cNvSpPr/>
            <p:nvPr/>
          </p:nvSpPr>
          <p:spPr>
            <a:xfrm>
              <a:off x="8125102" y="1102617"/>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9"/>
            <p:cNvSpPr/>
            <p:nvPr/>
          </p:nvSpPr>
          <p:spPr>
            <a:xfrm>
              <a:off x="7429915" y="654756"/>
              <a:ext cx="269510" cy="119385"/>
            </a:xfrm>
            <a:custGeom>
              <a:rect b="b" l="l" r="r" t="t"/>
              <a:pathLst>
                <a:path extrusionOk="0" h="2707" w="6111">
                  <a:moveTo>
                    <a:pt x="5804" y="307"/>
                  </a:moveTo>
                  <a:lnTo>
                    <a:pt x="5804" y="2428"/>
                  </a:lnTo>
                  <a:lnTo>
                    <a:pt x="308" y="2428"/>
                  </a:lnTo>
                  <a:lnTo>
                    <a:pt x="308" y="307"/>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9"/>
            <p:cNvSpPr/>
            <p:nvPr/>
          </p:nvSpPr>
          <p:spPr>
            <a:xfrm>
              <a:off x="7800288" y="545250"/>
              <a:ext cx="268276" cy="119385"/>
            </a:xfrm>
            <a:custGeom>
              <a:rect b="b" l="l" r="r" t="t"/>
              <a:pathLst>
                <a:path extrusionOk="0" h="2707" w="6083">
                  <a:moveTo>
                    <a:pt x="5775" y="307"/>
                  </a:moveTo>
                  <a:lnTo>
                    <a:pt x="5775"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9"/>
            <p:cNvSpPr/>
            <p:nvPr/>
          </p:nvSpPr>
          <p:spPr>
            <a:xfrm>
              <a:off x="7429915" y="1326569"/>
              <a:ext cx="269510" cy="119385"/>
            </a:xfrm>
            <a:custGeom>
              <a:rect b="b" l="l" r="r" t="t"/>
              <a:pathLst>
                <a:path extrusionOk="0" h="2707" w="6111">
                  <a:moveTo>
                    <a:pt x="5804" y="279"/>
                  </a:moveTo>
                  <a:lnTo>
                    <a:pt x="5804" y="2428"/>
                  </a:lnTo>
                  <a:lnTo>
                    <a:pt x="308" y="2428"/>
                  </a:lnTo>
                  <a:lnTo>
                    <a:pt x="308" y="279"/>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9"/>
            <p:cNvSpPr/>
            <p:nvPr/>
          </p:nvSpPr>
          <p:spPr>
            <a:xfrm>
              <a:off x="7636623" y="1102617"/>
              <a:ext cx="268276" cy="119385"/>
            </a:xfrm>
            <a:custGeom>
              <a:rect b="b" l="l" r="r" t="t"/>
              <a:pathLst>
                <a:path extrusionOk="0" h="2707" w="6083">
                  <a:moveTo>
                    <a:pt x="5804" y="280"/>
                  </a:moveTo>
                  <a:lnTo>
                    <a:pt x="5804" y="2428"/>
                  </a:lnTo>
                  <a:lnTo>
                    <a:pt x="280" y="2428"/>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9"/>
            <p:cNvSpPr/>
            <p:nvPr/>
          </p:nvSpPr>
          <p:spPr>
            <a:xfrm>
              <a:off x="8211235" y="1215828"/>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9"/>
            <p:cNvSpPr/>
            <p:nvPr/>
          </p:nvSpPr>
          <p:spPr>
            <a:xfrm>
              <a:off x="7949178" y="1215828"/>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9"/>
            <p:cNvSpPr/>
            <p:nvPr/>
          </p:nvSpPr>
          <p:spPr>
            <a:xfrm>
              <a:off x="7685842" y="1215828"/>
              <a:ext cx="268276" cy="119385"/>
            </a:xfrm>
            <a:custGeom>
              <a:rect b="b" l="l" r="r" t="t"/>
              <a:pathLst>
                <a:path extrusionOk="0" h="2707" w="6083">
                  <a:moveTo>
                    <a:pt x="5804" y="307"/>
                  </a:moveTo>
                  <a:lnTo>
                    <a:pt x="5804" y="2428"/>
                  </a:lnTo>
                  <a:lnTo>
                    <a:pt x="308" y="2428"/>
                  </a:lnTo>
                  <a:lnTo>
                    <a:pt x="308"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9"/>
            <p:cNvSpPr/>
            <p:nvPr/>
          </p:nvSpPr>
          <p:spPr>
            <a:xfrm>
              <a:off x="8318271" y="1330274"/>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9"/>
            <p:cNvSpPr/>
            <p:nvPr/>
          </p:nvSpPr>
          <p:spPr>
            <a:xfrm>
              <a:off x="8054980" y="1330274"/>
              <a:ext cx="269510" cy="119385"/>
            </a:xfrm>
            <a:custGeom>
              <a:rect b="b" l="l" r="r" t="t"/>
              <a:pathLst>
                <a:path extrusionOk="0" h="2707" w="6111">
                  <a:moveTo>
                    <a:pt x="5803" y="279"/>
                  </a:moveTo>
                  <a:lnTo>
                    <a:pt x="5803" y="2399"/>
                  </a:lnTo>
                  <a:lnTo>
                    <a:pt x="307" y="2399"/>
                  </a:lnTo>
                  <a:lnTo>
                    <a:pt x="307" y="279"/>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7792878" y="1330274"/>
              <a:ext cx="268276" cy="119385"/>
            </a:xfrm>
            <a:custGeom>
              <a:rect b="b" l="l" r="r" t="t"/>
              <a:pathLst>
                <a:path extrusionOk="0" h="2707" w="6083">
                  <a:moveTo>
                    <a:pt x="5804" y="279"/>
                  </a:moveTo>
                  <a:lnTo>
                    <a:pt x="5804" y="2399"/>
                  </a:lnTo>
                  <a:lnTo>
                    <a:pt x="280" y="2399"/>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9"/>
            <p:cNvSpPr/>
            <p:nvPr/>
          </p:nvSpPr>
          <p:spPr>
            <a:xfrm>
              <a:off x="8186625" y="1436076"/>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9"/>
            <p:cNvSpPr/>
            <p:nvPr/>
          </p:nvSpPr>
          <p:spPr>
            <a:xfrm>
              <a:off x="7924568" y="1436076"/>
              <a:ext cx="268276" cy="119385"/>
            </a:xfrm>
            <a:custGeom>
              <a:rect b="b" l="l" r="r" t="t"/>
              <a:pathLst>
                <a:path extrusionOk="0" h="2707" w="6083">
                  <a:moveTo>
                    <a:pt x="5775" y="307"/>
                  </a:moveTo>
                  <a:lnTo>
                    <a:pt x="5775"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9"/>
            <p:cNvSpPr/>
            <p:nvPr/>
          </p:nvSpPr>
          <p:spPr>
            <a:xfrm>
              <a:off x="7661232" y="1436076"/>
              <a:ext cx="268276" cy="119385"/>
            </a:xfrm>
            <a:custGeom>
              <a:rect b="b" l="l" r="r" t="t"/>
              <a:pathLst>
                <a:path extrusionOk="0" h="2707" w="6083">
                  <a:moveTo>
                    <a:pt x="5804" y="307"/>
                  </a:moveTo>
                  <a:lnTo>
                    <a:pt x="5804" y="2428"/>
                  </a:lnTo>
                  <a:lnTo>
                    <a:pt x="280" y="2428"/>
                  </a:lnTo>
                  <a:lnTo>
                    <a:pt x="280"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9"/>
            <p:cNvSpPr/>
            <p:nvPr/>
          </p:nvSpPr>
          <p:spPr>
            <a:xfrm>
              <a:off x="7988517" y="1664924"/>
              <a:ext cx="268276" cy="119385"/>
            </a:xfrm>
            <a:custGeom>
              <a:rect b="b" l="l" r="r" t="t"/>
              <a:pathLst>
                <a:path extrusionOk="0" h="2707" w="6083">
                  <a:moveTo>
                    <a:pt x="5776" y="280"/>
                  </a:moveTo>
                  <a:lnTo>
                    <a:pt x="5776" y="2400"/>
                  </a:lnTo>
                  <a:lnTo>
                    <a:pt x="280" y="2400"/>
                  </a:lnTo>
                  <a:lnTo>
                    <a:pt x="280"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9"/>
            <p:cNvSpPr/>
            <p:nvPr/>
          </p:nvSpPr>
          <p:spPr>
            <a:xfrm>
              <a:off x="8074649" y="1778135"/>
              <a:ext cx="269510" cy="119385"/>
            </a:xfrm>
            <a:custGeom>
              <a:rect b="b" l="l" r="r" t="t"/>
              <a:pathLst>
                <a:path extrusionOk="0" h="2707" w="6111">
                  <a:moveTo>
                    <a:pt x="5804" y="307"/>
                  </a:moveTo>
                  <a:lnTo>
                    <a:pt x="5804" y="2428"/>
                  </a:lnTo>
                  <a:lnTo>
                    <a:pt x="308" y="2428"/>
                  </a:lnTo>
                  <a:lnTo>
                    <a:pt x="308" y="307"/>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9"/>
            <p:cNvSpPr/>
            <p:nvPr/>
          </p:nvSpPr>
          <p:spPr>
            <a:xfrm>
              <a:off x="7812592" y="1778135"/>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9"/>
            <p:cNvSpPr/>
            <p:nvPr/>
          </p:nvSpPr>
          <p:spPr>
            <a:xfrm>
              <a:off x="7549256" y="1778135"/>
              <a:ext cx="268276" cy="119385"/>
            </a:xfrm>
            <a:custGeom>
              <a:rect b="b" l="l" r="r" t="t"/>
              <a:pathLst>
                <a:path extrusionOk="0" h="2707" w="6083">
                  <a:moveTo>
                    <a:pt x="5804" y="307"/>
                  </a:moveTo>
                  <a:lnTo>
                    <a:pt x="5804" y="2428"/>
                  </a:lnTo>
                  <a:lnTo>
                    <a:pt x="280" y="2428"/>
                  </a:lnTo>
                  <a:lnTo>
                    <a:pt x="280"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9"/>
            <p:cNvSpPr/>
            <p:nvPr/>
          </p:nvSpPr>
          <p:spPr>
            <a:xfrm>
              <a:off x="8181686" y="1892537"/>
              <a:ext cx="268276" cy="119430"/>
            </a:xfrm>
            <a:custGeom>
              <a:rect b="b" l="l" r="r" t="t"/>
              <a:pathLst>
                <a:path extrusionOk="0" h="2708" w="6083">
                  <a:moveTo>
                    <a:pt x="5804" y="280"/>
                  </a:moveTo>
                  <a:lnTo>
                    <a:pt x="5804" y="2400"/>
                  </a:lnTo>
                  <a:lnTo>
                    <a:pt x="280" y="2400"/>
                  </a:lnTo>
                  <a:lnTo>
                    <a:pt x="280" y="280"/>
                  </a:lnTo>
                  <a:close/>
                  <a:moveTo>
                    <a:pt x="1" y="1"/>
                  </a:moveTo>
                  <a:lnTo>
                    <a:pt x="1" y="2707"/>
                  </a:lnTo>
                  <a:lnTo>
                    <a:pt x="6083" y="2707"/>
                  </a:lnTo>
                  <a:lnTo>
                    <a:pt x="6083" y="2568"/>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a:off x="7918394" y="1892537"/>
              <a:ext cx="269510" cy="119430"/>
            </a:xfrm>
            <a:custGeom>
              <a:rect b="b" l="l" r="r" t="t"/>
              <a:pathLst>
                <a:path extrusionOk="0" h="2708" w="6111">
                  <a:moveTo>
                    <a:pt x="5804" y="280"/>
                  </a:moveTo>
                  <a:lnTo>
                    <a:pt x="5804" y="2400"/>
                  </a:lnTo>
                  <a:lnTo>
                    <a:pt x="307" y="2400"/>
                  </a:lnTo>
                  <a:lnTo>
                    <a:pt x="307" y="280"/>
                  </a:lnTo>
                  <a:close/>
                  <a:moveTo>
                    <a:pt x="1" y="1"/>
                  </a:moveTo>
                  <a:lnTo>
                    <a:pt x="1" y="2707"/>
                  </a:lnTo>
                  <a:lnTo>
                    <a:pt x="6110" y="2707"/>
                  </a:lnTo>
                  <a:lnTo>
                    <a:pt x="6110" y="2568"/>
                  </a:lnTo>
                  <a:lnTo>
                    <a:pt x="61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9"/>
            <p:cNvSpPr/>
            <p:nvPr/>
          </p:nvSpPr>
          <p:spPr>
            <a:xfrm>
              <a:off x="7656337" y="1892537"/>
              <a:ext cx="268276" cy="119430"/>
            </a:xfrm>
            <a:custGeom>
              <a:rect b="b" l="l" r="r" t="t"/>
              <a:pathLst>
                <a:path extrusionOk="0" h="2708" w="6083">
                  <a:moveTo>
                    <a:pt x="5775" y="280"/>
                  </a:moveTo>
                  <a:lnTo>
                    <a:pt x="5775" y="2400"/>
                  </a:lnTo>
                  <a:lnTo>
                    <a:pt x="279" y="2400"/>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9"/>
            <p:cNvSpPr/>
            <p:nvPr/>
          </p:nvSpPr>
          <p:spPr>
            <a:xfrm>
              <a:off x="8050040" y="1998383"/>
              <a:ext cx="268276" cy="119385"/>
            </a:xfrm>
            <a:custGeom>
              <a:rect b="b" l="l" r="r" t="t"/>
              <a:pathLst>
                <a:path extrusionOk="0" h="2707" w="6083">
                  <a:moveTo>
                    <a:pt x="5804" y="307"/>
                  </a:moveTo>
                  <a:lnTo>
                    <a:pt x="5804"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p:nvPr/>
          </p:nvSpPr>
          <p:spPr>
            <a:xfrm>
              <a:off x="7786748" y="1998383"/>
              <a:ext cx="269510" cy="119385"/>
            </a:xfrm>
            <a:custGeom>
              <a:rect b="b" l="l" r="r" t="t"/>
              <a:pathLst>
                <a:path extrusionOk="0" h="2707" w="6111">
                  <a:moveTo>
                    <a:pt x="5803" y="307"/>
                  </a:moveTo>
                  <a:lnTo>
                    <a:pt x="5803" y="2427"/>
                  </a:lnTo>
                  <a:lnTo>
                    <a:pt x="307" y="2427"/>
                  </a:lnTo>
                  <a:lnTo>
                    <a:pt x="307" y="307"/>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9"/>
            <p:cNvSpPr/>
            <p:nvPr/>
          </p:nvSpPr>
          <p:spPr>
            <a:xfrm>
              <a:off x="7524647" y="1998383"/>
              <a:ext cx="268276" cy="119385"/>
            </a:xfrm>
            <a:custGeom>
              <a:rect b="b" l="l" r="r" t="t"/>
              <a:pathLst>
                <a:path extrusionOk="0" h="2707" w="6083">
                  <a:moveTo>
                    <a:pt x="5804" y="307"/>
                  </a:moveTo>
                  <a:lnTo>
                    <a:pt x="5804"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9"/>
            <p:cNvSpPr/>
            <p:nvPr/>
          </p:nvSpPr>
          <p:spPr>
            <a:xfrm>
              <a:off x="8144772" y="2112785"/>
              <a:ext cx="268276" cy="119430"/>
            </a:xfrm>
            <a:custGeom>
              <a:rect b="b" l="l" r="r" t="t"/>
              <a:pathLst>
                <a:path extrusionOk="0" h="2708" w="6083">
                  <a:moveTo>
                    <a:pt x="5776" y="280"/>
                  </a:moveTo>
                  <a:lnTo>
                    <a:pt x="5776" y="2400"/>
                  </a:lnTo>
                  <a:lnTo>
                    <a:pt x="280" y="2400"/>
                  </a:lnTo>
                  <a:lnTo>
                    <a:pt x="280" y="280"/>
                  </a:lnTo>
                  <a:close/>
                  <a:moveTo>
                    <a:pt x="1" y="1"/>
                  </a:moveTo>
                  <a:lnTo>
                    <a:pt x="1" y="2707"/>
                  </a:lnTo>
                  <a:lnTo>
                    <a:pt x="6083" y="2707"/>
                  </a:lnTo>
                  <a:lnTo>
                    <a:pt x="6083" y="2568"/>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9"/>
            <p:cNvSpPr/>
            <p:nvPr/>
          </p:nvSpPr>
          <p:spPr>
            <a:xfrm>
              <a:off x="7449629" y="1664924"/>
              <a:ext cx="268231" cy="119385"/>
            </a:xfrm>
            <a:custGeom>
              <a:rect b="b" l="l" r="r" t="t"/>
              <a:pathLst>
                <a:path extrusionOk="0" h="2707" w="6082">
                  <a:moveTo>
                    <a:pt x="5803" y="280"/>
                  </a:moveTo>
                  <a:lnTo>
                    <a:pt x="5803" y="2400"/>
                  </a:lnTo>
                  <a:lnTo>
                    <a:pt x="307" y="2400"/>
                  </a:lnTo>
                  <a:lnTo>
                    <a:pt x="307" y="280"/>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9"/>
            <p:cNvSpPr/>
            <p:nvPr/>
          </p:nvSpPr>
          <p:spPr>
            <a:xfrm>
              <a:off x="7818722" y="1555417"/>
              <a:ext cx="269510" cy="119385"/>
            </a:xfrm>
            <a:custGeom>
              <a:rect b="b" l="l" r="r" t="t"/>
              <a:pathLst>
                <a:path extrusionOk="0" h="2707" w="6111">
                  <a:moveTo>
                    <a:pt x="5804" y="307"/>
                  </a:moveTo>
                  <a:lnTo>
                    <a:pt x="5804" y="2428"/>
                  </a:lnTo>
                  <a:lnTo>
                    <a:pt x="308" y="2428"/>
                  </a:lnTo>
                  <a:lnTo>
                    <a:pt x="308" y="307"/>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9"/>
            <p:cNvSpPr/>
            <p:nvPr/>
          </p:nvSpPr>
          <p:spPr>
            <a:xfrm>
              <a:off x="7449629" y="2336737"/>
              <a:ext cx="268231" cy="119385"/>
            </a:xfrm>
            <a:custGeom>
              <a:rect b="b" l="l" r="r" t="t"/>
              <a:pathLst>
                <a:path extrusionOk="0" h="2707" w="6082">
                  <a:moveTo>
                    <a:pt x="5803" y="279"/>
                  </a:moveTo>
                  <a:lnTo>
                    <a:pt x="5803" y="2400"/>
                  </a:lnTo>
                  <a:lnTo>
                    <a:pt x="307" y="2400"/>
                  </a:lnTo>
                  <a:lnTo>
                    <a:pt x="307" y="279"/>
                  </a:lnTo>
                  <a:close/>
                  <a:moveTo>
                    <a:pt x="0" y="0"/>
                  </a:moveTo>
                  <a:lnTo>
                    <a:pt x="0" y="2707"/>
                  </a:lnTo>
                  <a:lnTo>
                    <a:pt x="6082" y="2707"/>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9"/>
            <p:cNvSpPr/>
            <p:nvPr/>
          </p:nvSpPr>
          <p:spPr>
            <a:xfrm>
              <a:off x="7656337" y="2112785"/>
              <a:ext cx="268276" cy="119430"/>
            </a:xfrm>
            <a:custGeom>
              <a:rect b="b" l="l" r="r" t="t"/>
              <a:pathLst>
                <a:path extrusionOk="0" h="2708" w="6083">
                  <a:moveTo>
                    <a:pt x="5775" y="280"/>
                  </a:moveTo>
                  <a:lnTo>
                    <a:pt x="5775" y="2400"/>
                  </a:lnTo>
                  <a:lnTo>
                    <a:pt x="279" y="2400"/>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8230904" y="2225996"/>
              <a:ext cx="269510" cy="119385"/>
            </a:xfrm>
            <a:custGeom>
              <a:rect b="b" l="l" r="r" t="t"/>
              <a:pathLst>
                <a:path extrusionOk="0" h="2707" w="6111">
                  <a:moveTo>
                    <a:pt x="5804" y="307"/>
                  </a:moveTo>
                  <a:lnTo>
                    <a:pt x="5804" y="2428"/>
                  </a:lnTo>
                  <a:lnTo>
                    <a:pt x="308" y="2428"/>
                  </a:lnTo>
                  <a:lnTo>
                    <a:pt x="308" y="307"/>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7968847" y="2225996"/>
              <a:ext cx="268276" cy="119385"/>
            </a:xfrm>
            <a:custGeom>
              <a:rect b="b" l="l" r="r" t="t"/>
              <a:pathLst>
                <a:path extrusionOk="0" h="2707" w="6083">
                  <a:moveTo>
                    <a:pt x="5803" y="307"/>
                  </a:moveTo>
                  <a:lnTo>
                    <a:pt x="5803" y="2428"/>
                  </a:lnTo>
                  <a:lnTo>
                    <a:pt x="279" y="2428"/>
                  </a:lnTo>
                  <a:lnTo>
                    <a:pt x="279" y="307"/>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7705555" y="2225996"/>
              <a:ext cx="268276" cy="119385"/>
            </a:xfrm>
            <a:custGeom>
              <a:rect b="b" l="l" r="r" t="t"/>
              <a:pathLst>
                <a:path extrusionOk="0" h="2707" w="6083">
                  <a:moveTo>
                    <a:pt x="5803" y="307"/>
                  </a:moveTo>
                  <a:lnTo>
                    <a:pt x="5803" y="2428"/>
                  </a:lnTo>
                  <a:lnTo>
                    <a:pt x="279" y="2428"/>
                  </a:lnTo>
                  <a:lnTo>
                    <a:pt x="279" y="307"/>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9"/>
            <p:cNvSpPr/>
            <p:nvPr/>
          </p:nvSpPr>
          <p:spPr>
            <a:xfrm>
              <a:off x="8337985" y="234044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p:nvPr/>
          </p:nvSpPr>
          <p:spPr>
            <a:xfrm>
              <a:off x="8074649" y="2340442"/>
              <a:ext cx="269510" cy="119385"/>
            </a:xfrm>
            <a:custGeom>
              <a:rect b="b" l="l" r="r" t="t"/>
              <a:pathLst>
                <a:path extrusionOk="0" h="2707" w="6111">
                  <a:moveTo>
                    <a:pt x="5804" y="279"/>
                  </a:moveTo>
                  <a:lnTo>
                    <a:pt x="5804" y="2399"/>
                  </a:lnTo>
                  <a:lnTo>
                    <a:pt x="308" y="2399"/>
                  </a:lnTo>
                  <a:lnTo>
                    <a:pt x="308" y="279"/>
                  </a:lnTo>
                  <a:close/>
                  <a:moveTo>
                    <a:pt x="1" y="0"/>
                  </a:moveTo>
                  <a:lnTo>
                    <a:pt x="1" y="2706"/>
                  </a:lnTo>
                  <a:lnTo>
                    <a:pt x="6111" y="2706"/>
                  </a:lnTo>
                  <a:lnTo>
                    <a:pt x="6111" y="2539"/>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9"/>
            <p:cNvSpPr/>
            <p:nvPr/>
          </p:nvSpPr>
          <p:spPr>
            <a:xfrm>
              <a:off x="7812592" y="2340442"/>
              <a:ext cx="268276" cy="119385"/>
            </a:xfrm>
            <a:custGeom>
              <a:rect b="b" l="l" r="r" t="t"/>
              <a:pathLst>
                <a:path extrusionOk="0" h="2707" w="6083">
                  <a:moveTo>
                    <a:pt x="5803" y="279"/>
                  </a:moveTo>
                  <a:lnTo>
                    <a:pt x="5803" y="2399"/>
                  </a:lnTo>
                  <a:lnTo>
                    <a:pt x="279" y="2399"/>
                  </a:lnTo>
                  <a:lnTo>
                    <a:pt x="279" y="279"/>
                  </a:lnTo>
                  <a:close/>
                  <a:moveTo>
                    <a:pt x="0" y="0"/>
                  </a:moveTo>
                  <a:lnTo>
                    <a:pt x="0" y="2706"/>
                  </a:lnTo>
                  <a:lnTo>
                    <a:pt x="6082" y="2706"/>
                  </a:lnTo>
                  <a:lnTo>
                    <a:pt x="6082" y="2539"/>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9"/>
            <p:cNvSpPr/>
            <p:nvPr/>
          </p:nvSpPr>
          <p:spPr>
            <a:xfrm>
              <a:off x="8206295" y="2446244"/>
              <a:ext cx="268276" cy="119385"/>
            </a:xfrm>
            <a:custGeom>
              <a:rect b="b" l="l" r="r" t="t"/>
              <a:pathLst>
                <a:path extrusionOk="0" h="2707" w="6083">
                  <a:moveTo>
                    <a:pt x="5804" y="307"/>
                  </a:moveTo>
                  <a:lnTo>
                    <a:pt x="5804" y="2428"/>
                  </a:lnTo>
                  <a:lnTo>
                    <a:pt x="308" y="2428"/>
                  </a:lnTo>
                  <a:lnTo>
                    <a:pt x="308" y="307"/>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a:off x="7943003" y="2446244"/>
              <a:ext cx="269510" cy="119385"/>
            </a:xfrm>
            <a:custGeom>
              <a:rect b="b" l="l" r="r" t="t"/>
              <a:pathLst>
                <a:path extrusionOk="0" h="2707" w="6111">
                  <a:moveTo>
                    <a:pt x="5804" y="307"/>
                  </a:moveTo>
                  <a:lnTo>
                    <a:pt x="5804" y="2428"/>
                  </a:lnTo>
                  <a:lnTo>
                    <a:pt x="307" y="2428"/>
                  </a:lnTo>
                  <a:lnTo>
                    <a:pt x="307" y="307"/>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7680946" y="2446244"/>
              <a:ext cx="268276" cy="119385"/>
            </a:xfrm>
            <a:custGeom>
              <a:rect b="b" l="l" r="r" t="t"/>
              <a:pathLst>
                <a:path extrusionOk="0" h="2707" w="6083">
                  <a:moveTo>
                    <a:pt x="5803" y="307"/>
                  </a:moveTo>
                  <a:lnTo>
                    <a:pt x="5803" y="2428"/>
                  </a:lnTo>
                  <a:lnTo>
                    <a:pt x="279" y="2428"/>
                  </a:lnTo>
                  <a:lnTo>
                    <a:pt x="279" y="307"/>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a:off x="8211235" y="2667726"/>
              <a:ext cx="269510" cy="119385"/>
            </a:xfrm>
            <a:custGeom>
              <a:rect b="b" l="l" r="r" t="t"/>
              <a:pathLst>
                <a:path extrusionOk="0" h="2707" w="6111">
                  <a:moveTo>
                    <a:pt x="5804" y="279"/>
                  </a:moveTo>
                  <a:lnTo>
                    <a:pt x="5804" y="2400"/>
                  </a:lnTo>
                  <a:lnTo>
                    <a:pt x="307" y="2400"/>
                  </a:lnTo>
                  <a:lnTo>
                    <a:pt x="307" y="279"/>
                  </a:lnTo>
                  <a:close/>
                  <a:moveTo>
                    <a:pt x="1" y="0"/>
                  </a:moveTo>
                  <a:lnTo>
                    <a:pt x="1"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9"/>
            <p:cNvSpPr/>
            <p:nvPr/>
          </p:nvSpPr>
          <p:spPr>
            <a:xfrm>
              <a:off x="8298602" y="2780938"/>
              <a:ext cx="268276" cy="119385"/>
            </a:xfrm>
            <a:custGeom>
              <a:rect b="b" l="l" r="r" t="t"/>
              <a:pathLst>
                <a:path extrusionOk="0" h="2707" w="6083">
                  <a:moveTo>
                    <a:pt x="5803" y="307"/>
                  </a:moveTo>
                  <a:lnTo>
                    <a:pt x="5803" y="2427"/>
                  </a:lnTo>
                  <a:lnTo>
                    <a:pt x="307" y="2427"/>
                  </a:lnTo>
                  <a:lnTo>
                    <a:pt x="307"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9"/>
            <p:cNvSpPr/>
            <p:nvPr/>
          </p:nvSpPr>
          <p:spPr>
            <a:xfrm>
              <a:off x="8036501" y="2780938"/>
              <a:ext cx="268276" cy="119385"/>
            </a:xfrm>
            <a:custGeom>
              <a:rect b="b" l="l" r="r" t="t"/>
              <a:pathLst>
                <a:path extrusionOk="0" h="2707" w="6083">
                  <a:moveTo>
                    <a:pt x="5776" y="307"/>
                  </a:moveTo>
                  <a:lnTo>
                    <a:pt x="5776" y="2427"/>
                  </a:lnTo>
                  <a:lnTo>
                    <a:pt x="280" y="2427"/>
                  </a:lnTo>
                  <a:lnTo>
                    <a:pt x="280" y="307"/>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9"/>
            <p:cNvSpPr/>
            <p:nvPr/>
          </p:nvSpPr>
          <p:spPr>
            <a:xfrm>
              <a:off x="7773209" y="2780938"/>
              <a:ext cx="268276" cy="119385"/>
            </a:xfrm>
            <a:custGeom>
              <a:rect b="b" l="l" r="r" t="t"/>
              <a:pathLst>
                <a:path extrusionOk="0" h="2707" w="6083">
                  <a:moveTo>
                    <a:pt x="5803" y="307"/>
                  </a:moveTo>
                  <a:lnTo>
                    <a:pt x="5803" y="2427"/>
                  </a:lnTo>
                  <a:lnTo>
                    <a:pt x="279" y="2427"/>
                  </a:lnTo>
                  <a:lnTo>
                    <a:pt x="279"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9"/>
            <p:cNvSpPr/>
            <p:nvPr/>
          </p:nvSpPr>
          <p:spPr>
            <a:xfrm>
              <a:off x="8405638" y="2895339"/>
              <a:ext cx="212927" cy="119385"/>
            </a:xfrm>
            <a:custGeom>
              <a:rect b="b" l="l" r="r" t="t"/>
              <a:pathLst>
                <a:path extrusionOk="0" h="2707" w="4828">
                  <a:moveTo>
                    <a:pt x="4520" y="280"/>
                  </a:moveTo>
                  <a:lnTo>
                    <a:pt x="4520" y="2400"/>
                  </a:lnTo>
                  <a:lnTo>
                    <a:pt x="280" y="2400"/>
                  </a:lnTo>
                  <a:lnTo>
                    <a:pt x="280" y="280"/>
                  </a:lnTo>
                  <a:close/>
                  <a:moveTo>
                    <a:pt x="1" y="1"/>
                  </a:moveTo>
                  <a:lnTo>
                    <a:pt x="1" y="2707"/>
                  </a:lnTo>
                  <a:lnTo>
                    <a:pt x="4827" y="2707"/>
                  </a:lnTo>
                  <a:lnTo>
                    <a:pt x="4827" y="2539"/>
                  </a:lnTo>
                  <a:lnTo>
                    <a:pt x="48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9"/>
            <p:cNvSpPr/>
            <p:nvPr/>
          </p:nvSpPr>
          <p:spPr>
            <a:xfrm>
              <a:off x="8142347" y="2895339"/>
              <a:ext cx="268276" cy="119385"/>
            </a:xfrm>
            <a:custGeom>
              <a:rect b="b" l="l" r="r" t="t"/>
              <a:pathLst>
                <a:path extrusionOk="0" h="2707" w="6083">
                  <a:moveTo>
                    <a:pt x="5803" y="280"/>
                  </a:moveTo>
                  <a:lnTo>
                    <a:pt x="5803" y="2400"/>
                  </a:lnTo>
                  <a:lnTo>
                    <a:pt x="307" y="2400"/>
                  </a:lnTo>
                  <a:lnTo>
                    <a:pt x="307" y="280"/>
                  </a:lnTo>
                  <a:close/>
                  <a:moveTo>
                    <a:pt x="0" y="1"/>
                  </a:moveTo>
                  <a:lnTo>
                    <a:pt x="0" y="2707"/>
                  </a:lnTo>
                  <a:lnTo>
                    <a:pt x="6082" y="2707"/>
                  </a:lnTo>
                  <a:lnTo>
                    <a:pt x="6082" y="2539"/>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9"/>
            <p:cNvSpPr/>
            <p:nvPr/>
          </p:nvSpPr>
          <p:spPr>
            <a:xfrm>
              <a:off x="7879011" y="2895339"/>
              <a:ext cx="269510" cy="119385"/>
            </a:xfrm>
            <a:custGeom>
              <a:rect b="b" l="l" r="r" t="t"/>
              <a:pathLst>
                <a:path extrusionOk="0" h="2707" w="6111">
                  <a:moveTo>
                    <a:pt x="5804" y="280"/>
                  </a:moveTo>
                  <a:lnTo>
                    <a:pt x="5804" y="2400"/>
                  </a:lnTo>
                  <a:lnTo>
                    <a:pt x="308" y="2400"/>
                  </a:lnTo>
                  <a:lnTo>
                    <a:pt x="308" y="280"/>
                  </a:lnTo>
                  <a:close/>
                  <a:moveTo>
                    <a:pt x="1" y="1"/>
                  </a:moveTo>
                  <a:lnTo>
                    <a:pt x="1" y="2707"/>
                  </a:lnTo>
                  <a:lnTo>
                    <a:pt x="6111" y="2707"/>
                  </a:lnTo>
                  <a:lnTo>
                    <a:pt x="6111" y="2539"/>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9"/>
            <p:cNvSpPr/>
            <p:nvPr/>
          </p:nvSpPr>
          <p:spPr>
            <a:xfrm>
              <a:off x="8273993" y="3001141"/>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9"/>
            <p:cNvSpPr/>
            <p:nvPr/>
          </p:nvSpPr>
          <p:spPr>
            <a:xfrm>
              <a:off x="8010657" y="3001141"/>
              <a:ext cx="269510" cy="119430"/>
            </a:xfrm>
            <a:custGeom>
              <a:rect b="b" l="l" r="r" t="t"/>
              <a:pathLst>
                <a:path extrusionOk="0" h="2708" w="6111">
                  <a:moveTo>
                    <a:pt x="5804" y="308"/>
                  </a:moveTo>
                  <a:lnTo>
                    <a:pt x="5804" y="2428"/>
                  </a:lnTo>
                  <a:lnTo>
                    <a:pt x="308" y="2428"/>
                  </a:lnTo>
                  <a:lnTo>
                    <a:pt x="308" y="308"/>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9"/>
            <p:cNvSpPr/>
            <p:nvPr/>
          </p:nvSpPr>
          <p:spPr>
            <a:xfrm>
              <a:off x="7748599" y="3001141"/>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9"/>
            <p:cNvSpPr/>
            <p:nvPr/>
          </p:nvSpPr>
          <p:spPr>
            <a:xfrm>
              <a:off x="7621849" y="3115587"/>
              <a:ext cx="268276" cy="119385"/>
            </a:xfrm>
            <a:custGeom>
              <a:rect b="b" l="l" r="r" t="t"/>
              <a:pathLst>
                <a:path extrusionOk="0" h="2707" w="6083">
                  <a:moveTo>
                    <a:pt x="5804" y="280"/>
                  </a:moveTo>
                  <a:lnTo>
                    <a:pt x="5804" y="2400"/>
                  </a:lnTo>
                  <a:lnTo>
                    <a:pt x="308" y="2400"/>
                  </a:lnTo>
                  <a:lnTo>
                    <a:pt x="308" y="280"/>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9"/>
            <p:cNvSpPr/>
            <p:nvPr/>
          </p:nvSpPr>
          <p:spPr>
            <a:xfrm>
              <a:off x="7673537" y="2667726"/>
              <a:ext cx="268276" cy="119385"/>
            </a:xfrm>
            <a:custGeom>
              <a:rect b="b" l="l" r="r" t="t"/>
              <a:pathLst>
                <a:path extrusionOk="0" h="2707" w="6083">
                  <a:moveTo>
                    <a:pt x="5804" y="279"/>
                  </a:moveTo>
                  <a:lnTo>
                    <a:pt x="5804" y="2400"/>
                  </a:lnTo>
                  <a:lnTo>
                    <a:pt x="280" y="2400"/>
                  </a:lnTo>
                  <a:lnTo>
                    <a:pt x="280" y="279"/>
                  </a:lnTo>
                  <a:close/>
                  <a:moveTo>
                    <a:pt x="1" y="0"/>
                  </a:moveTo>
                  <a:lnTo>
                    <a:pt x="1" y="2707"/>
                  </a:lnTo>
                  <a:lnTo>
                    <a:pt x="6083" y="2707"/>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8042675" y="2558220"/>
              <a:ext cx="269510" cy="119385"/>
            </a:xfrm>
            <a:custGeom>
              <a:rect b="b" l="l" r="r" t="t"/>
              <a:pathLst>
                <a:path extrusionOk="0" h="2707" w="6111">
                  <a:moveTo>
                    <a:pt x="5803" y="279"/>
                  </a:moveTo>
                  <a:lnTo>
                    <a:pt x="5803" y="2428"/>
                  </a:lnTo>
                  <a:lnTo>
                    <a:pt x="307" y="2428"/>
                  </a:lnTo>
                  <a:lnTo>
                    <a:pt x="307" y="279"/>
                  </a:lnTo>
                  <a:close/>
                  <a:moveTo>
                    <a:pt x="0" y="0"/>
                  </a:moveTo>
                  <a:lnTo>
                    <a:pt x="0" y="2707"/>
                  </a:lnTo>
                  <a:lnTo>
                    <a:pt x="6110" y="2707"/>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9"/>
            <p:cNvSpPr/>
            <p:nvPr/>
          </p:nvSpPr>
          <p:spPr>
            <a:xfrm>
              <a:off x="7879011" y="3115587"/>
              <a:ext cx="269510" cy="119385"/>
            </a:xfrm>
            <a:custGeom>
              <a:rect b="b" l="l" r="r" t="t"/>
              <a:pathLst>
                <a:path extrusionOk="0" h="2707" w="6111">
                  <a:moveTo>
                    <a:pt x="5804" y="280"/>
                  </a:moveTo>
                  <a:lnTo>
                    <a:pt x="5804" y="2400"/>
                  </a:lnTo>
                  <a:lnTo>
                    <a:pt x="308" y="2400"/>
                  </a:lnTo>
                  <a:lnTo>
                    <a:pt x="308" y="280"/>
                  </a:lnTo>
                  <a:close/>
                  <a:moveTo>
                    <a:pt x="1" y="1"/>
                  </a:moveTo>
                  <a:lnTo>
                    <a:pt x="1" y="2707"/>
                  </a:lnTo>
                  <a:lnTo>
                    <a:pt x="6111" y="2707"/>
                  </a:lnTo>
                  <a:lnTo>
                    <a:pt x="6111" y="2567"/>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9"/>
            <p:cNvSpPr/>
            <p:nvPr/>
          </p:nvSpPr>
          <p:spPr>
            <a:xfrm>
              <a:off x="8010657" y="3228798"/>
              <a:ext cx="269510" cy="119385"/>
            </a:xfrm>
            <a:custGeom>
              <a:rect b="b" l="l" r="r" t="t"/>
              <a:pathLst>
                <a:path extrusionOk="0" h="2707" w="6111">
                  <a:moveTo>
                    <a:pt x="5804" y="279"/>
                  </a:moveTo>
                  <a:lnTo>
                    <a:pt x="5804" y="2428"/>
                  </a:lnTo>
                  <a:lnTo>
                    <a:pt x="308" y="2428"/>
                  </a:lnTo>
                  <a:lnTo>
                    <a:pt x="308" y="279"/>
                  </a:lnTo>
                  <a:close/>
                  <a:moveTo>
                    <a:pt x="1" y="0"/>
                  </a:moveTo>
                  <a:lnTo>
                    <a:pt x="1" y="2707"/>
                  </a:lnTo>
                  <a:lnTo>
                    <a:pt x="6111" y="2707"/>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9"/>
            <p:cNvSpPr/>
            <p:nvPr/>
          </p:nvSpPr>
          <p:spPr>
            <a:xfrm>
              <a:off x="7748599" y="3228798"/>
              <a:ext cx="268276" cy="119385"/>
            </a:xfrm>
            <a:custGeom>
              <a:rect b="b" l="l" r="r" t="t"/>
              <a:pathLst>
                <a:path extrusionOk="0" h="2707" w="6083">
                  <a:moveTo>
                    <a:pt x="5803" y="279"/>
                  </a:moveTo>
                  <a:lnTo>
                    <a:pt x="5803" y="2428"/>
                  </a:lnTo>
                  <a:lnTo>
                    <a:pt x="279" y="2428"/>
                  </a:lnTo>
                  <a:lnTo>
                    <a:pt x="279" y="279"/>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9"/>
            <p:cNvSpPr/>
            <p:nvPr/>
          </p:nvSpPr>
          <p:spPr>
            <a:xfrm>
              <a:off x="7485308" y="3228798"/>
              <a:ext cx="268276" cy="119385"/>
            </a:xfrm>
            <a:custGeom>
              <a:rect b="b" l="l" r="r" t="t"/>
              <a:pathLst>
                <a:path extrusionOk="0" h="2707" w="6083">
                  <a:moveTo>
                    <a:pt x="5803" y="279"/>
                  </a:moveTo>
                  <a:lnTo>
                    <a:pt x="5803" y="2428"/>
                  </a:lnTo>
                  <a:lnTo>
                    <a:pt x="279" y="2428"/>
                  </a:lnTo>
                  <a:lnTo>
                    <a:pt x="279" y="279"/>
                  </a:lnTo>
                  <a:close/>
                  <a:moveTo>
                    <a:pt x="0" y="0"/>
                  </a:moveTo>
                  <a:lnTo>
                    <a:pt x="0" y="2707"/>
                  </a:lnTo>
                  <a:lnTo>
                    <a:pt x="6082" y="2707"/>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9"/>
            <p:cNvSpPr/>
            <p:nvPr/>
          </p:nvSpPr>
          <p:spPr>
            <a:xfrm>
              <a:off x="8291193" y="3342010"/>
              <a:ext cx="269510" cy="119385"/>
            </a:xfrm>
            <a:custGeom>
              <a:rect b="b" l="l" r="r" t="t"/>
              <a:pathLst>
                <a:path extrusionOk="0" h="2707" w="6111">
                  <a:moveTo>
                    <a:pt x="5804" y="307"/>
                  </a:moveTo>
                  <a:lnTo>
                    <a:pt x="5804" y="2427"/>
                  </a:lnTo>
                  <a:lnTo>
                    <a:pt x="308" y="2427"/>
                  </a:lnTo>
                  <a:lnTo>
                    <a:pt x="308" y="307"/>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9"/>
            <p:cNvSpPr/>
            <p:nvPr/>
          </p:nvSpPr>
          <p:spPr>
            <a:xfrm>
              <a:off x="8029135" y="3342010"/>
              <a:ext cx="268276" cy="119385"/>
            </a:xfrm>
            <a:custGeom>
              <a:rect b="b" l="l" r="r" t="t"/>
              <a:pathLst>
                <a:path extrusionOk="0" h="2707" w="6083">
                  <a:moveTo>
                    <a:pt x="5803" y="307"/>
                  </a:moveTo>
                  <a:lnTo>
                    <a:pt x="5803" y="2427"/>
                  </a:lnTo>
                  <a:lnTo>
                    <a:pt x="279" y="2427"/>
                  </a:lnTo>
                  <a:lnTo>
                    <a:pt x="279"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9"/>
            <p:cNvSpPr/>
            <p:nvPr/>
          </p:nvSpPr>
          <p:spPr>
            <a:xfrm>
              <a:off x="7765844" y="3342010"/>
              <a:ext cx="268276" cy="119385"/>
            </a:xfrm>
            <a:custGeom>
              <a:rect b="b" l="l" r="r" t="t"/>
              <a:pathLst>
                <a:path extrusionOk="0" h="2707" w="6083">
                  <a:moveTo>
                    <a:pt x="5803" y="307"/>
                  </a:moveTo>
                  <a:lnTo>
                    <a:pt x="5803" y="2427"/>
                  </a:lnTo>
                  <a:lnTo>
                    <a:pt x="307" y="2427"/>
                  </a:lnTo>
                  <a:lnTo>
                    <a:pt x="307" y="307"/>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9"/>
            <p:cNvSpPr/>
            <p:nvPr/>
          </p:nvSpPr>
          <p:spPr>
            <a:xfrm>
              <a:off x="8160781" y="3449046"/>
              <a:ext cx="268276" cy="119385"/>
            </a:xfrm>
            <a:custGeom>
              <a:rect b="b" l="l" r="r" t="t"/>
              <a:pathLst>
                <a:path extrusionOk="0" h="2707" w="6083">
                  <a:moveTo>
                    <a:pt x="5776" y="279"/>
                  </a:moveTo>
                  <a:lnTo>
                    <a:pt x="5776" y="2427"/>
                  </a:lnTo>
                  <a:lnTo>
                    <a:pt x="280" y="2427"/>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9"/>
            <p:cNvSpPr/>
            <p:nvPr/>
          </p:nvSpPr>
          <p:spPr>
            <a:xfrm>
              <a:off x="7897489" y="3449046"/>
              <a:ext cx="268276" cy="119385"/>
            </a:xfrm>
            <a:custGeom>
              <a:rect b="b" l="l" r="r" t="t"/>
              <a:pathLst>
                <a:path extrusionOk="0" h="2707" w="6083">
                  <a:moveTo>
                    <a:pt x="5803" y="279"/>
                  </a:moveTo>
                  <a:lnTo>
                    <a:pt x="5803" y="2427"/>
                  </a:lnTo>
                  <a:lnTo>
                    <a:pt x="279" y="2427"/>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9"/>
            <p:cNvSpPr/>
            <p:nvPr/>
          </p:nvSpPr>
          <p:spPr>
            <a:xfrm>
              <a:off x="7634153" y="3449046"/>
              <a:ext cx="269510" cy="119385"/>
            </a:xfrm>
            <a:custGeom>
              <a:rect b="b" l="l" r="r" t="t"/>
              <a:pathLst>
                <a:path extrusionOk="0" h="2707" w="6111">
                  <a:moveTo>
                    <a:pt x="5804" y="279"/>
                  </a:moveTo>
                  <a:lnTo>
                    <a:pt x="5804" y="2427"/>
                  </a:lnTo>
                  <a:lnTo>
                    <a:pt x="308" y="2427"/>
                  </a:lnTo>
                  <a:lnTo>
                    <a:pt x="308" y="279"/>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9"/>
            <p:cNvSpPr/>
            <p:nvPr/>
          </p:nvSpPr>
          <p:spPr>
            <a:xfrm>
              <a:off x="8210000" y="3668059"/>
              <a:ext cx="268276" cy="119385"/>
            </a:xfrm>
            <a:custGeom>
              <a:rect b="b" l="l" r="r" t="t"/>
              <a:pathLst>
                <a:path extrusionOk="0" h="2707" w="6083">
                  <a:moveTo>
                    <a:pt x="5804" y="279"/>
                  </a:moveTo>
                  <a:lnTo>
                    <a:pt x="5804" y="2400"/>
                  </a:lnTo>
                  <a:lnTo>
                    <a:pt x="280" y="2400"/>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9"/>
            <p:cNvSpPr/>
            <p:nvPr/>
          </p:nvSpPr>
          <p:spPr>
            <a:xfrm>
              <a:off x="8297367" y="3781226"/>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8034075" y="3781226"/>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7770739" y="3781226"/>
              <a:ext cx="269510" cy="119430"/>
            </a:xfrm>
            <a:custGeom>
              <a:rect b="b" l="l" r="r" t="t"/>
              <a:pathLst>
                <a:path extrusionOk="0" h="2708" w="6111">
                  <a:moveTo>
                    <a:pt x="5804" y="280"/>
                  </a:moveTo>
                  <a:lnTo>
                    <a:pt x="5804" y="2428"/>
                  </a:lnTo>
                  <a:lnTo>
                    <a:pt x="308" y="2428"/>
                  </a:lnTo>
                  <a:lnTo>
                    <a:pt x="308" y="280"/>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8403169" y="3894437"/>
              <a:ext cx="212927" cy="119385"/>
            </a:xfrm>
            <a:custGeom>
              <a:rect b="b" l="l" r="r" t="t"/>
              <a:pathLst>
                <a:path extrusionOk="0" h="2707" w="4828">
                  <a:moveTo>
                    <a:pt x="4548" y="308"/>
                  </a:moveTo>
                  <a:lnTo>
                    <a:pt x="4548" y="2428"/>
                  </a:lnTo>
                  <a:lnTo>
                    <a:pt x="308" y="2428"/>
                  </a:lnTo>
                  <a:lnTo>
                    <a:pt x="308" y="308"/>
                  </a:lnTo>
                  <a:close/>
                  <a:moveTo>
                    <a:pt x="1" y="1"/>
                  </a:moveTo>
                  <a:lnTo>
                    <a:pt x="1" y="2707"/>
                  </a:lnTo>
                  <a:lnTo>
                    <a:pt x="4827" y="2707"/>
                  </a:lnTo>
                  <a:lnTo>
                    <a:pt x="4827" y="2567"/>
                  </a:lnTo>
                  <a:lnTo>
                    <a:pt x="48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9"/>
            <p:cNvSpPr/>
            <p:nvPr/>
          </p:nvSpPr>
          <p:spPr>
            <a:xfrm>
              <a:off x="8141112" y="3894437"/>
              <a:ext cx="268276" cy="119385"/>
            </a:xfrm>
            <a:custGeom>
              <a:rect b="b" l="l" r="r" t="t"/>
              <a:pathLst>
                <a:path extrusionOk="0" h="2707" w="6083">
                  <a:moveTo>
                    <a:pt x="5803" y="308"/>
                  </a:moveTo>
                  <a:lnTo>
                    <a:pt x="5803" y="2428"/>
                  </a:lnTo>
                  <a:lnTo>
                    <a:pt x="279" y="2428"/>
                  </a:lnTo>
                  <a:lnTo>
                    <a:pt x="279" y="308"/>
                  </a:lnTo>
                  <a:close/>
                  <a:moveTo>
                    <a:pt x="0" y="1"/>
                  </a:moveTo>
                  <a:lnTo>
                    <a:pt x="0" y="2707"/>
                  </a:lnTo>
                  <a:lnTo>
                    <a:pt x="6082" y="2707"/>
                  </a:lnTo>
                  <a:lnTo>
                    <a:pt x="6082" y="2567"/>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9"/>
            <p:cNvSpPr/>
            <p:nvPr/>
          </p:nvSpPr>
          <p:spPr>
            <a:xfrm>
              <a:off x="7877776" y="3894437"/>
              <a:ext cx="268276" cy="119385"/>
            </a:xfrm>
            <a:custGeom>
              <a:rect b="b" l="l" r="r" t="t"/>
              <a:pathLst>
                <a:path extrusionOk="0" h="2707" w="6083">
                  <a:moveTo>
                    <a:pt x="5804" y="308"/>
                  </a:moveTo>
                  <a:lnTo>
                    <a:pt x="5804" y="2428"/>
                  </a:lnTo>
                  <a:lnTo>
                    <a:pt x="280" y="2428"/>
                  </a:lnTo>
                  <a:lnTo>
                    <a:pt x="280" y="308"/>
                  </a:lnTo>
                  <a:close/>
                  <a:moveTo>
                    <a:pt x="1" y="1"/>
                  </a:moveTo>
                  <a:lnTo>
                    <a:pt x="1" y="2707"/>
                  </a:lnTo>
                  <a:lnTo>
                    <a:pt x="6083" y="2707"/>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8272758" y="4001474"/>
              <a:ext cx="268276" cy="119430"/>
            </a:xfrm>
            <a:custGeom>
              <a:rect b="b" l="l" r="r" t="t"/>
              <a:pathLst>
                <a:path extrusionOk="0" h="2708" w="6083">
                  <a:moveTo>
                    <a:pt x="5776" y="280"/>
                  </a:moveTo>
                  <a:lnTo>
                    <a:pt x="5776"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9"/>
            <p:cNvSpPr/>
            <p:nvPr/>
          </p:nvSpPr>
          <p:spPr>
            <a:xfrm>
              <a:off x="8009466" y="4001474"/>
              <a:ext cx="268276" cy="119430"/>
            </a:xfrm>
            <a:custGeom>
              <a:rect b="b" l="l" r="r" t="t"/>
              <a:pathLst>
                <a:path extrusionOk="0" h="2708" w="6083">
                  <a:moveTo>
                    <a:pt x="5803" y="280"/>
                  </a:moveTo>
                  <a:lnTo>
                    <a:pt x="5803" y="2428"/>
                  </a:lnTo>
                  <a:lnTo>
                    <a:pt x="279" y="2428"/>
                  </a:lnTo>
                  <a:lnTo>
                    <a:pt x="279" y="280"/>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9"/>
            <p:cNvSpPr/>
            <p:nvPr/>
          </p:nvSpPr>
          <p:spPr>
            <a:xfrm>
              <a:off x="7746130" y="4001474"/>
              <a:ext cx="269510" cy="119430"/>
            </a:xfrm>
            <a:custGeom>
              <a:rect b="b" l="l" r="r" t="t"/>
              <a:pathLst>
                <a:path extrusionOk="0" h="2708" w="6111">
                  <a:moveTo>
                    <a:pt x="5804" y="280"/>
                  </a:moveTo>
                  <a:lnTo>
                    <a:pt x="5804" y="2428"/>
                  </a:lnTo>
                  <a:lnTo>
                    <a:pt x="308" y="2428"/>
                  </a:lnTo>
                  <a:lnTo>
                    <a:pt x="308" y="280"/>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9"/>
            <p:cNvSpPr/>
            <p:nvPr/>
          </p:nvSpPr>
          <p:spPr>
            <a:xfrm>
              <a:off x="7620614" y="4114685"/>
              <a:ext cx="268276" cy="120620"/>
            </a:xfrm>
            <a:custGeom>
              <a:rect b="b" l="l" r="r" t="t"/>
              <a:pathLst>
                <a:path extrusionOk="0" h="2735" w="6083">
                  <a:moveTo>
                    <a:pt x="5804" y="308"/>
                  </a:moveTo>
                  <a:lnTo>
                    <a:pt x="5804" y="2428"/>
                  </a:lnTo>
                  <a:lnTo>
                    <a:pt x="280" y="2428"/>
                  </a:lnTo>
                  <a:lnTo>
                    <a:pt x="280" y="308"/>
                  </a:lnTo>
                  <a:close/>
                  <a:moveTo>
                    <a:pt x="1" y="1"/>
                  </a:moveTo>
                  <a:lnTo>
                    <a:pt x="1" y="2735"/>
                  </a:lnTo>
                  <a:lnTo>
                    <a:pt x="6083" y="2735"/>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9"/>
            <p:cNvSpPr/>
            <p:nvPr/>
          </p:nvSpPr>
          <p:spPr>
            <a:xfrm>
              <a:off x="7672302" y="3668059"/>
              <a:ext cx="268276" cy="119385"/>
            </a:xfrm>
            <a:custGeom>
              <a:rect b="b" l="l" r="r" t="t"/>
              <a:pathLst>
                <a:path extrusionOk="0" h="2707" w="6083">
                  <a:moveTo>
                    <a:pt x="5776" y="279"/>
                  </a:moveTo>
                  <a:lnTo>
                    <a:pt x="5776" y="2400"/>
                  </a:lnTo>
                  <a:lnTo>
                    <a:pt x="280" y="2400"/>
                  </a:lnTo>
                  <a:lnTo>
                    <a:pt x="280" y="279"/>
                  </a:lnTo>
                  <a:close/>
                  <a:moveTo>
                    <a:pt x="1" y="0"/>
                  </a:moveTo>
                  <a:lnTo>
                    <a:pt x="1" y="2706"/>
                  </a:lnTo>
                  <a:lnTo>
                    <a:pt x="6083" y="2706"/>
                  </a:lnTo>
                  <a:lnTo>
                    <a:pt x="6083" y="2539"/>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9"/>
            <p:cNvSpPr/>
            <p:nvPr/>
          </p:nvSpPr>
          <p:spPr>
            <a:xfrm>
              <a:off x="8041440" y="3558553"/>
              <a:ext cx="268276" cy="119385"/>
            </a:xfrm>
            <a:custGeom>
              <a:rect b="b" l="l" r="r" t="t"/>
              <a:pathLst>
                <a:path extrusionOk="0" h="2707" w="6083">
                  <a:moveTo>
                    <a:pt x="5803" y="279"/>
                  </a:moveTo>
                  <a:lnTo>
                    <a:pt x="5803"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9"/>
            <p:cNvSpPr/>
            <p:nvPr/>
          </p:nvSpPr>
          <p:spPr>
            <a:xfrm>
              <a:off x="7877776" y="4114685"/>
              <a:ext cx="268276" cy="120620"/>
            </a:xfrm>
            <a:custGeom>
              <a:rect b="b" l="l" r="r" t="t"/>
              <a:pathLst>
                <a:path extrusionOk="0" h="2735" w="6083">
                  <a:moveTo>
                    <a:pt x="5804" y="308"/>
                  </a:moveTo>
                  <a:lnTo>
                    <a:pt x="5804" y="2428"/>
                  </a:lnTo>
                  <a:lnTo>
                    <a:pt x="280" y="2428"/>
                  </a:lnTo>
                  <a:lnTo>
                    <a:pt x="280" y="308"/>
                  </a:lnTo>
                  <a:close/>
                  <a:moveTo>
                    <a:pt x="1" y="1"/>
                  </a:moveTo>
                  <a:lnTo>
                    <a:pt x="1" y="2735"/>
                  </a:lnTo>
                  <a:lnTo>
                    <a:pt x="6083" y="2735"/>
                  </a:lnTo>
                  <a:lnTo>
                    <a:pt x="6083" y="2567"/>
                  </a:lnTo>
                  <a:lnTo>
                    <a:pt x="60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9"/>
            <p:cNvSpPr/>
            <p:nvPr/>
          </p:nvSpPr>
          <p:spPr>
            <a:xfrm>
              <a:off x="8009466" y="4229131"/>
              <a:ext cx="268276" cy="119385"/>
            </a:xfrm>
            <a:custGeom>
              <a:rect b="b" l="l" r="r" t="t"/>
              <a:pathLst>
                <a:path extrusionOk="0" h="2707" w="6083">
                  <a:moveTo>
                    <a:pt x="5803" y="279"/>
                  </a:moveTo>
                  <a:lnTo>
                    <a:pt x="5803"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9"/>
            <p:cNvSpPr/>
            <p:nvPr/>
          </p:nvSpPr>
          <p:spPr>
            <a:xfrm>
              <a:off x="7746130" y="4229131"/>
              <a:ext cx="269510" cy="119385"/>
            </a:xfrm>
            <a:custGeom>
              <a:rect b="b" l="l" r="r" t="t"/>
              <a:pathLst>
                <a:path extrusionOk="0" h="2707" w="6111">
                  <a:moveTo>
                    <a:pt x="5804" y="279"/>
                  </a:moveTo>
                  <a:lnTo>
                    <a:pt x="5804" y="2400"/>
                  </a:lnTo>
                  <a:lnTo>
                    <a:pt x="308" y="2400"/>
                  </a:lnTo>
                  <a:lnTo>
                    <a:pt x="308" y="279"/>
                  </a:lnTo>
                  <a:close/>
                  <a:moveTo>
                    <a:pt x="1" y="0"/>
                  </a:moveTo>
                  <a:lnTo>
                    <a:pt x="1" y="2706"/>
                  </a:lnTo>
                  <a:lnTo>
                    <a:pt x="6111" y="2706"/>
                  </a:lnTo>
                  <a:lnTo>
                    <a:pt x="6111" y="2567"/>
                  </a:lnTo>
                  <a:lnTo>
                    <a:pt x="6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9"/>
            <p:cNvSpPr/>
            <p:nvPr/>
          </p:nvSpPr>
          <p:spPr>
            <a:xfrm>
              <a:off x="7484073" y="4229131"/>
              <a:ext cx="268276" cy="119385"/>
            </a:xfrm>
            <a:custGeom>
              <a:rect b="b" l="l" r="r" t="t"/>
              <a:pathLst>
                <a:path extrusionOk="0" h="2707" w="6083">
                  <a:moveTo>
                    <a:pt x="5775" y="279"/>
                  </a:moveTo>
                  <a:lnTo>
                    <a:pt x="5775" y="2400"/>
                  </a:lnTo>
                  <a:lnTo>
                    <a:pt x="279" y="2400"/>
                  </a:lnTo>
                  <a:lnTo>
                    <a:pt x="279" y="279"/>
                  </a:lnTo>
                  <a:close/>
                  <a:moveTo>
                    <a:pt x="0" y="0"/>
                  </a:moveTo>
                  <a:lnTo>
                    <a:pt x="0" y="2706"/>
                  </a:lnTo>
                  <a:lnTo>
                    <a:pt x="6082" y="2706"/>
                  </a:lnTo>
                  <a:lnTo>
                    <a:pt x="6082" y="2567"/>
                  </a:lnTo>
                  <a:lnTo>
                    <a:pt x="60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9"/>
            <p:cNvSpPr/>
            <p:nvPr/>
          </p:nvSpPr>
          <p:spPr>
            <a:xfrm>
              <a:off x="8290002" y="4342298"/>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9"/>
            <p:cNvSpPr/>
            <p:nvPr/>
          </p:nvSpPr>
          <p:spPr>
            <a:xfrm>
              <a:off x="8026666" y="4342298"/>
              <a:ext cx="269510" cy="119430"/>
            </a:xfrm>
            <a:custGeom>
              <a:rect b="b" l="l" r="r" t="t"/>
              <a:pathLst>
                <a:path extrusionOk="0" h="2708" w="6111">
                  <a:moveTo>
                    <a:pt x="5804" y="308"/>
                  </a:moveTo>
                  <a:lnTo>
                    <a:pt x="5804" y="2428"/>
                  </a:lnTo>
                  <a:lnTo>
                    <a:pt x="308" y="2428"/>
                  </a:lnTo>
                  <a:lnTo>
                    <a:pt x="308" y="308"/>
                  </a:lnTo>
                  <a:close/>
                  <a:moveTo>
                    <a:pt x="1" y="1"/>
                  </a:moveTo>
                  <a:lnTo>
                    <a:pt x="1" y="2707"/>
                  </a:lnTo>
                  <a:lnTo>
                    <a:pt x="6111" y="2707"/>
                  </a:lnTo>
                  <a:lnTo>
                    <a:pt x="6111" y="2568"/>
                  </a:lnTo>
                  <a:lnTo>
                    <a:pt x="6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9"/>
            <p:cNvSpPr/>
            <p:nvPr/>
          </p:nvSpPr>
          <p:spPr>
            <a:xfrm>
              <a:off x="7764609" y="4342298"/>
              <a:ext cx="268276" cy="119430"/>
            </a:xfrm>
            <a:custGeom>
              <a:rect b="b" l="l" r="r" t="t"/>
              <a:pathLst>
                <a:path extrusionOk="0" h="2708" w="6083">
                  <a:moveTo>
                    <a:pt x="5803" y="308"/>
                  </a:moveTo>
                  <a:lnTo>
                    <a:pt x="5803" y="2428"/>
                  </a:lnTo>
                  <a:lnTo>
                    <a:pt x="279" y="2428"/>
                  </a:lnTo>
                  <a:lnTo>
                    <a:pt x="279" y="308"/>
                  </a:lnTo>
                  <a:close/>
                  <a:moveTo>
                    <a:pt x="0" y="1"/>
                  </a:moveTo>
                  <a:lnTo>
                    <a:pt x="0" y="2707"/>
                  </a:lnTo>
                  <a:lnTo>
                    <a:pt x="6082" y="2707"/>
                  </a:lnTo>
                  <a:lnTo>
                    <a:pt x="6082" y="2568"/>
                  </a:lnTo>
                  <a:lnTo>
                    <a:pt x="6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9"/>
            <p:cNvSpPr/>
            <p:nvPr/>
          </p:nvSpPr>
          <p:spPr>
            <a:xfrm>
              <a:off x="8158312" y="4449379"/>
              <a:ext cx="268276" cy="119385"/>
            </a:xfrm>
            <a:custGeom>
              <a:rect b="b" l="l" r="r" t="t"/>
              <a:pathLst>
                <a:path extrusionOk="0" h="2707" w="6083">
                  <a:moveTo>
                    <a:pt x="5804" y="279"/>
                  </a:moveTo>
                  <a:lnTo>
                    <a:pt x="5804" y="2427"/>
                  </a:lnTo>
                  <a:lnTo>
                    <a:pt x="308" y="2427"/>
                  </a:lnTo>
                  <a:lnTo>
                    <a:pt x="308"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9"/>
            <p:cNvSpPr/>
            <p:nvPr/>
          </p:nvSpPr>
          <p:spPr>
            <a:xfrm>
              <a:off x="7895020" y="4449379"/>
              <a:ext cx="269510" cy="119385"/>
            </a:xfrm>
            <a:custGeom>
              <a:rect b="b" l="l" r="r" t="t"/>
              <a:pathLst>
                <a:path extrusionOk="0" h="2707" w="6111">
                  <a:moveTo>
                    <a:pt x="5803" y="279"/>
                  </a:moveTo>
                  <a:lnTo>
                    <a:pt x="5803" y="2427"/>
                  </a:lnTo>
                  <a:lnTo>
                    <a:pt x="307" y="2427"/>
                  </a:lnTo>
                  <a:lnTo>
                    <a:pt x="307" y="279"/>
                  </a:lnTo>
                  <a:close/>
                  <a:moveTo>
                    <a:pt x="0" y="0"/>
                  </a:moveTo>
                  <a:lnTo>
                    <a:pt x="0" y="2706"/>
                  </a:lnTo>
                  <a:lnTo>
                    <a:pt x="6110" y="2706"/>
                  </a:lnTo>
                  <a:lnTo>
                    <a:pt x="6110" y="2567"/>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9"/>
            <p:cNvSpPr/>
            <p:nvPr/>
          </p:nvSpPr>
          <p:spPr>
            <a:xfrm>
              <a:off x="7632919" y="4449379"/>
              <a:ext cx="268276" cy="119385"/>
            </a:xfrm>
            <a:custGeom>
              <a:rect b="b" l="l" r="r" t="t"/>
              <a:pathLst>
                <a:path extrusionOk="0" h="2707" w="6083">
                  <a:moveTo>
                    <a:pt x="5804" y="279"/>
                  </a:moveTo>
                  <a:lnTo>
                    <a:pt x="5804" y="2427"/>
                  </a:lnTo>
                  <a:lnTo>
                    <a:pt x="280" y="2427"/>
                  </a:lnTo>
                  <a:lnTo>
                    <a:pt x="280" y="279"/>
                  </a:lnTo>
                  <a:close/>
                  <a:moveTo>
                    <a:pt x="1" y="0"/>
                  </a:moveTo>
                  <a:lnTo>
                    <a:pt x="1" y="2706"/>
                  </a:lnTo>
                  <a:lnTo>
                    <a:pt x="6083" y="2706"/>
                  </a:lnTo>
                  <a:lnTo>
                    <a:pt x="6083" y="2567"/>
                  </a:lnTo>
                  <a:lnTo>
                    <a:pt x="60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9"/>
            <p:cNvSpPr/>
            <p:nvPr/>
          </p:nvSpPr>
          <p:spPr>
            <a:xfrm>
              <a:off x="7177693" y="3426907"/>
              <a:ext cx="180908" cy="270878"/>
            </a:xfrm>
            <a:custGeom>
              <a:rect b="b" l="l" r="r" t="t"/>
              <a:pathLst>
                <a:path extrusionOk="0" h="6142" w="4102">
                  <a:moveTo>
                    <a:pt x="1284" y="0"/>
                  </a:moveTo>
                  <a:cubicBezTo>
                    <a:pt x="1535" y="251"/>
                    <a:pt x="2176" y="1786"/>
                    <a:pt x="2093" y="2009"/>
                  </a:cubicBezTo>
                  <a:cubicBezTo>
                    <a:pt x="1943" y="1284"/>
                    <a:pt x="1076" y="380"/>
                    <a:pt x="276" y="380"/>
                  </a:cubicBezTo>
                  <a:cubicBezTo>
                    <a:pt x="183" y="380"/>
                    <a:pt x="90" y="392"/>
                    <a:pt x="0" y="419"/>
                  </a:cubicBezTo>
                  <a:cubicBezTo>
                    <a:pt x="726" y="558"/>
                    <a:pt x="1591" y="1618"/>
                    <a:pt x="1367" y="3069"/>
                  </a:cubicBezTo>
                  <a:cubicBezTo>
                    <a:pt x="1116" y="4520"/>
                    <a:pt x="1758" y="6054"/>
                    <a:pt x="2734" y="6138"/>
                  </a:cubicBezTo>
                  <a:cubicBezTo>
                    <a:pt x="2734" y="6138"/>
                    <a:pt x="2764" y="6142"/>
                    <a:pt x="2814" y="6142"/>
                  </a:cubicBezTo>
                  <a:cubicBezTo>
                    <a:pt x="3059" y="6142"/>
                    <a:pt x="3795" y="6046"/>
                    <a:pt x="3934" y="4910"/>
                  </a:cubicBezTo>
                  <a:cubicBezTo>
                    <a:pt x="4101" y="3543"/>
                    <a:pt x="1925" y="167"/>
                    <a:pt x="1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9"/>
            <p:cNvSpPr/>
            <p:nvPr/>
          </p:nvSpPr>
          <p:spPr>
            <a:xfrm>
              <a:off x="7229381" y="2959332"/>
              <a:ext cx="71402" cy="188274"/>
            </a:xfrm>
            <a:custGeom>
              <a:rect b="b" l="l" r="r" t="t"/>
              <a:pathLst>
                <a:path extrusionOk="0" h="4269" w="1619">
                  <a:moveTo>
                    <a:pt x="0" y="0"/>
                  </a:moveTo>
                  <a:lnTo>
                    <a:pt x="0" y="0"/>
                  </a:lnTo>
                  <a:cubicBezTo>
                    <a:pt x="865" y="1619"/>
                    <a:pt x="56" y="2400"/>
                    <a:pt x="642" y="4269"/>
                  </a:cubicBezTo>
                  <a:cubicBezTo>
                    <a:pt x="642" y="4269"/>
                    <a:pt x="642" y="3237"/>
                    <a:pt x="1144" y="2428"/>
                  </a:cubicBezTo>
                  <a:cubicBezTo>
                    <a:pt x="1618" y="1619"/>
                    <a:pt x="1507" y="16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90" name="Shape 5690"/>
        <p:cNvGrpSpPr/>
        <p:nvPr/>
      </p:nvGrpSpPr>
      <p:grpSpPr>
        <a:xfrm>
          <a:off x="0" y="0"/>
          <a:ext cx="0" cy="0"/>
          <a:chOff x="0" y="0"/>
          <a:chExt cx="0" cy="0"/>
        </a:xfrm>
      </p:grpSpPr>
      <p:sp>
        <p:nvSpPr>
          <p:cNvPr id="5691" name="Google Shape;5691;p103"/>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5692" name="Google Shape;5692;p10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96" name="Shape 5696"/>
        <p:cNvGrpSpPr/>
        <p:nvPr/>
      </p:nvGrpSpPr>
      <p:grpSpPr>
        <a:xfrm>
          <a:off x="0" y="0"/>
          <a:ext cx="0" cy="0"/>
          <a:chOff x="0" y="0"/>
          <a:chExt cx="0" cy="0"/>
        </a:xfrm>
      </p:grpSpPr>
      <p:sp>
        <p:nvSpPr>
          <p:cNvPr id="5697" name="Google Shape;5697;p104"/>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Albert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uFill>
                  <a:noFill/>
                </a:uFill>
                <a:hlinkClick r:id="rId3">
                  <a:extLst>
                    <a:ext uri="{A12FA001-AC4F-418D-AE19-62706E023703}">
                      <ahyp:hlinkClr val="tx"/>
                    </a:ext>
                  </a:extLst>
                </a:hlinkClick>
              </a:rPr>
              <a:t>(https://fonts.google.com/specimen/Albert+Sans)</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DM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uFill>
                  <a:noFill/>
                </a:uFill>
                <a:hlinkClick r:id="rId4">
                  <a:extLst>
                    <a:ext uri="{A12FA001-AC4F-418D-AE19-62706E023703}">
                      <ahyp:hlinkClr val="tx"/>
                    </a:ext>
                  </a:extLst>
                </a:hlinkClick>
              </a:rPr>
              <a:t>(https://fonts.google.com/specimen/DM+Sans)</a:t>
            </a:r>
            <a:endParaRPr sz="1100">
              <a:solidFill>
                <a:schemeClr val="lt1"/>
              </a:solidFill>
            </a:endParaRPr>
          </a:p>
        </p:txBody>
      </p:sp>
      <p:sp>
        <p:nvSpPr>
          <p:cNvPr id="5698" name="Google Shape;5698;p104"/>
          <p:cNvSpPr/>
          <p:nvPr/>
        </p:nvSpPr>
        <p:spPr>
          <a:xfrm>
            <a:off x="2052650" y="2947175"/>
            <a:ext cx="791400" cy="754200"/>
          </a:xfrm>
          <a:prstGeom prst="roundRect">
            <a:avLst>
              <a:gd fmla="val 16667" name="adj"/>
            </a:avLst>
          </a:prstGeom>
          <a:solidFill>
            <a:srgbClr val="2A1B4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04"/>
          <p:cNvSpPr/>
          <p:nvPr/>
        </p:nvSpPr>
        <p:spPr>
          <a:xfrm>
            <a:off x="3114470" y="2947175"/>
            <a:ext cx="791400" cy="754200"/>
          </a:xfrm>
          <a:prstGeom prst="roundRect">
            <a:avLst>
              <a:gd fmla="val 16667" name="adj"/>
            </a:avLst>
          </a:prstGeom>
          <a:solidFill>
            <a:srgbClr val="5F85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04"/>
          <p:cNvSpPr/>
          <p:nvPr/>
        </p:nvSpPr>
        <p:spPr>
          <a:xfrm>
            <a:off x="4176289" y="2947175"/>
            <a:ext cx="791400" cy="754200"/>
          </a:xfrm>
          <a:prstGeom prst="roundRect">
            <a:avLst>
              <a:gd fmla="val 16667" name="adj"/>
            </a:avLst>
          </a:prstGeom>
          <a:solidFill>
            <a:srgbClr val="E938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0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#2a1b4c</a:t>
            </a:r>
            <a:endParaRPr sz="1000">
              <a:solidFill>
                <a:srgbClr val="FFFFFF"/>
              </a:solidFill>
            </a:endParaRPr>
          </a:p>
        </p:txBody>
      </p:sp>
      <p:sp>
        <p:nvSpPr>
          <p:cNvPr id="5702" name="Google Shape;5702;p10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#5f85dc</a:t>
            </a:r>
            <a:endParaRPr sz="1000">
              <a:solidFill>
                <a:srgbClr val="FFFFFF"/>
              </a:solidFill>
            </a:endParaRPr>
          </a:p>
        </p:txBody>
      </p:sp>
      <p:sp>
        <p:nvSpPr>
          <p:cNvPr id="5703" name="Google Shape;5703;p10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#e93842</a:t>
            </a:r>
            <a:endParaRPr sz="1000">
              <a:solidFill>
                <a:srgbClr val="FFFFFF"/>
              </a:solidFill>
            </a:endParaRPr>
          </a:p>
        </p:txBody>
      </p:sp>
      <p:sp>
        <p:nvSpPr>
          <p:cNvPr id="5704" name="Google Shape;5704;p104"/>
          <p:cNvSpPr/>
          <p:nvPr/>
        </p:nvSpPr>
        <p:spPr>
          <a:xfrm>
            <a:off x="5238125" y="2947175"/>
            <a:ext cx="791400" cy="754200"/>
          </a:xfrm>
          <a:prstGeom prst="roundRect">
            <a:avLst>
              <a:gd fmla="val 16667" name="adj"/>
            </a:avLst>
          </a:prstGeom>
          <a:solidFill>
            <a:srgbClr val="FD53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0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#fd5354</a:t>
            </a:r>
            <a:endParaRPr sz="1000">
              <a:solidFill>
                <a:srgbClr val="FFFFFF"/>
              </a:solidFill>
            </a:endParaRPr>
          </a:p>
        </p:txBody>
      </p:sp>
      <p:sp>
        <p:nvSpPr>
          <p:cNvPr id="5706" name="Google Shape;5706;p104"/>
          <p:cNvSpPr/>
          <p:nvPr/>
        </p:nvSpPr>
        <p:spPr>
          <a:xfrm>
            <a:off x="2052650" y="3878275"/>
            <a:ext cx="791400" cy="754200"/>
          </a:xfrm>
          <a:prstGeom prst="roundRect">
            <a:avLst>
              <a:gd fmla="val 16667" name="adj"/>
            </a:avLst>
          </a:prstGeom>
          <a:solidFill>
            <a:srgbClr val="F487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04"/>
          <p:cNvSpPr/>
          <p:nvPr/>
        </p:nvSpPr>
        <p:spPr>
          <a:xfrm>
            <a:off x="3114470" y="3878275"/>
            <a:ext cx="791400" cy="754200"/>
          </a:xfrm>
          <a:prstGeom prst="roundRect">
            <a:avLst>
              <a:gd fmla="val 16667" name="adj"/>
            </a:avLst>
          </a:prstGeom>
          <a:solidFill>
            <a:srgbClr val="FF9D0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04"/>
          <p:cNvSpPr/>
          <p:nvPr/>
        </p:nvSpPr>
        <p:spPr>
          <a:xfrm>
            <a:off x="4176289" y="3878275"/>
            <a:ext cx="791400" cy="754200"/>
          </a:xfrm>
          <a:prstGeom prst="roundRect">
            <a:avLst>
              <a:gd fmla="val 16667" name="adj"/>
            </a:avLst>
          </a:prstGeom>
          <a:solidFill>
            <a:srgbClr val="F4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04"/>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#f4872f</a:t>
            </a:r>
            <a:endParaRPr sz="1000">
              <a:solidFill>
                <a:srgbClr val="FFFFFF"/>
              </a:solidFill>
            </a:endParaRPr>
          </a:p>
        </p:txBody>
      </p:sp>
      <p:sp>
        <p:nvSpPr>
          <p:cNvPr id="5710" name="Google Shape;5710;p10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#ff9d04</a:t>
            </a:r>
            <a:endParaRPr sz="1000">
              <a:solidFill>
                <a:srgbClr val="FFFFFF"/>
              </a:solidFill>
            </a:endParaRPr>
          </a:p>
        </p:txBody>
      </p:sp>
      <p:sp>
        <p:nvSpPr>
          <p:cNvPr id="5711" name="Google Shape;5711;p10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#f4cccc</a:t>
            </a:r>
            <a:endParaRPr sz="1000">
              <a:solidFill>
                <a:schemeClr val="dk1"/>
              </a:solidFill>
            </a:endParaRPr>
          </a:p>
        </p:txBody>
      </p:sp>
      <p:sp>
        <p:nvSpPr>
          <p:cNvPr id="5712" name="Google Shape;5712;p104"/>
          <p:cNvSpPr/>
          <p:nvPr/>
        </p:nvSpPr>
        <p:spPr>
          <a:xfrm>
            <a:off x="5238125" y="3878275"/>
            <a:ext cx="791400" cy="7542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0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#fff2cc</a:t>
            </a:r>
            <a:endParaRPr sz="1000">
              <a:solidFill>
                <a:schemeClr val="dk1"/>
              </a:solidFill>
            </a:endParaRPr>
          </a:p>
        </p:txBody>
      </p:sp>
      <p:sp>
        <p:nvSpPr>
          <p:cNvPr id="5714" name="Google Shape;5714;p104"/>
          <p:cNvSpPr/>
          <p:nvPr/>
        </p:nvSpPr>
        <p:spPr>
          <a:xfrm>
            <a:off x="6299950" y="2947175"/>
            <a:ext cx="791400" cy="754200"/>
          </a:xfrm>
          <a:prstGeom prst="roundRect">
            <a:avLst>
              <a:gd fmla="val 16667" name="adj"/>
            </a:avLst>
          </a:prstGeom>
          <a:solidFill>
            <a:srgbClr val="D8650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0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#d86507</a:t>
            </a:r>
            <a:endParaRPr sz="1000">
              <a:solidFill>
                <a:srgbClr val="FFFFFF"/>
              </a:solidFill>
            </a:endParaRPr>
          </a:p>
        </p:txBody>
      </p:sp>
      <p:sp>
        <p:nvSpPr>
          <p:cNvPr id="5716" name="Google Shape;5716;p104"/>
          <p:cNvSpPr/>
          <p:nvPr/>
        </p:nvSpPr>
        <p:spPr>
          <a:xfrm>
            <a:off x="6299950" y="3878275"/>
            <a:ext cx="791400" cy="754200"/>
          </a:xfrm>
          <a:prstGeom prst="roundRect">
            <a:avLst>
              <a:gd fmla="val 16667" name="adj"/>
            </a:avLst>
          </a:prstGeom>
          <a:solidFill>
            <a:srgbClr val="FFF8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04"/>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#fff8f5</a:t>
            </a:r>
            <a:endParaRPr sz="1000">
              <a:solidFill>
                <a:schemeClr val="dk1"/>
              </a:solidFill>
            </a:endParaRPr>
          </a:p>
        </p:txBody>
      </p:sp>
      <p:sp>
        <p:nvSpPr>
          <p:cNvPr id="5718" name="Google Shape;5718;p10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22" name="Shape 5722"/>
        <p:cNvGrpSpPr/>
        <p:nvPr/>
      </p:nvGrpSpPr>
      <p:grpSpPr>
        <a:xfrm>
          <a:off x="0" y="0"/>
          <a:ext cx="0" cy="0"/>
          <a:chOff x="0" y="0"/>
          <a:chExt cx="0" cy="0"/>
        </a:xfrm>
      </p:grpSpPr>
      <p:sp>
        <p:nvSpPr>
          <p:cNvPr id="5723" name="Google Shape;5723;p105"/>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5724" name="Google Shape;5724;p10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725" name="Google Shape;5725;p10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726" name="Google Shape;5726;p10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5727" name="Google Shape;5727;p10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5728" name="Google Shape;5728;p10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5729" name="Google Shape;5729;p10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5730" name="Google Shape;5730;p10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731" name="Google Shape;5731;p10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732" name="Google Shape;5732;p10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733" name="Google Shape;5733;p10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734" name="Google Shape;5734;p10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38" name="Shape 5738"/>
        <p:cNvGrpSpPr/>
        <p:nvPr/>
      </p:nvGrpSpPr>
      <p:grpSpPr>
        <a:xfrm>
          <a:off x="0" y="0"/>
          <a:ext cx="0" cy="0"/>
          <a:chOff x="0" y="0"/>
          <a:chExt cx="0" cy="0"/>
        </a:xfrm>
      </p:grpSpPr>
      <p:sp>
        <p:nvSpPr>
          <p:cNvPr id="5739" name="Google Shape;5739;p106"/>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5740" name="Google Shape;5740;p10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5741" name="Google Shape;5741;p106"/>
          <p:cNvGrpSpPr/>
          <p:nvPr/>
        </p:nvGrpSpPr>
        <p:grpSpPr>
          <a:xfrm>
            <a:off x="5048544" y="3019584"/>
            <a:ext cx="442841" cy="514271"/>
            <a:chOff x="4727025" y="1332775"/>
            <a:chExt cx="59900" cy="69625"/>
          </a:xfrm>
        </p:grpSpPr>
        <p:sp>
          <p:nvSpPr>
            <p:cNvPr id="5742" name="Google Shape;5742;p10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0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106"/>
          <p:cNvGrpSpPr/>
          <p:nvPr/>
        </p:nvGrpSpPr>
        <p:grpSpPr>
          <a:xfrm>
            <a:off x="5723860" y="2267072"/>
            <a:ext cx="500909" cy="500899"/>
            <a:chOff x="4820425" y="1329900"/>
            <a:chExt cx="70175" cy="70350"/>
          </a:xfrm>
        </p:grpSpPr>
        <p:sp>
          <p:nvSpPr>
            <p:cNvPr id="5745" name="Google Shape;5745;p10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0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0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0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106"/>
          <p:cNvGrpSpPr/>
          <p:nvPr/>
        </p:nvGrpSpPr>
        <p:grpSpPr>
          <a:xfrm>
            <a:off x="6376484" y="2278862"/>
            <a:ext cx="538135" cy="493119"/>
            <a:chOff x="4903200" y="1331525"/>
            <a:chExt cx="73575" cy="67425"/>
          </a:xfrm>
        </p:grpSpPr>
        <p:sp>
          <p:nvSpPr>
            <p:cNvPr id="5750" name="Google Shape;5750;p10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751" name="Google Shape;5751;p10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106"/>
          <p:cNvGrpSpPr/>
          <p:nvPr/>
        </p:nvGrpSpPr>
        <p:grpSpPr>
          <a:xfrm>
            <a:off x="5636435" y="3020840"/>
            <a:ext cx="544563" cy="511895"/>
            <a:chOff x="4815575" y="1416800"/>
            <a:chExt cx="73750" cy="71400"/>
          </a:xfrm>
        </p:grpSpPr>
        <p:sp>
          <p:nvSpPr>
            <p:cNvPr id="5753" name="Google Shape;5753;p10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0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0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106"/>
          <p:cNvGrpSpPr/>
          <p:nvPr/>
        </p:nvGrpSpPr>
        <p:grpSpPr>
          <a:xfrm>
            <a:off x="6333060" y="3020546"/>
            <a:ext cx="602914" cy="512477"/>
            <a:chOff x="4902475" y="1418875"/>
            <a:chExt cx="74500" cy="63775"/>
          </a:xfrm>
        </p:grpSpPr>
        <p:sp>
          <p:nvSpPr>
            <p:cNvPr id="5757" name="Google Shape;5757;p10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0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106"/>
          <p:cNvGrpSpPr/>
          <p:nvPr/>
        </p:nvGrpSpPr>
        <p:grpSpPr>
          <a:xfrm>
            <a:off x="5748932" y="3759785"/>
            <a:ext cx="515391" cy="525699"/>
            <a:chOff x="4818100" y="1507675"/>
            <a:chExt cx="71225" cy="71625"/>
          </a:xfrm>
        </p:grpSpPr>
        <p:sp>
          <p:nvSpPr>
            <p:cNvPr id="5760" name="Google Shape;5760;p10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0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0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0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106"/>
          <p:cNvGrpSpPr/>
          <p:nvPr/>
        </p:nvGrpSpPr>
        <p:grpSpPr>
          <a:xfrm>
            <a:off x="5087034" y="3781317"/>
            <a:ext cx="522956" cy="489869"/>
            <a:chOff x="4721450" y="1509475"/>
            <a:chExt cx="79350" cy="74325"/>
          </a:xfrm>
        </p:grpSpPr>
        <p:sp>
          <p:nvSpPr>
            <p:cNvPr id="5765" name="Google Shape;5765;p10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0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0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0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106"/>
          <p:cNvGrpSpPr/>
          <p:nvPr/>
        </p:nvGrpSpPr>
        <p:grpSpPr>
          <a:xfrm>
            <a:off x="6410277" y="3761069"/>
            <a:ext cx="525704" cy="535436"/>
            <a:chOff x="4906800" y="1507500"/>
            <a:chExt cx="70350" cy="71075"/>
          </a:xfrm>
        </p:grpSpPr>
        <p:sp>
          <p:nvSpPr>
            <p:cNvPr id="5770" name="Google Shape;5770;p10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0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0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0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0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106"/>
          <p:cNvGrpSpPr/>
          <p:nvPr/>
        </p:nvGrpSpPr>
        <p:grpSpPr>
          <a:xfrm>
            <a:off x="4443099" y="2267050"/>
            <a:ext cx="508054" cy="508095"/>
            <a:chOff x="3736598" y="2170606"/>
            <a:chExt cx="404889" cy="404889"/>
          </a:xfrm>
        </p:grpSpPr>
        <p:sp>
          <p:nvSpPr>
            <p:cNvPr id="5776" name="Google Shape;5776;p10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0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0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0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106"/>
          <p:cNvGrpSpPr/>
          <p:nvPr/>
        </p:nvGrpSpPr>
        <p:grpSpPr>
          <a:xfrm>
            <a:off x="3731139" y="2267145"/>
            <a:ext cx="575790" cy="507904"/>
            <a:chOff x="3161917" y="2170682"/>
            <a:chExt cx="458870" cy="404737"/>
          </a:xfrm>
        </p:grpSpPr>
        <p:sp>
          <p:nvSpPr>
            <p:cNvPr id="5781" name="Google Shape;5781;p10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782" name="Google Shape;5782;p10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0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106"/>
          <p:cNvGrpSpPr/>
          <p:nvPr/>
        </p:nvGrpSpPr>
        <p:grpSpPr>
          <a:xfrm>
            <a:off x="3758669" y="3027517"/>
            <a:ext cx="520730" cy="498567"/>
            <a:chOff x="3179914" y="2889488"/>
            <a:chExt cx="422876" cy="404911"/>
          </a:xfrm>
        </p:grpSpPr>
        <p:sp>
          <p:nvSpPr>
            <p:cNvPr id="5785" name="Google Shape;5785;p10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0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0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0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0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0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106"/>
          <p:cNvGrpSpPr/>
          <p:nvPr/>
        </p:nvGrpSpPr>
        <p:grpSpPr>
          <a:xfrm>
            <a:off x="4387349" y="3027477"/>
            <a:ext cx="516145" cy="498648"/>
            <a:chOff x="3729467" y="2889422"/>
            <a:chExt cx="419153" cy="404977"/>
          </a:xfrm>
        </p:grpSpPr>
        <p:sp>
          <p:nvSpPr>
            <p:cNvPr id="5792" name="Google Shape;5792;p10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0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0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0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0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0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0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9" name="Google Shape;5799;p10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0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0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0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106"/>
          <p:cNvGrpSpPr/>
          <p:nvPr/>
        </p:nvGrpSpPr>
        <p:grpSpPr>
          <a:xfrm>
            <a:off x="7107677" y="2474362"/>
            <a:ext cx="166473" cy="141497"/>
            <a:chOff x="4660325" y="1866850"/>
            <a:chExt cx="68350" cy="58100"/>
          </a:xfrm>
        </p:grpSpPr>
        <p:sp>
          <p:nvSpPr>
            <p:cNvPr id="5804" name="Google Shape;5804;p10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0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106"/>
          <p:cNvGrpSpPr/>
          <p:nvPr/>
        </p:nvGrpSpPr>
        <p:grpSpPr>
          <a:xfrm>
            <a:off x="7417022" y="2500086"/>
            <a:ext cx="162515" cy="90049"/>
            <a:chOff x="4791775" y="1877500"/>
            <a:chExt cx="66725" cy="36975"/>
          </a:xfrm>
        </p:grpSpPr>
        <p:sp>
          <p:nvSpPr>
            <p:cNvPr id="5807" name="Google Shape;5807;p10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0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106"/>
          <p:cNvGrpSpPr/>
          <p:nvPr/>
        </p:nvGrpSpPr>
        <p:grpSpPr>
          <a:xfrm>
            <a:off x="7738734" y="2500086"/>
            <a:ext cx="144979" cy="90049"/>
            <a:chOff x="4923925" y="1877500"/>
            <a:chExt cx="59525" cy="36975"/>
          </a:xfrm>
        </p:grpSpPr>
        <p:sp>
          <p:nvSpPr>
            <p:cNvPr id="5810" name="Google Shape;5810;p10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0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106"/>
          <p:cNvGrpSpPr/>
          <p:nvPr/>
        </p:nvGrpSpPr>
        <p:grpSpPr>
          <a:xfrm>
            <a:off x="8033226" y="2482277"/>
            <a:ext cx="141447" cy="125667"/>
            <a:chOff x="5058450" y="1870100"/>
            <a:chExt cx="58075" cy="51600"/>
          </a:xfrm>
        </p:grpSpPr>
        <p:sp>
          <p:nvSpPr>
            <p:cNvPr id="5813" name="Google Shape;5813;p10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0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106"/>
          <p:cNvGrpSpPr/>
          <p:nvPr/>
        </p:nvGrpSpPr>
        <p:grpSpPr>
          <a:xfrm>
            <a:off x="7447741" y="2904685"/>
            <a:ext cx="101077" cy="107645"/>
            <a:chOff x="4811425" y="2065025"/>
            <a:chExt cx="41500" cy="44200"/>
          </a:xfrm>
        </p:grpSpPr>
        <p:sp>
          <p:nvSpPr>
            <p:cNvPr id="5816" name="Google Shape;5816;p10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0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106"/>
          <p:cNvGrpSpPr/>
          <p:nvPr/>
        </p:nvGrpSpPr>
        <p:grpSpPr>
          <a:xfrm>
            <a:off x="7740178" y="2904898"/>
            <a:ext cx="120867" cy="107218"/>
            <a:chOff x="4929875" y="2065025"/>
            <a:chExt cx="49625" cy="44025"/>
          </a:xfrm>
        </p:grpSpPr>
        <p:sp>
          <p:nvSpPr>
            <p:cNvPr id="5819" name="Google Shape;5819;p10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0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106"/>
          <p:cNvGrpSpPr/>
          <p:nvPr/>
        </p:nvGrpSpPr>
        <p:grpSpPr>
          <a:xfrm>
            <a:off x="8068847" y="2907912"/>
            <a:ext cx="70206" cy="101191"/>
            <a:chOff x="5083925" y="2066350"/>
            <a:chExt cx="28825" cy="41550"/>
          </a:xfrm>
        </p:grpSpPr>
        <p:sp>
          <p:nvSpPr>
            <p:cNvPr id="5822" name="Google Shape;5822;p10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0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106"/>
          <p:cNvGrpSpPr/>
          <p:nvPr/>
        </p:nvGrpSpPr>
        <p:grpSpPr>
          <a:xfrm>
            <a:off x="7100401" y="2923559"/>
            <a:ext cx="181026" cy="69896"/>
            <a:chOff x="4659775" y="2072775"/>
            <a:chExt cx="74325" cy="28700"/>
          </a:xfrm>
        </p:grpSpPr>
        <p:sp>
          <p:nvSpPr>
            <p:cNvPr id="5825" name="Google Shape;5825;p10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0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0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106"/>
          <p:cNvGrpSpPr/>
          <p:nvPr/>
        </p:nvGrpSpPr>
        <p:grpSpPr>
          <a:xfrm>
            <a:off x="8020257" y="2714124"/>
            <a:ext cx="167387" cy="89197"/>
            <a:chOff x="4662475" y="1976500"/>
            <a:chExt cx="68725" cy="36625"/>
          </a:xfrm>
        </p:grpSpPr>
        <p:sp>
          <p:nvSpPr>
            <p:cNvPr id="5829" name="Google Shape;5829;p10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0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0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106"/>
          <p:cNvGrpSpPr/>
          <p:nvPr/>
        </p:nvGrpSpPr>
        <p:grpSpPr>
          <a:xfrm>
            <a:off x="7717162" y="2717564"/>
            <a:ext cx="166899" cy="82317"/>
            <a:chOff x="4920150" y="1977875"/>
            <a:chExt cx="68525" cy="33800"/>
          </a:xfrm>
        </p:grpSpPr>
        <p:sp>
          <p:nvSpPr>
            <p:cNvPr id="5833" name="Google Shape;5833;p10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0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0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106"/>
          <p:cNvGrpSpPr/>
          <p:nvPr/>
        </p:nvGrpSpPr>
        <p:grpSpPr>
          <a:xfrm>
            <a:off x="7128319" y="3121482"/>
            <a:ext cx="125190" cy="127858"/>
            <a:chOff x="4676550" y="2160575"/>
            <a:chExt cx="51400" cy="52500"/>
          </a:xfrm>
        </p:grpSpPr>
        <p:sp>
          <p:nvSpPr>
            <p:cNvPr id="5837" name="Google Shape;5837;p10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0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0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106"/>
          <p:cNvGrpSpPr/>
          <p:nvPr/>
        </p:nvGrpSpPr>
        <p:grpSpPr>
          <a:xfrm>
            <a:off x="7425577" y="3128514"/>
            <a:ext cx="145405" cy="113794"/>
            <a:chOff x="4768325" y="2163475"/>
            <a:chExt cx="59700" cy="46725"/>
          </a:xfrm>
        </p:grpSpPr>
        <p:sp>
          <p:nvSpPr>
            <p:cNvPr id="5841" name="Google Shape;5841;p10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0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3" name="Google Shape;5843;p10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0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0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0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0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0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9" name="Google Shape;5849;p106"/>
          <p:cNvGrpSpPr/>
          <p:nvPr/>
        </p:nvGrpSpPr>
        <p:grpSpPr>
          <a:xfrm>
            <a:off x="7441895" y="3383608"/>
            <a:ext cx="112768" cy="106853"/>
            <a:chOff x="4768575" y="2253950"/>
            <a:chExt cx="46300" cy="43875"/>
          </a:xfrm>
        </p:grpSpPr>
        <p:sp>
          <p:nvSpPr>
            <p:cNvPr id="5850" name="Google Shape;5850;p10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0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106"/>
          <p:cNvGrpSpPr/>
          <p:nvPr/>
        </p:nvGrpSpPr>
        <p:grpSpPr>
          <a:xfrm>
            <a:off x="7741518" y="3872634"/>
            <a:ext cx="118187" cy="146246"/>
            <a:chOff x="4960900" y="2433225"/>
            <a:chExt cx="48525" cy="60050"/>
          </a:xfrm>
        </p:grpSpPr>
        <p:sp>
          <p:nvSpPr>
            <p:cNvPr id="5853" name="Google Shape;5853;p10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0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106"/>
          <p:cNvGrpSpPr/>
          <p:nvPr/>
        </p:nvGrpSpPr>
        <p:grpSpPr>
          <a:xfrm>
            <a:off x="7430083" y="4136695"/>
            <a:ext cx="136394" cy="143810"/>
            <a:chOff x="4854075" y="2527625"/>
            <a:chExt cx="56000" cy="59050"/>
          </a:xfrm>
        </p:grpSpPr>
        <p:sp>
          <p:nvSpPr>
            <p:cNvPr id="5856" name="Google Shape;5856;p10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0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8" name="Google Shape;5858;p10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0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0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1" name="Google Shape;5861;p106"/>
          <p:cNvGrpSpPr/>
          <p:nvPr/>
        </p:nvGrpSpPr>
        <p:grpSpPr>
          <a:xfrm>
            <a:off x="8054294" y="3600439"/>
            <a:ext cx="99312" cy="160797"/>
            <a:chOff x="5059700" y="2334775"/>
            <a:chExt cx="40775" cy="66025"/>
          </a:xfrm>
        </p:grpSpPr>
        <p:sp>
          <p:nvSpPr>
            <p:cNvPr id="5862" name="Google Shape;5862;p10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0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0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0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0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0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0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0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0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106"/>
          <p:cNvGrpSpPr/>
          <p:nvPr/>
        </p:nvGrpSpPr>
        <p:grpSpPr>
          <a:xfrm>
            <a:off x="8011458" y="3865571"/>
            <a:ext cx="184984" cy="160371"/>
            <a:chOff x="5037700" y="2430325"/>
            <a:chExt cx="75950" cy="65850"/>
          </a:xfrm>
        </p:grpSpPr>
        <p:sp>
          <p:nvSpPr>
            <p:cNvPr id="5872" name="Google Shape;5872;p10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0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106"/>
          <p:cNvGrpSpPr/>
          <p:nvPr/>
        </p:nvGrpSpPr>
        <p:grpSpPr>
          <a:xfrm>
            <a:off x="7430964" y="3632023"/>
            <a:ext cx="173014" cy="97629"/>
            <a:chOff x="4756975" y="2341800"/>
            <a:chExt cx="91975" cy="51925"/>
          </a:xfrm>
        </p:grpSpPr>
        <p:sp>
          <p:nvSpPr>
            <p:cNvPr id="5875" name="Google Shape;5875;p10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0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0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0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0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0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0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0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0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0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0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0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0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0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0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0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0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0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0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0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106"/>
          <p:cNvGrpSpPr/>
          <p:nvPr/>
        </p:nvGrpSpPr>
        <p:grpSpPr>
          <a:xfrm>
            <a:off x="7697901" y="4120720"/>
            <a:ext cx="212497" cy="175761"/>
            <a:chOff x="4943575" y="2516350"/>
            <a:chExt cx="98675" cy="81700"/>
          </a:xfrm>
        </p:grpSpPr>
        <p:sp>
          <p:nvSpPr>
            <p:cNvPr id="5896" name="Google Shape;5896;p10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0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0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0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0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0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0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0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0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0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0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0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0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0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0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0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0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0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0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0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0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0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0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0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0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0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0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0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0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0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0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0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0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0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0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0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0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0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0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0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0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0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0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0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0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0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0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0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0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0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0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0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0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0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0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0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0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0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0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0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0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0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0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0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0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0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0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0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0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0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0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0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0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0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0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0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0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0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106"/>
          <p:cNvGrpSpPr/>
          <p:nvPr/>
        </p:nvGrpSpPr>
        <p:grpSpPr>
          <a:xfrm>
            <a:off x="1955962" y="3346963"/>
            <a:ext cx="965351" cy="134611"/>
            <a:chOff x="4411970" y="2962952"/>
            <a:chExt cx="706544" cy="104212"/>
          </a:xfrm>
        </p:grpSpPr>
        <p:sp>
          <p:nvSpPr>
            <p:cNvPr id="5975" name="Google Shape;5975;p10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0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0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0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106"/>
          <p:cNvGrpSpPr/>
          <p:nvPr/>
        </p:nvGrpSpPr>
        <p:grpSpPr>
          <a:xfrm>
            <a:off x="1955962" y="2935877"/>
            <a:ext cx="960158" cy="289172"/>
            <a:chOff x="4411970" y="2726085"/>
            <a:chExt cx="643107" cy="193659"/>
          </a:xfrm>
        </p:grpSpPr>
        <p:sp>
          <p:nvSpPr>
            <p:cNvPr id="5980" name="Google Shape;5980;p10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0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0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106"/>
          <p:cNvGrpSpPr/>
          <p:nvPr/>
        </p:nvGrpSpPr>
        <p:grpSpPr>
          <a:xfrm>
            <a:off x="958854" y="3201987"/>
            <a:ext cx="833173" cy="259209"/>
            <a:chOff x="4411970" y="4340222"/>
            <a:chExt cx="779467" cy="242683"/>
          </a:xfrm>
        </p:grpSpPr>
        <p:sp>
          <p:nvSpPr>
            <p:cNvPr id="5984" name="Google Shape;5984;p10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0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0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106"/>
          <p:cNvGrpSpPr/>
          <p:nvPr/>
        </p:nvGrpSpPr>
        <p:grpSpPr>
          <a:xfrm>
            <a:off x="1955962" y="2597733"/>
            <a:ext cx="965160" cy="216230"/>
            <a:chOff x="4411970" y="2468674"/>
            <a:chExt cx="747317" cy="167425"/>
          </a:xfrm>
        </p:grpSpPr>
        <p:sp>
          <p:nvSpPr>
            <p:cNvPr id="5988" name="Google Shape;5988;p10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0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106"/>
          <p:cNvGrpSpPr/>
          <p:nvPr/>
        </p:nvGrpSpPr>
        <p:grpSpPr>
          <a:xfrm>
            <a:off x="954709" y="2502450"/>
            <a:ext cx="810451" cy="319148"/>
            <a:chOff x="4411970" y="3686602"/>
            <a:chExt cx="797845" cy="314215"/>
          </a:xfrm>
        </p:grpSpPr>
        <p:sp>
          <p:nvSpPr>
            <p:cNvPr id="5991" name="Google Shape;5991;p10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0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0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0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0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6" name="Google Shape;5996;p10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7" name="Google Shape;5997;p106"/>
          <p:cNvGrpSpPr/>
          <p:nvPr/>
        </p:nvGrpSpPr>
        <p:grpSpPr>
          <a:xfrm>
            <a:off x="954806" y="2256974"/>
            <a:ext cx="1970333" cy="208784"/>
            <a:chOff x="6336019" y="3733725"/>
            <a:chExt cx="2566206" cy="351310"/>
          </a:xfrm>
        </p:grpSpPr>
        <p:sp>
          <p:nvSpPr>
            <p:cNvPr id="5998" name="Google Shape;5998;p10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0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0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0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106"/>
          <p:cNvGrpSpPr/>
          <p:nvPr/>
        </p:nvGrpSpPr>
        <p:grpSpPr>
          <a:xfrm>
            <a:off x="1955962" y="3864529"/>
            <a:ext cx="946551" cy="153200"/>
            <a:chOff x="4404545" y="3301592"/>
            <a:chExt cx="782403" cy="129272"/>
          </a:xfrm>
        </p:grpSpPr>
        <p:sp>
          <p:nvSpPr>
            <p:cNvPr id="6003" name="Google Shape;6003;p10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0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106"/>
          <p:cNvGrpSpPr/>
          <p:nvPr/>
        </p:nvGrpSpPr>
        <p:grpSpPr>
          <a:xfrm>
            <a:off x="1955962" y="3603488"/>
            <a:ext cx="962257" cy="139127"/>
            <a:chOff x="4411970" y="3131459"/>
            <a:chExt cx="710520" cy="117397"/>
          </a:xfrm>
        </p:grpSpPr>
        <p:sp>
          <p:nvSpPr>
            <p:cNvPr id="6006" name="Google Shape;6006;p10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0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008" name="Google Shape;6008;p10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9" name="Google Shape;6009;p106"/>
          <p:cNvGrpSpPr/>
          <p:nvPr/>
        </p:nvGrpSpPr>
        <p:grpSpPr>
          <a:xfrm>
            <a:off x="956107" y="3538282"/>
            <a:ext cx="823838" cy="458988"/>
            <a:chOff x="4411970" y="1801825"/>
            <a:chExt cx="734586" cy="409262"/>
          </a:xfrm>
        </p:grpSpPr>
        <p:sp>
          <p:nvSpPr>
            <p:cNvPr id="6010" name="Google Shape;6010;p10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0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106"/>
          <p:cNvGrpSpPr/>
          <p:nvPr/>
        </p:nvGrpSpPr>
        <p:grpSpPr>
          <a:xfrm>
            <a:off x="956107" y="4086708"/>
            <a:ext cx="856348" cy="212039"/>
            <a:chOff x="4411970" y="2233974"/>
            <a:chExt cx="763574" cy="189068"/>
          </a:xfrm>
        </p:grpSpPr>
        <p:sp>
          <p:nvSpPr>
            <p:cNvPr id="6013" name="Google Shape;6013;p10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0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106"/>
          <p:cNvGrpSpPr/>
          <p:nvPr/>
        </p:nvGrpSpPr>
        <p:grpSpPr>
          <a:xfrm>
            <a:off x="3066303" y="2262044"/>
            <a:ext cx="511602" cy="511602"/>
            <a:chOff x="5681300" y="2527788"/>
            <a:chExt cx="805800" cy="805800"/>
          </a:xfrm>
        </p:grpSpPr>
        <p:sp>
          <p:nvSpPr>
            <p:cNvPr id="6016" name="Google Shape;6016;p10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0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106"/>
          <p:cNvGrpSpPr/>
          <p:nvPr/>
        </p:nvGrpSpPr>
        <p:grpSpPr>
          <a:xfrm>
            <a:off x="3063497" y="3028627"/>
            <a:ext cx="513021" cy="512935"/>
            <a:chOff x="4049800" y="640400"/>
            <a:chExt cx="858900" cy="858900"/>
          </a:xfrm>
        </p:grpSpPr>
        <p:sp>
          <p:nvSpPr>
            <p:cNvPr id="6019" name="Google Shape;6019;p10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0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106"/>
          <p:cNvGrpSpPr/>
          <p:nvPr/>
        </p:nvGrpSpPr>
        <p:grpSpPr>
          <a:xfrm>
            <a:off x="2980696" y="3680519"/>
            <a:ext cx="686489" cy="686585"/>
            <a:chOff x="5080188" y="927900"/>
            <a:chExt cx="961200" cy="961200"/>
          </a:xfrm>
        </p:grpSpPr>
        <p:sp>
          <p:nvSpPr>
            <p:cNvPr id="6022" name="Google Shape;6022;p10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0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0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0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0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0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0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0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106"/>
          <p:cNvGrpSpPr/>
          <p:nvPr/>
        </p:nvGrpSpPr>
        <p:grpSpPr>
          <a:xfrm>
            <a:off x="3763848" y="3773248"/>
            <a:ext cx="510373" cy="510937"/>
            <a:chOff x="7508249" y="1522825"/>
            <a:chExt cx="1326332" cy="1322987"/>
          </a:xfrm>
        </p:grpSpPr>
        <p:sp>
          <p:nvSpPr>
            <p:cNvPr id="6031" name="Google Shape;6031;p10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0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0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0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0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0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0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0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0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0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106"/>
          <p:cNvGrpSpPr/>
          <p:nvPr/>
        </p:nvGrpSpPr>
        <p:grpSpPr>
          <a:xfrm>
            <a:off x="4455441" y="3774653"/>
            <a:ext cx="492652" cy="503348"/>
            <a:chOff x="6039282" y="1042577"/>
            <a:chExt cx="734315" cy="731929"/>
          </a:xfrm>
        </p:grpSpPr>
        <p:sp>
          <p:nvSpPr>
            <p:cNvPr id="6042" name="Google Shape;6042;p10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0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0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0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0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0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0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0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0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0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0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0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0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0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0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0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0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0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0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0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0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106"/>
          <p:cNvGrpSpPr/>
          <p:nvPr/>
        </p:nvGrpSpPr>
        <p:grpSpPr>
          <a:xfrm>
            <a:off x="5095855" y="2270694"/>
            <a:ext cx="483304" cy="504902"/>
            <a:chOff x="1825800" y="1651625"/>
            <a:chExt cx="568125" cy="591775"/>
          </a:xfrm>
        </p:grpSpPr>
        <p:sp>
          <p:nvSpPr>
            <p:cNvPr id="6064" name="Google Shape;6064;p10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0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0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0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0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0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0" name="Google Shape;6070;p10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0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0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0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7" name="Shape 6077"/>
        <p:cNvGrpSpPr/>
        <p:nvPr/>
      </p:nvGrpSpPr>
      <p:grpSpPr>
        <a:xfrm>
          <a:off x="0" y="0"/>
          <a:ext cx="0" cy="0"/>
          <a:chOff x="0" y="0"/>
          <a:chExt cx="0" cy="0"/>
        </a:xfrm>
      </p:grpSpPr>
      <p:grpSp>
        <p:nvGrpSpPr>
          <p:cNvPr id="6078" name="Google Shape;6078;p107"/>
          <p:cNvGrpSpPr/>
          <p:nvPr/>
        </p:nvGrpSpPr>
        <p:grpSpPr>
          <a:xfrm>
            <a:off x="722059" y="974193"/>
            <a:ext cx="2492868" cy="1379876"/>
            <a:chOff x="2654821" y="2311071"/>
            <a:chExt cx="2279715" cy="1262120"/>
          </a:xfrm>
        </p:grpSpPr>
        <p:grpSp>
          <p:nvGrpSpPr>
            <p:cNvPr id="6079" name="Google Shape;6079;p107"/>
            <p:cNvGrpSpPr/>
            <p:nvPr/>
          </p:nvGrpSpPr>
          <p:grpSpPr>
            <a:xfrm>
              <a:off x="4034269" y="2840745"/>
              <a:ext cx="40212" cy="36437"/>
              <a:chOff x="4293400" y="2574725"/>
              <a:chExt cx="84425" cy="80100"/>
            </a:xfrm>
          </p:grpSpPr>
          <p:sp>
            <p:nvSpPr>
              <p:cNvPr id="6080" name="Google Shape;6080;p10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081" name="Google Shape;6081;p10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107"/>
            <p:cNvGrpSpPr/>
            <p:nvPr/>
          </p:nvGrpSpPr>
          <p:grpSpPr>
            <a:xfrm>
              <a:off x="3894606" y="2334874"/>
              <a:ext cx="913198" cy="518984"/>
              <a:chOff x="4000175" y="1462675"/>
              <a:chExt cx="1917275" cy="1140875"/>
            </a:xfrm>
          </p:grpSpPr>
          <p:sp>
            <p:nvSpPr>
              <p:cNvPr id="6083" name="Google Shape;6083;p10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084" name="Google Shape;6084;p107"/>
              <p:cNvGrpSpPr/>
              <p:nvPr/>
            </p:nvGrpSpPr>
            <p:grpSpPr>
              <a:xfrm>
                <a:off x="4000175" y="1462675"/>
                <a:ext cx="1917275" cy="1140875"/>
                <a:chOff x="4000175" y="1462675"/>
                <a:chExt cx="1917275" cy="1140875"/>
              </a:xfrm>
            </p:grpSpPr>
            <p:sp>
              <p:nvSpPr>
                <p:cNvPr id="6085" name="Google Shape;6085;p10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086" name="Google Shape;6086;p10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0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0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0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090" name="Google Shape;6090;p10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1" name="Google Shape;6091;p107"/>
            <p:cNvGrpSpPr/>
            <p:nvPr/>
          </p:nvGrpSpPr>
          <p:grpSpPr>
            <a:xfrm>
              <a:off x="3875768" y="2846704"/>
              <a:ext cx="44796" cy="47366"/>
              <a:chOff x="3960625" y="2587825"/>
              <a:chExt cx="94050" cy="104125"/>
            </a:xfrm>
          </p:grpSpPr>
          <p:sp>
            <p:nvSpPr>
              <p:cNvPr id="6092" name="Google Shape;6092;p10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093" name="Google Shape;6093;p10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107"/>
            <p:cNvGrpSpPr/>
            <p:nvPr/>
          </p:nvGrpSpPr>
          <p:grpSpPr>
            <a:xfrm>
              <a:off x="3782759" y="2807162"/>
              <a:ext cx="82686" cy="85487"/>
              <a:chOff x="3765350" y="2500900"/>
              <a:chExt cx="173600" cy="187925"/>
            </a:xfrm>
          </p:grpSpPr>
          <p:sp>
            <p:nvSpPr>
              <p:cNvPr id="6095" name="Google Shape;6095;p10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096" name="Google Shape;6096;p10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0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0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0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0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107"/>
            <p:cNvGrpSpPr/>
            <p:nvPr/>
          </p:nvGrpSpPr>
          <p:grpSpPr>
            <a:xfrm>
              <a:off x="3775674" y="2798496"/>
              <a:ext cx="40545" cy="23564"/>
              <a:chOff x="3750475" y="2481850"/>
              <a:chExt cx="85125" cy="51800"/>
            </a:xfrm>
          </p:grpSpPr>
          <p:sp>
            <p:nvSpPr>
              <p:cNvPr id="6102" name="Google Shape;6102;p10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0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104" name="Google Shape;6104;p107"/>
            <p:cNvGrpSpPr/>
            <p:nvPr/>
          </p:nvGrpSpPr>
          <p:grpSpPr>
            <a:xfrm>
              <a:off x="3716946" y="2776024"/>
              <a:ext cx="81971" cy="76912"/>
              <a:chOff x="3627175" y="2432450"/>
              <a:chExt cx="172100" cy="169075"/>
            </a:xfrm>
          </p:grpSpPr>
          <p:sp>
            <p:nvSpPr>
              <p:cNvPr id="6105" name="Google Shape;6105;p10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0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107" name="Google Shape;6107;p10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108" name="Google Shape;6108;p107"/>
            <p:cNvGrpSpPr/>
            <p:nvPr/>
          </p:nvGrpSpPr>
          <p:grpSpPr>
            <a:xfrm>
              <a:off x="3685682" y="2845624"/>
              <a:ext cx="29311" cy="45055"/>
              <a:chOff x="3561536" y="2585450"/>
              <a:chExt cx="61539" cy="99045"/>
            </a:xfrm>
          </p:grpSpPr>
          <p:sp>
            <p:nvSpPr>
              <p:cNvPr id="6109" name="Google Shape;6109;p10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0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111" name="Google Shape;6111;p107"/>
            <p:cNvGrpSpPr/>
            <p:nvPr/>
          </p:nvGrpSpPr>
          <p:grpSpPr>
            <a:xfrm>
              <a:off x="3849905" y="2572252"/>
              <a:ext cx="74339" cy="119559"/>
              <a:chOff x="3906325" y="1984500"/>
              <a:chExt cx="156075" cy="262825"/>
            </a:xfrm>
          </p:grpSpPr>
          <p:sp>
            <p:nvSpPr>
              <p:cNvPr id="6112" name="Google Shape;6112;p10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113" name="Google Shape;6113;p10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107"/>
            <p:cNvGrpSpPr/>
            <p:nvPr/>
          </p:nvGrpSpPr>
          <p:grpSpPr>
            <a:xfrm>
              <a:off x="2654821" y="2414345"/>
              <a:ext cx="667570" cy="558731"/>
              <a:chOff x="1397225" y="1637375"/>
              <a:chExt cx="1401575" cy="1228250"/>
            </a:xfrm>
          </p:grpSpPr>
          <p:sp>
            <p:nvSpPr>
              <p:cNvPr id="6115" name="Google Shape;6115;p10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116" name="Google Shape;6116;p107"/>
              <p:cNvGrpSpPr/>
              <p:nvPr/>
            </p:nvGrpSpPr>
            <p:grpSpPr>
              <a:xfrm>
                <a:off x="1397225" y="1637375"/>
                <a:ext cx="1398775" cy="1228250"/>
                <a:chOff x="1397225" y="1637375"/>
                <a:chExt cx="1398775" cy="1228250"/>
              </a:xfrm>
            </p:grpSpPr>
            <p:sp>
              <p:nvSpPr>
                <p:cNvPr id="6117" name="Google Shape;6117;p10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0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19" name="Google Shape;6119;p107"/>
            <p:cNvGrpSpPr/>
            <p:nvPr/>
          </p:nvGrpSpPr>
          <p:grpSpPr>
            <a:xfrm>
              <a:off x="3230417" y="3103734"/>
              <a:ext cx="282982" cy="280332"/>
              <a:chOff x="2605700" y="3152850"/>
              <a:chExt cx="594125" cy="616250"/>
            </a:xfrm>
          </p:grpSpPr>
          <p:sp>
            <p:nvSpPr>
              <p:cNvPr id="6120" name="Google Shape;6120;p10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121" name="Google Shape;6121;p10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122" name="Google Shape;6122;p107"/>
            <p:cNvGrpSpPr/>
            <p:nvPr/>
          </p:nvGrpSpPr>
          <p:grpSpPr>
            <a:xfrm>
              <a:off x="3265985" y="3226989"/>
              <a:ext cx="87151" cy="346202"/>
              <a:chOff x="2680375" y="3423800"/>
              <a:chExt cx="182975" cy="761050"/>
            </a:xfrm>
          </p:grpSpPr>
          <p:sp>
            <p:nvSpPr>
              <p:cNvPr id="6123" name="Google Shape;6123;p10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124" name="Google Shape;6124;p10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107"/>
            <p:cNvGrpSpPr/>
            <p:nvPr/>
          </p:nvGrpSpPr>
          <p:grpSpPr>
            <a:xfrm>
              <a:off x="3855466" y="3289811"/>
              <a:ext cx="112514" cy="94210"/>
              <a:chOff x="3918000" y="3561900"/>
              <a:chExt cx="236225" cy="207100"/>
            </a:xfrm>
          </p:grpSpPr>
          <p:sp>
            <p:nvSpPr>
              <p:cNvPr id="6126" name="Google Shape;6126;p10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127" name="Google Shape;6127;p10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8" name="Google Shape;6128;p10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0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0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6131" name="Google Shape;6131;p107"/>
            <p:cNvGrpSpPr/>
            <p:nvPr/>
          </p:nvGrpSpPr>
          <p:grpSpPr>
            <a:xfrm>
              <a:off x="2905224" y="2311071"/>
              <a:ext cx="596721" cy="528992"/>
              <a:chOff x="1922950" y="1410350"/>
              <a:chExt cx="1252825" cy="1162875"/>
            </a:xfrm>
          </p:grpSpPr>
          <p:sp>
            <p:nvSpPr>
              <p:cNvPr id="6132" name="Google Shape;6132;p10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0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0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0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0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0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0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0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0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0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0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0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0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0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0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0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6148" name="Google Shape;6148;p10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0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0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0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0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0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0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0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0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0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0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0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0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0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0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0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0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0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0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0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168" name="Google Shape;6168;p10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169" name="Google Shape;6169;p10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107"/>
            <p:cNvGrpSpPr/>
            <p:nvPr/>
          </p:nvGrpSpPr>
          <p:grpSpPr>
            <a:xfrm>
              <a:off x="3280929" y="3294542"/>
              <a:ext cx="109894" cy="272224"/>
              <a:chOff x="2711750" y="3572300"/>
              <a:chExt cx="230725" cy="598425"/>
            </a:xfrm>
          </p:grpSpPr>
          <p:sp>
            <p:nvSpPr>
              <p:cNvPr id="6171" name="Google Shape;6171;p10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0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3" name="Google Shape;6173;p10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4" name="Google Shape;6174;p107"/>
            <p:cNvGrpSpPr/>
            <p:nvPr/>
          </p:nvGrpSpPr>
          <p:grpSpPr>
            <a:xfrm>
              <a:off x="3790439" y="2408636"/>
              <a:ext cx="73017" cy="75684"/>
              <a:chOff x="3781475" y="1624825"/>
              <a:chExt cx="153300" cy="166375"/>
            </a:xfrm>
          </p:grpSpPr>
          <p:sp>
            <p:nvSpPr>
              <p:cNvPr id="6175" name="Google Shape;6175;p10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0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0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0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9" name="Google Shape;6179;p10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0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0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0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0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0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0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6" name="Google Shape;6186;p107"/>
            <p:cNvGrpSpPr/>
            <p:nvPr/>
          </p:nvGrpSpPr>
          <p:grpSpPr>
            <a:xfrm>
              <a:off x="4403342" y="3107749"/>
              <a:ext cx="316680" cy="101374"/>
              <a:chOff x="5068275" y="3161675"/>
              <a:chExt cx="664875" cy="222850"/>
            </a:xfrm>
          </p:grpSpPr>
          <p:sp>
            <p:nvSpPr>
              <p:cNvPr id="6187" name="Google Shape;6187;p10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0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0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0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1" name="Google Shape;6191;p10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0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0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0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0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0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0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0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0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0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0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0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0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0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0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0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0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0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0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0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0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0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0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0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0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0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0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0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0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0" name="Google Shape;6220;p107"/>
            <p:cNvGrpSpPr/>
            <p:nvPr/>
          </p:nvGrpSpPr>
          <p:grpSpPr>
            <a:xfrm>
              <a:off x="3697513" y="2707266"/>
              <a:ext cx="59549" cy="79733"/>
              <a:chOff x="3586375" y="2281300"/>
              <a:chExt cx="125025" cy="175275"/>
            </a:xfrm>
          </p:grpSpPr>
          <p:sp>
            <p:nvSpPr>
              <p:cNvPr id="6221" name="Google Shape;6221;p10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0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3" name="Google Shape;6223;p10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4" name="Google Shape;6224;p107"/>
            <p:cNvGrpSpPr/>
            <p:nvPr/>
          </p:nvGrpSpPr>
          <p:grpSpPr>
            <a:xfrm>
              <a:off x="4513224" y="3221724"/>
              <a:ext cx="274563" cy="280321"/>
              <a:chOff x="5298975" y="3412225"/>
              <a:chExt cx="576450" cy="616225"/>
            </a:xfrm>
          </p:grpSpPr>
          <p:sp>
            <p:nvSpPr>
              <p:cNvPr id="6225" name="Google Shape;6225;p10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226" name="Google Shape;6226;p10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107"/>
            <p:cNvGrpSpPr/>
            <p:nvPr/>
          </p:nvGrpSpPr>
          <p:grpSpPr>
            <a:xfrm>
              <a:off x="4824403" y="3421846"/>
              <a:ext cx="110132" cy="130647"/>
              <a:chOff x="5952300" y="3852150"/>
              <a:chExt cx="231225" cy="287200"/>
            </a:xfrm>
          </p:grpSpPr>
          <p:sp>
            <p:nvSpPr>
              <p:cNvPr id="6228" name="Google Shape;6228;p10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0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0" name="Google Shape;6230;p10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0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0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0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0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0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0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0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8" name="Google Shape;6238;p107"/>
            <p:cNvGrpSpPr/>
            <p:nvPr/>
          </p:nvGrpSpPr>
          <p:grpSpPr>
            <a:xfrm>
              <a:off x="4295710" y="3079670"/>
              <a:ext cx="14968" cy="27135"/>
              <a:chOff x="4842300" y="3099950"/>
              <a:chExt cx="31425" cy="59650"/>
            </a:xfrm>
          </p:grpSpPr>
          <p:sp>
            <p:nvSpPr>
              <p:cNvPr id="6239" name="Google Shape;6239;p10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0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0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0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3" name="Google Shape;6243;p10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0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0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0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0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0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0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0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1" name="Google Shape;6251;p107"/>
            <p:cNvGrpSpPr/>
            <p:nvPr/>
          </p:nvGrpSpPr>
          <p:grpSpPr>
            <a:xfrm>
              <a:off x="3831056" y="2816010"/>
              <a:ext cx="37378" cy="27612"/>
              <a:chOff x="3866750" y="2520350"/>
              <a:chExt cx="78475" cy="60700"/>
            </a:xfrm>
          </p:grpSpPr>
          <p:sp>
            <p:nvSpPr>
              <p:cNvPr id="6252" name="Google Shape;6252;p10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0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0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0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10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0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0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0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0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0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0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0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0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0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0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0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0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0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0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0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0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273" name="Google Shape;6273;p10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0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0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0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0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0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0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0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0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0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0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0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285" name="Google Shape;6285;p10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0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0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0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0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0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0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0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0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0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0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0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0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107"/>
            <p:cNvGrpSpPr/>
            <p:nvPr/>
          </p:nvGrpSpPr>
          <p:grpSpPr>
            <a:xfrm>
              <a:off x="3632736" y="3051591"/>
              <a:ext cx="63288" cy="45217"/>
              <a:chOff x="3450375" y="3038225"/>
              <a:chExt cx="132875" cy="99400"/>
            </a:xfrm>
          </p:grpSpPr>
          <p:sp>
            <p:nvSpPr>
              <p:cNvPr id="6299" name="Google Shape;6299;p10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0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1" name="Google Shape;6301;p10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0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0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0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0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0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0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0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0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310" name="Google Shape;6310;p10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0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0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0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0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0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0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0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0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0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320" name="Google Shape;6320;p10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0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0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0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0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0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326" name="Google Shape;6326;p10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0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0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0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0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0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0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0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0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0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107"/>
          <p:cNvGrpSpPr/>
          <p:nvPr/>
        </p:nvGrpSpPr>
        <p:grpSpPr>
          <a:xfrm>
            <a:off x="719116" y="2869970"/>
            <a:ext cx="2622876" cy="1333540"/>
            <a:chOff x="238125" y="1038125"/>
            <a:chExt cx="7146800" cy="3633625"/>
          </a:xfrm>
        </p:grpSpPr>
        <p:sp>
          <p:nvSpPr>
            <p:cNvPr id="6337" name="Google Shape;6337;p10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0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0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0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0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0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0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0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0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0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0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0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0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0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0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0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0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0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0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0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0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0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0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0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0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0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0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0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0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0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0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0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0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0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0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0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0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0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0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0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0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0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0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0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0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0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0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0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0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0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0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0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0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0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0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0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0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0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0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0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0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0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0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0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0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0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0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0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0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0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0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0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0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0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0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0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0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0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0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0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0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0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0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0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0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0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0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0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0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0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0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0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0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0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0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0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0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0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0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0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0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0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0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0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0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0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0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0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0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0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0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0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0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0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0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0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0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0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0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0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0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0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0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0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0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0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0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0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0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0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0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0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0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0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0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0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0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0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0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0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0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0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0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0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0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0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0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0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0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0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0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0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0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0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0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0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0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0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0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0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0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0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0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0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0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0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0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0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0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0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0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0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0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0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0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0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0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0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0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0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0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0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0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0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0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0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0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0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0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0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0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0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0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0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0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0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0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0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0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0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0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0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0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0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0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0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0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0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0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0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0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0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0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0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0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0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0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0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0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0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0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0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0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0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0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0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0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0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0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0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0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0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0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0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0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0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0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0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0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0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0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0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0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0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0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0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0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0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0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0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0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0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0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0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0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0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0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0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0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0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0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0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0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0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0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0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0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0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0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0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0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0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0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0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0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0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0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0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0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0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0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0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0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0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0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0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0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0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0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0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0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0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0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0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0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0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0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0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0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0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0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0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0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0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0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0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0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0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0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0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0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0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0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0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0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0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0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0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0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0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0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0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0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0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0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0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0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0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0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0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0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0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0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0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0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0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0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0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0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0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0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0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0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0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0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0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0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0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0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0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0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0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0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0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0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0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0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0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0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0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0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0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0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0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0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0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0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0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0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0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0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0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0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0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0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0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0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0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0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0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0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0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0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0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0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0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0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0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0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0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0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0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0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0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0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0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0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0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0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0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0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0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0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0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0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0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0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0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0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0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0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0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0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0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0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0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0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0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0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0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0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0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0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0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0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0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0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0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0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0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0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0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0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0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0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0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0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0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0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0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0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0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0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0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0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0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0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0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0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0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0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0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0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0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0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0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0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0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0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0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0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0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0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0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0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0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0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0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0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0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0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0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0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0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0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0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0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0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0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0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0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0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0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0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0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0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0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0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0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0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0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0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0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0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0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0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0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0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0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0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0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0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0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0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0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0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0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0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0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0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0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0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0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0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0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0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0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0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0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0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0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0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0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0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0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0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0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0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0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0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0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0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0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0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0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0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0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0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0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0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0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0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0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0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0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0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0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0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0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0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0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0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0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0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0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0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0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0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0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0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0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0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0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0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0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0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0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0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0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0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0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0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0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0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0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0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0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0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0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0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0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0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0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0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0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0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0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0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0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0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0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0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0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0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0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0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0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0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0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0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0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0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0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0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0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0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0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0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0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0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0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0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0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0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0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0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0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0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0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0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0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0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0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0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0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0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0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0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0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0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0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0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0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0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0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0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0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0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0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0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0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0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0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0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0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0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0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0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0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0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0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0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0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0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0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0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0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0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0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0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0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0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0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0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0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0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0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0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0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0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0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0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0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0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0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0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0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0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0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0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0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0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0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0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0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0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0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0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0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0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0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0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0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0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0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0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0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0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0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0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0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0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0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0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0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0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0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0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0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0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0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0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0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0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0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0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0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0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0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0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0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0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0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0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0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0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0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0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0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0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0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0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0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0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0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0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0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0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0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0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0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0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0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0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0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0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0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0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0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0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0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0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0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0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0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0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0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0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0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0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0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0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0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0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0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0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0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0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0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0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0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0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0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0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0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0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0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0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0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0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0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0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0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0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0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0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0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0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0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0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0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0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0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0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0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0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0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0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0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0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0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0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0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0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0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0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0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0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0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0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10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10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0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10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10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10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0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0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0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0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0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0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0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0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0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0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0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0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0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0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0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0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0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0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0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0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0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0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0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0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0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0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0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0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0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0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0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0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0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0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0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0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0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0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0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0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0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0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0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0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0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0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0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0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0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0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0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0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0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0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0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0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0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0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0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0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0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0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0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0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0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0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0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0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0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0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0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0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0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0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0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0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0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0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0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0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0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0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0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0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0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0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0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0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0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0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0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0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0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0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0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0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0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0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0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0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0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0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0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0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0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0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0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0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0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0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0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0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0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0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0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0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0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0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0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0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0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0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0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0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0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0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0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0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0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0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0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0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0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0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0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0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0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0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0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0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0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0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0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0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0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0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0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0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0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0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0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0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0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0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0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0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0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0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0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0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0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0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0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0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0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0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0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0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0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0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0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0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0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0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0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0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0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0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0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0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0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0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0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0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0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0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0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0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0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0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0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0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0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0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0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0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0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0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0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0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0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0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0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0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0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0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0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0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0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0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0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0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0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0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0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0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0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0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0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0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0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0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0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0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0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0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0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0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0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0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0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0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0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0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0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0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0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0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0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0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0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0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0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0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0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0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0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0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0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0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0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0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0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0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0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0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0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0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0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0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0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0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0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0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0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0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0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0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0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0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0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0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0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0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0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0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0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0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0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0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0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0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0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0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0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0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0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0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0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0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0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0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0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0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0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0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0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0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0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0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0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0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0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0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0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0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0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0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0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0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0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0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0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0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0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0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0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0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0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0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0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0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0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0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0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0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0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0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0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0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0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0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0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0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0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0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0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0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0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0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0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0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0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0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0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0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0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0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0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0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0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0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0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0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0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0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0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0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0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0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0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0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0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0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0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0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0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0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0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0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0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0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0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0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0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0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0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0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0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0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0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0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0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0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0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0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0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0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0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0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0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0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0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0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0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0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0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0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0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0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0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0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0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0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0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0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0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0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0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0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0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0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0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0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0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0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0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0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0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0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0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0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0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0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0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0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0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0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0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0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0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0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0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0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0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0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0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0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0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0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0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0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0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0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0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0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0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0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0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0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0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0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0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0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0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0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0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0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0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0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0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0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0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0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0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0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0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0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0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0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0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0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0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0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0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0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0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0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0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0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0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0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0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0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0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0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0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0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0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0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0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0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0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0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0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0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0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0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0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0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0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0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0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0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0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0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0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0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0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0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10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10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0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0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0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0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0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0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0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0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0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0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0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0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0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0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0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0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0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0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0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0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0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0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0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0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0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0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0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0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0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0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0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0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0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0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0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0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0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0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0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0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0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0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0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0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0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0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0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0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0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0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0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0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0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0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0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0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0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0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0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0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0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0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0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0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0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0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0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0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0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0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0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0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0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0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0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0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0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0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0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0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0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0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0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0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0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0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0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0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0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0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0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0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0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0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0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0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0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0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0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0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0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0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0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0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0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0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0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0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0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0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0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0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0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0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0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0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0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0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0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0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0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0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0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0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0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0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0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0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0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0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0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0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0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0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0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0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0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0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0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0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0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0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0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0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0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0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0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0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0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0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0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0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0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0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0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0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0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0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0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0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0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0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0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0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0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0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0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0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0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0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0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0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0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0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0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0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0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0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0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0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0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0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0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0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0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0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0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0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0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0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0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0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0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0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0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0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0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0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0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0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0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0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0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0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0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0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0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0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0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0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0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0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0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0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0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0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0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0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0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0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0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0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0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0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0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0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0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0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0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0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0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0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0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0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0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0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0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0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0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0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0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0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0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0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107"/>
          <p:cNvGrpSpPr/>
          <p:nvPr/>
        </p:nvGrpSpPr>
        <p:grpSpPr>
          <a:xfrm>
            <a:off x="5834044" y="1012080"/>
            <a:ext cx="2590840" cy="1380235"/>
            <a:chOff x="233350" y="949250"/>
            <a:chExt cx="7137300" cy="3802300"/>
          </a:xfrm>
        </p:grpSpPr>
        <p:sp>
          <p:nvSpPr>
            <p:cNvPr id="7910" name="Google Shape;7910;p10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0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0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0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0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0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0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0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0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0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0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0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0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0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0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0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0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0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0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0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0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0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0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0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0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0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0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0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0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0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0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0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0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0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0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0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0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0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0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0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0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0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0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0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0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0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0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0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0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0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0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107"/>
          <p:cNvGrpSpPr/>
          <p:nvPr/>
        </p:nvGrpSpPr>
        <p:grpSpPr>
          <a:xfrm>
            <a:off x="7648473" y="3056853"/>
            <a:ext cx="104231" cy="320340"/>
            <a:chOff x="7564426" y="3224343"/>
            <a:chExt cx="119985" cy="368801"/>
          </a:xfrm>
        </p:grpSpPr>
        <p:sp>
          <p:nvSpPr>
            <p:cNvPr id="7962" name="Google Shape;7962;p10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0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107"/>
          <p:cNvGrpSpPr/>
          <p:nvPr/>
        </p:nvGrpSpPr>
        <p:grpSpPr>
          <a:xfrm>
            <a:off x="7347962" y="3050954"/>
            <a:ext cx="189489" cy="332132"/>
            <a:chOff x="8370831" y="3202002"/>
            <a:chExt cx="218129" cy="382376"/>
          </a:xfrm>
        </p:grpSpPr>
        <p:sp>
          <p:nvSpPr>
            <p:cNvPr id="7965" name="Google Shape;7965;p10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0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107"/>
          <p:cNvGrpSpPr/>
          <p:nvPr/>
        </p:nvGrpSpPr>
        <p:grpSpPr>
          <a:xfrm>
            <a:off x="8071351" y="3462086"/>
            <a:ext cx="309429" cy="267000"/>
            <a:chOff x="6742064" y="3750480"/>
            <a:chExt cx="399315" cy="344560"/>
          </a:xfrm>
        </p:grpSpPr>
        <p:sp>
          <p:nvSpPr>
            <p:cNvPr id="7968" name="Google Shape;7968;p10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0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107"/>
          <p:cNvGrpSpPr/>
          <p:nvPr/>
        </p:nvGrpSpPr>
        <p:grpSpPr>
          <a:xfrm>
            <a:off x="7610370" y="3813134"/>
            <a:ext cx="180437" cy="281608"/>
            <a:chOff x="7248525" y="3739696"/>
            <a:chExt cx="230531" cy="359790"/>
          </a:xfrm>
        </p:grpSpPr>
        <p:sp>
          <p:nvSpPr>
            <p:cNvPr id="7971" name="Google Shape;7971;p10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0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107"/>
          <p:cNvGrpSpPr/>
          <p:nvPr/>
        </p:nvGrpSpPr>
        <p:grpSpPr>
          <a:xfrm>
            <a:off x="7856289" y="3456358"/>
            <a:ext cx="162896" cy="278710"/>
            <a:chOff x="7601242" y="3729267"/>
            <a:chExt cx="222566" cy="380803"/>
          </a:xfrm>
        </p:grpSpPr>
        <p:sp>
          <p:nvSpPr>
            <p:cNvPr id="7974" name="Google Shape;7974;p10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0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6" name="Google Shape;7976;p107"/>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7" name="Google Shape;7977;p107"/>
          <p:cNvGrpSpPr/>
          <p:nvPr/>
        </p:nvGrpSpPr>
        <p:grpSpPr>
          <a:xfrm>
            <a:off x="7345935" y="3457498"/>
            <a:ext cx="193543" cy="275990"/>
            <a:chOff x="8304647" y="3738687"/>
            <a:chExt cx="225076" cy="320956"/>
          </a:xfrm>
        </p:grpSpPr>
        <p:sp>
          <p:nvSpPr>
            <p:cNvPr id="7978" name="Google Shape;7978;p10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0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0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107"/>
          <p:cNvGrpSpPr/>
          <p:nvPr/>
        </p:nvGrpSpPr>
        <p:grpSpPr>
          <a:xfrm>
            <a:off x="7618427" y="3457498"/>
            <a:ext cx="178492" cy="275990"/>
            <a:chOff x="8615101" y="3738687"/>
            <a:chExt cx="207573" cy="320956"/>
          </a:xfrm>
        </p:grpSpPr>
        <p:sp>
          <p:nvSpPr>
            <p:cNvPr id="7982" name="Google Shape;7982;p10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0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0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5" name="Google Shape;7985;p107"/>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6" name="Google Shape;7986;p107"/>
          <p:cNvGrpSpPr/>
          <p:nvPr/>
        </p:nvGrpSpPr>
        <p:grpSpPr>
          <a:xfrm>
            <a:off x="6013132" y="3578986"/>
            <a:ext cx="557671" cy="511283"/>
            <a:chOff x="6015419" y="3716859"/>
            <a:chExt cx="557671" cy="511283"/>
          </a:xfrm>
        </p:grpSpPr>
        <p:sp>
          <p:nvSpPr>
            <p:cNvPr id="7987" name="Google Shape;7987;p10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8" name="Google Shape;7988;p107"/>
            <p:cNvGrpSpPr/>
            <p:nvPr/>
          </p:nvGrpSpPr>
          <p:grpSpPr>
            <a:xfrm>
              <a:off x="6036094" y="3716980"/>
              <a:ext cx="529860" cy="510468"/>
              <a:chOff x="6036094" y="3716980"/>
              <a:chExt cx="529860" cy="510468"/>
            </a:xfrm>
          </p:grpSpPr>
          <p:sp>
            <p:nvSpPr>
              <p:cNvPr id="7989" name="Google Shape;7989;p10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0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0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0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0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0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0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0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0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0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9" name="Google Shape;7999;p107"/>
          <p:cNvGrpSpPr/>
          <p:nvPr/>
        </p:nvGrpSpPr>
        <p:grpSpPr>
          <a:xfrm>
            <a:off x="6642017" y="2935755"/>
            <a:ext cx="576302" cy="511871"/>
            <a:chOff x="6644304" y="3073628"/>
            <a:chExt cx="576302" cy="511871"/>
          </a:xfrm>
        </p:grpSpPr>
        <p:sp>
          <p:nvSpPr>
            <p:cNvPr id="8000" name="Google Shape;8000;p10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1" name="Google Shape;8001;p107"/>
            <p:cNvGrpSpPr/>
            <p:nvPr/>
          </p:nvGrpSpPr>
          <p:grpSpPr>
            <a:xfrm>
              <a:off x="6712169" y="3085440"/>
              <a:ext cx="481622" cy="494913"/>
              <a:chOff x="6712169" y="3085440"/>
              <a:chExt cx="481622" cy="494913"/>
            </a:xfrm>
          </p:grpSpPr>
          <p:sp>
            <p:nvSpPr>
              <p:cNvPr id="8002" name="Google Shape;8002;p10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0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0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0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0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7" name="Google Shape;8007;p10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0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0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0" name="Google Shape;8010;p107"/>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1" name="Google Shape;8011;p107"/>
          <p:cNvGrpSpPr/>
          <p:nvPr/>
        </p:nvGrpSpPr>
        <p:grpSpPr>
          <a:xfrm>
            <a:off x="6649868" y="3578750"/>
            <a:ext cx="560631" cy="511352"/>
            <a:chOff x="6652154" y="3716623"/>
            <a:chExt cx="560631" cy="511352"/>
          </a:xfrm>
        </p:grpSpPr>
        <p:sp>
          <p:nvSpPr>
            <p:cNvPr id="8012" name="Google Shape;8012;p10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3" name="Google Shape;8013;p107"/>
            <p:cNvGrpSpPr/>
            <p:nvPr/>
          </p:nvGrpSpPr>
          <p:grpSpPr>
            <a:xfrm>
              <a:off x="6669657" y="3716715"/>
              <a:ext cx="466779" cy="464290"/>
              <a:chOff x="6669657" y="3716715"/>
              <a:chExt cx="466779" cy="464290"/>
            </a:xfrm>
          </p:grpSpPr>
          <p:sp>
            <p:nvSpPr>
              <p:cNvPr id="8014" name="Google Shape;8014;p10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0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0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0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0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0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0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0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0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0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0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0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0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7" name="Google Shape;8027;p107"/>
          <p:cNvGrpSpPr/>
          <p:nvPr/>
        </p:nvGrpSpPr>
        <p:grpSpPr>
          <a:xfrm>
            <a:off x="7843959" y="3860159"/>
            <a:ext cx="187557" cy="187557"/>
            <a:chOff x="8565775" y="671075"/>
            <a:chExt cx="441000" cy="441000"/>
          </a:xfrm>
        </p:grpSpPr>
        <p:sp>
          <p:nvSpPr>
            <p:cNvPr id="8028" name="Google Shape;8028;p10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0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0" name="Google Shape;8030;p107"/>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07"/>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2" name="Google Shape;8032;p107"/>
          <p:cNvGrpSpPr/>
          <p:nvPr/>
        </p:nvGrpSpPr>
        <p:grpSpPr>
          <a:xfrm>
            <a:off x="5997814" y="2938377"/>
            <a:ext cx="587871" cy="512373"/>
            <a:chOff x="6000100" y="3076250"/>
            <a:chExt cx="587871" cy="512373"/>
          </a:xfrm>
        </p:grpSpPr>
        <p:sp>
          <p:nvSpPr>
            <p:cNvPr id="8033" name="Google Shape;8033;p10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4" name="Google Shape;8034;p107"/>
            <p:cNvGrpSpPr/>
            <p:nvPr/>
          </p:nvGrpSpPr>
          <p:grpSpPr>
            <a:xfrm>
              <a:off x="6031360" y="3076713"/>
              <a:ext cx="539107" cy="480965"/>
              <a:chOff x="6031360" y="3076713"/>
              <a:chExt cx="539107" cy="480965"/>
            </a:xfrm>
          </p:grpSpPr>
          <p:sp>
            <p:nvSpPr>
              <p:cNvPr id="8035" name="Google Shape;8035;p10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0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0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0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0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0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0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2" name="Google Shape;8042;p107"/>
          <p:cNvGrpSpPr/>
          <p:nvPr/>
        </p:nvGrpSpPr>
        <p:grpSpPr>
          <a:xfrm>
            <a:off x="3416805" y="919691"/>
            <a:ext cx="2310381" cy="1488888"/>
            <a:chOff x="229225" y="549050"/>
            <a:chExt cx="7161750" cy="4615275"/>
          </a:xfrm>
        </p:grpSpPr>
        <p:sp>
          <p:nvSpPr>
            <p:cNvPr id="8043" name="Google Shape;8043;p10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0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0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0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0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0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0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0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0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0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0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0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0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0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0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0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0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0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0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0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0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0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0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0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0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0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0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0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0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0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0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0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0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0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0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0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0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0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0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0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0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0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0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0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0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0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0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0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0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0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0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0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0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0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0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0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0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0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0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0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0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0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0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0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0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0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0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0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0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0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0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0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0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0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0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0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0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0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0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0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0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0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0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0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0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0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0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0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0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0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0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0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0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0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0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0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0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0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0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0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0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0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0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0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0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0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0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0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0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0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0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0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0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0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0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0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0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107"/>
          <p:cNvGrpSpPr/>
          <p:nvPr/>
        </p:nvGrpSpPr>
        <p:grpSpPr>
          <a:xfrm>
            <a:off x="3514723" y="2849588"/>
            <a:ext cx="2310282" cy="1374222"/>
            <a:chOff x="238125" y="732525"/>
            <a:chExt cx="7130500" cy="4241425"/>
          </a:xfrm>
        </p:grpSpPr>
        <p:sp>
          <p:nvSpPr>
            <p:cNvPr id="8161" name="Google Shape;8161;p10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0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0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0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0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0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0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0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0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0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0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0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0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10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0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10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10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10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10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10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10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10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10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10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10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10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10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10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10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10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10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10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10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10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10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10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10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10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10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10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0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10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10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10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10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10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10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0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10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10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10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10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10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10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0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10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10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10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10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10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10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10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10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10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0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10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10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10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10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10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10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10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10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10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10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10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10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10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10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10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10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10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10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10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10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10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10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10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10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10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10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10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10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10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10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10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10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10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10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10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10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10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10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10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10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10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10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10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10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10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10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10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10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10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8" name="Shape 8278"/>
        <p:cNvGrpSpPr/>
        <p:nvPr/>
      </p:nvGrpSpPr>
      <p:grpSpPr>
        <a:xfrm>
          <a:off x="0" y="0"/>
          <a:ext cx="0" cy="0"/>
          <a:chOff x="0" y="0"/>
          <a:chExt cx="0" cy="0"/>
        </a:xfrm>
      </p:grpSpPr>
      <p:grpSp>
        <p:nvGrpSpPr>
          <p:cNvPr id="8279" name="Google Shape;8279;p108"/>
          <p:cNvGrpSpPr/>
          <p:nvPr/>
        </p:nvGrpSpPr>
        <p:grpSpPr>
          <a:xfrm>
            <a:off x="725414" y="969763"/>
            <a:ext cx="2507799" cy="206239"/>
            <a:chOff x="106648" y="895722"/>
            <a:chExt cx="4481413" cy="374300"/>
          </a:xfrm>
        </p:grpSpPr>
        <p:grpSp>
          <p:nvGrpSpPr>
            <p:cNvPr id="8280" name="Google Shape;8280;p108"/>
            <p:cNvGrpSpPr/>
            <p:nvPr/>
          </p:nvGrpSpPr>
          <p:grpSpPr>
            <a:xfrm>
              <a:off x="2233276" y="895722"/>
              <a:ext cx="1082667" cy="223591"/>
              <a:chOff x="4808316" y="2800065"/>
              <a:chExt cx="1999386" cy="412910"/>
            </a:xfrm>
          </p:grpSpPr>
          <p:sp>
            <p:nvSpPr>
              <p:cNvPr id="8281" name="Google Shape;8281;p10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2" name="Google Shape;8282;p108"/>
              <p:cNvGrpSpPr/>
              <p:nvPr/>
            </p:nvGrpSpPr>
            <p:grpSpPr>
              <a:xfrm>
                <a:off x="4808316" y="2800065"/>
                <a:ext cx="92400" cy="411825"/>
                <a:chOff x="845575" y="2563700"/>
                <a:chExt cx="92400" cy="411825"/>
              </a:xfrm>
            </p:grpSpPr>
            <p:cxnSp>
              <p:nvCxnSpPr>
                <p:cNvPr id="8283" name="Google Shape;8283;p10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84" name="Google Shape;8284;p10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5" name="Google Shape;8285;p108"/>
            <p:cNvGrpSpPr/>
            <p:nvPr/>
          </p:nvGrpSpPr>
          <p:grpSpPr>
            <a:xfrm>
              <a:off x="106648" y="895722"/>
              <a:ext cx="1088401" cy="223591"/>
              <a:chOff x="881025" y="2800065"/>
              <a:chExt cx="2009975" cy="412910"/>
            </a:xfrm>
          </p:grpSpPr>
          <p:sp>
            <p:nvSpPr>
              <p:cNvPr id="8286" name="Google Shape;8286;p10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7" name="Google Shape;8287;p108"/>
              <p:cNvGrpSpPr/>
              <p:nvPr/>
            </p:nvGrpSpPr>
            <p:grpSpPr>
              <a:xfrm>
                <a:off x="881025" y="2800065"/>
                <a:ext cx="92400" cy="411825"/>
                <a:chOff x="845575" y="2563700"/>
                <a:chExt cx="92400" cy="411825"/>
              </a:xfrm>
            </p:grpSpPr>
            <p:cxnSp>
              <p:nvCxnSpPr>
                <p:cNvPr id="8288" name="Google Shape;8288;p10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89" name="Google Shape;8289;p10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108"/>
            <p:cNvGrpSpPr/>
            <p:nvPr/>
          </p:nvGrpSpPr>
          <p:grpSpPr>
            <a:xfrm>
              <a:off x="1172346" y="1047018"/>
              <a:ext cx="1083151" cy="223003"/>
              <a:chOff x="2849073" y="3079467"/>
              <a:chExt cx="2000279" cy="411825"/>
            </a:xfrm>
          </p:grpSpPr>
          <p:sp>
            <p:nvSpPr>
              <p:cNvPr id="8291" name="Google Shape;8291;p10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2" name="Google Shape;8292;p108"/>
              <p:cNvGrpSpPr/>
              <p:nvPr/>
            </p:nvGrpSpPr>
            <p:grpSpPr>
              <a:xfrm rot="10800000">
                <a:off x="2849073" y="3079467"/>
                <a:ext cx="92400" cy="411825"/>
                <a:chOff x="2070100" y="2563700"/>
                <a:chExt cx="92400" cy="411825"/>
              </a:xfrm>
            </p:grpSpPr>
            <p:cxnSp>
              <p:nvCxnSpPr>
                <p:cNvPr id="8293" name="Google Shape;8293;p10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94" name="Google Shape;8294;p10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5" name="Google Shape;8295;p108"/>
            <p:cNvGrpSpPr/>
            <p:nvPr/>
          </p:nvGrpSpPr>
          <p:grpSpPr>
            <a:xfrm>
              <a:off x="3290132" y="1047018"/>
              <a:ext cx="1297929" cy="223003"/>
              <a:chOff x="6760035" y="3079467"/>
              <a:chExt cx="2396914" cy="411825"/>
            </a:xfrm>
          </p:grpSpPr>
          <p:sp>
            <p:nvSpPr>
              <p:cNvPr id="8296" name="Google Shape;8296;p10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108"/>
              <p:cNvGrpSpPr/>
              <p:nvPr/>
            </p:nvGrpSpPr>
            <p:grpSpPr>
              <a:xfrm rot="10800000">
                <a:off x="6760035" y="3079467"/>
                <a:ext cx="92400" cy="411825"/>
                <a:chOff x="2070100" y="2563700"/>
                <a:chExt cx="92400" cy="411825"/>
              </a:xfrm>
            </p:grpSpPr>
            <p:cxnSp>
              <p:nvCxnSpPr>
                <p:cNvPr id="8298" name="Google Shape;8298;p10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99" name="Google Shape;8299;p10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00" name="Google Shape;8300;p108"/>
          <p:cNvGrpSpPr/>
          <p:nvPr/>
        </p:nvGrpSpPr>
        <p:grpSpPr>
          <a:xfrm>
            <a:off x="2143176" y="3369134"/>
            <a:ext cx="1086701" cy="799429"/>
            <a:chOff x="2183288" y="3555572"/>
            <a:chExt cx="1136241" cy="835873"/>
          </a:xfrm>
        </p:grpSpPr>
        <p:sp>
          <p:nvSpPr>
            <p:cNvPr id="8301" name="Google Shape;8301;p10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108"/>
            <p:cNvGrpSpPr/>
            <p:nvPr/>
          </p:nvGrpSpPr>
          <p:grpSpPr>
            <a:xfrm>
              <a:off x="2205895" y="3637269"/>
              <a:ext cx="1089848" cy="724993"/>
              <a:chOff x="2205895" y="3637269"/>
              <a:chExt cx="1089848" cy="724993"/>
            </a:xfrm>
          </p:grpSpPr>
          <p:sp>
            <p:nvSpPr>
              <p:cNvPr id="8303" name="Google Shape;8303;p10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10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10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10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10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10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9" name="Google Shape;8309;p10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0" name="Google Shape;8310;p10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8311" name="Google Shape;8311;p108"/>
            <p:cNvGrpSpPr/>
            <p:nvPr/>
          </p:nvGrpSpPr>
          <p:grpSpPr>
            <a:xfrm>
              <a:off x="3173850" y="3779426"/>
              <a:ext cx="145679" cy="70048"/>
              <a:chOff x="3173850" y="3779426"/>
              <a:chExt cx="145679" cy="70048"/>
            </a:xfrm>
          </p:grpSpPr>
          <p:cxnSp>
            <p:nvCxnSpPr>
              <p:cNvPr id="8312" name="Google Shape;8312;p10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8313" name="Google Shape;8313;p10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108"/>
            <p:cNvGrpSpPr/>
            <p:nvPr/>
          </p:nvGrpSpPr>
          <p:grpSpPr>
            <a:xfrm>
              <a:off x="2183288" y="4139483"/>
              <a:ext cx="145133" cy="70048"/>
              <a:chOff x="2183288" y="4139483"/>
              <a:chExt cx="145133" cy="70048"/>
            </a:xfrm>
          </p:grpSpPr>
          <p:cxnSp>
            <p:nvCxnSpPr>
              <p:cNvPr id="8315" name="Google Shape;8315;p10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8316" name="Google Shape;8316;p10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10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8" name="Google Shape;8318;p10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8319" name="Google Shape;8319;p108"/>
            <p:cNvGrpSpPr/>
            <p:nvPr/>
          </p:nvGrpSpPr>
          <p:grpSpPr>
            <a:xfrm>
              <a:off x="2943836" y="4268886"/>
              <a:ext cx="60717" cy="122559"/>
              <a:chOff x="2943836" y="4268886"/>
              <a:chExt cx="60717" cy="122559"/>
            </a:xfrm>
          </p:grpSpPr>
          <p:sp>
            <p:nvSpPr>
              <p:cNvPr id="8320" name="Google Shape;8320;p10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1" name="Google Shape;8321;p10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8322" name="Google Shape;8322;p108"/>
          <p:cNvGrpSpPr/>
          <p:nvPr/>
        </p:nvGrpSpPr>
        <p:grpSpPr>
          <a:xfrm>
            <a:off x="3406121" y="1290134"/>
            <a:ext cx="1675870" cy="758251"/>
            <a:chOff x="3530532" y="1496185"/>
            <a:chExt cx="1562000" cy="706730"/>
          </a:xfrm>
        </p:grpSpPr>
        <p:cxnSp>
          <p:nvCxnSpPr>
            <p:cNvPr id="8323" name="Google Shape;8323;p10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8324" name="Google Shape;8324;p108"/>
            <p:cNvGrpSpPr/>
            <p:nvPr/>
          </p:nvGrpSpPr>
          <p:grpSpPr>
            <a:xfrm>
              <a:off x="3530532" y="1496185"/>
              <a:ext cx="323430" cy="463587"/>
              <a:chOff x="3530532" y="1496185"/>
              <a:chExt cx="323430" cy="463587"/>
            </a:xfrm>
          </p:grpSpPr>
          <p:grpSp>
            <p:nvGrpSpPr>
              <p:cNvPr id="8325" name="Google Shape;8325;p108"/>
              <p:cNvGrpSpPr/>
              <p:nvPr/>
            </p:nvGrpSpPr>
            <p:grpSpPr>
              <a:xfrm>
                <a:off x="3567462" y="1496185"/>
                <a:ext cx="286500" cy="361376"/>
                <a:chOff x="3567462" y="1496185"/>
                <a:chExt cx="286500" cy="361376"/>
              </a:xfrm>
            </p:grpSpPr>
            <p:cxnSp>
              <p:nvCxnSpPr>
                <p:cNvPr id="8326" name="Google Shape;8326;p10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8327" name="Google Shape;8327;p10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8" name="Google Shape;8328;p10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108"/>
            <p:cNvGrpSpPr/>
            <p:nvPr/>
          </p:nvGrpSpPr>
          <p:grpSpPr>
            <a:xfrm>
              <a:off x="3891569" y="1779209"/>
              <a:ext cx="323945" cy="423706"/>
              <a:chOff x="3891569" y="1779209"/>
              <a:chExt cx="323945" cy="423706"/>
            </a:xfrm>
          </p:grpSpPr>
          <p:grpSp>
            <p:nvGrpSpPr>
              <p:cNvPr id="8330" name="Google Shape;8330;p108"/>
              <p:cNvGrpSpPr/>
              <p:nvPr/>
            </p:nvGrpSpPr>
            <p:grpSpPr>
              <a:xfrm>
                <a:off x="3929014" y="1881638"/>
                <a:ext cx="286500" cy="321278"/>
                <a:chOff x="3929014" y="1881638"/>
                <a:chExt cx="286500" cy="321278"/>
              </a:xfrm>
            </p:grpSpPr>
            <p:cxnSp>
              <p:nvCxnSpPr>
                <p:cNvPr id="8331" name="Google Shape;8331;p10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8332" name="Google Shape;8332;p10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10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108"/>
            <p:cNvGrpSpPr/>
            <p:nvPr/>
          </p:nvGrpSpPr>
          <p:grpSpPr>
            <a:xfrm>
              <a:off x="4252606" y="1496185"/>
              <a:ext cx="324721" cy="463587"/>
              <a:chOff x="4252606" y="1496185"/>
              <a:chExt cx="324721" cy="463587"/>
            </a:xfrm>
          </p:grpSpPr>
          <p:grpSp>
            <p:nvGrpSpPr>
              <p:cNvPr id="8335" name="Google Shape;8335;p108"/>
              <p:cNvGrpSpPr/>
              <p:nvPr/>
            </p:nvGrpSpPr>
            <p:grpSpPr>
              <a:xfrm>
                <a:off x="4290828" y="1496185"/>
                <a:ext cx="286500" cy="361376"/>
                <a:chOff x="4290828" y="1496185"/>
                <a:chExt cx="286500" cy="361376"/>
              </a:xfrm>
            </p:grpSpPr>
            <p:cxnSp>
              <p:nvCxnSpPr>
                <p:cNvPr id="8336" name="Google Shape;8336;p10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8337" name="Google Shape;8337;p10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8" name="Google Shape;8338;p10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108"/>
            <p:cNvGrpSpPr/>
            <p:nvPr/>
          </p:nvGrpSpPr>
          <p:grpSpPr>
            <a:xfrm>
              <a:off x="4613643" y="1763716"/>
              <a:ext cx="325308" cy="439200"/>
              <a:chOff x="4613643" y="1763716"/>
              <a:chExt cx="325308" cy="439200"/>
            </a:xfrm>
          </p:grpSpPr>
          <p:grpSp>
            <p:nvGrpSpPr>
              <p:cNvPr id="8340" name="Google Shape;8340;p108"/>
              <p:cNvGrpSpPr/>
              <p:nvPr/>
            </p:nvGrpSpPr>
            <p:grpSpPr>
              <a:xfrm>
                <a:off x="4652451" y="1879538"/>
                <a:ext cx="286500" cy="323378"/>
                <a:chOff x="4652451" y="1879538"/>
                <a:chExt cx="286500" cy="323378"/>
              </a:xfrm>
            </p:grpSpPr>
            <p:cxnSp>
              <p:nvCxnSpPr>
                <p:cNvPr id="8341" name="Google Shape;8341;p10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8342" name="Google Shape;8342;p10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3" name="Google Shape;8343;p10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4" name="Google Shape;8344;p108"/>
          <p:cNvGrpSpPr/>
          <p:nvPr/>
        </p:nvGrpSpPr>
        <p:grpSpPr>
          <a:xfrm>
            <a:off x="3417981" y="2143759"/>
            <a:ext cx="1652173" cy="391517"/>
            <a:chOff x="3512551" y="2358270"/>
            <a:chExt cx="1597383" cy="378533"/>
          </a:xfrm>
        </p:grpSpPr>
        <p:cxnSp>
          <p:nvCxnSpPr>
            <p:cNvPr id="8345" name="Google Shape;8345;p108"/>
            <p:cNvCxnSpPr>
              <a:stCxn id="8346" idx="6"/>
              <a:endCxn id="834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8348" name="Google Shape;8348;p108"/>
            <p:cNvGrpSpPr/>
            <p:nvPr/>
          </p:nvGrpSpPr>
          <p:grpSpPr>
            <a:xfrm>
              <a:off x="3512551" y="2358270"/>
              <a:ext cx="225647" cy="307714"/>
              <a:chOff x="2182679" y="2004714"/>
              <a:chExt cx="792300" cy="1080458"/>
            </a:xfrm>
          </p:grpSpPr>
          <p:cxnSp>
            <p:nvCxnSpPr>
              <p:cNvPr id="8349" name="Google Shape;8349;p108"/>
              <p:cNvCxnSpPr>
                <a:stCxn id="835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8346" name="Google Shape;8346;p10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10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108"/>
            <p:cNvGrpSpPr/>
            <p:nvPr/>
          </p:nvGrpSpPr>
          <p:grpSpPr>
            <a:xfrm>
              <a:off x="3969644" y="2440153"/>
              <a:ext cx="225853" cy="296651"/>
              <a:chOff x="3775710" y="1729289"/>
              <a:chExt cx="136500" cy="179289"/>
            </a:xfrm>
          </p:grpSpPr>
          <p:cxnSp>
            <p:nvCxnSpPr>
              <p:cNvPr id="8352" name="Google Shape;8352;p10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8353" name="Google Shape;8353;p10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10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108"/>
            <p:cNvGrpSpPr/>
            <p:nvPr/>
          </p:nvGrpSpPr>
          <p:grpSpPr>
            <a:xfrm>
              <a:off x="4427051" y="2358270"/>
              <a:ext cx="225647" cy="307714"/>
              <a:chOff x="5393704" y="2004714"/>
              <a:chExt cx="792300" cy="1080458"/>
            </a:xfrm>
          </p:grpSpPr>
          <p:cxnSp>
            <p:nvCxnSpPr>
              <p:cNvPr id="8356" name="Google Shape;8356;p108"/>
              <p:cNvCxnSpPr>
                <a:stCxn id="835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8358" name="Google Shape;8358;p10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0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108"/>
            <p:cNvGrpSpPr/>
            <p:nvPr/>
          </p:nvGrpSpPr>
          <p:grpSpPr>
            <a:xfrm>
              <a:off x="4884287" y="2440252"/>
              <a:ext cx="225647" cy="296532"/>
              <a:chOff x="6999166" y="2292572"/>
              <a:chExt cx="792300" cy="1041192"/>
            </a:xfrm>
          </p:grpSpPr>
          <p:cxnSp>
            <p:nvCxnSpPr>
              <p:cNvPr id="8360" name="Google Shape;8360;p10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8347" name="Google Shape;8347;p10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10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2" name="Google Shape;8362;p108"/>
          <p:cNvGrpSpPr/>
          <p:nvPr/>
        </p:nvGrpSpPr>
        <p:grpSpPr>
          <a:xfrm>
            <a:off x="6838789" y="979959"/>
            <a:ext cx="1581844" cy="732818"/>
            <a:chOff x="634175" y="2986275"/>
            <a:chExt cx="3147949" cy="1458344"/>
          </a:xfrm>
        </p:grpSpPr>
        <p:cxnSp>
          <p:nvCxnSpPr>
            <p:cNvPr id="8363" name="Google Shape;8363;p108"/>
            <p:cNvCxnSpPr>
              <a:stCxn id="8364" idx="4"/>
              <a:endCxn id="836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8366" name="Google Shape;8366;p108"/>
            <p:cNvCxnSpPr>
              <a:stCxn id="8365" idx="0"/>
              <a:endCxn id="836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368" name="Google Shape;8368;p108"/>
            <p:cNvCxnSpPr>
              <a:stCxn id="8367" idx="4"/>
              <a:endCxn id="836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370" name="Google Shape;8370;p108"/>
            <p:cNvCxnSpPr>
              <a:stCxn id="8369" idx="0"/>
              <a:endCxn id="837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8371" name="Google Shape;8371;p10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67" name="Google Shape;8367;p10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64" name="Google Shape;8364;p10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69" name="Google Shape;8369;p10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65" name="Google Shape;8365;p10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72" name="Google Shape;8372;p108"/>
          <p:cNvGrpSpPr/>
          <p:nvPr/>
        </p:nvGrpSpPr>
        <p:grpSpPr>
          <a:xfrm>
            <a:off x="3406504" y="2674269"/>
            <a:ext cx="1675128" cy="313674"/>
            <a:chOff x="998425" y="1182125"/>
            <a:chExt cx="1065400" cy="199500"/>
          </a:xfrm>
        </p:grpSpPr>
        <p:sp>
          <p:nvSpPr>
            <p:cNvPr id="8373" name="Google Shape;8373;p10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10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0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10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10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108"/>
          <p:cNvGrpSpPr/>
          <p:nvPr/>
        </p:nvGrpSpPr>
        <p:grpSpPr>
          <a:xfrm>
            <a:off x="3406503" y="3630235"/>
            <a:ext cx="1675129" cy="525345"/>
            <a:chOff x="5194708" y="3484366"/>
            <a:chExt cx="3148148" cy="987304"/>
          </a:xfrm>
        </p:grpSpPr>
        <p:grpSp>
          <p:nvGrpSpPr>
            <p:cNvPr id="8379" name="Google Shape;8379;p108"/>
            <p:cNvGrpSpPr/>
            <p:nvPr/>
          </p:nvGrpSpPr>
          <p:grpSpPr>
            <a:xfrm>
              <a:off x="7531521" y="3484366"/>
              <a:ext cx="811335" cy="987304"/>
              <a:chOff x="3379425" y="1617275"/>
              <a:chExt cx="1090650" cy="1327200"/>
            </a:xfrm>
          </p:grpSpPr>
          <p:sp>
            <p:nvSpPr>
              <p:cNvPr id="8380" name="Google Shape;8380;p10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10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0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108"/>
            <p:cNvGrpSpPr/>
            <p:nvPr/>
          </p:nvGrpSpPr>
          <p:grpSpPr>
            <a:xfrm>
              <a:off x="6752546" y="3484366"/>
              <a:ext cx="811428" cy="987304"/>
              <a:chOff x="2332275" y="1617275"/>
              <a:chExt cx="1090775" cy="1327200"/>
            </a:xfrm>
          </p:grpSpPr>
          <p:sp>
            <p:nvSpPr>
              <p:cNvPr id="8384" name="Google Shape;8384;p10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10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0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108"/>
            <p:cNvGrpSpPr/>
            <p:nvPr/>
          </p:nvGrpSpPr>
          <p:grpSpPr>
            <a:xfrm>
              <a:off x="5973664" y="3484366"/>
              <a:ext cx="811335" cy="987304"/>
              <a:chOff x="1285250" y="1617275"/>
              <a:chExt cx="1090650" cy="1327200"/>
            </a:xfrm>
          </p:grpSpPr>
          <p:sp>
            <p:nvSpPr>
              <p:cNvPr id="8388" name="Google Shape;8388;p10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10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0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108"/>
            <p:cNvGrpSpPr/>
            <p:nvPr/>
          </p:nvGrpSpPr>
          <p:grpSpPr>
            <a:xfrm>
              <a:off x="5194708" y="3484366"/>
              <a:ext cx="811409" cy="987304"/>
              <a:chOff x="238125" y="1617275"/>
              <a:chExt cx="1090750" cy="1327200"/>
            </a:xfrm>
          </p:grpSpPr>
          <p:sp>
            <p:nvSpPr>
              <p:cNvPr id="8392" name="Google Shape;8392;p10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10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0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5" name="Google Shape;8395;p108"/>
          <p:cNvGrpSpPr/>
          <p:nvPr/>
        </p:nvGrpSpPr>
        <p:grpSpPr>
          <a:xfrm>
            <a:off x="6840188" y="2276124"/>
            <a:ext cx="1579046" cy="522230"/>
            <a:chOff x="6853641" y="2534077"/>
            <a:chExt cx="1515545" cy="501229"/>
          </a:xfrm>
        </p:grpSpPr>
        <p:grpSp>
          <p:nvGrpSpPr>
            <p:cNvPr id="8396" name="Google Shape;8396;p108"/>
            <p:cNvGrpSpPr/>
            <p:nvPr/>
          </p:nvGrpSpPr>
          <p:grpSpPr>
            <a:xfrm>
              <a:off x="6853641" y="2618923"/>
              <a:ext cx="1515545" cy="324556"/>
              <a:chOff x="6853641" y="2618923"/>
              <a:chExt cx="1515545" cy="324556"/>
            </a:xfrm>
          </p:grpSpPr>
          <p:sp>
            <p:nvSpPr>
              <p:cNvPr id="8397" name="Google Shape;8397;p10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10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0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0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10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2" name="Google Shape;8402;p10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10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0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10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10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108"/>
          <p:cNvGrpSpPr/>
          <p:nvPr/>
        </p:nvGrpSpPr>
        <p:grpSpPr>
          <a:xfrm>
            <a:off x="3435080" y="3151165"/>
            <a:ext cx="1617976" cy="346616"/>
            <a:chOff x="1808063" y="4294338"/>
            <a:chExt cx="3370782" cy="721817"/>
          </a:xfrm>
        </p:grpSpPr>
        <p:sp>
          <p:nvSpPr>
            <p:cNvPr id="8408" name="Google Shape;8408;p10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0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10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10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0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0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0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10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10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0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108"/>
          <p:cNvGrpSpPr/>
          <p:nvPr/>
        </p:nvGrpSpPr>
        <p:grpSpPr>
          <a:xfrm>
            <a:off x="5261076" y="3817915"/>
            <a:ext cx="1417067" cy="350605"/>
            <a:chOff x="4234950" y="2101012"/>
            <a:chExt cx="4219974" cy="1044090"/>
          </a:xfrm>
        </p:grpSpPr>
        <p:sp>
          <p:nvSpPr>
            <p:cNvPr id="8419" name="Google Shape;8419;p10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10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0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0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0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0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0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10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10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0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0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0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0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0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0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10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108"/>
          <p:cNvGrpSpPr/>
          <p:nvPr/>
        </p:nvGrpSpPr>
        <p:grpSpPr>
          <a:xfrm>
            <a:off x="6836548" y="1808672"/>
            <a:ext cx="1586327" cy="371557"/>
            <a:chOff x="1247650" y="2075423"/>
            <a:chExt cx="6648477" cy="1557238"/>
          </a:xfrm>
        </p:grpSpPr>
        <p:sp>
          <p:nvSpPr>
            <p:cNvPr id="8436" name="Google Shape;8436;p10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10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10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0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0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0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108"/>
          <p:cNvGrpSpPr/>
          <p:nvPr/>
        </p:nvGrpSpPr>
        <p:grpSpPr>
          <a:xfrm>
            <a:off x="5267818" y="961862"/>
            <a:ext cx="1415601" cy="1648533"/>
            <a:chOff x="1839112" y="2209163"/>
            <a:chExt cx="1918159" cy="2233784"/>
          </a:xfrm>
        </p:grpSpPr>
        <p:sp>
          <p:nvSpPr>
            <p:cNvPr id="8443" name="Google Shape;8443;p10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0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0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46" name="Google Shape;8446;p108"/>
            <p:cNvCxnSpPr>
              <a:stCxn id="8443" idx="6"/>
              <a:endCxn id="844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447" name="Google Shape;8447;p108"/>
            <p:cNvCxnSpPr>
              <a:stCxn id="8444" idx="4"/>
              <a:endCxn id="844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8449" name="Google Shape;8449;p108"/>
            <p:cNvCxnSpPr>
              <a:stCxn id="8448" idx="6"/>
              <a:endCxn id="844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450" name="Google Shape;8450;p108"/>
            <p:cNvCxnSpPr>
              <a:stCxn id="8445" idx="4"/>
              <a:endCxn id="845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8448" name="Google Shape;8448;p10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0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10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3" name="Google Shape;8453;p108"/>
            <p:cNvCxnSpPr>
              <a:endCxn id="845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8454" name="Google Shape;8454;p108"/>
          <p:cNvGrpSpPr/>
          <p:nvPr/>
        </p:nvGrpSpPr>
        <p:grpSpPr>
          <a:xfrm>
            <a:off x="3425084" y="979946"/>
            <a:ext cx="1637968" cy="154942"/>
            <a:chOff x="238125" y="2506075"/>
            <a:chExt cx="7115411" cy="673075"/>
          </a:xfrm>
        </p:grpSpPr>
        <p:sp>
          <p:nvSpPr>
            <p:cNvPr id="8455" name="Google Shape;8455;p10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10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0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0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0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108"/>
          <p:cNvGrpSpPr/>
          <p:nvPr/>
        </p:nvGrpSpPr>
        <p:grpSpPr>
          <a:xfrm>
            <a:off x="1965820" y="1294664"/>
            <a:ext cx="1262932" cy="785408"/>
            <a:chOff x="548861" y="389676"/>
            <a:chExt cx="3843371" cy="2390163"/>
          </a:xfrm>
        </p:grpSpPr>
        <p:cxnSp>
          <p:nvCxnSpPr>
            <p:cNvPr id="8461" name="Google Shape;8461;p10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462" name="Google Shape;8462;p10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463" name="Google Shape;8463;p10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464" name="Google Shape;8464;p10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8465" name="Google Shape;8465;p10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466" name="Google Shape;8466;p10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7" name="Google Shape;8467;p10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68" name="Google Shape;8468;p10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10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10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10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0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0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108"/>
          <p:cNvGrpSpPr/>
          <p:nvPr/>
        </p:nvGrpSpPr>
        <p:grpSpPr>
          <a:xfrm>
            <a:off x="753952" y="2401541"/>
            <a:ext cx="1412054" cy="633562"/>
            <a:chOff x="1187400" y="2529299"/>
            <a:chExt cx="6769193" cy="2241903"/>
          </a:xfrm>
        </p:grpSpPr>
        <p:sp>
          <p:nvSpPr>
            <p:cNvPr id="8475" name="Google Shape;8475;p10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476" name="Google Shape;8476;p10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77" name="Google Shape;8477;p10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78" name="Google Shape;8478;p10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79" name="Google Shape;8479;p10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80" name="Google Shape;8480;p10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81" name="Google Shape;8481;p10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8482" name="Google Shape;8482;p108"/>
            <p:cNvCxnSpPr>
              <a:stCxn id="8475" idx="2"/>
              <a:endCxn id="847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483" name="Google Shape;8483;p108"/>
            <p:cNvCxnSpPr>
              <a:stCxn id="8477" idx="0"/>
              <a:endCxn id="847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484" name="Google Shape;8484;p108"/>
            <p:cNvCxnSpPr>
              <a:stCxn id="8477" idx="2"/>
              <a:endCxn id="847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485" name="Google Shape;8485;p108"/>
            <p:cNvCxnSpPr>
              <a:stCxn id="8478" idx="0"/>
              <a:endCxn id="847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486" name="Google Shape;8486;p108"/>
            <p:cNvCxnSpPr>
              <a:stCxn id="8476" idx="2"/>
              <a:endCxn id="848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487" name="Google Shape;8487;p108"/>
            <p:cNvCxnSpPr>
              <a:stCxn id="8480" idx="0"/>
              <a:endCxn id="847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8488" name="Google Shape;8488;p108"/>
          <p:cNvGrpSpPr/>
          <p:nvPr/>
        </p:nvGrpSpPr>
        <p:grpSpPr>
          <a:xfrm>
            <a:off x="6840198" y="2894250"/>
            <a:ext cx="1579035" cy="540873"/>
            <a:chOff x="6895650" y="3126697"/>
            <a:chExt cx="1436662" cy="492105"/>
          </a:xfrm>
        </p:grpSpPr>
        <p:sp>
          <p:nvSpPr>
            <p:cNvPr id="8489" name="Google Shape;8489;p10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0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10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0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10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4" name="Google Shape;8494;p108"/>
            <p:cNvGrpSpPr/>
            <p:nvPr/>
          </p:nvGrpSpPr>
          <p:grpSpPr>
            <a:xfrm>
              <a:off x="6995957" y="3335810"/>
              <a:ext cx="1230393" cy="71754"/>
              <a:chOff x="6995957" y="3287964"/>
              <a:chExt cx="1230393" cy="71754"/>
            </a:xfrm>
          </p:grpSpPr>
          <p:sp>
            <p:nvSpPr>
              <p:cNvPr id="8495" name="Google Shape;8495;p10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10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10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0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10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0" name="Google Shape;8500;p108"/>
          <p:cNvGrpSpPr/>
          <p:nvPr/>
        </p:nvGrpSpPr>
        <p:grpSpPr>
          <a:xfrm>
            <a:off x="6838780" y="3531013"/>
            <a:ext cx="1581862" cy="650625"/>
            <a:chOff x="6777990" y="3710194"/>
            <a:chExt cx="1646915" cy="677382"/>
          </a:xfrm>
        </p:grpSpPr>
        <p:grpSp>
          <p:nvGrpSpPr>
            <p:cNvPr id="8501" name="Google Shape;8501;p108"/>
            <p:cNvGrpSpPr/>
            <p:nvPr/>
          </p:nvGrpSpPr>
          <p:grpSpPr>
            <a:xfrm>
              <a:off x="6777990" y="3874492"/>
              <a:ext cx="411129" cy="513083"/>
              <a:chOff x="6777990" y="3874492"/>
              <a:chExt cx="411129" cy="513083"/>
            </a:xfrm>
          </p:grpSpPr>
          <p:cxnSp>
            <p:nvCxnSpPr>
              <p:cNvPr id="8502" name="Google Shape;8502;p10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03" name="Google Shape;8503;p10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108"/>
            <p:cNvGrpSpPr/>
            <p:nvPr/>
          </p:nvGrpSpPr>
          <p:grpSpPr>
            <a:xfrm>
              <a:off x="7188425" y="3710194"/>
              <a:ext cx="411123" cy="520535"/>
              <a:chOff x="7188425" y="3710194"/>
              <a:chExt cx="411123" cy="520535"/>
            </a:xfrm>
          </p:grpSpPr>
          <p:cxnSp>
            <p:nvCxnSpPr>
              <p:cNvPr id="8505" name="Google Shape;8505;p10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06" name="Google Shape;8506;p10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108"/>
            <p:cNvGrpSpPr/>
            <p:nvPr/>
          </p:nvGrpSpPr>
          <p:grpSpPr>
            <a:xfrm>
              <a:off x="7603341" y="3874492"/>
              <a:ext cx="411474" cy="513083"/>
              <a:chOff x="7603341" y="3874492"/>
              <a:chExt cx="411474" cy="513083"/>
            </a:xfrm>
          </p:grpSpPr>
          <p:cxnSp>
            <p:nvCxnSpPr>
              <p:cNvPr id="8508" name="Google Shape;8508;p10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509" name="Google Shape;8509;p10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108"/>
            <p:cNvGrpSpPr/>
            <p:nvPr/>
          </p:nvGrpSpPr>
          <p:grpSpPr>
            <a:xfrm>
              <a:off x="8013776" y="3722847"/>
              <a:ext cx="411129" cy="507881"/>
              <a:chOff x="8013776" y="3722847"/>
              <a:chExt cx="411129" cy="507881"/>
            </a:xfrm>
          </p:grpSpPr>
          <p:cxnSp>
            <p:nvCxnSpPr>
              <p:cNvPr id="8511" name="Google Shape;8511;p10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8512" name="Google Shape;8512;p10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108"/>
          <p:cNvGrpSpPr/>
          <p:nvPr/>
        </p:nvGrpSpPr>
        <p:grpSpPr>
          <a:xfrm>
            <a:off x="5258295" y="2703853"/>
            <a:ext cx="1421889" cy="1020603"/>
            <a:chOff x="5190863" y="2824811"/>
            <a:chExt cx="1544860" cy="1108869"/>
          </a:xfrm>
        </p:grpSpPr>
        <p:grpSp>
          <p:nvGrpSpPr>
            <p:cNvPr id="8514" name="Google Shape;8514;p108"/>
            <p:cNvGrpSpPr/>
            <p:nvPr/>
          </p:nvGrpSpPr>
          <p:grpSpPr>
            <a:xfrm>
              <a:off x="5938695" y="3176919"/>
              <a:ext cx="685761" cy="404739"/>
              <a:chOff x="5938695" y="3176919"/>
              <a:chExt cx="685761" cy="404739"/>
            </a:xfrm>
          </p:grpSpPr>
          <p:grpSp>
            <p:nvGrpSpPr>
              <p:cNvPr id="8515" name="Google Shape;8515;p108"/>
              <p:cNvGrpSpPr/>
              <p:nvPr/>
            </p:nvGrpSpPr>
            <p:grpSpPr>
              <a:xfrm>
                <a:off x="5938695" y="3176919"/>
                <a:ext cx="685761" cy="404739"/>
                <a:chOff x="5938695" y="3176919"/>
                <a:chExt cx="685761" cy="404739"/>
              </a:xfrm>
            </p:grpSpPr>
            <p:sp>
              <p:nvSpPr>
                <p:cNvPr id="8516" name="Google Shape;8516;p10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0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8" name="Google Shape;8518;p10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108"/>
            <p:cNvGrpSpPr/>
            <p:nvPr/>
          </p:nvGrpSpPr>
          <p:grpSpPr>
            <a:xfrm>
              <a:off x="5305233" y="3176835"/>
              <a:ext cx="685971" cy="404655"/>
              <a:chOff x="5305233" y="3176835"/>
              <a:chExt cx="685971" cy="404655"/>
            </a:xfrm>
          </p:grpSpPr>
          <p:grpSp>
            <p:nvGrpSpPr>
              <p:cNvPr id="8520" name="Google Shape;8520;p108"/>
              <p:cNvGrpSpPr/>
              <p:nvPr/>
            </p:nvGrpSpPr>
            <p:grpSpPr>
              <a:xfrm>
                <a:off x="5305233" y="3176835"/>
                <a:ext cx="685971" cy="404655"/>
                <a:chOff x="5305233" y="3176835"/>
                <a:chExt cx="685971" cy="404655"/>
              </a:xfrm>
            </p:grpSpPr>
            <p:sp>
              <p:nvSpPr>
                <p:cNvPr id="8521" name="Google Shape;8521;p10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10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3" name="Google Shape;8523;p10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4" name="Google Shape;8524;p10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5" name="Google Shape;8525;p108"/>
            <p:cNvGrpSpPr/>
            <p:nvPr/>
          </p:nvGrpSpPr>
          <p:grpSpPr>
            <a:xfrm>
              <a:off x="5657361" y="2824811"/>
              <a:ext cx="1078361" cy="404655"/>
              <a:chOff x="5657361" y="2824811"/>
              <a:chExt cx="1078361" cy="404655"/>
            </a:xfrm>
          </p:grpSpPr>
          <p:grpSp>
            <p:nvGrpSpPr>
              <p:cNvPr id="8526" name="Google Shape;8526;p108"/>
              <p:cNvGrpSpPr/>
              <p:nvPr/>
            </p:nvGrpSpPr>
            <p:grpSpPr>
              <a:xfrm>
                <a:off x="5657361" y="2824811"/>
                <a:ext cx="1078361" cy="404655"/>
                <a:chOff x="5657361" y="2824811"/>
                <a:chExt cx="1078361" cy="404655"/>
              </a:xfrm>
            </p:grpSpPr>
            <p:grpSp>
              <p:nvGrpSpPr>
                <p:cNvPr id="8527" name="Google Shape;8527;p108"/>
                <p:cNvGrpSpPr/>
                <p:nvPr/>
              </p:nvGrpSpPr>
              <p:grpSpPr>
                <a:xfrm>
                  <a:off x="5938485" y="2824811"/>
                  <a:ext cx="797237" cy="404655"/>
                  <a:chOff x="5938485" y="2824811"/>
                  <a:chExt cx="797237" cy="404655"/>
                </a:xfrm>
              </p:grpSpPr>
              <p:sp>
                <p:nvSpPr>
                  <p:cNvPr id="8528" name="Google Shape;8528;p10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10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10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1" name="Google Shape;8531;p10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108"/>
            <p:cNvGrpSpPr/>
            <p:nvPr/>
          </p:nvGrpSpPr>
          <p:grpSpPr>
            <a:xfrm>
              <a:off x="5190863" y="3528942"/>
              <a:ext cx="1078026" cy="404739"/>
              <a:chOff x="5190863" y="3528942"/>
              <a:chExt cx="1078026" cy="404739"/>
            </a:xfrm>
          </p:grpSpPr>
          <p:sp>
            <p:nvSpPr>
              <p:cNvPr id="8533" name="Google Shape;8533;p10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4" name="Google Shape;8534;p108"/>
              <p:cNvGrpSpPr/>
              <p:nvPr/>
            </p:nvGrpSpPr>
            <p:grpSpPr>
              <a:xfrm>
                <a:off x="5190863" y="3528942"/>
                <a:ext cx="1078026" cy="404739"/>
                <a:chOff x="5190863" y="3528942"/>
                <a:chExt cx="1078026" cy="404739"/>
              </a:xfrm>
            </p:grpSpPr>
            <p:sp>
              <p:nvSpPr>
                <p:cNvPr id="8535" name="Google Shape;8535;p10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10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37" name="Google Shape;8537;p108"/>
          <p:cNvGrpSpPr/>
          <p:nvPr/>
        </p:nvGrpSpPr>
        <p:grpSpPr>
          <a:xfrm>
            <a:off x="724302" y="1268321"/>
            <a:ext cx="1086719" cy="879487"/>
            <a:chOff x="803162" y="1474292"/>
            <a:chExt cx="1086719" cy="879487"/>
          </a:xfrm>
        </p:grpSpPr>
        <p:grpSp>
          <p:nvGrpSpPr>
            <p:cNvPr id="8538" name="Google Shape;8538;p108"/>
            <p:cNvGrpSpPr/>
            <p:nvPr/>
          </p:nvGrpSpPr>
          <p:grpSpPr>
            <a:xfrm>
              <a:off x="803162" y="1625948"/>
              <a:ext cx="445856" cy="576579"/>
              <a:chOff x="803162" y="1625948"/>
              <a:chExt cx="445856" cy="576579"/>
            </a:xfrm>
          </p:grpSpPr>
          <p:sp>
            <p:nvSpPr>
              <p:cNvPr id="8539" name="Google Shape;8539;p10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0" name="Google Shape;8540;p108"/>
              <p:cNvGrpSpPr/>
              <p:nvPr/>
            </p:nvGrpSpPr>
            <p:grpSpPr>
              <a:xfrm>
                <a:off x="1056023" y="1625948"/>
                <a:ext cx="192995" cy="576579"/>
                <a:chOff x="1056023" y="1625948"/>
                <a:chExt cx="192995" cy="576579"/>
              </a:xfrm>
            </p:grpSpPr>
            <p:sp>
              <p:nvSpPr>
                <p:cNvPr id="8541" name="Google Shape;8541;p10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10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10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10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10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6" name="Google Shape;8546;p108"/>
            <p:cNvGrpSpPr/>
            <p:nvPr/>
          </p:nvGrpSpPr>
          <p:grpSpPr>
            <a:xfrm>
              <a:off x="1371406" y="1474292"/>
              <a:ext cx="518475" cy="879487"/>
              <a:chOff x="1398231" y="1474292"/>
              <a:chExt cx="518475" cy="879487"/>
            </a:xfrm>
          </p:grpSpPr>
          <p:grpSp>
            <p:nvGrpSpPr>
              <p:cNvPr id="8547" name="Google Shape;8547;p108"/>
              <p:cNvGrpSpPr/>
              <p:nvPr/>
            </p:nvGrpSpPr>
            <p:grpSpPr>
              <a:xfrm>
                <a:off x="1398231" y="1474292"/>
                <a:ext cx="518475" cy="341643"/>
                <a:chOff x="1398231" y="1474292"/>
                <a:chExt cx="518475" cy="341643"/>
              </a:xfrm>
            </p:grpSpPr>
            <p:sp>
              <p:nvSpPr>
                <p:cNvPr id="8548" name="Google Shape;8548;p10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9" name="Google Shape;8549;p108"/>
                <p:cNvGrpSpPr/>
                <p:nvPr/>
              </p:nvGrpSpPr>
              <p:grpSpPr>
                <a:xfrm>
                  <a:off x="1616453" y="1474292"/>
                  <a:ext cx="300253" cy="341643"/>
                  <a:chOff x="1616453" y="1475379"/>
                  <a:chExt cx="300253" cy="341643"/>
                </a:xfrm>
              </p:grpSpPr>
              <p:sp>
                <p:nvSpPr>
                  <p:cNvPr id="8550" name="Google Shape;8550;p10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0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0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0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0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10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10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7" name="Google Shape;8557;p108"/>
                  <p:cNvGrpSpPr/>
                  <p:nvPr/>
                </p:nvGrpSpPr>
                <p:grpSpPr>
                  <a:xfrm>
                    <a:off x="1839639" y="1475379"/>
                    <a:ext cx="77067" cy="341643"/>
                    <a:chOff x="1839639" y="1475379"/>
                    <a:chExt cx="77067" cy="341643"/>
                  </a:xfrm>
                </p:grpSpPr>
                <p:sp>
                  <p:nvSpPr>
                    <p:cNvPr id="8558" name="Google Shape;8558;p10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10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60" name="Google Shape;8560;p108"/>
              <p:cNvGrpSpPr/>
              <p:nvPr/>
            </p:nvGrpSpPr>
            <p:grpSpPr>
              <a:xfrm>
                <a:off x="1398451" y="2012951"/>
                <a:ext cx="518255" cy="340828"/>
                <a:chOff x="1398451" y="2012951"/>
                <a:chExt cx="518255" cy="340828"/>
              </a:xfrm>
            </p:grpSpPr>
            <p:sp>
              <p:nvSpPr>
                <p:cNvPr id="8561" name="Google Shape;8561;p10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2" name="Google Shape;8562;p108"/>
                <p:cNvGrpSpPr/>
                <p:nvPr/>
              </p:nvGrpSpPr>
              <p:grpSpPr>
                <a:xfrm>
                  <a:off x="1616453" y="2012951"/>
                  <a:ext cx="300253" cy="340828"/>
                  <a:chOff x="1616453" y="2013538"/>
                  <a:chExt cx="300253" cy="340828"/>
                </a:xfrm>
              </p:grpSpPr>
              <p:sp>
                <p:nvSpPr>
                  <p:cNvPr id="8563" name="Google Shape;8563;p10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0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0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0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10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10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0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108"/>
                  <p:cNvGrpSpPr/>
                  <p:nvPr/>
                </p:nvGrpSpPr>
                <p:grpSpPr>
                  <a:xfrm>
                    <a:off x="1839639" y="2013538"/>
                    <a:ext cx="77067" cy="340828"/>
                    <a:chOff x="1839639" y="2013538"/>
                    <a:chExt cx="77067" cy="340828"/>
                  </a:xfrm>
                </p:grpSpPr>
                <p:sp>
                  <p:nvSpPr>
                    <p:cNvPr id="8571" name="Google Shape;8571;p10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10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573" name="Google Shape;8573;p108"/>
          <p:cNvGrpSpPr/>
          <p:nvPr/>
        </p:nvGrpSpPr>
        <p:grpSpPr>
          <a:xfrm>
            <a:off x="721126" y="3399508"/>
            <a:ext cx="1368681" cy="682918"/>
            <a:chOff x="724986" y="3605478"/>
            <a:chExt cx="1368681" cy="682918"/>
          </a:xfrm>
        </p:grpSpPr>
        <p:grpSp>
          <p:nvGrpSpPr>
            <p:cNvPr id="8574" name="Google Shape;8574;p108"/>
            <p:cNvGrpSpPr/>
            <p:nvPr/>
          </p:nvGrpSpPr>
          <p:grpSpPr>
            <a:xfrm>
              <a:off x="1289102" y="3823629"/>
              <a:ext cx="240442" cy="250435"/>
              <a:chOff x="-165066" y="3843615"/>
              <a:chExt cx="221259" cy="230455"/>
            </a:xfrm>
          </p:grpSpPr>
          <p:sp>
            <p:nvSpPr>
              <p:cNvPr id="8575" name="Google Shape;8575;p10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0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10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10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10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0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0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10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10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0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0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10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10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0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0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0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0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0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0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108"/>
            <p:cNvGrpSpPr/>
            <p:nvPr/>
          </p:nvGrpSpPr>
          <p:grpSpPr>
            <a:xfrm>
              <a:off x="724986" y="3605478"/>
              <a:ext cx="1368681" cy="682918"/>
              <a:chOff x="724986" y="3605478"/>
              <a:chExt cx="1368681" cy="682918"/>
            </a:xfrm>
          </p:grpSpPr>
          <p:grpSp>
            <p:nvGrpSpPr>
              <p:cNvPr id="8596" name="Google Shape;8596;p108"/>
              <p:cNvGrpSpPr/>
              <p:nvPr/>
            </p:nvGrpSpPr>
            <p:grpSpPr>
              <a:xfrm>
                <a:off x="1498221" y="4047614"/>
                <a:ext cx="529172" cy="240783"/>
                <a:chOff x="1498221" y="4047614"/>
                <a:chExt cx="529172" cy="240783"/>
              </a:xfrm>
            </p:grpSpPr>
            <p:grpSp>
              <p:nvGrpSpPr>
                <p:cNvPr id="8597" name="Google Shape;8597;p108"/>
                <p:cNvGrpSpPr/>
                <p:nvPr/>
              </p:nvGrpSpPr>
              <p:grpSpPr>
                <a:xfrm>
                  <a:off x="1826655" y="4224370"/>
                  <a:ext cx="200738" cy="25631"/>
                  <a:chOff x="1826655" y="4224370"/>
                  <a:chExt cx="200738" cy="25631"/>
                </a:xfrm>
              </p:grpSpPr>
              <p:sp>
                <p:nvSpPr>
                  <p:cNvPr id="8598" name="Google Shape;8598;p10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0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108"/>
                <p:cNvGrpSpPr/>
                <p:nvPr/>
              </p:nvGrpSpPr>
              <p:grpSpPr>
                <a:xfrm>
                  <a:off x="1498221" y="4047614"/>
                  <a:ext cx="328444" cy="240783"/>
                  <a:chOff x="1498221" y="4047614"/>
                  <a:chExt cx="328444" cy="240783"/>
                </a:xfrm>
              </p:grpSpPr>
              <p:sp>
                <p:nvSpPr>
                  <p:cNvPr id="8601" name="Google Shape;8601;p10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2" name="Google Shape;8602;p108"/>
                  <p:cNvGrpSpPr/>
                  <p:nvPr/>
                </p:nvGrpSpPr>
                <p:grpSpPr>
                  <a:xfrm>
                    <a:off x="1498221" y="4047614"/>
                    <a:ext cx="150566" cy="190416"/>
                    <a:chOff x="1498221" y="4047614"/>
                    <a:chExt cx="150566" cy="190416"/>
                  </a:xfrm>
                </p:grpSpPr>
                <p:sp>
                  <p:nvSpPr>
                    <p:cNvPr id="8603" name="Google Shape;8603;p10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10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05" name="Google Shape;8605;p108"/>
              <p:cNvGrpSpPr/>
              <p:nvPr/>
            </p:nvGrpSpPr>
            <p:grpSpPr>
              <a:xfrm>
                <a:off x="1560718" y="3800594"/>
                <a:ext cx="532948" cy="302090"/>
                <a:chOff x="1560718" y="3800594"/>
                <a:chExt cx="532948" cy="302090"/>
              </a:xfrm>
            </p:grpSpPr>
            <p:grpSp>
              <p:nvGrpSpPr>
                <p:cNvPr id="8606" name="Google Shape;8606;p108"/>
                <p:cNvGrpSpPr/>
                <p:nvPr/>
              </p:nvGrpSpPr>
              <p:grpSpPr>
                <a:xfrm>
                  <a:off x="1912179" y="3827344"/>
                  <a:ext cx="181487" cy="25631"/>
                  <a:chOff x="1912179" y="3827344"/>
                  <a:chExt cx="181487" cy="25631"/>
                </a:xfrm>
              </p:grpSpPr>
              <p:sp>
                <p:nvSpPr>
                  <p:cNvPr id="8607" name="Google Shape;8607;p10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10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108"/>
                <p:cNvGrpSpPr/>
                <p:nvPr/>
              </p:nvGrpSpPr>
              <p:grpSpPr>
                <a:xfrm>
                  <a:off x="1912179" y="4044505"/>
                  <a:ext cx="181487" cy="25622"/>
                  <a:chOff x="1912179" y="4044506"/>
                  <a:chExt cx="181487" cy="25622"/>
                </a:xfrm>
              </p:grpSpPr>
              <p:sp>
                <p:nvSpPr>
                  <p:cNvPr id="8610" name="Google Shape;8610;p10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10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108"/>
                <p:cNvGrpSpPr/>
                <p:nvPr/>
              </p:nvGrpSpPr>
              <p:grpSpPr>
                <a:xfrm>
                  <a:off x="1560718" y="3800594"/>
                  <a:ext cx="351472" cy="302090"/>
                  <a:chOff x="1560718" y="3800594"/>
                  <a:chExt cx="351472" cy="302090"/>
                </a:xfrm>
              </p:grpSpPr>
              <p:grpSp>
                <p:nvGrpSpPr>
                  <p:cNvPr id="8613" name="Google Shape;8613;p108"/>
                  <p:cNvGrpSpPr/>
                  <p:nvPr/>
                </p:nvGrpSpPr>
                <p:grpSpPr>
                  <a:xfrm>
                    <a:off x="1560718" y="3842857"/>
                    <a:ext cx="173586" cy="217131"/>
                    <a:chOff x="1560718" y="3842857"/>
                    <a:chExt cx="173586" cy="217131"/>
                  </a:xfrm>
                </p:grpSpPr>
                <p:sp>
                  <p:nvSpPr>
                    <p:cNvPr id="8614" name="Google Shape;8614;p10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10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0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7" name="Google Shape;8617;p10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10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19" name="Google Shape;8619;p10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0" name="Google Shape;8620;p108"/>
              <p:cNvGrpSpPr/>
              <p:nvPr/>
            </p:nvGrpSpPr>
            <p:grpSpPr>
              <a:xfrm>
                <a:off x="785350" y="3605478"/>
                <a:ext cx="535311" cy="249245"/>
                <a:chOff x="785350" y="3605478"/>
                <a:chExt cx="535311" cy="249245"/>
              </a:xfrm>
            </p:grpSpPr>
            <p:grpSp>
              <p:nvGrpSpPr>
                <p:cNvPr id="8621" name="Google Shape;8621;p108"/>
                <p:cNvGrpSpPr/>
                <p:nvPr/>
              </p:nvGrpSpPr>
              <p:grpSpPr>
                <a:xfrm>
                  <a:off x="785350" y="3605478"/>
                  <a:ext cx="376191" cy="102736"/>
                  <a:chOff x="785350" y="3605478"/>
                  <a:chExt cx="376191" cy="102736"/>
                </a:xfrm>
              </p:grpSpPr>
              <p:sp>
                <p:nvSpPr>
                  <p:cNvPr id="8622" name="Google Shape;8622;p10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0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108"/>
                <p:cNvGrpSpPr/>
                <p:nvPr/>
              </p:nvGrpSpPr>
              <p:grpSpPr>
                <a:xfrm>
                  <a:off x="1161530" y="3655851"/>
                  <a:ext cx="159131" cy="198872"/>
                  <a:chOff x="1161530" y="3655851"/>
                  <a:chExt cx="159131" cy="198872"/>
                </a:xfrm>
              </p:grpSpPr>
              <p:sp>
                <p:nvSpPr>
                  <p:cNvPr id="8626" name="Google Shape;8626;p10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0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8" name="Google Shape;8628;p108"/>
              <p:cNvGrpSpPr/>
              <p:nvPr/>
            </p:nvGrpSpPr>
            <p:grpSpPr>
              <a:xfrm>
                <a:off x="785350" y="4047614"/>
                <a:ext cx="535311" cy="240783"/>
                <a:chOff x="785350" y="4047614"/>
                <a:chExt cx="535311" cy="240783"/>
              </a:xfrm>
            </p:grpSpPr>
            <p:grpSp>
              <p:nvGrpSpPr>
                <p:cNvPr id="8629" name="Google Shape;8629;p108"/>
                <p:cNvGrpSpPr/>
                <p:nvPr/>
              </p:nvGrpSpPr>
              <p:grpSpPr>
                <a:xfrm>
                  <a:off x="1161636" y="4047614"/>
                  <a:ext cx="159025" cy="190415"/>
                  <a:chOff x="1161636" y="4047614"/>
                  <a:chExt cx="159025" cy="190415"/>
                </a:xfrm>
              </p:grpSpPr>
              <p:sp>
                <p:nvSpPr>
                  <p:cNvPr id="8630" name="Google Shape;8630;p10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10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108"/>
                <p:cNvGrpSpPr/>
                <p:nvPr/>
              </p:nvGrpSpPr>
              <p:grpSpPr>
                <a:xfrm>
                  <a:off x="785350" y="4185661"/>
                  <a:ext cx="376191" cy="102736"/>
                  <a:chOff x="785350" y="4185661"/>
                  <a:chExt cx="376191" cy="102736"/>
                </a:xfrm>
              </p:grpSpPr>
              <p:sp>
                <p:nvSpPr>
                  <p:cNvPr id="8633" name="Google Shape;8633;p10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0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0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6" name="Google Shape;8636;p108"/>
              <p:cNvGrpSpPr/>
              <p:nvPr/>
            </p:nvGrpSpPr>
            <p:grpSpPr>
              <a:xfrm>
                <a:off x="1501054" y="3605478"/>
                <a:ext cx="526340" cy="249240"/>
                <a:chOff x="1501054" y="3605478"/>
                <a:chExt cx="526340" cy="249240"/>
              </a:xfrm>
            </p:grpSpPr>
            <p:grpSp>
              <p:nvGrpSpPr>
                <p:cNvPr id="8637" name="Google Shape;8637;p108"/>
                <p:cNvGrpSpPr/>
                <p:nvPr/>
              </p:nvGrpSpPr>
              <p:grpSpPr>
                <a:xfrm>
                  <a:off x="1834208" y="3643867"/>
                  <a:ext cx="193185" cy="25622"/>
                  <a:chOff x="1834208" y="3643867"/>
                  <a:chExt cx="193185" cy="25622"/>
                </a:xfrm>
              </p:grpSpPr>
              <p:sp>
                <p:nvSpPr>
                  <p:cNvPr id="8638" name="Google Shape;8638;p10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108"/>
                <p:cNvGrpSpPr/>
                <p:nvPr/>
              </p:nvGrpSpPr>
              <p:grpSpPr>
                <a:xfrm>
                  <a:off x="1501054" y="3605478"/>
                  <a:ext cx="333165" cy="249240"/>
                  <a:chOff x="1501054" y="3605478"/>
                  <a:chExt cx="333165" cy="249240"/>
                </a:xfrm>
              </p:grpSpPr>
              <p:sp>
                <p:nvSpPr>
                  <p:cNvPr id="8641" name="Google Shape;8641;p10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108"/>
                  <p:cNvGrpSpPr/>
                  <p:nvPr/>
                </p:nvGrpSpPr>
                <p:grpSpPr>
                  <a:xfrm>
                    <a:off x="1501054" y="3655851"/>
                    <a:ext cx="155286" cy="198867"/>
                    <a:chOff x="1501054" y="3655851"/>
                    <a:chExt cx="155286" cy="198867"/>
                  </a:xfrm>
                </p:grpSpPr>
                <p:sp>
                  <p:nvSpPr>
                    <p:cNvPr id="8643" name="Google Shape;8643;p10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0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45" name="Google Shape;8645;p108"/>
              <p:cNvGrpSpPr/>
              <p:nvPr/>
            </p:nvGrpSpPr>
            <p:grpSpPr>
              <a:xfrm>
                <a:off x="724986" y="3800594"/>
                <a:ext cx="532950" cy="302090"/>
                <a:chOff x="724986" y="3800594"/>
                <a:chExt cx="532950" cy="302090"/>
              </a:xfrm>
            </p:grpSpPr>
            <p:grpSp>
              <p:nvGrpSpPr>
                <p:cNvPr id="8646" name="Google Shape;8646;p108"/>
                <p:cNvGrpSpPr/>
                <p:nvPr/>
              </p:nvGrpSpPr>
              <p:grpSpPr>
                <a:xfrm>
                  <a:off x="724986" y="4044367"/>
                  <a:ext cx="181314" cy="25626"/>
                  <a:chOff x="724986" y="4044367"/>
                  <a:chExt cx="181314" cy="25626"/>
                </a:xfrm>
              </p:grpSpPr>
              <p:sp>
                <p:nvSpPr>
                  <p:cNvPr id="8647" name="Google Shape;8647;p10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0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108"/>
                <p:cNvGrpSpPr/>
                <p:nvPr/>
              </p:nvGrpSpPr>
              <p:grpSpPr>
                <a:xfrm>
                  <a:off x="906290" y="3800594"/>
                  <a:ext cx="351646" cy="302090"/>
                  <a:chOff x="906290" y="3800594"/>
                  <a:chExt cx="351646" cy="302090"/>
                </a:xfrm>
              </p:grpSpPr>
              <p:grpSp>
                <p:nvGrpSpPr>
                  <p:cNvPr id="8650" name="Google Shape;8650;p108"/>
                  <p:cNvGrpSpPr/>
                  <p:nvPr/>
                </p:nvGrpSpPr>
                <p:grpSpPr>
                  <a:xfrm>
                    <a:off x="1084172" y="3842857"/>
                    <a:ext cx="173764" cy="217131"/>
                    <a:chOff x="1084172" y="3842857"/>
                    <a:chExt cx="173764" cy="217131"/>
                  </a:xfrm>
                </p:grpSpPr>
                <p:grpSp>
                  <p:nvGrpSpPr>
                    <p:cNvPr id="8651" name="Google Shape;8651;p108"/>
                    <p:cNvGrpSpPr/>
                    <p:nvPr/>
                  </p:nvGrpSpPr>
                  <p:grpSpPr>
                    <a:xfrm>
                      <a:off x="1156862" y="3936509"/>
                      <a:ext cx="101073" cy="25622"/>
                      <a:chOff x="1156862" y="3936509"/>
                      <a:chExt cx="101073" cy="25622"/>
                    </a:xfrm>
                  </p:grpSpPr>
                  <p:sp>
                    <p:nvSpPr>
                      <p:cNvPr id="8652" name="Google Shape;8652;p10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0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4" name="Google Shape;8654;p10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5" name="Google Shape;8655;p10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10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108"/>
                <p:cNvGrpSpPr/>
                <p:nvPr/>
              </p:nvGrpSpPr>
              <p:grpSpPr>
                <a:xfrm>
                  <a:off x="724986" y="3830189"/>
                  <a:ext cx="189533" cy="25626"/>
                  <a:chOff x="724986" y="3830189"/>
                  <a:chExt cx="189533" cy="25626"/>
                </a:xfrm>
              </p:grpSpPr>
              <p:sp>
                <p:nvSpPr>
                  <p:cNvPr id="8658" name="Google Shape;8658;p10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10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660" name="Google Shape;8660;p108"/>
          <p:cNvGrpSpPr/>
          <p:nvPr/>
        </p:nvGrpSpPr>
        <p:grpSpPr>
          <a:xfrm>
            <a:off x="2249438" y="2249669"/>
            <a:ext cx="948701" cy="935378"/>
            <a:chOff x="2253298" y="2428317"/>
            <a:chExt cx="948701" cy="935378"/>
          </a:xfrm>
        </p:grpSpPr>
        <p:sp>
          <p:nvSpPr>
            <p:cNvPr id="8661" name="Google Shape;8661;p10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0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10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10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10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0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0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0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10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0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0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10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10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0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0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10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0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0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10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0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10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0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10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10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0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10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10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0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7" name="Shape 8697"/>
        <p:cNvGrpSpPr/>
        <p:nvPr/>
      </p:nvGrpSpPr>
      <p:grpSpPr>
        <a:xfrm>
          <a:off x="0" y="0"/>
          <a:ext cx="0" cy="0"/>
          <a:chOff x="0" y="0"/>
          <a:chExt cx="0" cy="0"/>
        </a:xfrm>
      </p:grpSpPr>
      <p:graphicFrame>
        <p:nvGraphicFramePr>
          <p:cNvPr id="8698" name="Google Shape;8698;p109"/>
          <p:cNvGraphicFramePr/>
          <p:nvPr/>
        </p:nvGraphicFramePr>
        <p:xfrm>
          <a:off x="3342575" y="2130461"/>
          <a:ext cx="3000000" cy="3000000"/>
        </p:xfrm>
        <a:graphic>
          <a:graphicData uri="http://schemas.openxmlformats.org/drawingml/2006/table">
            <a:tbl>
              <a:tblPr>
                <a:noFill/>
                <a:tableStyleId>{25FE0969-BD9A-4DF1-A9C2-14EB4744535C}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699" name="Google Shape;8699;p109"/>
          <p:cNvGrpSpPr/>
          <p:nvPr/>
        </p:nvGrpSpPr>
        <p:grpSpPr>
          <a:xfrm>
            <a:off x="3339745" y="952988"/>
            <a:ext cx="2363393" cy="1017867"/>
            <a:chOff x="3292400" y="1219146"/>
            <a:chExt cx="2615240" cy="1110239"/>
          </a:xfrm>
        </p:grpSpPr>
        <p:sp>
          <p:nvSpPr>
            <p:cNvPr id="8700" name="Google Shape;8700;p10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8701" name="Google Shape;8701;p10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02" name="Google Shape;8702;p10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03" name="Google Shape;8703;p10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04" name="Google Shape;8704;p10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05" name="Google Shape;8705;p10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06" name="Google Shape;8706;p10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07" name="Google Shape;8707;p10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08" name="Google Shape;8708;p10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09" name="Google Shape;8709;p10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10" name="Google Shape;8710;p10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1" name="Google Shape;8711;p10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12" name="Google Shape;8712;p10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3" name="Google Shape;8713;p10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14" name="Google Shape;8714;p109"/>
            <p:cNvGrpSpPr/>
            <p:nvPr/>
          </p:nvGrpSpPr>
          <p:grpSpPr>
            <a:xfrm>
              <a:off x="3748438" y="1378608"/>
              <a:ext cx="2159202" cy="903971"/>
              <a:chOff x="1683525" y="2179850"/>
              <a:chExt cx="4519050" cy="2134525"/>
            </a:xfrm>
          </p:grpSpPr>
          <p:sp>
            <p:nvSpPr>
              <p:cNvPr id="8715" name="Google Shape;8715;p10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16" name="Google Shape;8716;p10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17" name="Google Shape;8717;p10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18" name="Google Shape;8718;p10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19" name="Google Shape;8719;p10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0" name="Google Shape;8720;p10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1" name="Google Shape;8721;p10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2" name="Google Shape;8722;p10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3" name="Google Shape;8723;p10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4" name="Google Shape;8724;p10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5" name="Google Shape;8725;p10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6" name="Google Shape;8726;p10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8727" name="Google Shape;8727;p109"/>
          <p:cNvGraphicFramePr/>
          <p:nvPr/>
        </p:nvGraphicFramePr>
        <p:xfrm>
          <a:off x="5935838" y="2130461"/>
          <a:ext cx="3000000" cy="3000000"/>
        </p:xfrm>
        <a:graphic>
          <a:graphicData uri="http://schemas.openxmlformats.org/drawingml/2006/table">
            <a:tbl>
              <a:tblPr>
                <a:noFill/>
                <a:tableStyleId>{25FE0969-BD9A-4DF1-A9C2-14EB4744535C}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8728" name="Google Shape;8728;p109"/>
          <p:cNvGrpSpPr/>
          <p:nvPr/>
        </p:nvGrpSpPr>
        <p:grpSpPr>
          <a:xfrm>
            <a:off x="5910045" y="3189058"/>
            <a:ext cx="2522867" cy="1001454"/>
            <a:chOff x="1904318" y="789980"/>
            <a:chExt cx="1489472" cy="606868"/>
          </a:xfrm>
        </p:grpSpPr>
        <p:cxnSp>
          <p:nvCxnSpPr>
            <p:cNvPr id="8729" name="Google Shape;8729;p10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30" name="Google Shape;8730;p10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31" name="Google Shape;8731;p10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32" name="Google Shape;8732;p10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33" name="Google Shape;8733;p10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34" name="Google Shape;8734;p10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35" name="Google Shape;8735;p10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36" name="Google Shape;8736;p10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10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0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0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10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10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10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43" name="Google Shape;8743;p10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44" name="Google Shape;8744;p10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45" name="Google Shape;8745;p10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109"/>
          <p:cNvGrpSpPr/>
          <p:nvPr/>
        </p:nvGrpSpPr>
        <p:grpSpPr>
          <a:xfrm>
            <a:off x="712562" y="998017"/>
            <a:ext cx="2394370" cy="976502"/>
            <a:chOff x="749309" y="1112739"/>
            <a:chExt cx="2371603" cy="976502"/>
          </a:xfrm>
        </p:grpSpPr>
        <p:sp>
          <p:nvSpPr>
            <p:cNvPr id="8747" name="Google Shape;8747;p10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0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0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10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10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0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0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10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0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0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0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0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0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0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0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0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0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0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0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10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0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10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10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10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0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10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10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0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0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79" name="Google Shape;8779;p109"/>
          <p:cNvGraphicFramePr/>
          <p:nvPr/>
        </p:nvGraphicFramePr>
        <p:xfrm>
          <a:off x="5935863" y="996311"/>
          <a:ext cx="3000000" cy="3000000"/>
        </p:xfrm>
        <a:graphic>
          <a:graphicData uri="http://schemas.openxmlformats.org/drawingml/2006/table">
            <a:tbl>
              <a:tblPr>
                <a:noFill/>
                <a:tableStyleId>{25FE0969-BD9A-4DF1-A9C2-14EB4744535C}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8780" name="Google Shape;8780;p109"/>
          <p:cNvGrpSpPr/>
          <p:nvPr/>
        </p:nvGrpSpPr>
        <p:grpSpPr>
          <a:xfrm>
            <a:off x="4086505" y="2517104"/>
            <a:ext cx="1517436" cy="74460"/>
            <a:chOff x="3980086" y="2804397"/>
            <a:chExt cx="1227600" cy="66900"/>
          </a:xfrm>
        </p:grpSpPr>
        <p:sp>
          <p:nvSpPr>
            <p:cNvPr id="8781" name="Google Shape;8781;p10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0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109"/>
          <p:cNvGrpSpPr/>
          <p:nvPr/>
        </p:nvGrpSpPr>
        <p:grpSpPr>
          <a:xfrm>
            <a:off x="4711569" y="2809692"/>
            <a:ext cx="892956" cy="74460"/>
            <a:chOff x="3980086" y="2804397"/>
            <a:chExt cx="1227600" cy="66900"/>
          </a:xfrm>
        </p:grpSpPr>
        <p:sp>
          <p:nvSpPr>
            <p:cNvPr id="8784" name="Google Shape;8784;p10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0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109"/>
          <p:cNvGrpSpPr/>
          <p:nvPr/>
        </p:nvGrpSpPr>
        <p:grpSpPr>
          <a:xfrm>
            <a:off x="3344661" y="3168575"/>
            <a:ext cx="2363244" cy="1005943"/>
            <a:chOff x="3358415" y="3361302"/>
            <a:chExt cx="2363244" cy="1024695"/>
          </a:xfrm>
        </p:grpSpPr>
        <p:grpSp>
          <p:nvGrpSpPr>
            <p:cNvPr id="8787" name="Google Shape;8787;p109"/>
            <p:cNvGrpSpPr/>
            <p:nvPr/>
          </p:nvGrpSpPr>
          <p:grpSpPr>
            <a:xfrm>
              <a:off x="3358415" y="3361302"/>
              <a:ext cx="441300" cy="1024695"/>
              <a:chOff x="3358415" y="3361302"/>
              <a:chExt cx="441300" cy="1024695"/>
            </a:xfrm>
          </p:grpSpPr>
          <p:sp>
            <p:nvSpPr>
              <p:cNvPr id="8788" name="Google Shape;8788;p10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0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10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0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0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0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109"/>
            <p:cNvGrpSpPr/>
            <p:nvPr/>
          </p:nvGrpSpPr>
          <p:grpSpPr>
            <a:xfrm>
              <a:off x="3838901" y="3361302"/>
              <a:ext cx="441300" cy="1024695"/>
              <a:chOff x="3838901" y="3361302"/>
              <a:chExt cx="441300" cy="1024695"/>
            </a:xfrm>
          </p:grpSpPr>
          <p:sp>
            <p:nvSpPr>
              <p:cNvPr id="8795" name="Google Shape;8795;p10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0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0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10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0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109"/>
            <p:cNvGrpSpPr/>
            <p:nvPr/>
          </p:nvGrpSpPr>
          <p:grpSpPr>
            <a:xfrm>
              <a:off x="4319387" y="3361302"/>
              <a:ext cx="441300" cy="1024695"/>
              <a:chOff x="4319387" y="3361302"/>
              <a:chExt cx="441300" cy="1024695"/>
            </a:xfrm>
          </p:grpSpPr>
          <p:sp>
            <p:nvSpPr>
              <p:cNvPr id="8802" name="Google Shape;8802;p10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0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0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0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0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109"/>
            <p:cNvGrpSpPr/>
            <p:nvPr/>
          </p:nvGrpSpPr>
          <p:grpSpPr>
            <a:xfrm>
              <a:off x="4799873" y="3361302"/>
              <a:ext cx="441300" cy="1024695"/>
              <a:chOff x="4799873" y="3361302"/>
              <a:chExt cx="441300" cy="1024695"/>
            </a:xfrm>
          </p:grpSpPr>
          <p:sp>
            <p:nvSpPr>
              <p:cNvPr id="8809" name="Google Shape;8809;p10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0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0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10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0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0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109"/>
            <p:cNvGrpSpPr/>
            <p:nvPr/>
          </p:nvGrpSpPr>
          <p:grpSpPr>
            <a:xfrm>
              <a:off x="5280360" y="3361302"/>
              <a:ext cx="441300" cy="1024695"/>
              <a:chOff x="5280360" y="3361302"/>
              <a:chExt cx="441300" cy="1024695"/>
            </a:xfrm>
          </p:grpSpPr>
          <p:sp>
            <p:nvSpPr>
              <p:cNvPr id="8816" name="Google Shape;8816;p10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0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10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10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22" name="Google Shape;8822;p109"/>
          <p:cNvGraphicFramePr/>
          <p:nvPr/>
        </p:nvGraphicFramePr>
        <p:xfrm>
          <a:off x="711088" y="2130461"/>
          <a:ext cx="3000000" cy="3000000"/>
        </p:xfrm>
        <a:graphic>
          <a:graphicData uri="http://schemas.openxmlformats.org/drawingml/2006/table">
            <a:tbl>
              <a:tblPr>
                <a:noFill/>
                <a:tableStyleId>{25FE0969-BD9A-4DF1-A9C2-14EB4744535C}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823" name="Google Shape;8823;p109"/>
          <p:cNvGrpSpPr/>
          <p:nvPr/>
        </p:nvGrpSpPr>
        <p:grpSpPr>
          <a:xfrm>
            <a:off x="712613" y="3180186"/>
            <a:ext cx="2403614" cy="1005900"/>
            <a:chOff x="726450" y="3372825"/>
            <a:chExt cx="2403614" cy="1005900"/>
          </a:xfrm>
        </p:grpSpPr>
        <p:grpSp>
          <p:nvGrpSpPr>
            <p:cNvPr id="8824" name="Google Shape;8824;p109"/>
            <p:cNvGrpSpPr/>
            <p:nvPr/>
          </p:nvGrpSpPr>
          <p:grpSpPr>
            <a:xfrm>
              <a:off x="726450" y="3696000"/>
              <a:ext cx="2403614" cy="500898"/>
              <a:chOff x="726450" y="3696000"/>
              <a:chExt cx="2403614" cy="500898"/>
            </a:xfrm>
          </p:grpSpPr>
          <p:sp>
            <p:nvSpPr>
              <p:cNvPr id="8825" name="Google Shape;8825;p10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26" name="Google Shape;8826;p10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27" name="Google Shape;8827;p109"/>
            <p:cNvGrpSpPr/>
            <p:nvPr/>
          </p:nvGrpSpPr>
          <p:grpSpPr>
            <a:xfrm>
              <a:off x="1348050" y="3372825"/>
              <a:ext cx="1720425" cy="1005900"/>
              <a:chOff x="1348050" y="3372825"/>
              <a:chExt cx="1720425" cy="1005900"/>
            </a:xfrm>
          </p:grpSpPr>
          <p:sp>
            <p:nvSpPr>
              <p:cNvPr id="8828" name="Google Shape;8828;p10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29" name="Google Shape;8829;p10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0" name="Google Shape;8830;p10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1" name="Google Shape;8831;p10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32" name="Google Shape;8832;p10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33" name="Google Shape;8833;p109"/>
            <p:cNvGrpSpPr/>
            <p:nvPr/>
          </p:nvGrpSpPr>
          <p:grpSpPr>
            <a:xfrm>
              <a:off x="1455707" y="3731058"/>
              <a:ext cx="1491150" cy="417657"/>
              <a:chOff x="1455707" y="3731058"/>
              <a:chExt cx="1491150" cy="417657"/>
            </a:xfrm>
          </p:grpSpPr>
          <p:grpSp>
            <p:nvGrpSpPr>
              <p:cNvPr id="8834" name="Google Shape;8834;p109"/>
              <p:cNvGrpSpPr/>
              <p:nvPr/>
            </p:nvGrpSpPr>
            <p:grpSpPr>
              <a:xfrm>
                <a:off x="1472938" y="3745828"/>
                <a:ext cx="72126" cy="53788"/>
                <a:chOff x="1472938" y="3745828"/>
                <a:chExt cx="72126" cy="53788"/>
              </a:xfrm>
            </p:grpSpPr>
            <p:sp>
              <p:nvSpPr>
                <p:cNvPr id="8835" name="Google Shape;8835;p10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0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109"/>
              <p:cNvGrpSpPr/>
              <p:nvPr/>
            </p:nvGrpSpPr>
            <p:grpSpPr>
              <a:xfrm>
                <a:off x="1819181" y="4089633"/>
                <a:ext cx="72126" cy="53788"/>
                <a:chOff x="1819181" y="4089633"/>
                <a:chExt cx="72126" cy="53788"/>
              </a:xfrm>
            </p:grpSpPr>
            <p:sp>
              <p:nvSpPr>
                <p:cNvPr id="8838" name="Google Shape;8838;p10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0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109"/>
              <p:cNvGrpSpPr/>
              <p:nvPr/>
            </p:nvGrpSpPr>
            <p:grpSpPr>
              <a:xfrm>
                <a:off x="1455707" y="4084171"/>
                <a:ext cx="64321" cy="64544"/>
                <a:chOff x="1455707" y="4084171"/>
                <a:chExt cx="64321" cy="64544"/>
              </a:xfrm>
            </p:grpSpPr>
            <p:sp>
              <p:nvSpPr>
                <p:cNvPr id="8841" name="Google Shape;8841;p10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0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109"/>
              <p:cNvGrpSpPr/>
              <p:nvPr/>
            </p:nvGrpSpPr>
            <p:grpSpPr>
              <a:xfrm>
                <a:off x="1818610" y="3731058"/>
                <a:ext cx="64321" cy="64544"/>
                <a:chOff x="1818610" y="3731058"/>
                <a:chExt cx="64321" cy="64544"/>
              </a:xfrm>
            </p:grpSpPr>
            <p:sp>
              <p:nvSpPr>
                <p:cNvPr id="8844" name="Google Shape;8844;p10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109"/>
              <p:cNvGrpSpPr/>
              <p:nvPr/>
            </p:nvGrpSpPr>
            <p:grpSpPr>
              <a:xfrm>
                <a:off x="2172491" y="4089633"/>
                <a:ext cx="72126" cy="53788"/>
                <a:chOff x="2172491" y="4089633"/>
                <a:chExt cx="72126" cy="53788"/>
              </a:xfrm>
            </p:grpSpPr>
            <p:sp>
              <p:nvSpPr>
                <p:cNvPr id="8847" name="Google Shape;8847;p10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10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109"/>
              <p:cNvGrpSpPr/>
              <p:nvPr/>
            </p:nvGrpSpPr>
            <p:grpSpPr>
              <a:xfrm>
                <a:off x="2171920" y="3731058"/>
                <a:ext cx="64321" cy="64544"/>
                <a:chOff x="2171920" y="3731058"/>
                <a:chExt cx="64321" cy="64544"/>
              </a:xfrm>
            </p:grpSpPr>
            <p:sp>
              <p:nvSpPr>
                <p:cNvPr id="8850" name="Google Shape;8850;p10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0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109"/>
              <p:cNvGrpSpPr/>
              <p:nvPr/>
            </p:nvGrpSpPr>
            <p:grpSpPr>
              <a:xfrm>
                <a:off x="2874730" y="3745828"/>
                <a:ext cx="72126" cy="53788"/>
                <a:chOff x="2874730" y="3745828"/>
                <a:chExt cx="72126" cy="53788"/>
              </a:xfrm>
            </p:grpSpPr>
            <p:sp>
              <p:nvSpPr>
                <p:cNvPr id="8853" name="Google Shape;8853;p10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10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109"/>
              <p:cNvGrpSpPr/>
              <p:nvPr/>
            </p:nvGrpSpPr>
            <p:grpSpPr>
              <a:xfrm>
                <a:off x="2878589" y="4081481"/>
                <a:ext cx="64321" cy="64544"/>
                <a:chOff x="2878589" y="4081481"/>
                <a:chExt cx="64321" cy="64544"/>
              </a:xfrm>
            </p:grpSpPr>
            <p:sp>
              <p:nvSpPr>
                <p:cNvPr id="8856" name="Google Shape;8856;p10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0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109"/>
              <p:cNvGrpSpPr/>
              <p:nvPr/>
            </p:nvGrpSpPr>
            <p:grpSpPr>
              <a:xfrm>
                <a:off x="2525796" y="4089633"/>
                <a:ext cx="72126" cy="53788"/>
                <a:chOff x="2525796" y="4089633"/>
                <a:chExt cx="72126" cy="53788"/>
              </a:xfrm>
            </p:grpSpPr>
            <p:sp>
              <p:nvSpPr>
                <p:cNvPr id="8859" name="Google Shape;8859;p10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0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109"/>
              <p:cNvGrpSpPr/>
              <p:nvPr/>
            </p:nvGrpSpPr>
            <p:grpSpPr>
              <a:xfrm>
                <a:off x="2525225" y="3731058"/>
                <a:ext cx="64321" cy="64544"/>
                <a:chOff x="2525225" y="3731058"/>
                <a:chExt cx="64321" cy="64544"/>
              </a:xfrm>
            </p:grpSpPr>
            <p:sp>
              <p:nvSpPr>
                <p:cNvPr id="8862" name="Google Shape;8862;p10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0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7" name="Shape 8867"/>
        <p:cNvGrpSpPr/>
        <p:nvPr/>
      </p:nvGrpSpPr>
      <p:grpSpPr>
        <a:xfrm>
          <a:off x="0" y="0"/>
          <a:ext cx="0" cy="0"/>
          <a:chOff x="0" y="0"/>
          <a:chExt cx="0" cy="0"/>
        </a:xfrm>
      </p:grpSpPr>
      <p:grpSp>
        <p:nvGrpSpPr>
          <p:cNvPr id="8868" name="Google Shape;8868;p110"/>
          <p:cNvGrpSpPr/>
          <p:nvPr/>
        </p:nvGrpSpPr>
        <p:grpSpPr>
          <a:xfrm>
            <a:off x="716996" y="971307"/>
            <a:ext cx="845921" cy="690752"/>
            <a:chOff x="732428" y="1198513"/>
            <a:chExt cx="845921" cy="690752"/>
          </a:xfrm>
        </p:grpSpPr>
        <p:grpSp>
          <p:nvGrpSpPr>
            <p:cNvPr id="8869" name="Google Shape;8869;p110"/>
            <p:cNvGrpSpPr/>
            <p:nvPr/>
          </p:nvGrpSpPr>
          <p:grpSpPr>
            <a:xfrm>
              <a:off x="823030" y="1198513"/>
              <a:ext cx="755319" cy="690752"/>
              <a:chOff x="823030" y="1198513"/>
              <a:chExt cx="755319" cy="690752"/>
            </a:xfrm>
          </p:grpSpPr>
          <p:sp>
            <p:nvSpPr>
              <p:cNvPr id="8870" name="Google Shape;8870;p11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11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110"/>
            <p:cNvGrpSpPr/>
            <p:nvPr/>
          </p:nvGrpSpPr>
          <p:grpSpPr>
            <a:xfrm>
              <a:off x="732428" y="1239937"/>
              <a:ext cx="739912" cy="607886"/>
              <a:chOff x="732428" y="1239937"/>
              <a:chExt cx="739912" cy="607886"/>
            </a:xfrm>
          </p:grpSpPr>
          <p:sp>
            <p:nvSpPr>
              <p:cNvPr id="8873" name="Google Shape;8873;p11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11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110"/>
            <p:cNvGrpSpPr/>
            <p:nvPr/>
          </p:nvGrpSpPr>
          <p:grpSpPr>
            <a:xfrm>
              <a:off x="732428" y="1277018"/>
              <a:ext cx="702832" cy="533758"/>
              <a:chOff x="732428" y="1277018"/>
              <a:chExt cx="702832" cy="533758"/>
            </a:xfrm>
          </p:grpSpPr>
          <p:sp>
            <p:nvSpPr>
              <p:cNvPr id="8876" name="Google Shape;8876;p11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1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110"/>
            <p:cNvGrpSpPr/>
            <p:nvPr/>
          </p:nvGrpSpPr>
          <p:grpSpPr>
            <a:xfrm>
              <a:off x="931170" y="1306653"/>
              <a:ext cx="647179" cy="474455"/>
              <a:chOff x="931170" y="1306653"/>
              <a:chExt cx="647179" cy="474455"/>
            </a:xfrm>
          </p:grpSpPr>
          <p:sp>
            <p:nvSpPr>
              <p:cNvPr id="8879" name="Google Shape;8879;p11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11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1" name="Google Shape;8881;p11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110"/>
          <p:cNvGrpSpPr/>
          <p:nvPr/>
        </p:nvGrpSpPr>
        <p:grpSpPr>
          <a:xfrm>
            <a:off x="3948605" y="971313"/>
            <a:ext cx="634656" cy="699982"/>
            <a:chOff x="5985650" y="2860025"/>
            <a:chExt cx="1396075" cy="1539775"/>
          </a:xfrm>
        </p:grpSpPr>
        <p:sp>
          <p:nvSpPr>
            <p:cNvPr id="8883" name="Google Shape;8883;p11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1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11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1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1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1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1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11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11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1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1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1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1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11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1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1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1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1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1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1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1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11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1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11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11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11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1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1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1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1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11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11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110"/>
          <p:cNvGrpSpPr/>
          <p:nvPr/>
        </p:nvGrpSpPr>
        <p:grpSpPr>
          <a:xfrm>
            <a:off x="4704254" y="971307"/>
            <a:ext cx="725845" cy="699975"/>
            <a:chOff x="4249973" y="1201875"/>
            <a:chExt cx="1958568" cy="1888762"/>
          </a:xfrm>
        </p:grpSpPr>
        <p:sp>
          <p:nvSpPr>
            <p:cNvPr id="8916" name="Google Shape;8916;p11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7" name="Google Shape;8917;p110"/>
            <p:cNvGrpSpPr/>
            <p:nvPr/>
          </p:nvGrpSpPr>
          <p:grpSpPr>
            <a:xfrm>
              <a:off x="5853086" y="1789142"/>
              <a:ext cx="355454" cy="1048099"/>
              <a:chOff x="5576108" y="2016725"/>
              <a:chExt cx="565200" cy="1666560"/>
            </a:xfrm>
          </p:grpSpPr>
          <p:sp>
            <p:nvSpPr>
              <p:cNvPr id="8918" name="Google Shape;8918;p11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9" name="Google Shape;8919;p11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110"/>
            <p:cNvGrpSpPr/>
            <p:nvPr/>
          </p:nvGrpSpPr>
          <p:grpSpPr>
            <a:xfrm>
              <a:off x="4869455" y="2691676"/>
              <a:ext cx="1013897" cy="398961"/>
              <a:chOff x="4012057" y="3451825"/>
              <a:chExt cx="1612175" cy="634379"/>
            </a:xfrm>
          </p:grpSpPr>
          <p:sp>
            <p:nvSpPr>
              <p:cNvPr id="8921" name="Google Shape;8921;p11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22" name="Google Shape;8922;p11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110"/>
            <p:cNvGrpSpPr/>
            <p:nvPr/>
          </p:nvGrpSpPr>
          <p:grpSpPr>
            <a:xfrm>
              <a:off x="4276937" y="2155961"/>
              <a:ext cx="651965" cy="891358"/>
              <a:chOff x="3069908" y="2599997"/>
              <a:chExt cx="1036675" cy="1417328"/>
            </a:xfrm>
          </p:grpSpPr>
          <p:sp>
            <p:nvSpPr>
              <p:cNvPr id="8924" name="Google Shape;8924;p11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25" name="Google Shape;8925;p11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110"/>
            <p:cNvGrpSpPr/>
            <p:nvPr/>
          </p:nvGrpSpPr>
          <p:grpSpPr>
            <a:xfrm>
              <a:off x="5054918" y="1201875"/>
              <a:ext cx="999548" cy="602711"/>
              <a:chOff x="4306958" y="1082925"/>
              <a:chExt cx="1589359" cy="958358"/>
            </a:xfrm>
          </p:grpSpPr>
          <p:sp>
            <p:nvSpPr>
              <p:cNvPr id="8927" name="Google Shape;8927;p11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28" name="Google Shape;8928;p11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110"/>
            <p:cNvGrpSpPr/>
            <p:nvPr/>
          </p:nvGrpSpPr>
          <p:grpSpPr>
            <a:xfrm>
              <a:off x="4249973" y="1303451"/>
              <a:ext cx="799317" cy="841334"/>
              <a:chOff x="3027033" y="1244439"/>
              <a:chExt cx="1270977" cy="1337786"/>
            </a:xfrm>
          </p:grpSpPr>
          <p:sp>
            <p:nvSpPr>
              <p:cNvPr id="8930" name="Google Shape;8930;p11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31" name="Google Shape;8931;p11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2" name="Google Shape;8932;p110"/>
          <p:cNvGrpSpPr/>
          <p:nvPr/>
        </p:nvGrpSpPr>
        <p:grpSpPr>
          <a:xfrm>
            <a:off x="4057119" y="1858087"/>
            <a:ext cx="750769" cy="683784"/>
            <a:chOff x="4204684" y="2104422"/>
            <a:chExt cx="699822" cy="637382"/>
          </a:xfrm>
        </p:grpSpPr>
        <p:grpSp>
          <p:nvGrpSpPr>
            <p:cNvPr id="8933" name="Google Shape;8933;p110"/>
            <p:cNvGrpSpPr/>
            <p:nvPr/>
          </p:nvGrpSpPr>
          <p:grpSpPr>
            <a:xfrm>
              <a:off x="4204684" y="2430067"/>
              <a:ext cx="342957" cy="311738"/>
              <a:chOff x="4204684" y="2430067"/>
              <a:chExt cx="342957" cy="311738"/>
            </a:xfrm>
          </p:grpSpPr>
          <p:sp>
            <p:nvSpPr>
              <p:cNvPr id="8934" name="Google Shape;8934;p11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1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110"/>
            <p:cNvGrpSpPr/>
            <p:nvPr/>
          </p:nvGrpSpPr>
          <p:grpSpPr>
            <a:xfrm>
              <a:off x="4561586" y="2430067"/>
              <a:ext cx="342920" cy="311738"/>
              <a:chOff x="4561586" y="2430067"/>
              <a:chExt cx="342920" cy="311738"/>
            </a:xfrm>
          </p:grpSpPr>
          <p:sp>
            <p:nvSpPr>
              <p:cNvPr id="8937" name="Google Shape;8937;p11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1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110"/>
            <p:cNvGrpSpPr/>
            <p:nvPr/>
          </p:nvGrpSpPr>
          <p:grpSpPr>
            <a:xfrm>
              <a:off x="4561586" y="2104422"/>
              <a:ext cx="342920" cy="311738"/>
              <a:chOff x="4561586" y="2104422"/>
              <a:chExt cx="342920" cy="311738"/>
            </a:xfrm>
          </p:grpSpPr>
          <p:sp>
            <p:nvSpPr>
              <p:cNvPr id="8940" name="Google Shape;8940;p11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1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110"/>
            <p:cNvGrpSpPr/>
            <p:nvPr/>
          </p:nvGrpSpPr>
          <p:grpSpPr>
            <a:xfrm>
              <a:off x="4204684" y="2104422"/>
              <a:ext cx="342957" cy="311664"/>
              <a:chOff x="4204684" y="2104422"/>
              <a:chExt cx="342957" cy="311664"/>
            </a:xfrm>
          </p:grpSpPr>
          <p:sp>
            <p:nvSpPr>
              <p:cNvPr id="8943" name="Google Shape;8943;p11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1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5" name="Google Shape;8945;p110"/>
          <p:cNvGrpSpPr/>
          <p:nvPr/>
        </p:nvGrpSpPr>
        <p:grpSpPr>
          <a:xfrm>
            <a:off x="5521552" y="971301"/>
            <a:ext cx="660591" cy="688867"/>
            <a:chOff x="5830645" y="1267368"/>
            <a:chExt cx="530340" cy="553040"/>
          </a:xfrm>
        </p:grpSpPr>
        <p:sp>
          <p:nvSpPr>
            <p:cNvPr id="8946" name="Google Shape;8946;p11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7" name="Google Shape;8947;p110"/>
            <p:cNvGrpSpPr/>
            <p:nvPr/>
          </p:nvGrpSpPr>
          <p:grpSpPr>
            <a:xfrm>
              <a:off x="5830645" y="1267368"/>
              <a:ext cx="259743" cy="269909"/>
              <a:chOff x="5830645" y="1267368"/>
              <a:chExt cx="259743" cy="269909"/>
            </a:xfrm>
          </p:grpSpPr>
          <p:sp>
            <p:nvSpPr>
              <p:cNvPr id="8948" name="Google Shape;8948;p11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11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110"/>
            <p:cNvGrpSpPr/>
            <p:nvPr/>
          </p:nvGrpSpPr>
          <p:grpSpPr>
            <a:xfrm>
              <a:off x="6101293" y="1267368"/>
              <a:ext cx="259692" cy="269909"/>
              <a:chOff x="6101293" y="1267368"/>
              <a:chExt cx="259692" cy="269909"/>
            </a:xfrm>
          </p:grpSpPr>
          <p:sp>
            <p:nvSpPr>
              <p:cNvPr id="8951" name="Google Shape;8951;p11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1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110"/>
            <p:cNvGrpSpPr/>
            <p:nvPr/>
          </p:nvGrpSpPr>
          <p:grpSpPr>
            <a:xfrm>
              <a:off x="5830645" y="1550500"/>
              <a:ext cx="259692" cy="269909"/>
              <a:chOff x="5830645" y="1550500"/>
              <a:chExt cx="259692" cy="269909"/>
            </a:xfrm>
          </p:grpSpPr>
          <p:sp>
            <p:nvSpPr>
              <p:cNvPr id="8954" name="Google Shape;8954;p11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1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110"/>
            <p:cNvGrpSpPr/>
            <p:nvPr/>
          </p:nvGrpSpPr>
          <p:grpSpPr>
            <a:xfrm>
              <a:off x="6101293" y="1550500"/>
              <a:ext cx="259692" cy="269909"/>
              <a:chOff x="6101293" y="1550500"/>
              <a:chExt cx="259692" cy="269909"/>
            </a:xfrm>
          </p:grpSpPr>
          <p:sp>
            <p:nvSpPr>
              <p:cNvPr id="8957" name="Google Shape;8957;p11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1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9" name="Google Shape;8959;p110"/>
          <p:cNvGrpSpPr/>
          <p:nvPr/>
        </p:nvGrpSpPr>
        <p:grpSpPr>
          <a:xfrm>
            <a:off x="723705" y="1861761"/>
            <a:ext cx="697154" cy="679574"/>
            <a:chOff x="2679875" y="2361475"/>
            <a:chExt cx="780425" cy="760575"/>
          </a:xfrm>
        </p:grpSpPr>
        <p:sp>
          <p:nvSpPr>
            <p:cNvPr id="8960" name="Google Shape;8960;p11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1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11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11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1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1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110"/>
          <p:cNvGrpSpPr/>
          <p:nvPr/>
        </p:nvGrpSpPr>
        <p:grpSpPr>
          <a:xfrm>
            <a:off x="3122864" y="971353"/>
            <a:ext cx="735829" cy="684547"/>
            <a:chOff x="3351965" y="1148808"/>
            <a:chExt cx="750770" cy="698375"/>
          </a:xfrm>
        </p:grpSpPr>
        <p:grpSp>
          <p:nvGrpSpPr>
            <p:cNvPr id="8967" name="Google Shape;8967;p110"/>
            <p:cNvGrpSpPr/>
            <p:nvPr/>
          </p:nvGrpSpPr>
          <p:grpSpPr>
            <a:xfrm>
              <a:off x="3586796" y="1148808"/>
              <a:ext cx="294857" cy="286830"/>
              <a:chOff x="3750225" y="1774000"/>
              <a:chExt cx="149575" cy="145525"/>
            </a:xfrm>
          </p:grpSpPr>
          <p:sp>
            <p:nvSpPr>
              <p:cNvPr id="8968" name="Google Shape;8968;p11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1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110"/>
            <p:cNvGrpSpPr/>
            <p:nvPr/>
          </p:nvGrpSpPr>
          <p:grpSpPr>
            <a:xfrm>
              <a:off x="3779245" y="1375768"/>
              <a:ext cx="323490" cy="286978"/>
              <a:chOff x="3847850" y="1889150"/>
              <a:chExt cx="164100" cy="145600"/>
            </a:xfrm>
          </p:grpSpPr>
          <p:sp>
            <p:nvSpPr>
              <p:cNvPr id="8971" name="Google Shape;8971;p11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1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110"/>
            <p:cNvGrpSpPr/>
            <p:nvPr/>
          </p:nvGrpSpPr>
          <p:grpSpPr>
            <a:xfrm>
              <a:off x="3351965" y="1330435"/>
              <a:ext cx="295449" cy="285401"/>
              <a:chOff x="3631100" y="1866150"/>
              <a:chExt cx="149875" cy="144800"/>
            </a:xfrm>
          </p:grpSpPr>
          <p:sp>
            <p:nvSpPr>
              <p:cNvPr id="8974" name="Google Shape;8974;p11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1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110"/>
            <p:cNvGrpSpPr/>
            <p:nvPr/>
          </p:nvGrpSpPr>
          <p:grpSpPr>
            <a:xfrm>
              <a:off x="3548208" y="1560352"/>
              <a:ext cx="294808" cy="286830"/>
              <a:chOff x="3730650" y="1982800"/>
              <a:chExt cx="149550" cy="145525"/>
            </a:xfrm>
          </p:grpSpPr>
          <p:sp>
            <p:nvSpPr>
              <p:cNvPr id="8977" name="Google Shape;8977;p11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1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9" name="Google Shape;8979;p110"/>
          <p:cNvGrpSpPr/>
          <p:nvPr/>
        </p:nvGrpSpPr>
        <p:grpSpPr>
          <a:xfrm>
            <a:off x="7624517" y="971307"/>
            <a:ext cx="804565" cy="677795"/>
            <a:chOff x="7636443" y="1204988"/>
            <a:chExt cx="804565" cy="677795"/>
          </a:xfrm>
        </p:grpSpPr>
        <p:grpSp>
          <p:nvGrpSpPr>
            <p:cNvPr id="8980" name="Google Shape;8980;p110"/>
            <p:cNvGrpSpPr/>
            <p:nvPr/>
          </p:nvGrpSpPr>
          <p:grpSpPr>
            <a:xfrm>
              <a:off x="7636443" y="1509705"/>
              <a:ext cx="804565" cy="373078"/>
              <a:chOff x="7636443" y="1509705"/>
              <a:chExt cx="804565" cy="373078"/>
            </a:xfrm>
          </p:grpSpPr>
          <p:sp>
            <p:nvSpPr>
              <p:cNvPr id="8981" name="Google Shape;8981;p11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11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110"/>
            <p:cNvGrpSpPr/>
            <p:nvPr/>
          </p:nvGrpSpPr>
          <p:grpSpPr>
            <a:xfrm>
              <a:off x="7636443" y="1408133"/>
              <a:ext cx="804565" cy="373078"/>
              <a:chOff x="7636443" y="1408133"/>
              <a:chExt cx="804565" cy="373078"/>
            </a:xfrm>
          </p:grpSpPr>
          <p:sp>
            <p:nvSpPr>
              <p:cNvPr id="8984" name="Google Shape;8984;p11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11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110"/>
            <p:cNvGrpSpPr/>
            <p:nvPr/>
          </p:nvGrpSpPr>
          <p:grpSpPr>
            <a:xfrm>
              <a:off x="7636443" y="1306560"/>
              <a:ext cx="804565" cy="373078"/>
              <a:chOff x="7636443" y="1306560"/>
              <a:chExt cx="804565" cy="373078"/>
            </a:xfrm>
          </p:grpSpPr>
          <p:sp>
            <p:nvSpPr>
              <p:cNvPr id="8987" name="Google Shape;8987;p11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1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110"/>
            <p:cNvGrpSpPr/>
            <p:nvPr/>
          </p:nvGrpSpPr>
          <p:grpSpPr>
            <a:xfrm>
              <a:off x="7636443" y="1204988"/>
              <a:ext cx="804565" cy="373078"/>
              <a:chOff x="7636443" y="1204988"/>
              <a:chExt cx="804565" cy="373078"/>
            </a:xfrm>
          </p:grpSpPr>
          <p:sp>
            <p:nvSpPr>
              <p:cNvPr id="8990" name="Google Shape;8990;p11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1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2" name="Google Shape;8992;p110"/>
          <p:cNvGrpSpPr/>
          <p:nvPr/>
        </p:nvGrpSpPr>
        <p:grpSpPr>
          <a:xfrm>
            <a:off x="4963363" y="1878721"/>
            <a:ext cx="661339" cy="661188"/>
            <a:chOff x="3990000" y="975400"/>
            <a:chExt cx="3934200" cy="3933300"/>
          </a:xfrm>
        </p:grpSpPr>
        <p:sp>
          <p:nvSpPr>
            <p:cNvPr id="8993" name="Google Shape;8993;p11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1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1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1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110"/>
          <p:cNvGrpSpPr/>
          <p:nvPr/>
        </p:nvGrpSpPr>
        <p:grpSpPr>
          <a:xfrm>
            <a:off x="6607011" y="1857359"/>
            <a:ext cx="868881" cy="684241"/>
            <a:chOff x="6598259" y="2078634"/>
            <a:chExt cx="868881" cy="684241"/>
          </a:xfrm>
        </p:grpSpPr>
        <p:sp>
          <p:nvSpPr>
            <p:cNvPr id="8998" name="Google Shape;8998;p11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1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1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1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1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1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4" name="Google Shape;9004;p110"/>
            <p:cNvGrpSpPr/>
            <p:nvPr/>
          </p:nvGrpSpPr>
          <p:grpSpPr>
            <a:xfrm>
              <a:off x="6808175" y="2078634"/>
              <a:ext cx="452229" cy="684241"/>
              <a:chOff x="6808175" y="2078634"/>
              <a:chExt cx="452229" cy="684241"/>
            </a:xfrm>
          </p:grpSpPr>
          <p:sp>
            <p:nvSpPr>
              <p:cNvPr id="9005" name="Google Shape;9005;p11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1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1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1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1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1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110"/>
              <p:cNvGrpSpPr/>
              <p:nvPr/>
            </p:nvGrpSpPr>
            <p:grpSpPr>
              <a:xfrm>
                <a:off x="6821586" y="2078634"/>
                <a:ext cx="426871" cy="684241"/>
                <a:chOff x="6821586" y="2078634"/>
                <a:chExt cx="426871" cy="684241"/>
              </a:xfrm>
            </p:grpSpPr>
            <p:grpSp>
              <p:nvGrpSpPr>
                <p:cNvPr id="9012" name="Google Shape;9012;p110"/>
                <p:cNvGrpSpPr/>
                <p:nvPr/>
              </p:nvGrpSpPr>
              <p:grpSpPr>
                <a:xfrm>
                  <a:off x="6821586" y="2078634"/>
                  <a:ext cx="426871" cy="684241"/>
                  <a:chOff x="6821586" y="2078634"/>
                  <a:chExt cx="426871" cy="684241"/>
                </a:xfrm>
              </p:grpSpPr>
              <p:sp>
                <p:nvSpPr>
                  <p:cNvPr id="9013" name="Google Shape;9013;p11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11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1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1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1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11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11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1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1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1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1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11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1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1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11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1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1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11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1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11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11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1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1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1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1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38" name="Google Shape;9038;p110"/>
          <p:cNvGrpSpPr/>
          <p:nvPr/>
        </p:nvGrpSpPr>
        <p:grpSpPr>
          <a:xfrm>
            <a:off x="5780178" y="1862968"/>
            <a:ext cx="671358" cy="671358"/>
            <a:chOff x="6535625" y="760425"/>
            <a:chExt cx="1665900" cy="1665900"/>
          </a:xfrm>
        </p:grpSpPr>
        <p:sp>
          <p:nvSpPr>
            <p:cNvPr id="9039" name="Google Shape;9039;p11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1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1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1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110"/>
          <p:cNvGrpSpPr/>
          <p:nvPr/>
        </p:nvGrpSpPr>
        <p:grpSpPr>
          <a:xfrm>
            <a:off x="716994" y="3531369"/>
            <a:ext cx="1340789" cy="640830"/>
            <a:chOff x="238125" y="1151100"/>
            <a:chExt cx="7139450" cy="3412300"/>
          </a:xfrm>
        </p:grpSpPr>
        <p:sp>
          <p:nvSpPr>
            <p:cNvPr id="9044" name="Google Shape;9044;p11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11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1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1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1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1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1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1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1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1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1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1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110"/>
          <p:cNvGrpSpPr/>
          <p:nvPr/>
        </p:nvGrpSpPr>
        <p:grpSpPr>
          <a:xfrm>
            <a:off x="5584217" y="2734650"/>
            <a:ext cx="985357" cy="585764"/>
            <a:chOff x="5145061" y="2881789"/>
            <a:chExt cx="1107641" cy="658458"/>
          </a:xfrm>
        </p:grpSpPr>
        <p:grpSp>
          <p:nvGrpSpPr>
            <p:cNvPr id="9057" name="Google Shape;9057;p110"/>
            <p:cNvGrpSpPr/>
            <p:nvPr/>
          </p:nvGrpSpPr>
          <p:grpSpPr>
            <a:xfrm>
              <a:off x="5722989" y="3244587"/>
              <a:ext cx="529713" cy="295659"/>
              <a:chOff x="5722989" y="3244587"/>
              <a:chExt cx="529713" cy="295659"/>
            </a:xfrm>
          </p:grpSpPr>
          <p:sp>
            <p:nvSpPr>
              <p:cNvPr id="9058" name="Google Shape;9058;p11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59" name="Google Shape;9059;p11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60" name="Google Shape;9060;p110"/>
            <p:cNvGrpSpPr/>
            <p:nvPr/>
          </p:nvGrpSpPr>
          <p:grpSpPr>
            <a:xfrm>
              <a:off x="5145061" y="3244587"/>
              <a:ext cx="536807" cy="295659"/>
              <a:chOff x="5145061" y="3244587"/>
              <a:chExt cx="536807" cy="295659"/>
            </a:xfrm>
          </p:grpSpPr>
          <p:sp>
            <p:nvSpPr>
              <p:cNvPr id="9061" name="Google Shape;9061;p11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62" name="Google Shape;9062;p11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63" name="Google Shape;9063;p110"/>
            <p:cNvGrpSpPr/>
            <p:nvPr/>
          </p:nvGrpSpPr>
          <p:grpSpPr>
            <a:xfrm>
              <a:off x="5341327" y="2898245"/>
              <a:ext cx="532309" cy="614891"/>
              <a:chOff x="5341327" y="2898245"/>
              <a:chExt cx="532309" cy="614891"/>
            </a:xfrm>
          </p:grpSpPr>
          <p:sp>
            <p:nvSpPr>
              <p:cNvPr id="9064" name="Google Shape;9064;p11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65" name="Google Shape;9065;p11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66" name="Google Shape;9066;p110"/>
            <p:cNvGrpSpPr/>
            <p:nvPr/>
          </p:nvGrpSpPr>
          <p:grpSpPr>
            <a:xfrm>
              <a:off x="5532290" y="2881789"/>
              <a:ext cx="620516" cy="305456"/>
              <a:chOff x="5532290" y="2881789"/>
              <a:chExt cx="620516" cy="305456"/>
            </a:xfrm>
          </p:grpSpPr>
          <p:sp>
            <p:nvSpPr>
              <p:cNvPr id="9067" name="Google Shape;9067;p11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68" name="Google Shape;9068;p11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069" name="Google Shape;9069;p110"/>
          <p:cNvGrpSpPr/>
          <p:nvPr/>
        </p:nvGrpSpPr>
        <p:grpSpPr>
          <a:xfrm>
            <a:off x="8163140" y="3526708"/>
            <a:ext cx="269068" cy="645491"/>
            <a:chOff x="7026852" y="3311869"/>
            <a:chExt cx="434331" cy="1041954"/>
          </a:xfrm>
        </p:grpSpPr>
        <p:sp>
          <p:nvSpPr>
            <p:cNvPr id="9070" name="Google Shape;9070;p11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1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1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110"/>
          <p:cNvGrpSpPr/>
          <p:nvPr/>
        </p:nvGrpSpPr>
        <p:grpSpPr>
          <a:xfrm>
            <a:off x="6179721" y="3565945"/>
            <a:ext cx="293882" cy="293836"/>
            <a:chOff x="4873519" y="3311869"/>
            <a:chExt cx="499374" cy="499296"/>
          </a:xfrm>
        </p:grpSpPr>
        <p:sp>
          <p:nvSpPr>
            <p:cNvPr id="9074" name="Google Shape;9074;p11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1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110"/>
          <p:cNvGrpSpPr/>
          <p:nvPr/>
        </p:nvGrpSpPr>
        <p:grpSpPr>
          <a:xfrm>
            <a:off x="6179721" y="3878317"/>
            <a:ext cx="293882" cy="293882"/>
            <a:chOff x="4873519" y="3875839"/>
            <a:chExt cx="499374" cy="499374"/>
          </a:xfrm>
        </p:grpSpPr>
        <p:sp>
          <p:nvSpPr>
            <p:cNvPr id="9077" name="Google Shape;9077;p11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1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110"/>
          <p:cNvGrpSpPr/>
          <p:nvPr/>
        </p:nvGrpSpPr>
        <p:grpSpPr>
          <a:xfrm>
            <a:off x="2410248" y="1850269"/>
            <a:ext cx="698104" cy="698208"/>
            <a:chOff x="2565073" y="2075876"/>
            <a:chExt cx="672482" cy="672518"/>
          </a:xfrm>
        </p:grpSpPr>
        <p:sp>
          <p:nvSpPr>
            <p:cNvPr id="9080" name="Google Shape;9080;p11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1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1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1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1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1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110"/>
          <p:cNvGrpSpPr/>
          <p:nvPr/>
        </p:nvGrpSpPr>
        <p:grpSpPr>
          <a:xfrm>
            <a:off x="5633660" y="3534870"/>
            <a:ext cx="438354" cy="637329"/>
            <a:chOff x="1697726" y="3244179"/>
            <a:chExt cx="788124" cy="1146069"/>
          </a:xfrm>
        </p:grpSpPr>
        <p:sp>
          <p:nvSpPr>
            <p:cNvPr id="9087" name="Google Shape;9087;p11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11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9" name="Google Shape;9089;p11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110"/>
          <p:cNvGrpSpPr/>
          <p:nvPr/>
        </p:nvGrpSpPr>
        <p:grpSpPr>
          <a:xfrm>
            <a:off x="7634874" y="1863232"/>
            <a:ext cx="799565" cy="670282"/>
            <a:chOff x="7617850" y="2063282"/>
            <a:chExt cx="799565" cy="670282"/>
          </a:xfrm>
        </p:grpSpPr>
        <p:cxnSp>
          <p:nvCxnSpPr>
            <p:cNvPr id="9091" name="Google Shape;9091;p11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2" name="Google Shape;9092;p11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3" name="Google Shape;9093;p11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4" name="Google Shape;9094;p11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5" name="Google Shape;9095;p11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096" name="Google Shape;9096;p11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097" name="Google Shape;9097;p110"/>
            <p:cNvGrpSpPr/>
            <p:nvPr/>
          </p:nvGrpSpPr>
          <p:grpSpPr>
            <a:xfrm>
              <a:off x="7734309" y="2063282"/>
              <a:ext cx="570957" cy="620095"/>
              <a:chOff x="7734309" y="2063282"/>
              <a:chExt cx="570957" cy="620095"/>
            </a:xfrm>
          </p:grpSpPr>
          <p:grpSp>
            <p:nvGrpSpPr>
              <p:cNvPr id="9098" name="Google Shape;9098;p110"/>
              <p:cNvGrpSpPr/>
              <p:nvPr/>
            </p:nvGrpSpPr>
            <p:grpSpPr>
              <a:xfrm>
                <a:off x="8031573" y="2063282"/>
                <a:ext cx="273693" cy="620095"/>
                <a:chOff x="8031573" y="2063282"/>
                <a:chExt cx="273693" cy="620095"/>
              </a:xfrm>
            </p:grpSpPr>
            <p:sp>
              <p:nvSpPr>
                <p:cNvPr id="9099" name="Google Shape;9099;p11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1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11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1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110"/>
              <p:cNvGrpSpPr/>
              <p:nvPr/>
            </p:nvGrpSpPr>
            <p:grpSpPr>
              <a:xfrm flipH="1">
                <a:off x="7734309" y="2063282"/>
                <a:ext cx="273693" cy="620095"/>
                <a:chOff x="8031573" y="2063282"/>
                <a:chExt cx="273693" cy="620095"/>
              </a:xfrm>
            </p:grpSpPr>
            <p:sp>
              <p:nvSpPr>
                <p:cNvPr id="9104" name="Google Shape;9104;p11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1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1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1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9108" name="Google Shape;9108;p11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11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0" name="Google Shape;9110;p110"/>
          <p:cNvGrpSpPr/>
          <p:nvPr/>
        </p:nvGrpSpPr>
        <p:grpSpPr>
          <a:xfrm>
            <a:off x="7821480" y="2716716"/>
            <a:ext cx="602567" cy="601884"/>
            <a:chOff x="1186975" y="238125"/>
            <a:chExt cx="5244275" cy="5238325"/>
          </a:xfrm>
        </p:grpSpPr>
        <p:sp>
          <p:nvSpPr>
            <p:cNvPr id="9111" name="Google Shape;9111;p11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1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1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1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110"/>
          <p:cNvGrpSpPr/>
          <p:nvPr/>
        </p:nvGrpSpPr>
        <p:grpSpPr>
          <a:xfrm>
            <a:off x="3264218" y="1856199"/>
            <a:ext cx="651848" cy="687338"/>
            <a:chOff x="3400515" y="2056248"/>
            <a:chExt cx="698134" cy="735987"/>
          </a:xfrm>
        </p:grpSpPr>
        <p:grpSp>
          <p:nvGrpSpPr>
            <p:cNvPr id="9116" name="Google Shape;9116;p110"/>
            <p:cNvGrpSpPr/>
            <p:nvPr/>
          </p:nvGrpSpPr>
          <p:grpSpPr>
            <a:xfrm>
              <a:off x="3400515" y="2283913"/>
              <a:ext cx="312919" cy="219900"/>
              <a:chOff x="3400515" y="2283913"/>
              <a:chExt cx="312919" cy="219900"/>
            </a:xfrm>
          </p:grpSpPr>
          <p:sp>
            <p:nvSpPr>
              <p:cNvPr id="9117" name="Google Shape;9117;p11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18" name="Google Shape;9118;p11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9119" name="Google Shape;9119;p110"/>
            <p:cNvGrpSpPr/>
            <p:nvPr/>
          </p:nvGrpSpPr>
          <p:grpSpPr>
            <a:xfrm>
              <a:off x="3547823" y="2461089"/>
              <a:ext cx="219900" cy="331146"/>
              <a:chOff x="3547823" y="2461089"/>
              <a:chExt cx="219900" cy="331146"/>
            </a:xfrm>
          </p:grpSpPr>
          <p:sp>
            <p:nvSpPr>
              <p:cNvPr id="9120" name="Google Shape;9120;p11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21" name="Google Shape;9121;p11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9122" name="Google Shape;9122;p110"/>
            <p:cNvGrpSpPr/>
            <p:nvPr/>
          </p:nvGrpSpPr>
          <p:grpSpPr>
            <a:xfrm>
              <a:off x="3734138" y="2461089"/>
              <a:ext cx="219900" cy="331146"/>
              <a:chOff x="3734138" y="2461089"/>
              <a:chExt cx="219900" cy="331146"/>
            </a:xfrm>
          </p:grpSpPr>
          <p:sp>
            <p:nvSpPr>
              <p:cNvPr id="9123" name="Google Shape;9123;p11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24" name="Google Shape;9124;p11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9125" name="Google Shape;9125;p110"/>
            <p:cNvGrpSpPr/>
            <p:nvPr/>
          </p:nvGrpSpPr>
          <p:grpSpPr>
            <a:xfrm>
              <a:off x="3787560" y="2281742"/>
              <a:ext cx="311089" cy="219900"/>
              <a:chOff x="3787560" y="2281742"/>
              <a:chExt cx="311089" cy="219900"/>
            </a:xfrm>
          </p:grpSpPr>
          <p:sp>
            <p:nvSpPr>
              <p:cNvPr id="9126" name="Google Shape;9126;p11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27" name="Google Shape;9127;p11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9128" name="Google Shape;9128;p110"/>
            <p:cNvGrpSpPr/>
            <p:nvPr/>
          </p:nvGrpSpPr>
          <p:grpSpPr>
            <a:xfrm>
              <a:off x="3637290" y="2056248"/>
              <a:ext cx="219900" cy="330736"/>
              <a:chOff x="3637290" y="2056248"/>
              <a:chExt cx="219900" cy="330736"/>
            </a:xfrm>
          </p:grpSpPr>
          <p:sp>
            <p:nvSpPr>
              <p:cNvPr id="9129" name="Google Shape;9129;p11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130" name="Google Shape;9130;p11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9131" name="Google Shape;9131;p110"/>
          <p:cNvGrpSpPr/>
          <p:nvPr/>
        </p:nvGrpSpPr>
        <p:grpSpPr>
          <a:xfrm>
            <a:off x="2555923" y="2726206"/>
            <a:ext cx="1268144" cy="592394"/>
            <a:chOff x="238125" y="1188750"/>
            <a:chExt cx="7140450" cy="3335550"/>
          </a:xfrm>
        </p:grpSpPr>
        <p:sp>
          <p:nvSpPr>
            <p:cNvPr id="9132" name="Google Shape;9132;p11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1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1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1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1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110"/>
          <p:cNvGrpSpPr/>
          <p:nvPr/>
        </p:nvGrpSpPr>
        <p:grpSpPr>
          <a:xfrm>
            <a:off x="6663824" y="2728360"/>
            <a:ext cx="1053944" cy="590147"/>
            <a:chOff x="238125" y="1335475"/>
            <a:chExt cx="5418735" cy="3034175"/>
          </a:xfrm>
        </p:grpSpPr>
        <p:sp>
          <p:nvSpPr>
            <p:cNvPr id="9138" name="Google Shape;9138;p11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1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1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110"/>
          <p:cNvGrpSpPr/>
          <p:nvPr/>
        </p:nvGrpSpPr>
        <p:grpSpPr>
          <a:xfrm>
            <a:off x="4094633" y="3533260"/>
            <a:ext cx="1268207" cy="638939"/>
            <a:chOff x="3967651" y="3645904"/>
            <a:chExt cx="1479304" cy="745292"/>
          </a:xfrm>
        </p:grpSpPr>
        <p:grpSp>
          <p:nvGrpSpPr>
            <p:cNvPr id="9142" name="Google Shape;9142;p110"/>
            <p:cNvGrpSpPr/>
            <p:nvPr/>
          </p:nvGrpSpPr>
          <p:grpSpPr>
            <a:xfrm>
              <a:off x="3967651" y="4009026"/>
              <a:ext cx="1479304" cy="382170"/>
              <a:chOff x="3967651" y="4009026"/>
              <a:chExt cx="1479304" cy="382170"/>
            </a:xfrm>
          </p:grpSpPr>
          <p:grpSp>
            <p:nvGrpSpPr>
              <p:cNvPr id="9143" name="Google Shape;9143;p110"/>
              <p:cNvGrpSpPr/>
              <p:nvPr/>
            </p:nvGrpSpPr>
            <p:grpSpPr>
              <a:xfrm>
                <a:off x="4892216" y="4195630"/>
                <a:ext cx="554739" cy="195566"/>
                <a:chOff x="3604375" y="4892160"/>
                <a:chExt cx="1651500" cy="582215"/>
              </a:xfrm>
            </p:grpSpPr>
            <p:sp>
              <p:nvSpPr>
                <p:cNvPr id="9144" name="Google Shape;9144;p11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1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110"/>
              <p:cNvGrpSpPr/>
              <p:nvPr/>
            </p:nvGrpSpPr>
            <p:grpSpPr>
              <a:xfrm>
                <a:off x="3967651" y="4146303"/>
                <a:ext cx="579402" cy="244893"/>
                <a:chOff x="851875" y="4745310"/>
                <a:chExt cx="1724925" cy="729065"/>
              </a:xfrm>
            </p:grpSpPr>
            <p:sp>
              <p:nvSpPr>
                <p:cNvPr id="9147" name="Google Shape;9147;p11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1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110"/>
              <p:cNvGrpSpPr/>
              <p:nvPr/>
            </p:nvGrpSpPr>
            <p:grpSpPr>
              <a:xfrm>
                <a:off x="4460753" y="4009026"/>
                <a:ext cx="493110" cy="382170"/>
                <a:chOff x="2319875" y="4336625"/>
                <a:chExt cx="1468025" cy="1137750"/>
              </a:xfrm>
            </p:grpSpPr>
            <p:sp>
              <p:nvSpPr>
                <p:cNvPr id="9150" name="Google Shape;9150;p11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1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2" name="Google Shape;9152;p110"/>
            <p:cNvGrpSpPr/>
            <p:nvPr/>
          </p:nvGrpSpPr>
          <p:grpSpPr>
            <a:xfrm>
              <a:off x="4479443" y="3645904"/>
              <a:ext cx="455965" cy="388789"/>
              <a:chOff x="2957425" y="238100"/>
              <a:chExt cx="1910200" cy="1628775"/>
            </a:xfrm>
          </p:grpSpPr>
          <p:sp>
            <p:nvSpPr>
              <p:cNvPr id="9153" name="Google Shape;9153;p11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1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1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1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1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1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1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1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1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11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3" name="Google Shape;9163;p110"/>
          <p:cNvGrpSpPr/>
          <p:nvPr/>
        </p:nvGrpSpPr>
        <p:grpSpPr>
          <a:xfrm>
            <a:off x="2480746" y="3534460"/>
            <a:ext cx="1243128" cy="637739"/>
            <a:chOff x="2496310" y="3693351"/>
            <a:chExt cx="1342906" cy="688926"/>
          </a:xfrm>
        </p:grpSpPr>
        <p:grpSp>
          <p:nvGrpSpPr>
            <p:cNvPr id="9164" name="Google Shape;9164;p110"/>
            <p:cNvGrpSpPr/>
            <p:nvPr/>
          </p:nvGrpSpPr>
          <p:grpSpPr>
            <a:xfrm>
              <a:off x="2496310" y="3693351"/>
              <a:ext cx="1342906" cy="688875"/>
              <a:chOff x="2496310" y="3693351"/>
              <a:chExt cx="1342906" cy="688875"/>
            </a:xfrm>
          </p:grpSpPr>
          <p:sp>
            <p:nvSpPr>
              <p:cNvPr id="9165" name="Google Shape;9165;p11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1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1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1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1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1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1" name="Google Shape;9171;p110"/>
              <p:cNvCxnSpPr>
                <a:stCxn id="916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9172" name="Google Shape;9172;p110"/>
              <p:cNvCxnSpPr>
                <a:stCxn id="916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9173" name="Google Shape;9173;p110"/>
              <p:cNvCxnSpPr>
                <a:stCxn id="916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9174" name="Google Shape;9174;p110"/>
              <p:cNvCxnSpPr>
                <a:stCxn id="917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9175" name="Google Shape;9175;p110"/>
              <p:cNvCxnSpPr>
                <a:stCxn id="916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76" name="Google Shape;9176;p110"/>
            <p:cNvGrpSpPr/>
            <p:nvPr/>
          </p:nvGrpSpPr>
          <p:grpSpPr>
            <a:xfrm>
              <a:off x="2675275" y="3930557"/>
              <a:ext cx="1003306" cy="451719"/>
              <a:chOff x="2675275" y="4174282"/>
              <a:chExt cx="1003306" cy="451719"/>
            </a:xfrm>
          </p:grpSpPr>
          <p:sp>
            <p:nvSpPr>
              <p:cNvPr id="9177" name="Google Shape;9177;p11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1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1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0" name="Google Shape;9180;p110"/>
          <p:cNvGrpSpPr/>
          <p:nvPr/>
        </p:nvGrpSpPr>
        <p:grpSpPr>
          <a:xfrm>
            <a:off x="1654417" y="971307"/>
            <a:ext cx="574511" cy="874709"/>
            <a:chOff x="1715404" y="1112080"/>
            <a:chExt cx="642270" cy="977984"/>
          </a:xfrm>
        </p:grpSpPr>
        <p:grpSp>
          <p:nvGrpSpPr>
            <p:cNvPr id="9181" name="Google Shape;9181;p110"/>
            <p:cNvGrpSpPr/>
            <p:nvPr/>
          </p:nvGrpSpPr>
          <p:grpSpPr>
            <a:xfrm>
              <a:off x="1715404" y="1112080"/>
              <a:ext cx="642270" cy="977984"/>
              <a:chOff x="1715404" y="1112080"/>
              <a:chExt cx="642270" cy="977984"/>
            </a:xfrm>
          </p:grpSpPr>
          <p:sp>
            <p:nvSpPr>
              <p:cNvPr id="9182" name="Google Shape;9182;p11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1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110"/>
            <p:cNvGrpSpPr/>
            <p:nvPr/>
          </p:nvGrpSpPr>
          <p:grpSpPr>
            <a:xfrm>
              <a:off x="1768927" y="1165603"/>
              <a:ext cx="535225" cy="851367"/>
              <a:chOff x="1768927" y="1165603"/>
              <a:chExt cx="535225" cy="851367"/>
            </a:xfrm>
          </p:grpSpPr>
          <p:sp>
            <p:nvSpPr>
              <p:cNvPr id="9185" name="Google Shape;9185;p11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1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110"/>
            <p:cNvGrpSpPr/>
            <p:nvPr/>
          </p:nvGrpSpPr>
          <p:grpSpPr>
            <a:xfrm>
              <a:off x="1822449" y="1219125"/>
              <a:ext cx="428180" cy="718859"/>
              <a:chOff x="1822449" y="1219125"/>
              <a:chExt cx="428180" cy="718859"/>
            </a:xfrm>
          </p:grpSpPr>
          <p:sp>
            <p:nvSpPr>
              <p:cNvPr id="9188" name="Google Shape;9188;p11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1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110"/>
            <p:cNvGrpSpPr/>
            <p:nvPr/>
          </p:nvGrpSpPr>
          <p:grpSpPr>
            <a:xfrm>
              <a:off x="1875972" y="1272648"/>
              <a:ext cx="321135" cy="586939"/>
              <a:chOff x="1875972" y="1272648"/>
              <a:chExt cx="321135" cy="586939"/>
            </a:xfrm>
          </p:grpSpPr>
          <p:sp>
            <p:nvSpPr>
              <p:cNvPr id="9191" name="Google Shape;9191;p11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1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3" name="Google Shape;9193;p110"/>
          <p:cNvGrpSpPr/>
          <p:nvPr/>
        </p:nvGrpSpPr>
        <p:grpSpPr>
          <a:xfrm>
            <a:off x="7761578" y="3528028"/>
            <a:ext cx="293855" cy="644170"/>
            <a:chOff x="241025" y="3151575"/>
            <a:chExt cx="293855" cy="644170"/>
          </a:xfrm>
        </p:grpSpPr>
        <p:sp>
          <p:nvSpPr>
            <p:cNvPr id="9194" name="Google Shape;9194;p11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1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110"/>
          <p:cNvGrpSpPr/>
          <p:nvPr/>
        </p:nvGrpSpPr>
        <p:grpSpPr>
          <a:xfrm>
            <a:off x="709562" y="2728028"/>
            <a:ext cx="1779649" cy="591620"/>
            <a:chOff x="246070" y="1983375"/>
            <a:chExt cx="1855347" cy="616849"/>
          </a:xfrm>
        </p:grpSpPr>
        <p:sp>
          <p:nvSpPr>
            <p:cNvPr id="9197" name="Google Shape;9197;p11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1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1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1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11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11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1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1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1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110"/>
          <p:cNvGrpSpPr/>
          <p:nvPr/>
        </p:nvGrpSpPr>
        <p:grpSpPr>
          <a:xfrm>
            <a:off x="2320428" y="971307"/>
            <a:ext cx="711055" cy="745993"/>
            <a:chOff x="2496269" y="1171698"/>
            <a:chExt cx="761953" cy="799392"/>
          </a:xfrm>
        </p:grpSpPr>
        <p:grpSp>
          <p:nvGrpSpPr>
            <p:cNvPr id="9207" name="Google Shape;9207;p110"/>
            <p:cNvGrpSpPr/>
            <p:nvPr/>
          </p:nvGrpSpPr>
          <p:grpSpPr>
            <a:xfrm>
              <a:off x="2496269" y="1171698"/>
              <a:ext cx="761953" cy="723022"/>
              <a:chOff x="2496269" y="1171698"/>
              <a:chExt cx="761953" cy="723022"/>
            </a:xfrm>
          </p:grpSpPr>
          <p:sp>
            <p:nvSpPr>
              <p:cNvPr id="9208" name="Google Shape;9208;p11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1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0" name="Google Shape;9210;p110"/>
              <p:cNvGrpSpPr/>
              <p:nvPr/>
            </p:nvGrpSpPr>
            <p:grpSpPr>
              <a:xfrm>
                <a:off x="2496269" y="1171698"/>
                <a:ext cx="761953" cy="723022"/>
                <a:chOff x="2496269" y="1120652"/>
                <a:chExt cx="761953" cy="723022"/>
              </a:xfrm>
            </p:grpSpPr>
            <p:grpSp>
              <p:nvGrpSpPr>
                <p:cNvPr id="9211" name="Google Shape;9211;p110"/>
                <p:cNvGrpSpPr/>
                <p:nvPr/>
              </p:nvGrpSpPr>
              <p:grpSpPr>
                <a:xfrm>
                  <a:off x="2496269" y="1120652"/>
                  <a:ext cx="761953" cy="723022"/>
                  <a:chOff x="2496269" y="1120652"/>
                  <a:chExt cx="761953" cy="723022"/>
                </a:xfrm>
              </p:grpSpPr>
              <p:grpSp>
                <p:nvGrpSpPr>
                  <p:cNvPr id="9212" name="Google Shape;9212;p110"/>
                  <p:cNvGrpSpPr/>
                  <p:nvPr/>
                </p:nvGrpSpPr>
                <p:grpSpPr>
                  <a:xfrm>
                    <a:off x="2496269" y="1304589"/>
                    <a:ext cx="407089" cy="305057"/>
                    <a:chOff x="2496269" y="1304589"/>
                    <a:chExt cx="407089" cy="305057"/>
                  </a:xfrm>
                </p:grpSpPr>
                <p:sp>
                  <p:nvSpPr>
                    <p:cNvPr id="9213" name="Google Shape;9213;p11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1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110"/>
                  <p:cNvGrpSpPr/>
                  <p:nvPr/>
                </p:nvGrpSpPr>
                <p:grpSpPr>
                  <a:xfrm>
                    <a:off x="2586468" y="1493376"/>
                    <a:ext cx="358850" cy="349656"/>
                    <a:chOff x="2586468" y="1493376"/>
                    <a:chExt cx="358850" cy="349656"/>
                  </a:xfrm>
                </p:grpSpPr>
                <p:sp>
                  <p:nvSpPr>
                    <p:cNvPr id="9216" name="Google Shape;9216;p11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1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110"/>
                  <p:cNvGrpSpPr/>
                  <p:nvPr/>
                </p:nvGrpSpPr>
                <p:grpSpPr>
                  <a:xfrm>
                    <a:off x="2807939" y="1494024"/>
                    <a:ext cx="358857" cy="349650"/>
                    <a:chOff x="2807939" y="1494024"/>
                    <a:chExt cx="358857" cy="349650"/>
                  </a:xfrm>
                </p:grpSpPr>
                <p:sp>
                  <p:nvSpPr>
                    <p:cNvPr id="9219" name="Google Shape;9219;p11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11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110"/>
                  <p:cNvGrpSpPr/>
                  <p:nvPr/>
                </p:nvGrpSpPr>
                <p:grpSpPr>
                  <a:xfrm>
                    <a:off x="2851133" y="1305635"/>
                    <a:ext cx="407089" cy="305057"/>
                    <a:chOff x="2851133" y="1305635"/>
                    <a:chExt cx="407089" cy="305057"/>
                  </a:xfrm>
                </p:grpSpPr>
                <p:sp>
                  <p:nvSpPr>
                    <p:cNvPr id="9222" name="Google Shape;9222;p11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1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110"/>
                  <p:cNvGrpSpPr/>
                  <p:nvPr/>
                </p:nvGrpSpPr>
                <p:grpSpPr>
                  <a:xfrm>
                    <a:off x="2727495" y="1120652"/>
                    <a:ext cx="300271" cy="396358"/>
                    <a:chOff x="2727495" y="1120652"/>
                    <a:chExt cx="300271" cy="396358"/>
                  </a:xfrm>
                </p:grpSpPr>
                <p:sp>
                  <p:nvSpPr>
                    <p:cNvPr id="9225" name="Google Shape;9225;p11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1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7" name="Google Shape;9227;p110"/>
                <p:cNvGrpSpPr/>
                <p:nvPr/>
              </p:nvGrpSpPr>
              <p:grpSpPr>
                <a:xfrm>
                  <a:off x="2722305" y="1350460"/>
                  <a:ext cx="308357" cy="308344"/>
                  <a:chOff x="2722305" y="1350460"/>
                  <a:chExt cx="308357" cy="308344"/>
                </a:xfrm>
              </p:grpSpPr>
              <p:sp>
                <p:nvSpPr>
                  <p:cNvPr id="9228" name="Google Shape;9228;p11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9" name="Google Shape;9229;p110"/>
                  <p:cNvGrpSpPr/>
                  <p:nvPr/>
                </p:nvGrpSpPr>
                <p:grpSpPr>
                  <a:xfrm>
                    <a:off x="2725064" y="1364529"/>
                    <a:ext cx="297954" cy="280182"/>
                    <a:chOff x="2725064" y="1364529"/>
                    <a:chExt cx="297954" cy="280182"/>
                  </a:xfrm>
                </p:grpSpPr>
                <p:sp>
                  <p:nvSpPr>
                    <p:cNvPr id="9230" name="Google Shape;9230;p11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11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1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1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1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9235" name="Google Shape;9235;p11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1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1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11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11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110"/>
          <p:cNvGrpSpPr/>
          <p:nvPr/>
        </p:nvGrpSpPr>
        <p:grpSpPr>
          <a:xfrm>
            <a:off x="3909129" y="2727412"/>
            <a:ext cx="1569144" cy="591015"/>
            <a:chOff x="3820100" y="3023049"/>
            <a:chExt cx="1303926" cy="491162"/>
          </a:xfrm>
        </p:grpSpPr>
        <p:grpSp>
          <p:nvGrpSpPr>
            <p:cNvPr id="9241" name="Google Shape;9241;p110"/>
            <p:cNvGrpSpPr/>
            <p:nvPr/>
          </p:nvGrpSpPr>
          <p:grpSpPr>
            <a:xfrm>
              <a:off x="3820100" y="3023072"/>
              <a:ext cx="1303926" cy="491139"/>
              <a:chOff x="3820100" y="3023072"/>
              <a:chExt cx="1303926" cy="491139"/>
            </a:xfrm>
          </p:grpSpPr>
          <p:sp>
            <p:nvSpPr>
              <p:cNvPr id="9242" name="Google Shape;9242;p11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1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110"/>
            <p:cNvGrpSpPr/>
            <p:nvPr/>
          </p:nvGrpSpPr>
          <p:grpSpPr>
            <a:xfrm>
              <a:off x="4132439" y="3023645"/>
              <a:ext cx="393633" cy="177096"/>
              <a:chOff x="4132439" y="3023645"/>
              <a:chExt cx="393633" cy="177096"/>
            </a:xfrm>
          </p:grpSpPr>
          <p:sp>
            <p:nvSpPr>
              <p:cNvPr id="9245" name="Google Shape;9245;p11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11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110"/>
            <p:cNvGrpSpPr/>
            <p:nvPr/>
          </p:nvGrpSpPr>
          <p:grpSpPr>
            <a:xfrm>
              <a:off x="3921811" y="3023049"/>
              <a:ext cx="1002397" cy="388943"/>
              <a:chOff x="3921811" y="3023049"/>
              <a:chExt cx="1002397" cy="388943"/>
            </a:xfrm>
          </p:grpSpPr>
          <p:sp>
            <p:nvSpPr>
              <p:cNvPr id="9248" name="Google Shape;9248;p11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1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110"/>
            <p:cNvGrpSpPr/>
            <p:nvPr/>
          </p:nvGrpSpPr>
          <p:grpSpPr>
            <a:xfrm>
              <a:off x="4023645" y="3023049"/>
              <a:ext cx="683032" cy="286722"/>
              <a:chOff x="4023645" y="3023049"/>
              <a:chExt cx="683032" cy="286722"/>
            </a:xfrm>
          </p:grpSpPr>
          <p:sp>
            <p:nvSpPr>
              <p:cNvPr id="9251" name="Google Shape;9251;p11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11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3" name="Google Shape;9253;p110"/>
          <p:cNvGrpSpPr/>
          <p:nvPr/>
        </p:nvGrpSpPr>
        <p:grpSpPr>
          <a:xfrm>
            <a:off x="1541251" y="1854258"/>
            <a:ext cx="713522" cy="688025"/>
            <a:chOff x="1706078" y="2092648"/>
            <a:chExt cx="660913" cy="637296"/>
          </a:xfrm>
        </p:grpSpPr>
        <p:sp>
          <p:nvSpPr>
            <p:cNvPr id="9254" name="Google Shape;9254;p11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5" name="Google Shape;9255;p110"/>
            <p:cNvGrpSpPr/>
            <p:nvPr/>
          </p:nvGrpSpPr>
          <p:grpSpPr>
            <a:xfrm>
              <a:off x="1706078" y="2092648"/>
              <a:ext cx="660913" cy="575241"/>
              <a:chOff x="1706078" y="2092648"/>
              <a:chExt cx="660913" cy="575241"/>
            </a:xfrm>
          </p:grpSpPr>
          <p:sp>
            <p:nvSpPr>
              <p:cNvPr id="9256" name="Google Shape;9256;p11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1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1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9" name="Google Shape;9259;p110"/>
          <p:cNvGrpSpPr/>
          <p:nvPr/>
        </p:nvGrpSpPr>
        <p:grpSpPr>
          <a:xfrm>
            <a:off x="6303109" y="971806"/>
            <a:ext cx="1317459" cy="684168"/>
            <a:chOff x="238125" y="999450"/>
            <a:chExt cx="7140700" cy="3708225"/>
          </a:xfrm>
        </p:grpSpPr>
        <p:sp>
          <p:nvSpPr>
            <p:cNvPr id="9260" name="Google Shape;9260;p11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1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1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1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1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1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1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1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11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2" name="Shape 9272"/>
        <p:cNvGrpSpPr/>
        <p:nvPr/>
      </p:nvGrpSpPr>
      <p:grpSpPr>
        <a:xfrm>
          <a:off x="0" y="0"/>
          <a:ext cx="0" cy="0"/>
          <a:chOff x="0" y="0"/>
          <a:chExt cx="0" cy="0"/>
        </a:xfrm>
      </p:grpSpPr>
      <p:grpSp>
        <p:nvGrpSpPr>
          <p:cNvPr id="9273" name="Google Shape;9273;p111"/>
          <p:cNvGrpSpPr/>
          <p:nvPr/>
        </p:nvGrpSpPr>
        <p:grpSpPr>
          <a:xfrm>
            <a:off x="717027" y="967622"/>
            <a:ext cx="1636117" cy="1526144"/>
            <a:chOff x="729238" y="1179665"/>
            <a:chExt cx="1636117" cy="1526144"/>
          </a:xfrm>
        </p:grpSpPr>
        <p:grpSp>
          <p:nvGrpSpPr>
            <p:cNvPr id="9274" name="Google Shape;9274;p111"/>
            <p:cNvGrpSpPr/>
            <p:nvPr/>
          </p:nvGrpSpPr>
          <p:grpSpPr>
            <a:xfrm>
              <a:off x="729238" y="1179665"/>
              <a:ext cx="80700" cy="1526144"/>
              <a:chOff x="729238" y="1179665"/>
              <a:chExt cx="80700" cy="1526144"/>
            </a:xfrm>
          </p:grpSpPr>
          <p:sp>
            <p:nvSpPr>
              <p:cNvPr id="9275" name="Google Shape;9275;p11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1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1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1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1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11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1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1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1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1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111"/>
            <p:cNvGrpSpPr/>
            <p:nvPr/>
          </p:nvGrpSpPr>
          <p:grpSpPr>
            <a:xfrm>
              <a:off x="903098" y="1179665"/>
              <a:ext cx="80700" cy="1526144"/>
              <a:chOff x="903098" y="1179665"/>
              <a:chExt cx="80700" cy="1526144"/>
            </a:xfrm>
          </p:grpSpPr>
          <p:sp>
            <p:nvSpPr>
              <p:cNvPr id="9286" name="Google Shape;9286;p11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1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1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11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1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1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1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1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1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1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111"/>
            <p:cNvGrpSpPr/>
            <p:nvPr/>
          </p:nvGrpSpPr>
          <p:grpSpPr>
            <a:xfrm>
              <a:off x="1076958" y="1179665"/>
              <a:ext cx="80700" cy="1526144"/>
              <a:chOff x="1076958" y="1179665"/>
              <a:chExt cx="80700" cy="1526144"/>
            </a:xfrm>
          </p:grpSpPr>
          <p:sp>
            <p:nvSpPr>
              <p:cNvPr id="9297" name="Google Shape;9297;p11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1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1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1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1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1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1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11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11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11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111"/>
            <p:cNvGrpSpPr/>
            <p:nvPr/>
          </p:nvGrpSpPr>
          <p:grpSpPr>
            <a:xfrm>
              <a:off x="1247707" y="1179665"/>
              <a:ext cx="80700" cy="1526144"/>
              <a:chOff x="1247707" y="1179665"/>
              <a:chExt cx="80700" cy="1526144"/>
            </a:xfrm>
          </p:grpSpPr>
          <p:sp>
            <p:nvSpPr>
              <p:cNvPr id="9308" name="Google Shape;9308;p11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11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11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1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1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1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1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11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1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1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111"/>
            <p:cNvGrpSpPr/>
            <p:nvPr/>
          </p:nvGrpSpPr>
          <p:grpSpPr>
            <a:xfrm>
              <a:off x="1421567" y="1179665"/>
              <a:ext cx="80700" cy="1526144"/>
              <a:chOff x="1421567" y="1179665"/>
              <a:chExt cx="80700" cy="1526144"/>
            </a:xfrm>
          </p:grpSpPr>
          <p:sp>
            <p:nvSpPr>
              <p:cNvPr id="9319" name="Google Shape;9319;p11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1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1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1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1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1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1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11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1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1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111"/>
            <p:cNvGrpSpPr/>
            <p:nvPr/>
          </p:nvGrpSpPr>
          <p:grpSpPr>
            <a:xfrm>
              <a:off x="1592327" y="1179665"/>
              <a:ext cx="80700" cy="1526144"/>
              <a:chOff x="1592327" y="1179665"/>
              <a:chExt cx="80700" cy="1526144"/>
            </a:xfrm>
          </p:grpSpPr>
          <p:sp>
            <p:nvSpPr>
              <p:cNvPr id="9330" name="Google Shape;9330;p11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1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1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1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11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1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1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1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1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1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111"/>
            <p:cNvGrpSpPr/>
            <p:nvPr/>
          </p:nvGrpSpPr>
          <p:grpSpPr>
            <a:xfrm>
              <a:off x="1766187" y="1179665"/>
              <a:ext cx="80700" cy="1526144"/>
              <a:chOff x="1766187" y="1179665"/>
              <a:chExt cx="80700" cy="1526144"/>
            </a:xfrm>
          </p:grpSpPr>
          <p:sp>
            <p:nvSpPr>
              <p:cNvPr id="9341" name="Google Shape;9341;p11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1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1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1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1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1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1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1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1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1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111"/>
            <p:cNvGrpSpPr/>
            <p:nvPr/>
          </p:nvGrpSpPr>
          <p:grpSpPr>
            <a:xfrm>
              <a:off x="1936935" y="1179665"/>
              <a:ext cx="80700" cy="1526144"/>
              <a:chOff x="1936935" y="1179665"/>
              <a:chExt cx="80700" cy="1526144"/>
            </a:xfrm>
          </p:grpSpPr>
          <p:sp>
            <p:nvSpPr>
              <p:cNvPr id="9352" name="Google Shape;9352;p11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11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11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1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1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1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11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1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1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1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111"/>
            <p:cNvGrpSpPr/>
            <p:nvPr/>
          </p:nvGrpSpPr>
          <p:grpSpPr>
            <a:xfrm>
              <a:off x="2110795" y="1179665"/>
              <a:ext cx="80700" cy="1526144"/>
              <a:chOff x="2110795" y="1179665"/>
              <a:chExt cx="80700" cy="1526144"/>
            </a:xfrm>
          </p:grpSpPr>
          <p:sp>
            <p:nvSpPr>
              <p:cNvPr id="9363" name="Google Shape;9363;p11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11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11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1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1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1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11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11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1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1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111"/>
            <p:cNvGrpSpPr/>
            <p:nvPr/>
          </p:nvGrpSpPr>
          <p:grpSpPr>
            <a:xfrm>
              <a:off x="2284655" y="1179665"/>
              <a:ext cx="80700" cy="1526144"/>
              <a:chOff x="2284655" y="1179665"/>
              <a:chExt cx="80700" cy="1526144"/>
            </a:xfrm>
          </p:grpSpPr>
          <p:sp>
            <p:nvSpPr>
              <p:cNvPr id="9374" name="Google Shape;9374;p11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1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11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1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1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1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1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1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1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11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4" name="Google Shape;9384;p111"/>
          <p:cNvGrpSpPr/>
          <p:nvPr/>
        </p:nvGrpSpPr>
        <p:grpSpPr>
          <a:xfrm>
            <a:off x="2611693" y="986760"/>
            <a:ext cx="1364248" cy="1102133"/>
            <a:chOff x="2623904" y="1198803"/>
            <a:chExt cx="1364248" cy="1102133"/>
          </a:xfrm>
        </p:grpSpPr>
        <p:grpSp>
          <p:nvGrpSpPr>
            <p:cNvPr id="9385" name="Google Shape;9385;p111"/>
            <p:cNvGrpSpPr/>
            <p:nvPr/>
          </p:nvGrpSpPr>
          <p:grpSpPr>
            <a:xfrm>
              <a:off x="2623907" y="1198803"/>
              <a:ext cx="1364245" cy="273000"/>
              <a:chOff x="2623907" y="1198803"/>
              <a:chExt cx="1364245" cy="273000"/>
            </a:xfrm>
          </p:grpSpPr>
          <p:sp>
            <p:nvSpPr>
              <p:cNvPr id="9386" name="Google Shape;9386;p11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1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1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11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1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111"/>
            <p:cNvGrpSpPr/>
            <p:nvPr/>
          </p:nvGrpSpPr>
          <p:grpSpPr>
            <a:xfrm>
              <a:off x="2623904" y="1476964"/>
              <a:ext cx="1364245" cy="273000"/>
              <a:chOff x="2623904" y="1476964"/>
              <a:chExt cx="1364245" cy="273000"/>
            </a:xfrm>
          </p:grpSpPr>
          <p:sp>
            <p:nvSpPr>
              <p:cNvPr id="9392" name="Google Shape;9392;p11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11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11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11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1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111"/>
            <p:cNvGrpSpPr/>
            <p:nvPr/>
          </p:nvGrpSpPr>
          <p:grpSpPr>
            <a:xfrm>
              <a:off x="2623907" y="1749775"/>
              <a:ext cx="1364245" cy="273000"/>
              <a:chOff x="2623907" y="1749775"/>
              <a:chExt cx="1364245" cy="273000"/>
            </a:xfrm>
          </p:grpSpPr>
          <p:sp>
            <p:nvSpPr>
              <p:cNvPr id="9398" name="Google Shape;9398;p11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11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11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1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1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111"/>
            <p:cNvGrpSpPr/>
            <p:nvPr/>
          </p:nvGrpSpPr>
          <p:grpSpPr>
            <a:xfrm>
              <a:off x="2623904" y="2027936"/>
              <a:ext cx="1364245" cy="273000"/>
              <a:chOff x="2623904" y="2027936"/>
              <a:chExt cx="1364245" cy="273000"/>
            </a:xfrm>
          </p:grpSpPr>
          <p:sp>
            <p:nvSpPr>
              <p:cNvPr id="9404" name="Google Shape;9404;p11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1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1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11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11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9" name="Google Shape;9409;p111"/>
          <p:cNvGrpSpPr/>
          <p:nvPr/>
        </p:nvGrpSpPr>
        <p:grpSpPr>
          <a:xfrm>
            <a:off x="2601154" y="2445833"/>
            <a:ext cx="1387541" cy="159124"/>
            <a:chOff x="3200660" y="2180272"/>
            <a:chExt cx="2563824" cy="378237"/>
          </a:xfrm>
        </p:grpSpPr>
        <p:sp>
          <p:nvSpPr>
            <p:cNvPr id="9410" name="Google Shape;9410;p11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1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1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11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11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1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1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11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1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1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1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1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1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1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1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11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1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1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111"/>
          <p:cNvGrpSpPr/>
          <p:nvPr/>
        </p:nvGrpSpPr>
        <p:grpSpPr>
          <a:xfrm>
            <a:off x="2597679" y="2723597"/>
            <a:ext cx="1390502" cy="159625"/>
            <a:chOff x="3530150" y="2790075"/>
            <a:chExt cx="1962600" cy="225300"/>
          </a:xfrm>
        </p:grpSpPr>
        <p:sp>
          <p:nvSpPr>
            <p:cNvPr id="9429" name="Google Shape;9429;p11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11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111"/>
          <p:cNvGrpSpPr/>
          <p:nvPr/>
        </p:nvGrpSpPr>
        <p:grpSpPr>
          <a:xfrm>
            <a:off x="2597736" y="3001862"/>
            <a:ext cx="1411629" cy="154175"/>
            <a:chOff x="3558802" y="4011244"/>
            <a:chExt cx="1866000" cy="111600"/>
          </a:xfrm>
        </p:grpSpPr>
        <p:sp>
          <p:nvSpPr>
            <p:cNvPr id="9432" name="Google Shape;9432;p11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11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111"/>
          <p:cNvGrpSpPr/>
          <p:nvPr/>
        </p:nvGrpSpPr>
        <p:grpSpPr>
          <a:xfrm>
            <a:off x="2598024" y="2207432"/>
            <a:ext cx="1383503" cy="119761"/>
            <a:chOff x="3465975" y="2270258"/>
            <a:chExt cx="1986364" cy="171947"/>
          </a:xfrm>
        </p:grpSpPr>
        <p:sp>
          <p:nvSpPr>
            <p:cNvPr id="9435" name="Google Shape;9435;p11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1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1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1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1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1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1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1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111"/>
          <p:cNvGrpSpPr/>
          <p:nvPr/>
        </p:nvGrpSpPr>
        <p:grpSpPr>
          <a:xfrm>
            <a:off x="2609031" y="3571205"/>
            <a:ext cx="1369531" cy="195460"/>
            <a:chOff x="723300" y="4253549"/>
            <a:chExt cx="2276482" cy="324900"/>
          </a:xfrm>
        </p:grpSpPr>
        <p:sp>
          <p:nvSpPr>
            <p:cNvPr id="9444" name="Google Shape;9444;p11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1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1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1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1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111"/>
          <p:cNvGrpSpPr/>
          <p:nvPr/>
        </p:nvGrpSpPr>
        <p:grpSpPr>
          <a:xfrm>
            <a:off x="2598592" y="3272446"/>
            <a:ext cx="1389066" cy="180119"/>
            <a:chOff x="705948" y="3788465"/>
            <a:chExt cx="2308953" cy="299400"/>
          </a:xfrm>
        </p:grpSpPr>
        <p:sp>
          <p:nvSpPr>
            <p:cNvPr id="9450" name="Google Shape;9450;p11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1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1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1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1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111"/>
          <p:cNvGrpSpPr/>
          <p:nvPr/>
        </p:nvGrpSpPr>
        <p:grpSpPr>
          <a:xfrm>
            <a:off x="4195583" y="1876400"/>
            <a:ext cx="1433821" cy="191501"/>
            <a:chOff x="4273350" y="2088443"/>
            <a:chExt cx="1433821" cy="191501"/>
          </a:xfrm>
        </p:grpSpPr>
        <p:grpSp>
          <p:nvGrpSpPr>
            <p:cNvPr id="9456" name="Google Shape;9456;p111"/>
            <p:cNvGrpSpPr/>
            <p:nvPr/>
          </p:nvGrpSpPr>
          <p:grpSpPr>
            <a:xfrm>
              <a:off x="4273350" y="2088443"/>
              <a:ext cx="1433821" cy="0"/>
              <a:chOff x="5224975" y="2962250"/>
              <a:chExt cx="1544400" cy="0"/>
            </a:xfrm>
          </p:grpSpPr>
          <p:cxnSp>
            <p:nvCxnSpPr>
              <p:cNvPr id="9457" name="Google Shape;9457;p11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458" name="Google Shape;9458;p11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9459" name="Google Shape;9459;p111"/>
            <p:cNvGrpSpPr/>
            <p:nvPr/>
          </p:nvGrpSpPr>
          <p:grpSpPr>
            <a:xfrm>
              <a:off x="4273350" y="2279944"/>
              <a:ext cx="1433821" cy="0"/>
              <a:chOff x="5224975" y="2962250"/>
              <a:chExt cx="1544400" cy="0"/>
            </a:xfrm>
          </p:grpSpPr>
          <p:cxnSp>
            <p:nvCxnSpPr>
              <p:cNvPr id="9460" name="Google Shape;9460;p11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461" name="Google Shape;9461;p11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9462" name="Google Shape;9462;p111"/>
          <p:cNvGrpSpPr/>
          <p:nvPr/>
        </p:nvGrpSpPr>
        <p:grpSpPr>
          <a:xfrm>
            <a:off x="2646529" y="3885304"/>
            <a:ext cx="1304609" cy="294074"/>
            <a:chOff x="2658741" y="4097347"/>
            <a:chExt cx="1304609" cy="294074"/>
          </a:xfrm>
        </p:grpSpPr>
        <p:grpSp>
          <p:nvGrpSpPr>
            <p:cNvPr id="9463" name="Google Shape;9463;p111"/>
            <p:cNvGrpSpPr/>
            <p:nvPr/>
          </p:nvGrpSpPr>
          <p:grpSpPr>
            <a:xfrm>
              <a:off x="2658741" y="4097347"/>
              <a:ext cx="118572" cy="294074"/>
              <a:chOff x="3343310" y="4475555"/>
              <a:chExt cx="127717" cy="316753"/>
            </a:xfrm>
          </p:grpSpPr>
          <p:sp>
            <p:nvSpPr>
              <p:cNvPr id="9464" name="Google Shape;9464;p11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1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111"/>
            <p:cNvGrpSpPr/>
            <p:nvPr/>
          </p:nvGrpSpPr>
          <p:grpSpPr>
            <a:xfrm>
              <a:off x="3815519" y="4098388"/>
              <a:ext cx="147831" cy="291991"/>
              <a:chOff x="3527539" y="4476677"/>
              <a:chExt cx="159232" cy="314510"/>
            </a:xfrm>
          </p:grpSpPr>
          <p:sp>
            <p:nvSpPr>
              <p:cNvPr id="9467" name="Google Shape;9467;p11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1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111"/>
            <p:cNvGrpSpPr/>
            <p:nvPr/>
          </p:nvGrpSpPr>
          <p:grpSpPr>
            <a:xfrm>
              <a:off x="3511696" y="4098388"/>
              <a:ext cx="147831" cy="291991"/>
              <a:chOff x="3527539" y="4476677"/>
              <a:chExt cx="159232" cy="314510"/>
            </a:xfrm>
          </p:grpSpPr>
          <p:sp>
            <p:nvSpPr>
              <p:cNvPr id="9470" name="Google Shape;9470;p11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1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111"/>
            <p:cNvGrpSpPr/>
            <p:nvPr/>
          </p:nvGrpSpPr>
          <p:grpSpPr>
            <a:xfrm>
              <a:off x="3207874" y="4098388"/>
              <a:ext cx="147831" cy="291991"/>
              <a:chOff x="3527539" y="4476677"/>
              <a:chExt cx="159232" cy="314510"/>
            </a:xfrm>
          </p:grpSpPr>
          <p:sp>
            <p:nvSpPr>
              <p:cNvPr id="9473" name="Google Shape;9473;p11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1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111"/>
            <p:cNvGrpSpPr/>
            <p:nvPr/>
          </p:nvGrpSpPr>
          <p:grpSpPr>
            <a:xfrm>
              <a:off x="2933305" y="4097347"/>
              <a:ext cx="118572" cy="294074"/>
              <a:chOff x="3343310" y="4475555"/>
              <a:chExt cx="127717" cy="316753"/>
            </a:xfrm>
          </p:grpSpPr>
          <p:sp>
            <p:nvSpPr>
              <p:cNvPr id="9476" name="Google Shape;9476;p11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11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8" name="Google Shape;9478;p111"/>
          <p:cNvGrpSpPr/>
          <p:nvPr/>
        </p:nvGrpSpPr>
        <p:grpSpPr>
          <a:xfrm>
            <a:off x="4197138" y="963998"/>
            <a:ext cx="1430711" cy="751237"/>
            <a:chOff x="5159450" y="1919950"/>
            <a:chExt cx="1541050" cy="862500"/>
          </a:xfrm>
        </p:grpSpPr>
        <p:sp>
          <p:nvSpPr>
            <p:cNvPr id="9479" name="Google Shape;9479;p11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80" name="Google Shape;9480;p111"/>
            <p:cNvGrpSpPr/>
            <p:nvPr/>
          </p:nvGrpSpPr>
          <p:grpSpPr>
            <a:xfrm>
              <a:off x="5159450" y="1919950"/>
              <a:ext cx="1541050" cy="862500"/>
              <a:chOff x="5159450" y="1919950"/>
              <a:chExt cx="1541050" cy="862500"/>
            </a:xfrm>
          </p:grpSpPr>
          <p:cxnSp>
            <p:nvCxnSpPr>
              <p:cNvPr id="9481" name="Google Shape;9481;p11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82" name="Google Shape;9482;p11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83" name="Google Shape;9483;p111"/>
          <p:cNvGrpSpPr/>
          <p:nvPr/>
        </p:nvGrpSpPr>
        <p:grpSpPr>
          <a:xfrm>
            <a:off x="4245275" y="2227768"/>
            <a:ext cx="1334436" cy="967914"/>
            <a:chOff x="4294923" y="2439811"/>
            <a:chExt cx="1334436" cy="967914"/>
          </a:xfrm>
        </p:grpSpPr>
        <p:grpSp>
          <p:nvGrpSpPr>
            <p:cNvPr id="9484" name="Google Shape;9484;p111"/>
            <p:cNvGrpSpPr/>
            <p:nvPr/>
          </p:nvGrpSpPr>
          <p:grpSpPr>
            <a:xfrm>
              <a:off x="4960455" y="2469658"/>
              <a:ext cx="668904" cy="885524"/>
              <a:chOff x="4960455" y="2469658"/>
              <a:chExt cx="668904" cy="885524"/>
            </a:xfrm>
          </p:grpSpPr>
          <p:sp>
            <p:nvSpPr>
              <p:cNvPr id="9485" name="Google Shape;9485;p11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1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1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1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11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11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111"/>
            <p:cNvGrpSpPr/>
            <p:nvPr/>
          </p:nvGrpSpPr>
          <p:grpSpPr>
            <a:xfrm>
              <a:off x="4294923" y="2469658"/>
              <a:ext cx="668951" cy="885524"/>
              <a:chOff x="4294923" y="2469658"/>
              <a:chExt cx="668951" cy="885524"/>
            </a:xfrm>
          </p:grpSpPr>
          <p:sp>
            <p:nvSpPr>
              <p:cNvPr id="9492" name="Google Shape;9492;p11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1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1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11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11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1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11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111"/>
          <p:cNvGrpSpPr/>
          <p:nvPr/>
        </p:nvGrpSpPr>
        <p:grpSpPr>
          <a:xfrm>
            <a:off x="4231478" y="3282213"/>
            <a:ext cx="1430949" cy="897289"/>
            <a:chOff x="4351371" y="3547942"/>
            <a:chExt cx="1345130" cy="843475"/>
          </a:xfrm>
        </p:grpSpPr>
        <p:grpSp>
          <p:nvGrpSpPr>
            <p:cNvPr id="9500" name="Google Shape;9500;p111"/>
            <p:cNvGrpSpPr/>
            <p:nvPr/>
          </p:nvGrpSpPr>
          <p:grpSpPr>
            <a:xfrm>
              <a:off x="4351371" y="4209917"/>
              <a:ext cx="1345130" cy="181500"/>
              <a:chOff x="4351371" y="4209917"/>
              <a:chExt cx="1345130" cy="181500"/>
            </a:xfrm>
          </p:grpSpPr>
          <p:sp>
            <p:nvSpPr>
              <p:cNvPr id="9501" name="Google Shape;9501;p11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2" name="Google Shape;9502;p11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9503" name="Google Shape;9503;p111"/>
            <p:cNvGrpSpPr/>
            <p:nvPr/>
          </p:nvGrpSpPr>
          <p:grpSpPr>
            <a:xfrm>
              <a:off x="4403010" y="3985221"/>
              <a:ext cx="1109518" cy="181500"/>
              <a:chOff x="4403010" y="3985221"/>
              <a:chExt cx="1109518" cy="181500"/>
            </a:xfrm>
          </p:grpSpPr>
          <p:sp>
            <p:nvSpPr>
              <p:cNvPr id="9504" name="Google Shape;9504;p11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5" name="Google Shape;9505;p11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9506" name="Google Shape;9506;p111"/>
            <p:cNvGrpSpPr/>
            <p:nvPr/>
          </p:nvGrpSpPr>
          <p:grpSpPr>
            <a:xfrm>
              <a:off x="4618704" y="3766582"/>
              <a:ext cx="807858" cy="181500"/>
              <a:chOff x="4618704" y="3766582"/>
              <a:chExt cx="807858" cy="181500"/>
            </a:xfrm>
          </p:grpSpPr>
          <p:sp>
            <p:nvSpPr>
              <p:cNvPr id="9507" name="Google Shape;9507;p11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8" name="Google Shape;9508;p11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9509" name="Google Shape;9509;p111"/>
            <p:cNvGrpSpPr/>
            <p:nvPr/>
          </p:nvGrpSpPr>
          <p:grpSpPr>
            <a:xfrm>
              <a:off x="4735238" y="3547942"/>
              <a:ext cx="462839" cy="181500"/>
              <a:chOff x="4735238" y="3547942"/>
              <a:chExt cx="462839" cy="181500"/>
            </a:xfrm>
          </p:grpSpPr>
          <p:sp>
            <p:nvSpPr>
              <p:cNvPr id="9510" name="Google Shape;9510;p11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1" name="Google Shape;9511;p11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9512" name="Google Shape;9512;p111"/>
          <p:cNvGrpSpPr/>
          <p:nvPr/>
        </p:nvGrpSpPr>
        <p:grpSpPr>
          <a:xfrm>
            <a:off x="7407836" y="2217537"/>
            <a:ext cx="1020955" cy="928853"/>
            <a:chOff x="926675" y="238125"/>
            <a:chExt cx="5755100" cy="5232975"/>
          </a:xfrm>
        </p:grpSpPr>
        <p:sp>
          <p:nvSpPr>
            <p:cNvPr id="9513" name="Google Shape;9513;p11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11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1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1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111"/>
          <p:cNvGrpSpPr/>
          <p:nvPr/>
        </p:nvGrpSpPr>
        <p:grpSpPr>
          <a:xfrm>
            <a:off x="715210" y="2616272"/>
            <a:ext cx="1695374" cy="1560837"/>
            <a:chOff x="727421" y="2828315"/>
            <a:chExt cx="1695374" cy="1560837"/>
          </a:xfrm>
        </p:grpSpPr>
        <p:grpSp>
          <p:nvGrpSpPr>
            <p:cNvPr id="9518" name="Google Shape;9518;p111"/>
            <p:cNvGrpSpPr/>
            <p:nvPr/>
          </p:nvGrpSpPr>
          <p:grpSpPr>
            <a:xfrm>
              <a:off x="727421" y="2828315"/>
              <a:ext cx="1695374" cy="1560837"/>
              <a:chOff x="734799" y="2782450"/>
              <a:chExt cx="1571100" cy="1577400"/>
            </a:xfrm>
          </p:grpSpPr>
          <p:cxnSp>
            <p:nvCxnSpPr>
              <p:cNvPr id="9519" name="Google Shape;9519;p11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20" name="Google Shape;9520;p11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21" name="Google Shape;9521;p111"/>
            <p:cNvGrpSpPr/>
            <p:nvPr/>
          </p:nvGrpSpPr>
          <p:grpSpPr>
            <a:xfrm>
              <a:off x="819108" y="2882501"/>
              <a:ext cx="1556791" cy="1426186"/>
              <a:chOff x="819108" y="2882501"/>
              <a:chExt cx="1556791" cy="1426186"/>
            </a:xfrm>
          </p:grpSpPr>
          <p:grpSp>
            <p:nvGrpSpPr>
              <p:cNvPr id="9522" name="Google Shape;9522;p111"/>
              <p:cNvGrpSpPr/>
              <p:nvPr/>
            </p:nvGrpSpPr>
            <p:grpSpPr>
              <a:xfrm>
                <a:off x="819108" y="2882501"/>
                <a:ext cx="103104" cy="1426186"/>
                <a:chOff x="4674013" y="3100904"/>
                <a:chExt cx="122758" cy="1698043"/>
              </a:xfrm>
            </p:grpSpPr>
            <p:sp>
              <p:nvSpPr>
                <p:cNvPr id="9523" name="Google Shape;9523;p11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1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1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1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11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11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1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111"/>
              <p:cNvGrpSpPr/>
              <p:nvPr/>
            </p:nvGrpSpPr>
            <p:grpSpPr>
              <a:xfrm>
                <a:off x="1062475" y="2882501"/>
                <a:ext cx="103104" cy="1426186"/>
                <a:chOff x="4940438" y="3100904"/>
                <a:chExt cx="122758" cy="1698043"/>
              </a:xfrm>
            </p:grpSpPr>
            <p:sp>
              <p:nvSpPr>
                <p:cNvPr id="9531" name="Google Shape;9531;p11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1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1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1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1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11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1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111"/>
              <p:cNvGrpSpPr/>
              <p:nvPr/>
            </p:nvGrpSpPr>
            <p:grpSpPr>
              <a:xfrm>
                <a:off x="1299324" y="2882501"/>
                <a:ext cx="103104" cy="1426186"/>
                <a:chOff x="5206863" y="3100904"/>
                <a:chExt cx="122758" cy="1698043"/>
              </a:xfrm>
            </p:grpSpPr>
            <p:sp>
              <p:nvSpPr>
                <p:cNvPr id="9539" name="Google Shape;9539;p11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1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1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1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11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11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1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111"/>
              <p:cNvGrpSpPr/>
              <p:nvPr/>
            </p:nvGrpSpPr>
            <p:grpSpPr>
              <a:xfrm>
                <a:off x="1786057" y="2882501"/>
                <a:ext cx="103104" cy="1426186"/>
                <a:chOff x="6006138" y="3143629"/>
                <a:chExt cx="122758" cy="1698043"/>
              </a:xfrm>
            </p:grpSpPr>
            <p:sp>
              <p:nvSpPr>
                <p:cNvPr id="9547" name="Google Shape;9547;p11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1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1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11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1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1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1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111"/>
              <p:cNvGrpSpPr/>
              <p:nvPr/>
            </p:nvGrpSpPr>
            <p:grpSpPr>
              <a:xfrm>
                <a:off x="2029422" y="2882501"/>
                <a:ext cx="103104" cy="1426186"/>
                <a:chOff x="6805413" y="3100904"/>
                <a:chExt cx="122758" cy="1698043"/>
              </a:xfrm>
            </p:grpSpPr>
            <p:sp>
              <p:nvSpPr>
                <p:cNvPr id="9555" name="Google Shape;9555;p11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1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1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1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1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1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1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111"/>
              <p:cNvGrpSpPr/>
              <p:nvPr/>
            </p:nvGrpSpPr>
            <p:grpSpPr>
              <a:xfrm>
                <a:off x="2272795" y="2882501"/>
                <a:ext cx="103104" cy="1426186"/>
                <a:chOff x="5206863" y="3100904"/>
                <a:chExt cx="122758" cy="1698043"/>
              </a:xfrm>
            </p:grpSpPr>
            <p:sp>
              <p:nvSpPr>
                <p:cNvPr id="9563" name="Google Shape;9563;p11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1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11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1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1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1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1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111"/>
              <p:cNvGrpSpPr/>
              <p:nvPr/>
            </p:nvGrpSpPr>
            <p:grpSpPr>
              <a:xfrm>
                <a:off x="1542694" y="2882501"/>
                <a:ext cx="103104" cy="1426186"/>
                <a:chOff x="6006138" y="3143629"/>
                <a:chExt cx="122758" cy="1698043"/>
              </a:xfrm>
            </p:grpSpPr>
            <p:sp>
              <p:nvSpPr>
                <p:cNvPr id="9571" name="Google Shape;9571;p11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1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1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1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1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1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1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78" name="Google Shape;9578;p111"/>
          <p:cNvGrpSpPr/>
          <p:nvPr/>
        </p:nvGrpSpPr>
        <p:grpSpPr>
          <a:xfrm>
            <a:off x="5671260" y="3305994"/>
            <a:ext cx="2749952" cy="870677"/>
            <a:chOff x="238125" y="1725700"/>
            <a:chExt cx="7139025" cy="2260325"/>
          </a:xfrm>
        </p:grpSpPr>
        <p:sp>
          <p:nvSpPr>
            <p:cNvPr id="9579" name="Google Shape;9579;p11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1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1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11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1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1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1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1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1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1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111"/>
          <p:cNvGrpSpPr/>
          <p:nvPr/>
        </p:nvGrpSpPr>
        <p:grpSpPr>
          <a:xfrm>
            <a:off x="5941424" y="2247740"/>
            <a:ext cx="1105452" cy="916747"/>
            <a:chOff x="5249100" y="1210600"/>
            <a:chExt cx="3502700" cy="2904775"/>
          </a:xfrm>
        </p:grpSpPr>
        <p:sp>
          <p:nvSpPr>
            <p:cNvPr id="9590" name="Google Shape;9590;p11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1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1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1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4" name="Google Shape;9594;p11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9595" name="Google Shape;9595;p11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9596" name="Google Shape;9596;p11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9597" name="Google Shape;9597;p11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9598" name="Google Shape;9598;p11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111"/>
          <p:cNvGrpSpPr/>
          <p:nvPr/>
        </p:nvGrpSpPr>
        <p:grpSpPr>
          <a:xfrm>
            <a:off x="7123972" y="967158"/>
            <a:ext cx="1304650" cy="1124856"/>
            <a:chOff x="7287122" y="1165658"/>
            <a:chExt cx="1219413" cy="1051365"/>
          </a:xfrm>
        </p:grpSpPr>
        <p:grpSp>
          <p:nvGrpSpPr>
            <p:cNvPr id="9600" name="Google Shape;9600;p111"/>
            <p:cNvGrpSpPr/>
            <p:nvPr/>
          </p:nvGrpSpPr>
          <p:grpSpPr>
            <a:xfrm>
              <a:off x="7287122" y="1969723"/>
              <a:ext cx="1219413" cy="247300"/>
              <a:chOff x="7287122" y="1969723"/>
              <a:chExt cx="1219413" cy="247300"/>
            </a:xfrm>
          </p:grpSpPr>
          <p:sp>
            <p:nvSpPr>
              <p:cNvPr id="9601" name="Google Shape;9601;p11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2" name="Google Shape;9602;p111"/>
              <p:cNvGrpSpPr/>
              <p:nvPr/>
            </p:nvGrpSpPr>
            <p:grpSpPr>
              <a:xfrm>
                <a:off x="7287122" y="2063892"/>
                <a:ext cx="1151753" cy="73428"/>
                <a:chOff x="7287122" y="2063892"/>
                <a:chExt cx="1151753" cy="73428"/>
              </a:xfrm>
            </p:grpSpPr>
            <p:sp>
              <p:nvSpPr>
                <p:cNvPr id="9603" name="Google Shape;9603;p11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4" name="Google Shape;9604;p11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05" name="Google Shape;9605;p111"/>
            <p:cNvGrpSpPr/>
            <p:nvPr/>
          </p:nvGrpSpPr>
          <p:grpSpPr>
            <a:xfrm>
              <a:off x="7287122" y="1712201"/>
              <a:ext cx="1219403" cy="246767"/>
              <a:chOff x="7287122" y="1712201"/>
              <a:chExt cx="1219403" cy="246767"/>
            </a:xfrm>
          </p:grpSpPr>
          <p:sp>
            <p:nvSpPr>
              <p:cNvPr id="9606" name="Google Shape;9606;p11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7" name="Google Shape;9607;p111"/>
              <p:cNvGrpSpPr/>
              <p:nvPr/>
            </p:nvGrpSpPr>
            <p:grpSpPr>
              <a:xfrm>
                <a:off x="7287122" y="1842861"/>
                <a:ext cx="1005303" cy="73419"/>
                <a:chOff x="7287122" y="1842861"/>
                <a:chExt cx="1005303" cy="73419"/>
              </a:xfrm>
            </p:grpSpPr>
            <p:sp>
              <p:nvSpPr>
                <p:cNvPr id="9608" name="Google Shape;9608;p11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9" name="Google Shape;9609;p11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10" name="Google Shape;9610;p111"/>
            <p:cNvGrpSpPr/>
            <p:nvPr/>
          </p:nvGrpSpPr>
          <p:grpSpPr>
            <a:xfrm>
              <a:off x="7287122" y="1447520"/>
              <a:ext cx="1219403" cy="286667"/>
              <a:chOff x="7287122" y="1447520"/>
              <a:chExt cx="1219403" cy="286667"/>
            </a:xfrm>
          </p:grpSpPr>
          <p:sp>
            <p:nvSpPr>
              <p:cNvPr id="9611" name="Google Shape;9611;p11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111"/>
              <p:cNvGrpSpPr/>
              <p:nvPr/>
            </p:nvGrpSpPr>
            <p:grpSpPr>
              <a:xfrm>
                <a:off x="7287122" y="1581977"/>
                <a:ext cx="852803" cy="73428"/>
                <a:chOff x="7287122" y="1581977"/>
                <a:chExt cx="852803" cy="73428"/>
              </a:xfrm>
            </p:grpSpPr>
            <p:sp>
              <p:nvSpPr>
                <p:cNvPr id="9613" name="Google Shape;9613;p11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4" name="Google Shape;9614;p11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15" name="Google Shape;9615;p111"/>
            <p:cNvGrpSpPr/>
            <p:nvPr/>
          </p:nvGrpSpPr>
          <p:grpSpPr>
            <a:xfrm>
              <a:off x="7287122" y="1165658"/>
              <a:ext cx="1219403" cy="344253"/>
              <a:chOff x="7287122" y="1165658"/>
              <a:chExt cx="1219403" cy="344253"/>
            </a:xfrm>
          </p:grpSpPr>
          <p:sp>
            <p:nvSpPr>
              <p:cNvPr id="9616" name="Google Shape;9616;p11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7" name="Google Shape;9617;p111"/>
              <p:cNvGrpSpPr/>
              <p:nvPr/>
            </p:nvGrpSpPr>
            <p:grpSpPr>
              <a:xfrm>
                <a:off x="7287122" y="1341025"/>
                <a:ext cx="695703" cy="73419"/>
                <a:chOff x="7287122" y="1341025"/>
                <a:chExt cx="695703" cy="73419"/>
              </a:xfrm>
            </p:grpSpPr>
            <p:sp>
              <p:nvSpPr>
                <p:cNvPr id="9618" name="Google Shape;9618;p11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9" name="Google Shape;9619;p11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9620" name="Google Shape;9620;p111"/>
          <p:cNvGrpSpPr/>
          <p:nvPr/>
        </p:nvGrpSpPr>
        <p:grpSpPr>
          <a:xfrm>
            <a:off x="5790464" y="973181"/>
            <a:ext cx="1397729" cy="1098540"/>
            <a:chOff x="5900602" y="1193063"/>
            <a:chExt cx="1299851" cy="1021707"/>
          </a:xfrm>
        </p:grpSpPr>
        <p:grpSp>
          <p:nvGrpSpPr>
            <p:cNvPr id="9621" name="Google Shape;9621;p111"/>
            <p:cNvGrpSpPr/>
            <p:nvPr/>
          </p:nvGrpSpPr>
          <p:grpSpPr>
            <a:xfrm>
              <a:off x="6520337" y="1193063"/>
              <a:ext cx="341815" cy="799959"/>
              <a:chOff x="6520337" y="1193063"/>
              <a:chExt cx="341815" cy="799959"/>
            </a:xfrm>
          </p:grpSpPr>
          <p:grpSp>
            <p:nvGrpSpPr>
              <p:cNvPr id="9622" name="Google Shape;9622;p111"/>
              <p:cNvGrpSpPr/>
              <p:nvPr/>
            </p:nvGrpSpPr>
            <p:grpSpPr>
              <a:xfrm>
                <a:off x="6520337" y="1589527"/>
                <a:ext cx="213950" cy="403494"/>
                <a:chOff x="6520337" y="1589527"/>
                <a:chExt cx="213950" cy="403494"/>
              </a:xfrm>
            </p:grpSpPr>
            <p:sp>
              <p:nvSpPr>
                <p:cNvPr id="9623" name="Google Shape;9623;p11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11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111"/>
              <p:cNvGrpSpPr/>
              <p:nvPr/>
            </p:nvGrpSpPr>
            <p:grpSpPr>
              <a:xfrm>
                <a:off x="6577204" y="1193063"/>
                <a:ext cx="284947" cy="464512"/>
                <a:chOff x="6577204" y="1193063"/>
                <a:chExt cx="284947" cy="464512"/>
              </a:xfrm>
            </p:grpSpPr>
            <p:sp>
              <p:nvSpPr>
                <p:cNvPr id="9626" name="Google Shape;9626;p11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7" name="Google Shape;9627;p11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9628" name="Google Shape;9628;p111"/>
            <p:cNvGrpSpPr/>
            <p:nvPr/>
          </p:nvGrpSpPr>
          <p:grpSpPr>
            <a:xfrm>
              <a:off x="6238903" y="1193063"/>
              <a:ext cx="300475" cy="900152"/>
              <a:chOff x="6238903" y="1193063"/>
              <a:chExt cx="300475" cy="900152"/>
            </a:xfrm>
          </p:grpSpPr>
          <p:grpSp>
            <p:nvGrpSpPr>
              <p:cNvPr id="9629" name="Google Shape;9629;p111"/>
              <p:cNvGrpSpPr/>
              <p:nvPr/>
            </p:nvGrpSpPr>
            <p:grpSpPr>
              <a:xfrm>
                <a:off x="6290865" y="1489315"/>
                <a:ext cx="248514" cy="603900"/>
                <a:chOff x="6290865" y="1489315"/>
                <a:chExt cx="248514" cy="603900"/>
              </a:xfrm>
            </p:grpSpPr>
            <p:sp>
              <p:nvSpPr>
                <p:cNvPr id="9630" name="Google Shape;9630;p11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1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111"/>
              <p:cNvGrpSpPr/>
              <p:nvPr/>
            </p:nvGrpSpPr>
            <p:grpSpPr>
              <a:xfrm>
                <a:off x="6238903" y="1193063"/>
                <a:ext cx="284947" cy="333087"/>
                <a:chOff x="6238903" y="1193063"/>
                <a:chExt cx="284947" cy="333087"/>
              </a:xfrm>
            </p:grpSpPr>
            <p:sp>
              <p:nvSpPr>
                <p:cNvPr id="9633" name="Google Shape;9633;p11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4" name="Google Shape;9634;p11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9635" name="Google Shape;9635;p111"/>
            <p:cNvGrpSpPr/>
            <p:nvPr/>
          </p:nvGrpSpPr>
          <p:grpSpPr>
            <a:xfrm>
              <a:off x="5900602" y="1193063"/>
              <a:ext cx="444345" cy="1021707"/>
              <a:chOff x="5900602" y="1193063"/>
              <a:chExt cx="444345" cy="1021707"/>
            </a:xfrm>
          </p:grpSpPr>
          <p:grpSp>
            <p:nvGrpSpPr>
              <p:cNvPr id="9636" name="Google Shape;9636;p111"/>
              <p:cNvGrpSpPr/>
              <p:nvPr/>
            </p:nvGrpSpPr>
            <p:grpSpPr>
              <a:xfrm>
                <a:off x="6046501" y="1367785"/>
                <a:ext cx="298446" cy="846986"/>
                <a:chOff x="6046501" y="1367785"/>
                <a:chExt cx="298446" cy="846986"/>
              </a:xfrm>
            </p:grpSpPr>
            <p:sp>
              <p:nvSpPr>
                <p:cNvPr id="9637" name="Google Shape;9637;p11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1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111"/>
              <p:cNvGrpSpPr/>
              <p:nvPr/>
            </p:nvGrpSpPr>
            <p:grpSpPr>
              <a:xfrm>
                <a:off x="5900602" y="1193063"/>
                <a:ext cx="284947" cy="182312"/>
                <a:chOff x="5900602" y="1193063"/>
                <a:chExt cx="284947" cy="182312"/>
              </a:xfrm>
            </p:grpSpPr>
            <p:sp>
              <p:nvSpPr>
                <p:cNvPr id="9640" name="Google Shape;9640;p11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41" name="Google Shape;9641;p11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9642" name="Google Shape;9642;p111"/>
            <p:cNvGrpSpPr/>
            <p:nvPr/>
          </p:nvGrpSpPr>
          <p:grpSpPr>
            <a:xfrm>
              <a:off x="6738300" y="1193063"/>
              <a:ext cx="462153" cy="707634"/>
              <a:chOff x="6738300" y="1193063"/>
              <a:chExt cx="462153" cy="707634"/>
            </a:xfrm>
          </p:grpSpPr>
          <p:grpSp>
            <p:nvGrpSpPr>
              <p:cNvPr id="9643" name="Google Shape;9643;p111"/>
              <p:cNvGrpSpPr/>
              <p:nvPr/>
            </p:nvGrpSpPr>
            <p:grpSpPr>
              <a:xfrm>
                <a:off x="6915505" y="1193063"/>
                <a:ext cx="284947" cy="597387"/>
                <a:chOff x="6915505" y="1193063"/>
                <a:chExt cx="284947" cy="597387"/>
              </a:xfrm>
            </p:grpSpPr>
            <p:sp>
              <p:nvSpPr>
                <p:cNvPr id="9644" name="Google Shape;9644;p11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45" name="Google Shape;9645;p11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9646" name="Google Shape;9646;p111"/>
              <p:cNvGrpSpPr/>
              <p:nvPr/>
            </p:nvGrpSpPr>
            <p:grpSpPr>
              <a:xfrm>
                <a:off x="6738300" y="1684725"/>
                <a:ext cx="230066" cy="215971"/>
                <a:chOff x="6738300" y="1684725"/>
                <a:chExt cx="230066" cy="215971"/>
              </a:xfrm>
            </p:grpSpPr>
            <p:sp>
              <p:nvSpPr>
                <p:cNvPr id="9647" name="Google Shape;9647;p11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1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52" name="Shape 9652"/>
        <p:cNvGrpSpPr/>
        <p:nvPr/>
      </p:nvGrpSpPr>
      <p:grpSpPr>
        <a:xfrm>
          <a:off x="0" y="0"/>
          <a:ext cx="0" cy="0"/>
          <a:chOff x="0" y="0"/>
          <a:chExt cx="0" cy="0"/>
        </a:xfrm>
      </p:grpSpPr>
      <p:grpSp>
        <p:nvGrpSpPr>
          <p:cNvPr id="9653" name="Google Shape;9653;p112"/>
          <p:cNvGrpSpPr/>
          <p:nvPr/>
        </p:nvGrpSpPr>
        <p:grpSpPr>
          <a:xfrm>
            <a:off x="826133" y="2318098"/>
            <a:ext cx="387992" cy="329326"/>
            <a:chOff x="839307" y="2318098"/>
            <a:chExt cx="387992" cy="329326"/>
          </a:xfrm>
        </p:grpSpPr>
        <p:sp>
          <p:nvSpPr>
            <p:cNvPr id="9654" name="Google Shape;9654;p112"/>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12"/>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12"/>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12"/>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12"/>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12"/>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112"/>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12"/>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12"/>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12"/>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112"/>
          <p:cNvGrpSpPr/>
          <p:nvPr/>
        </p:nvGrpSpPr>
        <p:grpSpPr>
          <a:xfrm>
            <a:off x="1401816" y="2289671"/>
            <a:ext cx="387073" cy="385996"/>
            <a:chOff x="1414990" y="2289671"/>
            <a:chExt cx="387073" cy="385996"/>
          </a:xfrm>
        </p:grpSpPr>
        <p:sp>
          <p:nvSpPr>
            <p:cNvPr id="9665" name="Google Shape;9665;p112"/>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112"/>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12"/>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112"/>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12"/>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12"/>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12"/>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12"/>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12"/>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12"/>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112"/>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12"/>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12"/>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12"/>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12"/>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112"/>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112"/>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12"/>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112"/>
          <p:cNvGrpSpPr/>
          <p:nvPr/>
        </p:nvGrpSpPr>
        <p:grpSpPr>
          <a:xfrm>
            <a:off x="1976737" y="2306065"/>
            <a:ext cx="387099" cy="353207"/>
            <a:chOff x="1989911" y="2306065"/>
            <a:chExt cx="387099" cy="353207"/>
          </a:xfrm>
        </p:grpSpPr>
        <p:sp>
          <p:nvSpPr>
            <p:cNvPr id="9684" name="Google Shape;9684;p112"/>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12"/>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12"/>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12"/>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12"/>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112"/>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12"/>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112"/>
          <p:cNvGrpSpPr/>
          <p:nvPr/>
        </p:nvGrpSpPr>
        <p:grpSpPr>
          <a:xfrm>
            <a:off x="2579927" y="2288778"/>
            <a:ext cx="204663" cy="363007"/>
            <a:chOff x="2593102" y="2288778"/>
            <a:chExt cx="204663" cy="363007"/>
          </a:xfrm>
        </p:grpSpPr>
        <p:sp>
          <p:nvSpPr>
            <p:cNvPr id="9692" name="Google Shape;9692;p112"/>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12"/>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112"/>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112"/>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12"/>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12"/>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12"/>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12"/>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12"/>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112"/>
          <p:cNvGrpSpPr/>
          <p:nvPr/>
        </p:nvGrpSpPr>
        <p:grpSpPr>
          <a:xfrm>
            <a:off x="2957699" y="2329763"/>
            <a:ext cx="403651" cy="305996"/>
            <a:chOff x="2970874" y="2329763"/>
            <a:chExt cx="403651" cy="305996"/>
          </a:xfrm>
        </p:grpSpPr>
        <p:sp>
          <p:nvSpPr>
            <p:cNvPr id="9702" name="Google Shape;9702;p112"/>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112"/>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12"/>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12"/>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112"/>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112"/>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12"/>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12"/>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12"/>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112"/>
          <p:cNvGrpSpPr/>
          <p:nvPr/>
        </p:nvGrpSpPr>
        <p:grpSpPr>
          <a:xfrm>
            <a:off x="3532620" y="2318755"/>
            <a:ext cx="387835" cy="327933"/>
            <a:chOff x="3545795" y="2318755"/>
            <a:chExt cx="387835" cy="327933"/>
          </a:xfrm>
        </p:grpSpPr>
        <p:sp>
          <p:nvSpPr>
            <p:cNvPr id="9712" name="Google Shape;9712;p112"/>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12"/>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12"/>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112"/>
            <p:cNvGrpSpPr/>
            <p:nvPr/>
          </p:nvGrpSpPr>
          <p:grpSpPr>
            <a:xfrm>
              <a:off x="3545795" y="2322301"/>
              <a:ext cx="387835" cy="324387"/>
              <a:chOff x="3545795" y="2322301"/>
              <a:chExt cx="387835" cy="324387"/>
            </a:xfrm>
          </p:grpSpPr>
          <p:sp>
            <p:nvSpPr>
              <p:cNvPr id="9716" name="Google Shape;9716;p112"/>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12"/>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12"/>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12"/>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12"/>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12"/>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12"/>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3" name="Google Shape;9723;p112"/>
          <p:cNvGrpSpPr/>
          <p:nvPr/>
        </p:nvGrpSpPr>
        <p:grpSpPr>
          <a:xfrm>
            <a:off x="4705294" y="2306984"/>
            <a:ext cx="364294" cy="351552"/>
            <a:chOff x="4718468" y="2306984"/>
            <a:chExt cx="364294" cy="351552"/>
          </a:xfrm>
        </p:grpSpPr>
        <p:sp>
          <p:nvSpPr>
            <p:cNvPr id="9724" name="Google Shape;9724;p112"/>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12"/>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12"/>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12"/>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12"/>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12"/>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12"/>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12"/>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12"/>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12"/>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112"/>
          <p:cNvGrpSpPr/>
          <p:nvPr/>
        </p:nvGrpSpPr>
        <p:grpSpPr>
          <a:xfrm>
            <a:off x="4134734" y="2303017"/>
            <a:ext cx="361194" cy="359355"/>
            <a:chOff x="4147908" y="2303017"/>
            <a:chExt cx="361194" cy="359355"/>
          </a:xfrm>
        </p:grpSpPr>
        <p:sp>
          <p:nvSpPr>
            <p:cNvPr id="9735" name="Google Shape;9735;p112"/>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12"/>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12"/>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112"/>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12"/>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12"/>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12"/>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12"/>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12"/>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12"/>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12"/>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12"/>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12"/>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12"/>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112"/>
          <p:cNvGrpSpPr/>
          <p:nvPr/>
        </p:nvGrpSpPr>
        <p:grpSpPr>
          <a:xfrm>
            <a:off x="5278954" y="2299891"/>
            <a:ext cx="367027" cy="365214"/>
            <a:chOff x="5292128" y="2299891"/>
            <a:chExt cx="367027" cy="365214"/>
          </a:xfrm>
        </p:grpSpPr>
        <p:sp>
          <p:nvSpPr>
            <p:cNvPr id="9750" name="Google Shape;9750;p112"/>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12"/>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12"/>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12"/>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12"/>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12"/>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112"/>
          <p:cNvGrpSpPr/>
          <p:nvPr/>
        </p:nvGrpSpPr>
        <p:grpSpPr>
          <a:xfrm>
            <a:off x="5860443" y="2309901"/>
            <a:ext cx="345720" cy="345720"/>
            <a:chOff x="5873617" y="2309901"/>
            <a:chExt cx="345720" cy="345720"/>
          </a:xfrm>
        </p:grpSpPr>
        <p:sp>
          <p:nvSpPr>
            <p:cNvPr id="9757" name="Google Shape;9757;p112"/>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12"/>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12"/>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12"/>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12"/>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12"/>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12"/>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12"/>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12"/>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12"/>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12"/>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112"/>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112"/>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12"/>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12"/>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12"/>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12"/>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12"/>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12"/>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112"/>
          <p:cNvGrpSpPr/>
          <p:nvPr/>
        </p:nvGrpSpPr>
        <p:grpSpPr>
          <a:xfrm>
            <a:off x="6850154" y="2297710"/>
            <a:ext cx="391460" cy="370127"/>
            <a:chOff x="6863329" y="2297710"/>
            <a:chExt cx="391460" cy="370127"/>
          </a:xfrm>
        </p:grpSpPr>
        <p:sp>
          <p:nvSpPr>
            <p:cNvPr id="9777" name="Google Shape;9777;p112"/>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12"/>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12"/>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12"/>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12"/>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12"/>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12"/>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12"/>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12"/>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112"/>
          <p:cNvGrpSpPr/>
          <p:nvPr/>
        </p:nvGrpSpPr>
        <p:grpSpPr>
          <a:xfrm>
            <a:off x="7408313" y="2318518"/>
            <a:ext cx="342620" cy="328459"/>
            <a:chOff x="7421488" y="2318518"/>
            <a:chExt cx="342620" cy="328459"/>
          </a:xfrm>
        </p:grpSpPr>
        <p:sp>
          <p:nvSpPr>
            <p:cNvPr id="9787" name="Google Shape;9787;p112"/>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12"/>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12"/>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12"/>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12"/>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12"/>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12"/>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112"/>
          <p:cNvGrpSpPr/>
          <p:nvPr/>
        </p:nvGrpSpPr>
        <p:grpSpPr>
          <a:xfrm>
            <a:off x="2495198" y="2779889"/>
            <a:ext cx="337523" cy="337680"/>
            <a:chOff x="2508373" y="2779889"/>
            <a:chExt cx="337523" cy="337680"/>
          </a:xfrm>
        </p:grpSpPr>
        <p:sp>
          <p:nvSpPr>
            <p:cNvPr id="9795" name="Google Shape;9795;p112"/>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12"/>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12"/>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12"/>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12"/>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12"/>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112"/>
          <p:cNvGrpSpPr/>
          <p:nvPr/>
        </p:nvGrpSpPr>
        <p:grpSpPr>
          <a:xfrm>
            <a:off x="2137900" y="4141593"/>
            <a:ext cx="410613" cy="372229"/>
            <a:chOff x="1884401" y="4141593"/>
            <a:chExt cx="410613" cy="372229"/>
          </a:xfrm>
        </p:grpSpPr>
        <p:sp>
          <p:nvSpPr>
            <p:cNvPr id="9802" name="Google Shape;9802;p112"/>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12"/>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12"/>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12"/>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12"/>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12"/>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112"/>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112"/>
          <p:cNvGrpSpPr/>
          <p:nvPr/>
        </p:nvGrpSpPr>
        <p:grpSpPr>
          <a:xfrm>
            <a:off x="1417658" y="2773689"/>
            <a:ext cx="294515" cy="349897"/>
            <a:chOff x="1430832" y="2773689"/>
            <a:chExt cx="294515" cy="349897"/>
          </a:xfrm>
        </p:grpSpPr>
        <p:sp>
          <p:nvSpPr>
            <p:cNvPr id="9810" name="Google Shape;9810;p112"/>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12"/>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12"/>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12"/>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12"/>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12"/>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12"/>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12"/>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12"/>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12"/>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12"/>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12"/>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12"/>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112"/>
          <p:cNvGrpSpPr/>
          <p:nvPr/>
        </p:nvGrpSpPr>
        <p:grpSpPr>
          <a:xfrm>
            <a:off x="3069042" y="2788586"/>
            <a:ext cx="288866" cy="320236"/>
            <a:chOff x="3082217" y="2788586"/>
            <a:chExt cx="288866" cy="320236"/>
          </a:xfrm>
        </p:grpSpPr>
        <p:sp>
          <p:nvSpPr>
            <p:cNvPr id="9824" name="Google Shape;9824;p112"/>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112"/>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112"/>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12"/>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12"/>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12"/>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12"/>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112"/>
          <p:cNvGrpSpPr/>
          <p:nvPr/>
        </p:nvGrpSpPr>
        <p:grpSpPr>
          <a:xfrm>
            <a:off x="3597382" y="2780704"/>
            <a:ext cx="325017" cy="336052"/>
            <a:chOff x="3610557" y="2780704"/>
            <a:chExt cx="325017" cy="336052"/>
          </a:xfrm>
        </p:grpSpPr>
        <p:sp>
          <p:nvSpPr>
            <p:cNvPr id="9832" name="Google Shape;9832;p112"/>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12"/>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12"/>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112"/>
          <p:cNvGrpSpPr/>
          <p:nvPr/>
        </p:nvGrpSpPr>
        <p:grpSpPr>
          <a:xfrm>
            <a:off x="4165893" y="2811495"/>
            <a:ext cx="286475" cy="274390"/>
            <a:chOff x="4179067" y="2811495"/>
            <a:chExt cx="286475" cy="274390"/>
          </a:xfrm>
        </p:grpSpPr>
        <p:sp>
          <p:nvSpPr>
            <p:cNvPr id="9836" name="Google Shape;9836;p112"/>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12"/>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12"/>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12"/>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12"/>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12"/>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12"/>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12"/>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12"/>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112"/>
          <p:cNvGrpSpPr/>
          <p:nvPr/>
        </p:nvGrpSpPr>
        <p:grpSpPr>
          <a:xfrm>
            <a:off x="4673583" y="2762156"/>
            <a:ext cx="371047" cy="374199"/>
            <a:chOff x="4686757" y="2762156"/>
            <a:chExt cx="371047" cy="374199"/>
          </a:xfrm>
        </p:grpSpPr>
        <p:sp>
          <p:nvSpPr>
            <p:cNvPr id="9846" name="Google Shape;9846;p112"/>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12"/>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12"/>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12"/>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12"/>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12"/>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12"/>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112"/>
          <p:cNvGrpSpPr/>
          <p:nvPr/>
        </p:nvGrpSpPr>
        <p:grpSpPr>
          <a:xfrm>
            <a:off x="5208438" y="2784802"/>
            <a:ext cx="406567" cy="327855"/>
            <a:chOff x="5221613" y="2784802"/>
            <a:chExt cx="406567" cy="327855"/>
          </a:xfrm>
        </p:grpSpPr>
        <p:sp>
          <p:nvSpPr>
            <p:cNvPr id="9854" name="Google Shape;9854;p112"/>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12"/>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12"/>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12"/>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12"/>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12"/>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12"/>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12"/>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12"/>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12"/>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12"/>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12"/>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12"/>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12"/>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12"/>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12"/>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112"/>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12"/>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12"/>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12"/>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12"/>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112"/>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112"/>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12"/>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12"/>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12"/>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112"/>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112"/>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12"/>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12"/>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112"/>
          <p:cNvGrpSpPr/>
          <p:nvPr/>
        </p:nvGrpSpPr>
        <p:grpSpPr>
          <a:xfrm>
            <a:off x="5799412" y="2760921"/>
            <a:ext cx="303605" cy="375434"/>
            <a:chOff x="5812586" y="2760921"/>
            <a:chExt cx="303605" cy="375434"/>
          </a:xfrm>
        </p:grpSpPr>
        <p:sp>
          <p:nvSpPr>
            <p:cNvPr id="9885" name="Google Shape;9885;p112"/>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112"/>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12"/>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12"/>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12"/>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12"/>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12"/>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12"/>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12"/>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12"/>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12"/>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112"/>
          <p:cNvGrpSpPr/>
          <p:nvPr/>
        </p:nvGrpSpPr>
        <p:grpSpPr>
          <a:xfrm>
            <a:off x="6321499" y="2759633"/>
            <a:ext cx="378508" cy="378166"/>
            <a:chOff x="6334673" y="2759633"/>
            <a:chExt cx="378508" cy="378166"/>
          </a:xfrm>
        </p:grpSpPr>
        <p:sp>
          <p:nvSpPr>
            <p:cNvPr id="9897" name="Google Shape;9897;p112"/>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12"/>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12"/>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12"/>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112"/>
          <p:cNvGrpSpPr/>
          <p:nvPr/>
        </p:nvGrpSpPr>
        <p:grpSpPr>
          <a:xfrm>
            <a:off x="7999471" y="2806477"/>
            <a:ext cx="319763" cy="284505"/>
            <a:chOff x="8012645" y="2806477"/>
            <a:chExt cx="319763" cy="284505"/>
          </a:xfrm>
        </p:grpSpPr>
        <p:sp>
          <p:nvSpPr>
            <p:cNvPr id="9902" name="Google Shape;9902;p112"/>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12"/>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12"/>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12"/>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12"/>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12"/>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12"/>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112"/>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12"/>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12"/>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112"/>
          <p:cNvGrpSpPr/>
          <p:nvPr/>
        </p:nvGrpSpPr>
        <p:grpSpPr>
          <a:xfrm>
            <a:off x="2707935" y="4162138"/>
            <a:ext cx="385339" cy="388071"/>
            <a:chOff x="2454435" y="4162138"/>
            <a:chExt cx="385339" cy="388071"/>
          </a:xfrm>
        </p:grpSpPr>
        <p:sp>
          <p:nvSpPr>
            <p:cNvPr id="9913" name="Google Shape;9913;p112"/>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12"/>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12"/>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12"/>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112"/>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112"/>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12"/>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12"/>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12"/>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12"/>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12"/>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112"/>
          <p:cNvGrpSpPr/>
          <p:nvPr/>
        </p:nvGrpSpPr>
        <p:grpSpPr>
          <a:xfrm>
            <a:off x="3855439" y="4161192"/>
            <a:ext cx="275178" cy="388912"/>
            <a:chOff x="3601939" y="4161192"/>
            <a:chExt cx="275178" cy="388912"/>
          </a:xfrm>
        </p:grpSpPr>
        <p:sp>
          <p:nvSpPr>
            <p:cNvPr id="9925" name="Google Shape;9925;p112"/>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12"/>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12"/>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12"/>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12"/>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12"/>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112"/>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112"/>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12"/>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12"/>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112"/>
          <p:cNvGrpSpPr/>
          <p:nvPr/>
        </p:nvGrpSpPr>
        <p:grpSpPr>
          <a:xfrm>
            <a:off x="822849" y="3215146"/>
            <a:ext cx="375802" cy="371677"/>
            <a:chOff x="836023" y="3215146"/>
            <a:chExt cx="375802" cy="371677"/>
          </a:xfrm>
        </p:grpSpPr>
        <p:sp>
          <p:nvSpPr>
            <p:cNvPr id="9936" name="Google Shape;9936;p112"/>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112"/>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112"/>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12"/>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112"/>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112"/>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12"/>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12"/>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12"/>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12"/>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12"/>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12"/>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12"/>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12"/>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112"/>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12"/>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112"/>
          <p:cNvGrpSpPr/>
          <p:nvPr/>
        </p:nvGrpSpPr>
        <p:grpSpPr>
          <a:xfrm>
            <a:off x="1343123" y="3210890"/>
            <a:ext cx="431368" cy="380189"/>
            <a:chOff x="1356297" y="3210890"/>
            <a:chExt cx="431368" cy="380189"/>
          </a:xfrm>
        </p:grpSpPr>
        <p:sp>
          <p:nvSpPr>
            <p:cNvPr id="9953" name="Google Shape;9953;p112"/>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12"/>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12"/>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12"/>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12"/>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112"/>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12"/>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12"/>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12"/>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12"/>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12"/>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112"/>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12"/>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112"/>
          <p:cNvGrpSpPr/>
          <p:nvPr/>
        </p:nvGrpSpPr>
        <p:grpSpPr>
          <a:xfrm>
            <a:off x="1890563" y="3215540"/>
            <a:ext cx="411874" cy="370731"/>
            <a:chOff x="1903737" y="3215540"/>
            <a:chExt cx="411874" cy="370731"/>
          </a:xfrm>
        </p:grpSpPr>
        <p:sp>
          <p:nvSpPr>
            <p:cNvPr id="9967" name="Google Shape;9967;p112"/>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12"/>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12"/>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12"/>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12"/>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12"/>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12"/>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12"/>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112"/>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112"/>
          <p:cNvGrpSpPr/>
          <p:nvPr/>
        </p:nvGrpSpPr>
        <p:grpSpPr>
          <a:xfrm>
            <a:off x="2455290" y="3248854"/>
            <a:ext cx="397818" cy="304078"/>
            <a:chOff x="2468465" y="3248854"/>
            <a:chExt cx="397818" cy="304078"/>
          </a:xfrm>
        </p:grpSpPr>
        <p:sp>
          <p:nvSpPr>
            <p:cNvPr id="9977" name="Google Shape;9977;p112"/>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12"/>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12"/>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12"/>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12"/>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12"/>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112"/>
          <p:cNvGrpSpPr/>
          <p:nvPr/>
        </p:nvGrpSpPr>
        <p:grpSpPr>
          <a:xfrm>
            <a:off x="3003992" y="3216013"/>
            <a:ext cx="394376" cy="369812"/>
            <a:chOff x="3017166" y="3216013"/>
            <a:chExt cx="394376" cy="369812"/>
          </a:xfrm>
        </p:grpSpPr>
        <p:sp>
          <p:nvSpPr>
            <p:cNvPr id="9984" name="Google Shape;9984;p112"/>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12"/>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112"/>
          <p:cNvGrpSpPr/>
          <p:nvPr/>
        </p:nvGrpSpPr>
        <p:grpSpPr>
          <a:xfrm>
            <a:off x="4196868" y="3213228"/>
            <a:ext cx="199014" cy="375408"/>
            <a:chOff x="4210043" y="3213228"/>
            <a:chExt cx="199014" cy="375408"/>
          </a:xfrm>
        </p:grpSpPr>
        <p:sp>
          <p:nvSpPr>
            <p:cNvPr id="9987" name="Google Shape;9987;p112"/>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12"/>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12"/>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12"/>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12"/>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12"/>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12"/>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12"/>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112"/>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12"/>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112"/>
          <p:cNvGrpSpPr/>
          <p:nvPr/>
        </p:nvGrpSpPr>
        <p:grpSpPr>
          <a:xfrm>
            <a:off x="4804971" y="3203323"/>
            <a:ext cx="77845" cy="395165"/>
            <a:chOff x="4818146" y="3203323"/>
            <a:chExt cx="77845" cy="395165"/>
          </a:xfrm>
        </p:grpSpPr>
        <p:sp>
          <p:nvSpPr>
            <p:cNvPr id="9998" name="Google Shape;9998;p112"/>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12"/>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12"/>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12"/>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12"/>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12"/>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12"/>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12"/>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112"/>
          <p:cNvGrpSpPr/>
          <p:nvPr/>
        </p:nvGrpSpPr>
        <p:grpSpPr>
          <a:xfrm>
            <a:off x="5215716" y="3235428"/>
            <a:ext cx="344091" cy="332767"/>
            <a:chOff x="5228890" y="3235428"/>
            <a:chExt cx="344091" cy="332767"/>
          </a:xfrm>
        </p:grpSpPr>
        <p:sp>
          <p:nvSpPr>
            <p:cNvPr id="10007" name="Google Shape;10007;p112"/>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12"/>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12"/>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12"/>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12"/>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112"/>
          <p:cNvGrpSpPr/>
          <p:nvPr/>
        </p:nvGrpSpPr>
        <p:grpSpPr>
          <a:xfrm>
            <a:off x="5744739" y="3227047"/>
            <a:ext cx="388544" cy="347927"/>
            <a:chOff x="5757913" y="3227047"/>
            <a:chExt cx="388544" cy="347927"/>
          </a:xfrm>
        </p:grpSpPr>
        <p:sp>
          <p:nvSpPr>
            <p:cNvPr id="10013" name="Google Shape;10013;p112"/>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12"/>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5" name="Google Shape;10015;p112"/>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6" name="Google Shape;10016;p112"/>
          <p:cNvGrpSpPr/>
          <p:nvPr/>
        </p:nvGrpSpPr>
        <p:grpSpPr>
          <a:xfrm>
            <a:off x="6881681" y="3227074"/>
            <a:ext cx="324938" cy="347717"/>
            <a:chOff x="6894856" y="3227074"/>
            <a:chExt cx="324938" cy="347717"/>
          </a:xfrm>
        </p:grpSpPr>
        <p:sp>
          <p:nvSpPr>
            <p:cNvPr id="10017" name="Google Shape;10017;p112"/>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12"/>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12"/>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12"/>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12"/>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12"/>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12"/>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12"/>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12"/>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12"/>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12"/>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12"/>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12"/>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12"/>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12"/>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112"/>
          <p:cNvGrpSpPr/>
          <p:nvPr/>
        </p:nvGrpSpPr>
        <p:grpSpPr>
          <a:xfrm>
            <a:off x="7401772" y="3220873"/>
            <a:ext cx="360091" cy="360117"/>
            <a:chOff x="7414946" y="3220873"/>
            <a:chExt cx="360091" cy="360117"/>
          </a:xfrm>
        </p:grpSpPr>
        <p:sp>
          <p:nvSpPr>
            <p:cNvPr id="10033" name="Google Shape;10033;p112"/>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12"/>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12"/>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12"/>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12"/>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12"/>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12"/>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12"/>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112"/>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12"/>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12"/>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112"/>
          <p:cNvGrpSpPr/>
          <p:nvPr/>
        </p:nvGrpSpPr>
        <p:grpSpPr>
          <a:xfrm>
            <a:off x="8014052" y="3215041"/>
            <a:ext cx="231829" cy="371782"/>
            <a:chOff x="8027227" y="3215041"/>
            <a:chExt cx="231829" cy="371782"/>
          </a:xfrm>
        </p:grpSpPr>
        <p:sp>
          <p:nvSpPr>
            <p:cNvPr id="10045" name="Google Shape;10045;p112"/>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12"/>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12"/>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12"/>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12"/>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12"/>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12"/>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12"/>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12"/>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12"/>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112"/>
          <p:cNvGrpSpPr/>
          <p:nvPr/>
        </p:nvGrpSpPr>
        <p:grpSpPr>
          <a:xfrm>
            <a:off x="4347102" y="4146138"/>
            <a:ext cx="395638" cy="420544"/>
            <a:chOff x="4093603" y="4146138"/>
            <a:chExt cx="395638" cy="420544"/>
          </a:xfrm>
        </p:grpSpPr>
        <p:sp>
          <p:nvSpPr>
            <p:cNvPr id="10056" name="Google Shape;10056;p112"/>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12"/>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12"/>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12"/>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12"/>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12"/>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12"/>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12"/>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112"/>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12"/>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12"/>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12"/>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12"/>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12"/>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12"/>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112"/>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112"/>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112"/>
          <p:cNvGrpSpPr/>
          <p:nvPr/>
        </p:nvGrpSpPr>
        <p:grpSpPr>
          <a:xfrm>
            <a:off x="4897905" y="4162322"/>
            <a:ext cx="392065" cy="387887"/>
            <a:chOff x="4644406" y="4162322"/>
            <a:chExt cx="392065" cy="387887"/>
          </a:xfrm>
        </p:grpSpPr>
        <p:sp>
          <p:nvSpPr>
            <p:cNvPr id="10074" name="Google Shape;10074;p112"/>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12"/>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12"/>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12"/>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12"/>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12"/>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112"/>
          <p:cNvGrpSpPr/>
          <p:nvPr/>
        </p:nvGrpSpPr>
        <p:grpSpPr>
          <a:xfrm>
            <a:off x="5981882" y="4221698"/>
            <a:ext cx="417128" cy="269162"/>
            <a:chOff x="5728383" y="4221698"/>
            <a:chExt cx="417128" cy="269162"/>
          </a:xfrm>
        </p:grpSpPr>
        <p:sp>
          <p:nvSpPr>
            <p:cNvPr id="10081" name="Google Shape;10081;p112"/>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12"/>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12"/>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112"/>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12"/>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12"/>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12"/>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12"/>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12"/>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12"/>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12"/>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12"/>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112"/>
          <p:cNvGrpSpPr/>
          <p:nvPr/>
        </p:nvGrpSpPr>
        <p:grpSpPr>
          <a:xfrm>
            <a:off x="821036" y="3696905"/>
            <a:ext cx="371782" cy="342751"/>
            <a:chOff x="834210" y="3696905"/>
            <a:chExt cx="371782" cy="342751"/>
          </a:xfrm>
        </p:grpSpPr>
        <p:sp>
          <p:nvSpPr>
            <p:cNvPr id="10094" name="Google Shape;10094;p112"/>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12"/>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12"/>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12"/>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12"/>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12"/>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12"/>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12"/>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12"/>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12"/>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12"/>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12"/>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112"/>
          <p:cNvGrpSpPr/>
          <p:nvPr/>
        </p:nvGrpSpPr>
        <p:grpSpPr>
          <a:xfrm>
            <a:off x="1346223" y="3682271"/>
            <a:ext cx="395296" cy="371966"/>
            <a:chOff x="1359398" y="3682271"/>
            <a:chExt cx="395296" cy="371966"/>
          </a:xfrm>
        </p:grpSpPr>
        <p:sp>
          <p:nvSpPr>
            <p:cNvPr id="10107" name="Google Shape;10107;p112"/>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12"/>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12"/>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12"/>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12"/>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12"/>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12"/>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112"/>
          <p:cNvGrpSpPr/>
          <p:nvPr/>
        </p:nvGrpSpPr>
        <p:grpSpPr>
          <a:xfrm>
            <a:off x="1894924" y="3682271"/>
            <a:ext cx="395296" cy="371966"/>
            <a:chOff x="1908099" y="3682271"/>
            <a:chExt cx="395296" cy="371966"/>
          </a:xfrm>
        </p:grpSpPr>
        <p:sp>
          <p:nvSpPr>
            <p:cNvPr id="10115" name="Google Shape;10115;p112"/>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12"/>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12"/>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12"/>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12"/>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12"/>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12"/>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112"/>
          <p:cNvGrpSpPr/>
          <p:nvPr/>
        </p:nvGrpSpPr>
        <p:grpSpPr>
          <a:xfrm>
            <a:off x="2443625" y="3682271"/>
            <a:ext cx="395270" cy="371966"/>
            <a:chOff x="2456800" y="3682271"/>
            <a:chExt cx="395270" cy="371966"/>
          </a:xfrm>
        </p:grpSpPr>
        <p:sp>
          <p:nvSpPr>
            <p:cNvPr id="10123" name="Google Shape;10123;p112"/>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12"/>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12"/>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12"/>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12"/>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12"/>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12"/>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12"/>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12"/>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112"/>
          <p:cNvGrpSpPr/>
          <p:nvPr/>
        </p:nvGrpSpPr>
        <p:grpSpPr>
          <a:xfrm>
            <a:off x="3001075" y="3682271"/>
            <a:ext cx="391092" cy="371940"/>
            <a:chOff x="3014250" y="3682271"/>
            <a:chExt cx="391092" cy="371940"/>
          </a:xfrm>
        </p:grpSpPr>
        <p:sp>
          <p:nvSpPr>
            <p:cNvPr id="10133" name="Google Shape;10133;p112"/>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12"/>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12"/>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112"/>
          <p:cNvGrpSpPr/>
          <p:nvPr/>
        </p:nvGrpSpPr>
        <p:grpSpPr>
          <a:xfrm>
            <a:off x="3555950" y="3702947"/>
            <a:ext cx="388728" cy="330692"/>
            <a:chOff x="3569125" y="3702947"/>
            <a:chExt cx="388728" cy="330692"/>
          </a:xfrm>
        </p:grpSpPr>
        <p:sp>
          <p:nvSpPr>
            <p:cNvPr id="10137" name="Google Shape;10137;p112"/>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12"/>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12"/>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12"/>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112"/>
          <p:cNvGrpSpPr/>
          <p:nvPr/>
        </p:nvGrpSpPr>
        <p:grpSpPr>
          <a:xfrm>
            <a:off x="4098819" y="3682455"/>
            <a:ext cx="387992" cy="371625"/>
            <a:chOff x="4111994" y="3682455"/>
            <a:chExt cx="387992" cy="371625"/>
          </a:xfrm>
        </p:grpSpPr>
        <p:sp>
          <p:nvSpPr>
            <p:cNvPr id="10142" name="Google Shape;10142;p112"/>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12"/>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112"/>
          <p:cNvGrpSpPr/>
          <p:nvPr/>
        </p:nvGrpSpPr>
        <p:grpSpPr>
          <a:xfrm>
            <a:off x="4661734" y="3682271"/>
            <a:ext cx="371966" cy="371966"/>
            <a:chOff x="4674908" y="3682271"/>
            <a:chExt cx="371966" cy="371966"/>
          </a:xfrm>
        </p:grpSpPr>
        <p:sp>
          <p:nvSpPr>
            <p:cNvPr id="10145" name="Google Shape;10145;p112"/>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12"/>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12"/>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12"/>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112"/>
          <p:cNvGrpSpPr/>
          <p:nvPr/>
        </p:nvGrpSpPr>
        <p:grpSpPr>
          <a:xfrm>
            <a:off x="5210435" y="3731112"/>
            <a:ext cx="371782" cy="274285"/>
            <a:chOff x="5223609" y="3731112"/>
            <a:chExt cx="371782" cy="274285"/>
          </a:xfrm>
        </p:grpSpPr>
        <p:sp>
          <p:nvSpPr>
            <p:cNvPr id="10150" name="Google Shape;10150;p112"/>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12"/>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2" name="Google Shape;10152;p112"/>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112"/>
          <p:cNvGrpSpPr/>
          <p:nvPr/>
        </p:nvGrpSpPr>
        <p:grpSpPr>
          <a:xfrm>
            <a:off x="6306734" y="3696721"/>
            <a:ext cx="373963" cy="343119"/>
            <a:chOff x="6319908" y="3696721"/>
            <a:chExt cx="373963" cy="343119"/>
          </a:xfrm>
        </p:grpSpPr>
        <p:sp>
          <p:nvSpPr>
            <p:cNvPr id="10154" name="Google Shape;10154;p112"/>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12"/>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12"/>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12"/>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12"/>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12"/>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12"/>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12"/>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12"/>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112"/>
          <p:cNvGrpSpPr/>
          <p:nvPr/>
        </p:nvGrpSpPr>
        <p:grpSpPr>
          <a:xfrm>
            <a:off x="6858167" y="3740044"/>
            <a:ext cx="371966" cy="256420"/>
            <a:chOff x="6871342" y="3740044"/>
            <a:chExt cx="371966" cy="256420"/>
          </a:xfrm>
        </p:grpSpPr>
        <p:sp>
          <p:nvSpPr>
            <p:cNvPr id="10164" name="Google Shape;10164;p112"/>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12"/>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12"/>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112"/>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12"/>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12"/>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12"/>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12"/>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12"/>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12"/>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12"/>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12"/>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112"/>
          <p:cNvGrpSpPr/>
          <p:nvPr/>
        </p:nvGrpSpPr>
        <p:grpSpPr>
          <a:xfrm>
            <a:off x="7389187" y="3681535"/>
            <a:ext cx="402757" cy="372728"/>
            <a:chOff x="7402362" y="3681535"/>
            <a:chExt cx="402757" cy="372728"/>
          </a:xfrm>
        </p:grpSpPr>
        <p:sp>
          <p:nvSpPr>
            <p:cNvPr id="10177" name="Google Shape;10177;p112"/>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12"/>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12"/>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12"/>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12"/>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12"/>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12"/>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12"/>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12"/>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12"/>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12"/>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12"/>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12"/>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12"/>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12"/>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12"/>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112"/>
          <p:cNvGrpSpPr/>
          <p:nvPr/>
        </p:nvGrpSpPr>
        <p:grpSpPr>
          <a:xfrm>
            <a:off x="7947530" y="3736235"/>
            <a:ext cx="378902" cy="264065"/>
            <a:chOff x="7960705" y="3736235"/>
            <a:chExt cx="378902" cy="264065"/>
          </a:xfrm>
        </p:grpSpPr>
        <p:sp>
          <p:nvSpPr>
            <p:cNvPr id="10194" name="Google Shape;10194;p112"/>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12"/>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12"/>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12"/>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12"/>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12"/>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12"/>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12"/>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12"/>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12"/>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12"/>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12"/>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12"/>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12"/>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112"/>
          <p:cNvGrpSpPr/>
          <p:nvPr/>
        </p:nvGrpSpPr>
        <p:grpSpPr>
          <a:xfrm>
            <a:off x="6654327" y="4162270"/>
            <a:ext cx="166200" cy="388019"/>
            <a:chOff x="6400828" y="4162270"/>
            <a:chExt cx="166200" cy="388019"/>
          </a:xfrm>
        </p:grpSpPr>
        <p:sp>
          <p:nvSpPr>
            <p:cNvPr id="10209" name="Google Shape;10209;p112"/>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12"/>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12"/>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12"/>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12"/>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12"/>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12"/>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112"/>
          <p:cNvGrpSpPr/>
          <p:nvPr/>
        </p:nvGrpSpPr>
        <p:grpSpPr>
          <a:xfrm>
            <a:off x="7173314" y="4162270"/>
            <a:ext cx="225260" cy="388019"/>
            <a:chOff x="6919815" y="4162270"/>
            <a:chExt cx="225260" cy="388019"/>
          </a:xfrm>
        </p:grpSpPr>
        <p:sp>
          <p:nvSpPr>
            <p:cNvPr id="10217" name="Google Shape;10217;p112"/>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12"/>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12"/>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12"/>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12"/>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12"/>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12"/>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12"/>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112"/>
          <p:cNvGrpSpPr/>
          <p:nvPr/>
        </p:nvGrpSpPr>
        <p:grpSpPr>
          <a:xfrm>
            <a:off x="7639099" y="4177035"/>
            <a:ext cx="388728" cy="358383"/>
            <a:chOff x="7385600" y="4177035"/>
            <a:chExt cx="388728" cy="358383"/>
          </a:xfrm>
        </p:grpSpPr>
        <p:sp>
          <p:nvSpPr>
            <p:cNvPr id="10226" name="Google Shape;10226;p112"/>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12"/>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12"/>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12"/>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12"/>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12"/>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12"/>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112"/>
          <p:cNvGrpSpPr/>
          <p:nvPr/>
        </p:nvGrpSpPr>
        <p:grpSpPr>
          <a:xfrm>
            <a:off x="3611911" y="3259862"/>
            <a:ext cx="369207" cy="258259"/>
            <a:chOff x="3625085" y="3259862"/>
            <a:chExt cx="369207" cy="258259"/>
          </a:xfrm>
        </p:grpSpPr>
        <p:sp>
          <p:nvSpPr>
            <p:cNvPr id="10234" name="Google Shape;10234;p112"/>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112"/>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12"/>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12"/>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12"/>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12"/>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12"/>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12"/>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12"/>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12"/>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12"/>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12"/>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112"/>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112"/>
          <p:cNvGrpSpPr/>
          <p:nvPr/>
        </p:nvGrpSpPr>
        <p:grpSpPr>
          <a:xfrm>
            <a:off x="6304185" y="3276808"/>
            <a:ext cx="363217" cy="248590"/>
            <a:chOff x="6317360" y="3276808"/>
            <a:chExt cx="363217" cy="248590"/>
          </a:xfrm>
        </p:grpSpPr>
        <p:sp>
          <p:nvSpPr>
            <p:cNvPr id="10248" name="Google Shape;10248;p112"/>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12"/>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12"/>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112"/>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112"/>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12"/>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12"/>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12"/>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12"/>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12"/>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12"/>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12"/>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112"/>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12"/>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12"/>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12"/>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12"/>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12"/>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12"/>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12"/>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12"/>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12"/>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12"/>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12"/>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12"/>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12"/>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12"/>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112"/>
          <p:cNvGrpSpPr/>
          <p:nvPr/>
        </p:nvGrpSpPr>
        <p:grpSpPr>
          <a:xfrm>
            <a:off x="5337891" y="4183682"/>
            <a:ext cx="504064" cy="325595"/>
            <a:chOff x="5084391" y="4183682"/>
            <a:chExt cx="504064" cy="325595"/>
          </a:xfrm>
        </p:grpSpPr>
        <p:sp>
          <p:nvSpPr>
            <p:cNvPr id="10276" name="Google Shape;10276;p112"/>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12"/>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12"/>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12"/>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12"/>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12"/>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12"/>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12"/>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12"/>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12"/>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12"/>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12"/>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12"/>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12"/>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12"/>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12"/>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112"/>
          <p:cNvGrpSpPr/>
          <p:nvPr/>
        </p:nvGrpSpPr>
        <p:grpSpPr>
          <a:xfrm>
            <a:off x="7934420" y="2347996"/>
            <a:ext cx="379795" cy="267165"/>
            <a:chOff x="7947595" y="2347996"/>
            <a:chExt cx="379795" cy="267165"/>
          </a:xfrm>
        </p:grpSpPr>
        <p:sp>
          <p:nvSpPr>
            <p:cNvPr id="10293" name="Google Shape;10293;p112"/>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12"/>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12"/>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12"/>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12"/>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12"/>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12"/>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12"/>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12"/>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112"/>
          <p:cNvGrpSpPr/>
          <p:nvPr/>
        </p:nvGrpSpPr>
        <p:grpSpPr>
          <a:xfrm>
            <a:off x="6387469" y="2310269"/>
            <a:ext cx="275362" cy="338784"/>
            <a:chOff x="6400644" y="2310269"/>
            <a:chExt cx="275362" cy="338784"/>
          </a:xfrm>
        </p:grpSpPr>
        <p:sp>
          <p:nvSpPr>
            <p:cNvPr id="10303" name="Google Shape;10303;p112"/>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12"/>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12"/>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12"/>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12"/>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12"/>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12"/>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12"/>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12"/>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12"/>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12"/>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12"/>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12"/>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112"/>
          <p:cNvGrpSpPr/>
          <p:nvPr/>
        </p:nvGrpSpPr>
        <p:grpSpPr>
          <a:xfrm>
            <a:off x="1595767" y="4161009"/>
            <a:ext cx="359565" cy="358094"/>
            <a:chOff x="1342268" y="4161009"/>
            <a:chExt cx="359565" cy="358094"/>
          </a:xfrm>
        </p:grpSpPr>
        <p:sp>
          <p:nvSpPr>
            <p:cNvPr id="10317" name="Google Shape;10317;p112"/>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12"/>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12"/>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12"/>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12"/>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12"/>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12"/>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12"/>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12"/>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112"/>
          <p:cNvGrpSpPr/>
          <p:nvPr/>
        </p:nvGrpSpPr>
        <p:grpSpPr>
          <a:xfrm>
            <a:off x="1899837" y="2764940"/>
            <a:ext cx="417523" cy="374252"/>
            <a:chOff x="1913012" y="2764940"/>
            <a:chExt cx="417523" cy="374252"/>
          </a:xfrm>
        </p:grpSpPr>
        <p:sp>
          <p:nvSpPr>
            <p:cNvPr id="10327" name="Google Shape;10327;p112"/>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12"/>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12"/>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12"/>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12"/>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12"/>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12"/>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12"/>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12"/>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12"/>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12"/>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12"/>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112"/>
          <p:cNvGrpSpPr/>
          <p:nvPr/>
        </p:nvGrpSpPr>
        <p:grpSpPr>
          <a:xfrm>
            <a:off x="817568" y="2763601"/>
            <a:ext cx="384734" cy="381556"/>
            <a:chOff x="830742" y="2763601"/>
            <a:chExt cx="384734" cy="381556"/>
          </a:xfrm>
        </p:grpSpPr>
        <p:sp>
          <p:nvSpPr>
            <p:cNvPr id="10340" name="Google Shape;10340;p112"/>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12"/>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12"/>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12"/>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12"/>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12"/>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12"/>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12"/>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12"/>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12"/>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12"/>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12"/>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12"/>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12"/>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12"/>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12"/>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12"/>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12"/>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12"/>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12"/>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12"/>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112"/>
          <p:cNvGrpSpPr/>
          <p:nvPr/>
        </p:nvGrpSpPr>
        <p:grpSpPr>
          <a:xfrm>
            <a:off x="3260997" y="4183419"/>
            <a:ext cx="375434" cy="329667"/>
            <a:chOff x="3007498" y="4183419"/>
            <a:chExt cx="375434" cy="329667"/>
          </a:xfrm>
        </p:grpSpPr>
        <p:sp>
          <p:nvSpPr>
            <p:cNvPr id="10362" name="Google Shape;10362;p112"/>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12"/>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12"/>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12"/>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12"/>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12"/>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12"/>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12"/>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12"/>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12"/>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12"/>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12"/>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12"/>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12"/>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12"/>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12"/>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12"/>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112"/>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12"/>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12"/>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112"/>
          <p:cNvGrpSpPr/>
          <p:nvPr/>
        </p:nvGrpSpPr>
        <p:grpSpPr>
          <a:xfrm>
            <a:off x="6906101" y="2766990"/>
            <a:ext cx="274550" cy="354728"/>
            <a:chOff x="7606826" y="2419290"/>
            <a:chExt cx="274550" cy="354728"/>
          </a:xfrm>
        </p:grpSpPr>
        <p:sp>
          <p:nvSpPr>
            <p:cNvPr id="10383" name="Google Shape;10383;p112"/>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12"/>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12"/>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12"/>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12"/>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12"/>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12"/>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12"/>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12"/>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12"/>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12"/>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12"/>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12"/>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12"/>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12"/>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112"/>
          <p:cNvGrpSpPr/>
          <p:nvPr/>
        </p:nvGrpSpPr>
        <p:grpSpPr>
          <a:xfrm>
            <a:off x="7536994" y="2777003"/>
            <a:ext cx="263316" cy="354728"/>
            <a:chOff x="8062968" y="2419290"/>
            <a:chExt cx="263316" cy="354728"/>
          </a:xfrm>
        </p:grpSpPr>
        <p:sp>
          <p:nvSpPr>
            <p:cNvPr id="10399" name="Google Shape;10399;p112"/>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12"/>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112"/>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12"/>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12"/>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12"/>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12"/>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12"/>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12"/>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12"/>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12"/>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12"/>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12"/>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12"/>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12"/>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12"/>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12"/>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6" name="Google Shape;10416;p11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10417" name="Google Shape;10417;p11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418" name="Google Shape;10418;p112"/>
          <p:cNvGrpSpPr/>
          <p:nvPr/>
        </p:nvGrpSpPr>
        <p:grpSpPr>
          <a:xfrm>
            <a:off x="1089824" y="4149725"/>
            <a:ext cx="364280" cy="363684"/>
            <a:chOff x="836325" y="4149725"/>
            <a:chExt cx="364280" cy="363684"/>
          </a:xfrm>
        </p:grpSpPr>
        <p:sp>
          <p:nvSpPr>
            <p:cNvPr id="10419" name="Google Shape;10419;p112"/>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12"/>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12"/>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12"/>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12"/>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12"/>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12"/>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50"/>
          <p:cNvSpPr txBox="1"/>
          <p:nvPr>
            <p:ph type="title"/>
          </p:nvPr>
        </p:nvSpPr>
        <p:spPr>
          <a:xfrm>
            <a:off x="3476875" y="1034925"/>
            <a:ext cx="4713900" cy="171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User Requirements</a:t>
            </a:r>
            <a:endParaRPr/>
          </a:p>
        </p:txBody>
      </p:sp>
      <p:sp>
        <p:nvSpPr>
          <p:cNvPr id="1007" name="Google Shape;1007;p50"/>
          <p:cNvSpPr txBox="1"/>
          <p:nvPr>
            <p:ph idx="2" type="title"/>
          </p:nvPr>
        </p:nvSpPr>
        <p:spPr>
          <a:xfrm>
            <a:off x="1676625" y="1234025"/>
            <a:ext cx="1518000" cy="135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08" name="Google Shape;1008;p50"/>
          <p:cNvSpPr txBox="1"/>
          <p:nvPr>
            <p:ph idx="1" type="subTitle"/>
          </p:nvPr>
        </p:nvSpPr>
        <p:spPr>
          <a:xfrm>
            <a:off x="3476875" y="2858050"/>
            <a:ext cx="4185900" cy="4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from different user groups</a:t>
            </a:r>
            <a:endParaRPr/>
          </a:p>
        </p:txBody>
      </p:sp>
      <p:grpSp>
        <p:nvGrpSpPr>
          <p:cNvPr id="1009" name="Google Shape;1009;p50"/>
          <p:cNvGrpSpPr/>
          <p:nvPr/>
        </p:nvGrpSpPr>
        <p:grpSpPr>
          <a:xfrm>
            <a:off x="271828" y="3360074"/>
            <a:ext cx="2985213" cy="1755001"/>
            <a:chOff x="989400" y="3854500"/>
            <a:chExt cx="1347300" cy="792075"/>
          </a:xfrm>
        </p:grpSpPr>
        <p:sp>
          <p:nvSpPr>
            <p:cNvPr id="1010" name="Google Shape;1010;p50"/>
            <p:cNvSpPr/>
            <p:nvPr/>
          </p:nvSpPr>
          <p:spPr>
            <a:xfrm>
              <a:off x="1359600" y="4208775"/>
              <a:ext cx="23825" cy="54225"/>
            </a:xfrm>
            <a:custGeom>
              <a:rect b="b" l="l" r="r" t="t"/>
              <a:pathLst>
                <a:path extrusionOk="0" h="2169" w="953">
                  <a:moveTo>
                    <a:pt x="306" y="380"/>
                  </a:moveTo>
                  <a:lnTo>
                    <a:pt x="69" y="1630"/>
                  </a:lnTo>
                  <a:cubicBezTo>
                    <a:pt x="1" y="2006"/>
                    <a:pt x="576" y="2168"/>
                    <a:pt x="648" y="1789"/>
                  </a:cubicBezTo>
                  <a:cubicBezTo>
                    <a:pt x="726" y="1372"/>
                    <a:pt x="803" y="955"/>
                    <a:pt x="881" y="539"/>
                  </a:cubicBezTo>
                  <a:cubicBezTo>
                    <a:pt x="953" y="162"/>
                    <a:pt x="374" y="1"/>
                    <a:pt x="306" y="380"/>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a:off x="1331225" y="4246025"/>
              <a:ext cx="77225" cy="59950"/>
            </a:xfrm>
            <a:custGeom>
              <a:rect b="b" l="l" r="r" t="t"/>
              <a:pathLst>
                <a:path extrusionOk="0" h="2398" w="3089">
                  <a:moveTo>
                    <a:pt x="1546" y="0"/>
                  </a:moveTo>
                  <a:cubicBezTo>
                    <a:pt x="4" y="0"/>
                    <a:pt x="1" y="2398"/>
                    <a:pt x="1546" y="2398"/>
                  </a:cubicBezTo>
                  <a:cubicBezTo>
                    <a:pt x="3086" y="2398"/>
                    <a:pt x="3089" y="0"/>
                    <a:pt x="1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1349975" y="4260550"/>
              <a:ext cx="39825" cy="30900"/>
            </a:xfrm>
            <a:custGeom>
              <a:rect b="b" l="l" r="r" t="t"/>
              <a:pathLst>
                <a:path extrusionOk="0" h="1236" w="1593">
                  <a:moveTo>
                    <a:pt x="796" y="1"/>
                  </a:moveTo>
                  <a:cubicBezTo>
                    <a:pt x="0" y="1"/>
                    <a:pt x="0" y="1235"/>
                    <a:pt x="796" y="1235"/>
                  </a:cubicBezTo>
                  <a:cubicBezTo>
                    <a:pt x="1589" y="1235"/>
                    <a:pt x="1593" y="1"/>
                    <a:pt x="796" y="1"/>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a:off x="1488275" y="4213300"/>
              <a:ext cx="20850" cy="56525"/>
            </a:xfrm>
            <a:custGeom>
              <a:rect b="b" l="l" r="r" t="t"/>
              <a:pathLst>
                <a:path extrusionOk="0" h="2261" w="834">
                  <a:moveTo>
                    <a:pt x="246" y="355"/>
                  </a:moveTo>
                  <a:cubicBezTo>
                    <a:pt x="190" y="753"/>
                    <a:pt x="134" y="1151"/>
                    <a:pt x="78" y="1549"/>
                  </a:cubicBezTo>
                  <a:cubicBezTo>
                    <a:pt x="66" y="1574"/>
                    <a:pt x="56" y="1605"/>
                    <a:pt x="53" y="1636"/>
                  </a:cubicBezTo>
                  <a:cubicBezTo>
                    <a:pt x="47" y="1717"/>
                    <a:pt x="38" y="1794"/>
                    <a:pt x="32" y="1875"/>
                  </a:cubicBezTo>
                  <a:cubicBezTo>
                    <a:pt x="0" y="2183"/>
                    <a:pt x="532" y="2261"/>
                    <a:pt x="579" y="1950"/>
                  </a:cubicBezTo>
                  <a:cubicBezTo>
                    <a:pt x="647" y="1468"/>
                    <a:pt x="716" y="986"/>
                    <a:pt x="784" y="504"/>
                  </a:cubicBezTo>
                  <a:cubicBezTo>
                    <a:pt x="834" y="152"/>
                    <a:pt x="296" y="0"/>
                    <a:pt x="246" y="355"/>
                  </a:cubicBezTo>
                  <a:close/>
                </a:path>
              </a:pathLst>
            </a:custGeom>
            <a:solidFill>
              <a:srgbClr val="7F4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a:off x="1461600" y="4254425"/>
              <a:ext cx="57575" cy="55975"/>
            </a:xfrm>
            <a:custGeom>
              <a:rect b="b" l="l" r="r" t="t"/>
              <a:pathLst>
                <a:path extrusionOk="0" h="2239" w="2303">
                  <a:moveTo>
                    <a:pt x="2255" y="824"/>
                  </a:moveTo>
                  <a:cubicBezTo>
                    <a:pt x="2203" y="634"/>
                    <a:pt x="2109" y="473"/>
                    <a:pt x="1969" y="333"/>
                  </a:cubicBezTo>
                  <a:cubicBezTo>
                    <a:pt x="1895" y="274"/>
                    <a:pt x="1820" y="218"/>
                    <a:pt x="1745" y="159"/>
                  </a:cubicBezTo>
                  <a:cubicBezTo>
                    <a:pt x="1571" y="56"/>
                    <a:pt x="1385" y="6"/>
                    <a:pt x="1183" y="6"/>
                  </a:cubicBezTo>
                  <a:lnTo>
                    <a:pt x="1120" y="6"/>
                  </a:lnTo>
                  <a:cubicBezTo>
                    <a:pt x="968" y="0"/>
                    <a:pt x="825" y="31"/>
                    <a:pt x="691" y="103"/>
                  </a:cubicBezTo>
                  <a:cubicBezTo>
                    <a:pt x="554" y="146"/>
                    <a:pt x="433" y="224"/>
                    <a:pt x="334" y="333"/>
                  </a:cubicBezTo>
                  <a:cubicBezTo>
                    <a:pt x="225" y="432"/>
                    <a:pt x="147" y="554"/>
                    <a:pt x="103" y="690"/>
                  </a:cubicBezTo>
                  <a:cubicBezTo>
                    <a:pt x="32" y="824"/>
                    <a:pt x="1" y="967"/>
                    <a:pt x="7" y="1120"/>
                  </a:cubicBezTo>
                  <a:cubicBezTo>
                    <a:pt x="20" y="1219"/>
                    <a:pt x="32" y="1319"/>
                    <a:pt x="48" y="1415"/>
                  </a:cubicBezTo>
                  <a:cubicBezTo>
                    <a:pt x="100" y="1605"/>
                    <a:pt x="194" y="1769"/>
                    <a:pt x="334" y="1906"/>
                  </a:cubicBezTo>
                  <a:cubicBezTo>
                    <a:pt x="408" y="1965"/>
                    <a:pt x="483" y="2024"/>
                    <a:pt x="558" y="2080"/>
                  </a:cubicBezTo>
                  <a:cubicBezTo>
                    <a:pt x="732" y="2183"/>
                    <a:pt x="921" y="2233"/>
                    <a:pt x="1120" y="2233"/>
                  </a:cubicBezTo>
                  <a:lnTo>
                    <a:pt x="1183" y="2233"/>
                  </a:lnTo>
                  <a:cubicBezTo>
                    <a:pt x="1335" y="2239"/>
                    <a:pt x="1478" y="2208"/>
                    <a:pt x="1612" y="2139"/>
                  </a:cubicBezTo>
                  <a:cubicBezTo>
                    <a:pt x="1749" y="2093"/>
                    <a:pt x="1870" y="2015"/>
                    <a:pt x="1969" y="1906"/>
                  </a:cubicBezTo>
                  <a:cubicBezTo>
                    <a:pt x="2078" y="1807"/>
                    <a:pt x="2156" y="1689"/>
                    <a:pt x="2199" y="1549"/>
                  </a:cubicBezTo>
                  <a:cubicBezTo>
                    <a:pt x="2271" y="1415"/>
                    <a:pt x="2302" y="1272"/>
                    <a:pt x="2296" y="1120"/>
                  </a:cubicBezTo>
                  <a:close/>
                </a:path>
              </a:pathLst>
            </a:custGeom>
            <a:solidFill>
              <a:srgbClr val="4732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a:off x="1475525" y="4268025"/>
              <a:ext cx="29725" cy="28850"/>
            </a:xfrm>
            <a:custGeom>
              <a:rect b="b" l="l" r="r" t="t"/>
              <a:pathLst>
                <a:path extrusionOk="0" h="1154" w="1189">
                  <a:moveTo>
                    <a:pt x="1164" y="423"/>
                  </a:moveTo>
                  <a:cubicBezTo>
                    <a:pt x="1136" y="327"/>
                    <a:pt x="1089" y="243"/>
                    <a:pt x="1017" y="171"/>
                  </a:cubicBezTo>
                  <a:cubicBezTo>
                    <a:pt x="977" y="140"/>
                    <a:pt x="940" y="109"/>
                    <a:pt x="899" y="81"/>
                  </a:cubicBezTo>
                  <a:cubicBezTo>
                    <a:pt x="812" y="28"/>
                    <a:pt x="716" y="3"/>
                    <a:pt x="610" y="3"/>
                  </a:cubicBezTo>
                  <a:lnTo>
                    <a:pt x="579" y="3"/>
                  </a:lnTo>
                  <a:cubicBezTo>
                    <a:pt x="501" y="0"/>
                    <a:pt x="427" y="16"/>
                    <a:pt x="358" y="50"/>
                  </a:cubicBezTo>
                  <a:cubicBezTo>
                    <a:pt x="287" y="75"/>
                    <a:pt x="224" y="115"/>
                    <a:pt x="172" y="171"/>
                  </a:cubicBezTo>
                  <a:cubicBezTo>
                    <a:pt x="116" y="221"/>
                    <a:pt x="78" y="283"/>
                    <a:pt x="53" y="355"/>
                  </a:cubicBezTo>
                  <a:cubicBezTo>
                    <a:pt x="19" y="423"/>
                    <a:pt x="1" y="498"/>
                    <a:pt x="4" y="576"/>
                  </a:cubicBezTo>
                  <a:cubicBezTo>
                    <a:pt x="13" y="628"/>
                    <a:pt x="19" y="678"/>
                    <a:pt x="25" y="728"/>
                  </a:cubicBezTo>
                  <a:cubicBezTo>
                    <a:pt x="53" y="827"/>
                    <a:pt x="103" y="911"/>
                    <a:pt x="172" y="983"/>
                  </a:cubicBezTo>
                  <a:cubicBezTo>
                    <a:pt x="212" y="1011"/>
                    <a:pt x="249" y="1042"/>
                    <a:pt x="290" y="1073"/>
                  </a:cubicBezTo>
                  <a:cubicBezTo>
                    <a:pt x="380" y="1123"/>
                    <a:pt x="476" y="1151"/>
                    <a:pt x="579" y="1151"/>
                  </a:cubicBezTo>
                  <a:lnTo>
                    <a:pt x="610" y="1151"/>
                  </a:lnTo>
                  <a:cubicBezTo>
                    <a:pt x="691" y="1154"/>
                    <a:pt x="762" y="1135"/>
                    <a:pt x="831" y="1101"/>
                  </a:cubicBezTo>
                  <a:cubicBezTo>
                    <a:pt x="902" y="1076"/>
                    <a:pt x="964" y="1039"/>
                    <a:pt x="1017" y="983"/>
                  </a:cubicBezTo>
                  <a:cubicBezTo>
                    <a:pt x="1073" y="930"/>
                    <a:pt x="1111" y="868"/>
                    <a:pt x="1136" y="796"/>
                  </a:cubicBezTo>
                  <a:cubicBezTo>
                    <a:pt x="1170" y="728"/>
                    <a:pt x="1188" y="656"/>
                    <a:pt x="1185" y="576"/>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0"/>
            <p:cNvSpPr/>
            <p:nvPr/>
          </p:nvSpPr>
          <p:spPr>
            <a:xfrm>
              <a:off x="1782050" y="3953325"/>
              <a:ext cx="136950" cy="85525"/>
            </a:xfrm>
            <a:custGeom>
              <a:rect b="b" l="l" r="r" t="t"/>
              <a:pathLst>
                <a:path extrusionOk="0" h="3421" w="5478">
                  <a:moveTo>
                    <a:pt x="638" y="2022"/>
                  </a:moveTo>
                  <a:cubicBezTo>
                    <a:pt x="362" y="1900"/>
                    <a:pt x="576" y="1583"/>
                    <a:pt x="663" y="1434"/>
                  </a:cubicBezTo>
                  <a:cubicBezTo>
                    <a:pt x="806" y="1182"/>
                    <a:pt x="1002" y="977"/>
                    <a:pt x="1226" y="806"/>
                  </a:cubicBezTo>
                  <a:cubicBezTo>
                    <a:pt x="1319" y="859"/>
                    <a:pt x="1484" y="812"/>
                    <a:pt x="1500" y="666"/>
                  </a:cubicBezTo>
                  <a:cubicBezTo>
                    <a:pt x="1534" y="352"/>
                    <a:pt x="1935" y="423"/>
                    <a:pt x="2050" y="616"/>
                  </a:cubicBezTo>
                  <a:cubicBezTo>
                    <a:pt x="2162" y="809"/>
                    <a:pt x="2115" y="1048"/>
                    <a:pt x="2007" y="1229"/>
                  </a:cubicBezTo>
                  <a:cubicBezTo>
                    <a:pt x="1966" y="1297"/>
                    <a:pt x="1916" y="1359"/>
                    <a:pt x="1860" y="1418"/>
                  </a:cubicBezTo>
                  <a:cubicBezTo>
                    <a:pt x="1714" y="1356"/>
                    <a:pt x="1587" y="1505"/>
                    <a:pt x="1621" y="1620"/>
                  </a:cubicBezTo>
                  <a:cubicBezTo>
                    <a:pt x="1466" y="1723"/>
                    <a:pt x="1298" y="1807"/>
                    <a:pt x="1136" y="1875"/>
                  </a:cubicBezTo>
                  <a:cubicBezTo>
                    <a:pt x="1036" y="1916"/>
                    <a:pt x="744" y="2068"/>
                    <a:pt x="638" y="2022"/>
                  </a:cubicBezTo>
                  <a:close/>
                  <a:moveTo>
                    <a:pt x="5281" y="3042"/>
                  </a:moveTo>
                  <a:cubicBezTo>
                    <a:pt x="4242" y="2547"/>
                    <a:pt x="3204" y="2053"/>
                    <a:pt x="2165" y="1561"/>
                  </a:cubicBezTo>
                  <a:cubicBezTo>
                    <a:pt x="2454" y="1204"/>
                    <a:pt x="2594" y="725"/>
                    <a:pt x="2259" y="333"/>
                  </a:cubicBezTo>
                  <a:cubicBezTo>
                    <a:pt x="1972" y="0"/>
                    <a:pt x="1481" y="72"/>
                    <a:pt x="1267" y="386"/>
                  </a:cubicBezTo>
                  <a:cubicBezTo>
                    <a:pt x="1245" y="389"/>
                    <a:pt x="1220" y="398"/>
                    <a:pt x="1198" y="414"/>
                  </a:cubicBezTo>
                  <a:cubicBezTo>
                    <a:pt x="750" y="706"/>
                    <a:pt x="1" y="1418"/>
                    <a:pt x="169" y="2031"/>
                  </a:cubicBezTo>
                  <a:cubicBezTo>
                    <a:pt x="365" y="2755"/>
                    <a:pt x="1512" y="2106"/>
                    <a:pt x="1848" y="1860"/>
                  </a:cubicBezTo>
                  <a:cubicBezTo>
                    <a:pt x="1870" y="1844"/>
                    <a:pt x="1892" y="1829"/>
                    <a:pt x="1913" y="1810"/>
                  </a:cubicBezTo>
                  <a:cubicBezTo>
                    <a:pt x="2980" y="2317"/>
                    <a:pt x="4047" y="2824"/>
                    <a:pt x="5113" y="3331"/>
                  </a:cubicBezTo>
                  <a:cubicBezTo>
                    <a:pt x="5306" y="3421"/>
                    <a:pt x="5477" y="3132"/>
                    <a:pt x="5281" y="30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0"/>
            <p:cNvSpPr/>
            <p:nvPr/>
          </p:nvSpPr>
          <p:spPr>
            <a:xfrm>
              <a:off x="1985500" y="4258300"/>
              <a:ext cx="43025" cy="76450"/>
            </a:xfrm>
            <a:custGeom>
              <a:rect b="b" l="l" r="r" t="t"/>
              <a:pathLst>
                <a:path extrusionOk="0" h="3058" w="1721">
                  <a:moveTo>
                    <a:pt x="924" y="402"/>
                  </a:moveTo>
                  <a:cubicBezTo>
                    <a:pt x="666" y="1095"/>
                    <a:pt x="408" y="1785"/>
                    <a:pt x="150" y="2476"/>
                  </a:cubicBezTo>
                  <a:cubicBezTo>
                    <a:pt x="1" y="2880"/>
                    <a:pt x="648" y="3057"/>
                    <a:pt x="797" y="2653"/>
                  </a:cubicBezTo>
                  <a:cubicBezTo>
                    <a:pt x="1055" y="1963"/>
                    <a:pt x="1313" y="1272"/>
                    <a:pt x="1571" y="582"/>
                  </a:cubicBezTo>
                  <a:cubicBezTo>
                    <a:pt x="1721" y="175"/>
                    <a:pt x="1074" y="1"/>
                    <a:pt x="924" y="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a:off x="2025925" y="4258775"/>
              <a:ext cx="71025" cy="80400"/>
            </a:xfrm>
            <a:custGeom>
              <a:rect b="b" l="l" r="r" t="t"/>
              <a:pathLst>
                <a:path extrusionOk="0" h="3216" w="2841">
                  <a:moveTo>
                    <a:pt x="2514" y="2463"/>
                  </a:moveTo>
                  <a:cubicBezTo>
                    <a:pt x="1817" y="1866"/>
                    <a:pt x="1245" y="1173"/>
                    <a:pt x="794" y="376"/>
                  </a:cubicBezTo>
                  <a:cubicBezTo>
                    <a:pt x="582" y="0"/>
                    <a:pt x="1" y="339"/>
                    <a:pt x="215" y="715"/>
                  </a:cubicBezTo>
                  <a:cubicBezTo>
                    <a:pt x="691" y="1558"/>
                    <a:pt x="1304" y="2304"/>
                    <a:pt x="2038" y="2936"/>
                  </a:cubicBezTo>
                  <a:cubicBezTo>
                    <a:pt x="2364" y="3216"/>
                    <a:pt x="2840" y="2743"/>
                    <a:pt x="2514" y="24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a:off x="1223175" y="3854600"/>
              <a:ext cx="1113525" cy="393850"/>
            </a:xfrm>
            <a:custGeom>
              <a:rect b="b" l="l" r="r" t="t"/>
              <a:pathLst>
                <a:path extrusionOk="0" h="15754" w="44541">
                  <a:moveTo>
                    <a:pt x="44002" y="12918"/>
                  </a:moveTo>
                  <a:cubicBezTo>
                    <a:pt x="43262" y="14830"/>
                    <a:pt x="40669" y="14917"/>
                    <a:pt x="38958" y="15073"/>
                  </a:cubicBezTo>
                  <a:cubicBezTo>
                    <a:pt x="33218" y="15598"/>
                    <a:pt x="27450" y="15754"/>
                    <a:pt x="21684" y="15713"/>
                  </a:cubicBezTo>
                  <a:cubicBezTo>
                    <a:pt x="15913" y="15673"/>
                    <a:pt x="10144" y="15433"/>
                    <a:pt x="4379" y="15175"/>
                  </a:cubicBezTo>
                  <a:cubicBezTo>
                    <a:pt x="3614" y="15141"/>
                    <a:pt x="2849" y="15116"/>
                    <a:pt x="2084" y="15069"/>
                  </a:cubicBezTo>
                  <a:cubicBezTo>
                    <a:pt x="1633" y="15045"/>
                    <a:pt x="1167" y="14995"/>
                    <a:pt x="784" y="14737"/>
                  </a:cubicBezTo>
                  <a:cubicBezTo>
                    <a:pt x="100" y="14273"/>
                    <a:pt x="1" y="13490"/>
                    <a:pt x="224" y="12607"/>
                  </a:cubicBezTo>
                  <a:cubicBezTo>
                    <a:pt x="451" y="11720"/>
                    <a:pt x="1005" y="10731"/>
                    <a:pt x="1636" y="9867"/>
                  </a:cubicBezTo>
                  <a:cubicBezTo>
                    <a:pt x="2386" y="8838"/>
                    <a:pt x="3241" y="7983"/>
                    <a:pt x="3769" y="7675"/>
                  </a:cubicBezTo>
                  <a:cubicBezTo>
                    <a:pt x="4538" y="7233"/>
                    <a:pt x="5439" y="7093"/>
                    <a:pt x="6316" y="6991"/>
                  </a:cubicBezTo>
                  <a:cubicBezTo>
                    <a:pt x="12452" y="6272"/>
                    <a:pt x="18655" y="6885"/>
                    <a:pt x="24831" y="6925"/>
                  </a:cubicBezTo>
                  <a:cubicBezTo>
                    <a:pt x="25761" y="6931"/>
                    <a:pt x="26831" y="6860"/>
                    <a:pt x="27390" y="6117"/>
                  </a:cubicBezTo>
                  <a:cubicBezTo>
                    <a:pt x="25742" y="4904"/>
                    <a:pt x="24023" y="3797"/>
                    <a:pt x="22238" y="2796"/>
                  </a:cubicBezTo>
                  <a:cubicBezTo>
                    <a:pt x="19971" y="1524"/>
                    <a:pt x="21675" y="594"/>
                    <a:pt x="23367" y="339"/>
                  </a:cubicBezTo>
                  <a:cubicBezTo>
                    <a:pt x="25633" y="0"/>
                    <a:pt x="27804" y="600"/>
                    <a:pt x="29894" y="1458"/>
                  </a:cubicBezTo>
                  <a:cubicBezTo>
                    <a:pt x="32789" y="2643"/>
                    <a:pt x="35619" y="4145"/>
                    <a:pt x="38181" y="5967"/>
                  </a:cubicBezTo>
                  <a:cubicBezTo>
                    <a:pt x="38582" y="6250"/>
                    <a:pt x="38974" y="6543"/>
                    <a:pt x="39360" y="6841"/>
                  </a:cubicBezTo>
                  <a:cubicBezTo>
                    <a:pt x="40174" y="7476"/>
                    <a:pt x="41505" y="8284"/>
                    <a:pt x="42559" y="9245"/>
                  </a:cubicBezTo>
                  <a:cubicBezTo>
                    <a:pt x="43713" y="10299"/>
                    <a:pt x="44540" y="11534"/>
                    <a:pt x="44002" y="1291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a:off x="1722425" y="3854500"/>
              <a:ext cx="312950" cy="158250"/>
            </a:xfrm>
            <a:custGeom>
              <a:rect b="b" l="l" r="r" t="t"/>
              <a:pathLst>
                <a:path extrusionOk="0" h="6330" w="12518">
                  <a:moveTo>
                    <a:pt x="2265" y="2800"/>
                  </a:moveTo>
                  <a:cubicBezTo>
                    <a:pt x="4053" y="3801"/>
                    <a:pt x="5772" y="4908"/>
                    <a:pt x="7420" y="6121"/>
                  </a:cubicBezTo>
                  <a:cubicBezTo>
                    <a:pt x="7361" y="6198"/>
                    <a:pt x="7299" y="6264"/>
                    <a:pt x="7231" y="6329"/>
                  </a:cubicBezTo>
                  <a:cubicBezTo>
                    <a:pt x="7358" y="6307"/>
                    <a:pt x="7489" y="6295"/>
                    <a:pt x="7619" y="6292"/>
                  </a:cubicBezTo>
                  <a:cubicBezTo>
                    <a:pt x="7797" y="6289"/>
                    <a:pt x="7974" y="6279"/>
                    <a:pt x="8151" y="6270"/>
                  </a:cubicBezTo>
                  <a:cubicBezTo>
                    <a:pt x="8400" y="6205"/>
                    <a:pt x="8652" y="6158"/>
                    <a:pt x="8898" y="6080"/>
                  </a:cubicBezTo>
                  <a:cubicBezTo>
                    <a:pt x="9025" y="6040"/>
                    <a:pt x="9149" y="5996"/>
                    <a:pt x="9274" y="5950"/>
                  </a:cubicBezTo>
                  <a:cubicBezTo>
                    <a:pt x="9460" y="5776"/>
                    <a:pt x="9914" y="5648"/>
                    <a:pt x="10138" y="5542"/>
                  </a:cubicBezTo>
                  <a:cubicBezTo>
                    <a:pt x="10589" y="5328"/>
                    <a:pt x="11037" y="5116"/>
                    <a:pt x="11460" y="4849"/>
                  </a:cubicBezTo>
                  <a:cubicBezTo>
                    <a:pt x="11522" y="4812"/>
                    <a:pt x="11581" y="4768"/>
                    <a:pt x="11640" y="4725"/>
                  </a:cubicBezTo>
                  <a:cubicBezTo>
                    <a:pt x="11699" y="4672"/>
                    <a:pt x="11755" y="4619"/>
                    <a:pt x="11811" y="4563"/>
                  </a:cubicBezTo>
                  <a:cubicBezTo>
                    <a:pt x="11839" y="4529"/>
                    <a:pt x="11880" y="4485"/>
                    <a:pt x="11929" y="4426"/>
                  </a:cubicBezTo>
                  <a:cubicBezTo>
                    <a:pt x="12004" y="4302"/>
                    <a:pt x="12073" y="4174"/>
                    <a:pt x="12141" y="4047"/>
                  </a:cubicBezTo>
                  <a:cubicBezTo>
                    <a:pt x="12160" y="4000"/>
                    <a:pt x="12175" y="3950"/>
                    <a:pt x="12194" y="3900"/>
                  </a:cubicBezTo>
                  <a:cubicBezTo>
                    <a:pt x="12259" y="3698"/>
                    <a:pt x="12318" y="3493"/>
                    <a:pt x="12371" y="3285"/>
                  </a:cubicBezTo>
                  <a:cubicBezTo>
                    <a:pt x="12427" y="3064"/>
                    <a:pt x="12474" y="2843"/>
                    <a:pt x="12517" y="2619"/>
                  </a:cubicBezTo>
                  <a:cubicBezTo>
                    <a:pt x="11662" y="2206"/>
                    <a:pt x="10794" y="1817"/>
                    <a:pt x="9924" y="1459"/>
                  </a:cubicBezTo>
                  <a:cubicBezTo>
                    <a:pt x="7834" y="604"/>
                    <a:pt x="5663" y="1"/>
                    <a:pt x="3397" y="343"/>
                  </a:cubicBezTo>
                  <a:cubicBezTo>
                    <a:pt x="1705" y="598"/>
                    <a:pt x="1" y="1528"/>
                    <a:pt x="2265" y="280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1989775" y="4189575"/>
              <a:ext cx="81125" cy="81100"/>
            </a:xfrm>
            <a:custGeom>
              <a:rect b="b" l="l" r="r" t="t"/>
              <a:pathLst>
                <a:path extrusionOk="0" h="3244" w="3245">
                  <a:moveTo>
                    <a:pt x="1621" y="1"/>
                  </a:moveTo>
                  <a:cubicBezTo>
                    <a:pt x="747" y="1"/>
                    <a:pt x="1" y="744"/>
                    <a:pt x="1" y="1621"/>
                  </a:cubicBezTo>
                  <a:cubicBezTo>
                    <a:pt x="1" y="2501"/>
                    <a:pt x="741" y="3244"/>
                    <a:pt x="1621" y="3244"/>
                  </a:cubicBezTo>
                  <a:cubicBezTo>
                    <a:pt x="2498" y="3244"/>
                    <a:pt x="3244" y="2498"/>
                    <a:pt x="3244" y="1621"/>
                  </a:cubicBezTo>
                  <a:cubicBezTo>
                    <a:pt x="3244" y="741"/>
                    <a:pt x="2501" y="1"/>
                    <a:pt x="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0"/>
            <p:cNvSpPr/>
            <p:nvPr/>
          </p:nvSpPr>
          <p:spPr>
            <a:xfrm>
              <a:off x="1233750" y="4208775"/>
              <a:ext cx="1076825" cy="160250"/>
            </a:xfrm>
            <a:custGeom>
              <a:rect b="b" l="l" r="r" t="t"/>
              <a:pathLst>
                <a:path extrusionOk="0" h="6410" w="43073">
                  <a:moveTo>
                    <a:pt x="42976" y="1052"/>
                  </a:moveTo>
                  <a:cubicBezTo>
                    <a:pt x="42923" y="290"/>
                    <a:pt x="41707" y="1"/>
                    <a:pt x="41549" y="859"/>
                  </a:cubicBezTo>
                  <a:cubicBezTo>
                    <a:pt x="41092" y="3350"/>
                    <a:pt x="38047" y="3536"/>
                    <a:pt x="36035" y="3645"/>
                  </a:cubicBezTo>
                  <a:cubicBezTo>
                    <a:pt x="33240" y="3798"/>
                    <a:pt x="30447" y="3928"/>
                    <a:pt x="27652" y="4018"/>
                  </a:cubicBezTo>
                  <a:cubicBezTo>
                    <a:pt x="22138" y="4196"/>
                    <a:pt x="16615" y="4214"/>
                    <a:pt x="11105" y="3913"/>
                  </a:cubicBezTo>
                  <a:cubicBezTo>
                    <a:pt x="9261" y="3810"/>
                    <a:pt x="7423" y="3673"/>
                    <a:pt x="5585" y="3496"/>
                  </a:cubicBezTo>
                  <a:cubicBezTo>
                    <a:pt x="4665" y="3406"/>
                    <a:pt x="1030" y="2905"/>
                    <a:pt x="137" y="3854"/>
                  </a:cubicBezTo>
                  <a:cubicBezTo>
                    <a:pt x="0" y="4000"/>
                    <a:pt x="53" y="4239"/>
                    <a:pt x="53" y="4438"/>
                  </a:cubicBezTo>
                  <a:cubicBezTo>
                    <a:pt x="56" y="4507"/>
                    <a:pt x="56" y="4581"/>
                    <a:pt x="88" y="4643"/>
                  </a:cubicBezTo>
                  <a:cubicBezTo>
                    <a:pt x="109" y="4693"/>
                    <a:pt x="150" y="4730"/>
                    <a:pt x="190" y="4768"/>
                  </a:cubicBezTo>
                  <a:cubicBezTo>
                    <a:pt x="1129" y="5610"/>
                    <a:pt x="2924" y="5374"/>
                    <a:pt x="4087" y="5449"/>
                  </a:cubicBezTo>
                  <a:cubicBezTo>
                    <a:pt x="5635" y="5545"/>
                    <a:pt x="7181" y="5642"/>
                    <a:pt x="8729" y="5735"/>
                  </a:cubicBezTo>
                  <a:cubicBezTo>
                    <a:pt x="11823" y="5918"/>
                    <a:pt x="14921" y="6080"/>
                    <a:pt x="18018" y="6198"/>
                  </a:cubicBezTo>
                  <a:cubicBezTo>
                    <a:pt x="18515" y="6220"/>
                    <a:pt x="19010" y="6236"/>
                    <a:pt x="19507" y="6254"/>
                  </a:cubicBezTo>
                  <a:cubicBezTo>
                    <a:pt x="22546" y="6354"/>
                    <a:pt x="25584" y="6410"/>
                    <a:pt x="28625" y="6394"/>
                  </a:cubicBezTo>
                  <a:cubicBezTo>
                    <a:pt x="30180" y="6385"/>
                    <a:pt x="31738" y="6360"/>
                    <a:pt x="33292" y="6310"/>
                  </a:cubicBezTo>
                  <a:cubicBezTo>
                    <a:pt x="34692" y="6270"/>
                    <a:pt x="36107" y="6254"/>
                    <a:pt x="37497" y="6077"/>
                  </a:cubicBezTo>
                  <a:cubicBezTo>
                    <a:pt x="38921" y="5893"/>
                    <a:pt x="40308" y="5483"/>
                    <a:pt x="41412" y="4528"/>
                  </a:cubicBezTo>
                  <a:cubicBezTo>
                    <a:pt x="42410" y="3667"/>
                    <a:pt x="43072" y="2386"/>
                    <a:pt x="42976"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0"/>
            <p:cNvSpPr/>
            <p:nvPr/>
          </p:nvSpPr>
          <p:spPr>
            <a:xfrm>
              <a:off x="2005800" y="4205600"/>
              <a:ext cx="49000" cy="49000"/>
            </a:xfrm>
            <a:custGeom>
              <a:rect b="b" l="l" r="r" t="t"/>
              <a:pathLst>
                <a:path extrusionOk="0" h="1960" w="1960">
                  <a:moveTo>
                    <a:pt x="980" y="0"/>
                  </a:moveTo>
                  <a:cubicBezTo>
                    <a:pt x="451" y="0"/>
                    <a:pt x="1" y="451"/>
                    <a:pt x="1" y="980"/>
                  </a:cubicBezTo>
                  <a:cubicBezTo>
                    <a:pt x="1" y="1511"/>
                    <a:pt x="448" y="1959"/>
                    <a:pt x="980" y="1959"/>
                  </a:cubicBezTo>
                  <a:cubicBezTo>
                    <a:pt x="1512" y="1959"/>
                    <a:pt x="1960" y="1511"/>
                    <a:pt x="1960" y="980"/>
                  </a:cubicBezTo>
                  <a:cubicBezTo>
                    <a:pt x="1960" y="448"/>
                    <a:pt x="1512" y="0"/>
                    <a:pt x="980" y="0"/>
                  </a:cubicBezTo>
                  <a:close/>
                </a:path>
              </a:pathLst>
            </a:custGeom>
            <a:solidFill>
              <a:srgbClr val="C2A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a:off x="1228775" y="4003775"/>
              <a:ext cx="1058400" cy="175250"/>
            </a:xfrm>
            <a:custGeom>
              <a:rect b="b" l="l" r="r" t="t"/>
              <a:pathLst>
                <a:path extrusionOk="0" h="7010" w="42336">
                  <a:moveTo>
                    <a:pt x="42335" y="3278"/>
                  </a:moveTo>
                  <a:cubicBezTo>
                    <a:pt x="41710" y="4096"/>
                    <a:pt x="40684" y="4656"/>
                    <a:pt x="39701" y="4911"/>
                  </a:cubicBezTo>
                  <a:cubicBezTo>
                    <a:pt x="37960" y="5365"/>
                    <a:pt x="36110" y="5529"/>
                    <a:pt x="34325" y="5760"/>
                  </a:cubicBezTo>
                  <a:cubicBezTo>
                    <a:pt x="32450" y="6002"/>
                    <a:pt x="30565" y="6201"/>
                    <a:pt x="28681" y="6363"/>
                  </a:cubicBezTo>
                  <a:cubicBezTo>
                    <a:pt x="24906" y="6683"/>
                    <a:pt x="21121" y="6851"/>
                    <a:pt x="17334" y="6913"/>
                  </a:cubicBezTo>
                  <a:cubicBezTo>
                    <a:pt x="11553" y="7010"/>
                    <a:pt x="5775" y="6864"/>
                    <a:pt x="0" y="6640"/>
                  </a:cubicBezTo>
                  <a:cubicBezTo>
                    <a:pt x="227" y="5753"/>
                    <a:pt x="781" y="4764"/>
                    <a:pt x="1412" y="3900"/>
                  </a:cubicBezTo>
                  <a:cubicBezTo>
                    <a:pt x="3346" y="3906"/>
                    <a:pt x="5284" y="3888"/>
                    <a:pt x="7218" y="3844"/>
                  </a:cubicBezTo>
                  <a:cubicBezTo>
                    <a:pt x="12862" y="3710"/>
                    <a:pt x="18497" y="3356"/>
                    <a:pt x="24113" y="2781"/>
                  </a:cubicBezTo>
                  <a:cubicBezTo>
                    <a:pt x="26887" y="2498"/>
                    <a:pt x="29657" y="2162"/>
                    <a:pt x="32416" y="1767"/>
                  </a:cubicBezTo>
                  <a:cubicBezTo>
                    <a:pt x="33712" y="1580"/>
                    <a:pt x="35068" y="1468"/>
                    <a:pt x="36328" y="1104"/>
                  </a:cubicBezTo>
                  <a:cubicBezTo>
                    <a:pt x="36921" y="933"/>
                    <a:pt x="37634" y="557"/>
                    <a:pt x="37957" y="0"/>
                  </a:cubicBezTo>
                  <a:cubicBezTo>
                    <a:pt x="38358" y="283"/>
                    <a:pt x="38750" y="576"/>
                    <a:pt x="39139" y="874"/>
                  </a:cubicBezTo>
                  <a:cubicBezTo>
                    <a:pt x="39950" y="1509"/>
                    <a:pt x="41281" y="2317"/>
                    <a:pt x="42335" y="32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a:off x="1098250" y="4208550"/>
              <a:ext cx="14550" cy="30500"/>
            </a:xfrm>
            <a:custGeom>
              <a:rect b="b" l="l" r="r" t="t"/>
              <a:pathLst>
                <a:path extrusionOk="0" h="1220" w="582">
                  <a:moveTo>
                    <a:pt x="143" y="25"/>
                  </a:moveTo>
                  <a:cubicBezTo>
                    <a:pt x="125" y="268"/>
                    <a:pt x="78" y="498"/>
                    <a:pt x="0" y="716"/>
                  </a:cubicBezTo>
                  <a:cubicBezTo>
                    <a:pt x="7" y="775"/>
                    <a:pt x="10" y="831"/>
                    <a:pt x="19" y="887"/>
                  </a:cubicBezTo>
                  <a:cubicBezTo>
                    <a:pt x="31" y="999"/>
                    <a:pt x="50" y="1107"/>
                    <a:pt x="69" y="1216"/>
                  </a:cubicBezTo>
                  <a:cubicBezTo>
                    <a:pt x="72" y="1219"/>
                    <a:pt x="75" y="1219"/>
                    <a:pt x="78" y="1219"/>
                  </a:cubicBezTo>
                  <a:cubicBezTo>
                    <a:pt x="582" y="538"/>
                    <a:pt x="339" y="0"/>
                    <a:pt x="143" y="25"/>
                  </a:cubicBezTo>
                  <a:close/>
                </a:path>
              </a:pathLst>
            </a:custGeom>
            <a:solidFill>
              <a:srgbClr val="9FB4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a:off x="989400" y="4269100"/>
              <a:ext cx="509850" cy="152550"/>
            </a:xfrm>
            <a:custGeom>
              <a:rect b="b" l="l" r="r" t="t"/>
              <a:pathLst>
                <a:path extrusionOk="0" h="6102" w="20394">
                  <a:moveTo>
                    <a:pt x="19794" y="13"/>
                  </a:moveTo>
                  <a:cubicBezTo>
                    <a:pt x="19629" y="1"/>
                    <a:pt x="19191" y="122"/>
                    <a:pt x="19072" y="128"/>
                  </a:cubicBezTo>
                  <a:cubicBezTo>
                    <a:pt x="18771" y="144"/>
                    <a:pt x="18466" y="131"/>
                    <a:pt x="18164" y="141"/>
                  </a:cubicBezTo>
                  <a:cubicBezTo>
                    <a:pt x="17583" y="156"/>
                    <a:pt x="17001" y="162"/>
                    <a:pt x="16423" y="159"/>
                  </a:cubicBezTo>
                  <a:cubicBezTo>
                    <a:pt x="15686" y="153"/>
                    <a:pt x="14902" y="44"/>
                    <a:pt x="14175" y="122"/>
                  </a:cubicBezTo>
                  <a:cubicBezTo>
                    <a:pt x="13413" y="203"/>
                    <a:pt x="12620" y="439"/>
                    <a:pt x="11889" y="669"/>
                  </a:cubicBezTo>
                  <a:cubicBezTo>
                    <a:pt x="11556" y="775"/>
                    <a:pt x="11224" y="893"/>
                    <a:pt x="10888" y="993"/>
                  </a:cubicBezTo>
                  <a:cubicBezTo>
                    <a:pt x="10023" y="1254"/>
                    <a:pt x="9128" y="1409"/>
                    <a:pt x="8226" y="1459"/>
                  </a:cubicBezTo>
                  <a:cubicBezTo>
                    <a:pt x="7815" y="1481"/>
                    <a:pt x="7402" y="1484"/>
                    <a:pt x="6998" y="1552"/>
                  </a:cubicBezTo>
                  <a:cubicBezTo>
                    <a:pt x="6410" y="1655"/>
                    <a:pt x="5850" y="1904"/>
                    <a:pt x="5256" y="1954"/>
                  </a:cubicBezTo>
                  <a:cubicBezTo>
                    <a:pt x="4839" y="1985"/>
                    <a:pt x="4420" y="1919"/>
                    <a:pt x="4003" y="1963"/>
                  </a:cubicBezTo>
                  <a:cubicBezTo>
                    <a:pt x="3767" y="1991"/>
                    <a:pt x="3530" y="2050"/>
                    <a:pt x="3291" y="2025"/>
                  </a:cubicBezTo>
                  <a:cubicBezTo>
                    <a:pt x="2827" y="1972"/>
                    <a:pt x="2473" y="1599"/>
                    <a:pt x="2184" y="1232"/>
                  </a:cubicBezTo>
                  <a:cubicBezTo>
                    <a:pt x="1891" y="868"/>
                    <a:pt x="1596" y="467"/>
                    <a:pt x="1158" y="312"/>
                  </a:cubicBezTo>
                  <a:cubicBezTo>
                    <a:pt x="1077" y="284"/>
                    <a:pt x="968" y="274"/>
                    <a:pt x="931" y="349"/>
                  </a:cubicBezTo>
                  <a:cubicBezTo>
                    <a:pt x="912" y="383"/>
                    <a:pt x="918" y="427"/>
                    <a:pt x="924" y="467"/>
                  </a:cubicBezTo>
                  <a:cubicBezTo>
                    <a:pt x="1061" y="1270"/>
                    <a:pt x="1360" y="2000"/>
                    <a:pt x="1752" y="2706"/>
                  </a:cubicBezTo>
                  <a:cubicBezTo>
                    <a:pt x="1493" y="2492"/>
                    <a:pt x="1173" y="2516"/>
                    <a:pt x="934" y="2252"/>
                  </a:cubicBezTo>
                  <a:cubicBezTo>
                    <a:pt x="868" y="2178"/>
                    <a:pt x="809" y="2094"/>
                    <a:pt x="725" y="2044"/>
                  </a:cubicBezTo>
                  <a:cubicBezTo>
                    <a:pt x="610" y="1979"/>
                    <a:pt x="455" y="1991"/>
                    <a:pt x="349" y="2075"/>
                  </a:cubicBezTo>
                  <a:cubicBezTo>
                    <a:pt x="1" y="2358"/>
                    <a:pt x="374" y="3086"/>
                    <a:pt x="548" y="3362"/>
                  </a:cubicBezTo>
                  <a:cubicBezTo>
                    <a:pt x="772" y="3714"/>
                    <a:pt x="993" y="4118"/>
                    <a:pt x="1086" y="4525"/>
                  </a:cubicBezTo>
                  <a:cubicBezTo>
                    <a:pt x="1139" y="4759"/>
                    <a:pt x="1154" y="5014"/>
                    <a:pt x="1388" y="5144"/>
                  </a:cubicBezTo>
                  <a:cubicBezTo>
                    <a:pt x="1658" y="5293"/>
                    <a:pt x="1748" y="5116"/>
                    <a:pt x="2000" y="5001"/>
                  </a:cubicBezTo>
                  <a:cubicBezTo>
                    <a:pt x="2582" y="4734"/>
                    <a:pt x="3269" y="4908"/>
                    <a:pt x="3863" y="5048"/>
                  </a:cubicBezTo>
                  <a:cubicBezTo>
                    <a:pt x="5430" y="5421"/>
                    <a:pt x="6985" y="5533"/>
                    <a:pt x="8577" y="5685"/>
                  </a:cubicBezTo>
                  <a:cubicBezTo>
                    <a:pt x="9557" y="5779"/>
                    <a:pt x="10533" y="5890"/>
                    <a:pt x="11507" y="5978"/>
                  </a:cubicBezTo>
                  <a:cubicBezTo>
                    <a:pt x="12707" y="6086"/>
                    <a:pt x="13913" y="6102"/>
                    <a:pt x="15117" y="6049"/>
                  </a:cubicBezTo>
                  <a:cubicBezTo>
                    <a:pt x="15487" y="6034"/>
                    <a:pt x="15869" y="6061"/>
                    <a:pt x="16221" y="5940"/>
                  </a:cubicBezTo>
                  <a:cubicBezTo>
                    <a:pt x="16597" y="5813"/>
                    <a:pt x="16986" y="5772"/>
                    <a:pt x="17381" y="5710"/>
                  </a:cubicBezTo>
                  <a:cubicBezTo>
                    <a:pt x="18304" y="5561"/>
                    <a:pt x="19225" y="5396"/>
                    <a:pt x="20142" y="5219"/>
                  </a:cubicBezTo>
                  <a:cubicBezTo>
                    <a:pt x="20363" y="5175"/>
                    <a:pt x="20394" y="5107"/>
                    <a:pt x="20378" y="4923"/>
                  </a:cubicBezTo>
                  <a:cubicBezTo>
                    <a:pt x="20366" y="4752"/>
                    <a:pt x="20313" y="4556"/>
                    <a:pt x="20304" y="4373"/>
                  </a:cubicBezTo>
                  <a:cubicBezTo>
                    <a:pt x="20285" y="4074"/>
                    <a:pt x="20254" y="3773"/>
                    <a:pt x="20242" y="3474"/>
                  </a:cubicBezTo>
                  <a:cubicBezTo>
                    <a:pt x="20217" y="2855"/>
                    <a:pt x="20173" y="2240"/>
                    <a:pt x="20099" y="1624"/>
                  </a:cubicBezTo>
                  <a:cubicBezTo>
                    <a:pt x="20061" y="1319"/>
                    <a:pt x="20018" y="1015"/>
                    <a:pt x="19962" y="710"/>
                  </a:cubicBezTo>
                  <a:cubicBezTo>
                    <a:pt x="19943" y="604"/>
                    <a:pt x="19924" y="88"/>
                    <a:pt x="19844" y="29"/>
                  </a:cubicBezTo>
                  <a:cubicBezTo>
                    <a:pt x="19831" y="19"/>
                    <a:pt x="19816" y="16"/>
                    <a:pt x="19794" y="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992600" y="4275950"/>
              <a:ext cx="126575" cy="125800"/>
            </a:xfrm>
            <a:custGeom>
              <a:rect b="b" l="l" r="r" t="t"/>
              <a:pathLst>
                <a:path extrusionOk="0" h="5032" w="5063">
                  <a:moveTo>
                    <a:pt x="4994" y="4842"/>
                  </a:moveTo>
                  <a:cubicBezTo>
                    <a:pt x="4547" y="3816"/>
                    <a:pt x="4089" y="2780"/>
                    <a:pt x="4043" y="1677"/>
                  </a:cubicBezTo>
                  <a:cubicBezTo>
                    <a:pt x="3987" y="1680"/>
                    <a:pt x="3931" y="1683"/>
                    <a:pt x="3875" y="1689"/>
                  </a:cubicBezTo>
                  <a:cubicBezTo>
                    <a:pt x="3639" y="1717"/>
                    <a:pt x="3402" y="1776"/>
                    <a:pt x="3163" y="1751"/>
                  </a:cubicBezTo>
                  <a:cubicBezTo>
                    <a:pt x="2699" y="1698"/>
                    <a:pt x="2345" y="1325"/>
                    <a:pt x="2056" y="958"/>
                  </a:cubicBezTo>
                  <a:cubicBezTo>
                    <a:pt x="1763" y="594"/>
                    <a:pt x="1468" y="193"/>
                    <a:pt x="1030" y="38"/>
                  </a:cubicBezTo>
                  <a:cubicBezTo>
                    <a:pt x="949" y="10"/>
                    <a:pt x="840" y="0"/>
                    <a:pt x="803" y="75"/>
                  </a:cubicBezTo>
                  <a:cubicBezTo>
                    <a:pt x="784" y="109"/>
                    <a:pt x="790" y="153"/>
                    <a:pt x="796" y="193"/>
                  </a:cubicBezTo>
                  <a:cubicBezTo>
                    <a:pt x="933" y="996"/>
                    <a:pt x="1232" y="1726"/>
                    <a:pt x="1624" y="2432"/>
                  </a:cubicBezTo>
                  <a:cubicBezTo>
                    <a:pt x="1365" y="2218"/>
                    <a:pt x="1045" y="2242"/>
                    <a:pt x="806" y="1978"/>
                  </a:cubicBezTo>
                  <a:cubicBezTo>
                    <a:pt x="740" y="1904"/>
                    <a:pt x="681" y="1820"/>
                    <a:pt x="597" y="1770"/>
                  </a:cubicBezTo>
                  <a:cubicBezTo>
                    <a:pt x="482" y="1705"/>
                    <a:pt x="327" y="1717"/>
                    <a:pt x="221" y="1801"/>
                  </a:cubicBezTo>
                  <a:cubicBezTo>
                    <a:pt x="0" y="1978"/>
                    <a:pt x="69" y="2336"/>
                    <a:pt x="193" y="2647"/>
                  </a:cubicBezTo>
                  <a:cubicBezTo>
                    <a:pt x="193" y="2634"/>
                    <a:pt x="190" y="2622"/>
                    <a:pt x="190" y="2606"/>
                  </a:cubicBezTo>
                  <a:cubicBezTo>
                    <a:pt x="193" y="2628"/>
                    <a:pt x="199" y="2647"/>
                    <a:pt x="202" y="2665"/>
                  </a:cubicBezTo>
                  <a:cubicBezTo>
                    <a:pt x="271" y="2836"/>
                    <a:pt x="358" y="2992"/>
                    <a:pt x="420" y="3088"/>
                  </a:cubicBezTo>
                  <a:cubicBezTo>
                    <a:pt x="644" y="3440"/>
                    <a:pt x="865" y="3844"/>
                    <a:pt x="958" y="4251"/>
                  </a:cubicBezTo>
                  <a:cubicBezTo>
                    <a:pt x="1011" y="4485"/>
                    <a:pt x="1026" y="4740"/>
                    <a:pt x="1260" y="4870"/>
                  </a:cubicBezTo>
                  <a:cubicBezTo>
                    <a:pt x="1530" y="5019"/>
                    <a:pt x="1620" y="4842"/>
                    <a:pt x="1872" y="4727"/>
                  </a:cubicBezTo>
                  <a:cubicBezTo>
                    <a:pt x="2454" y="4460"/>
                    <a:pt x="3141" y="4634"/>
                    <a:pt x="3735" y="4774"/>
                  </a:cubicBezTo>
                  <a:cubicBezTo>
                    <a:pt x="4177" y="4879"/>
                    <a:pt x="4621" y="4963"/>
                    <a:pt x="5063" y="5032"/>
                  </a:cubicBezTo>
                  <a:cubicBezTo>
                    <a:pt x="5041" y="4970"/>
                    <a:pt x="5016" y="4907"/>
                    <a:pt x="4994" y="4842"/>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1027725" y="4292750"/>
              <a:ext cx="418675" cy="77300"/>
            </a:xfrm>
            <a:custGeom>
              <a:rect b="b" l="l" r="r" t="t"/>
              <a:pathLst>
                <a:path extrusionOk="0" h="3092" w="16747">
                  <a:moveTo>
                    <a:pt x="88" y="1515"/>
                  </a:moveTo>
                  <a:cubicBezTo>
                    <a:pt x="747" y="1769"/>
                    <a:pt x="1465" y="1769"/>
                    <a:pt x="2174" y="1717"/>
                  </a:cubicBezTo>
                  <a:cubicBezTo>
                    <a:pt x="3300" y="1633"/>
                    <a:pt x="4389" y="1577"/>
                    <a:pt x="5517" y="1667"/>
                  </a:cubicBezTo>
                  <a:cubicBezTo>
                    <a:pt x="6674" y="1763"/>
                    <a:pt x="7825" y="1888"/>
                    <a:pt x="8988" y="1894"/>
                  </a:cubicBezTo>
                  <a:cubicBezTo>
                    <a:pt x="10132" y="1903"/>
                    <a:pt x="11276" y="1832"/>
                    <a:pt x="12418" y="1720"/>
                  </a:cubicBezTo>
                  <a:cubicBezTo>
                    <a:pt x="13746" y="1589"/>
                    <a:pt x="15070" y="1403"/>
                    <a:pt x="16392" y="1216"/>
                  </a:cubicBezTo>
                  <a:cubicBezTo>
                    <a:pt x="16398" y="1219"/>
                    <a:pt x="16404" y="1219"/>
                    <a:pt x="16411" y="1219"/>
                  </a:cubicBezTo>
                  <a:cubicBezTo>
                    <a:pt x="16407" y="1225"/>
                    <a:pt x="16407" y="1235"/>
                    <a:pt x="16407" y="1244"/>
                  </a:cubicBezTo>
                  <a:cubicBezTo>
                    <a:pt x="16491" y="1822"/>
                    <a:pt x="16463" y="2398"/>
                    <a:pt x="16330" y="2970"/>
                  </a:cubicBezTo>
                  <a:cubicBezTo>
                    <a:pt x="16308" y="3044"/>
                    <a:pt x="16426" y="3091"/>
                    <a:pt x="16445" y="3010"/>
                  </a:cubicBezTo>
                  <a:cubicBezTo>
                    <a:pt x="16588" y="2419"/>
                    <a:pt x="16616" y="1825"/>
                    <a:pt x="16532" y="1222"/>
                  </a:cubicBezTo>
                  <a:cubicBezTo>
                    <a:pt x="16526" y="1185"/>
                    <a:pt x="16498" y="1169"/>
                    <a:pt x="16467" y="1172"/>
                  </a:cubicBezTo>
                  <a:cubicBezTo>
                    <a:pt x="16554" y="861"/>
                    <a:pt x="16638" y="551"/>
                    <a:pt x="16725" y="236"/>
                  </a:cubicBezTo>
                  <a:cubicBezTo>
                    <a:pt x="16746" y="162"/>
                    <a:pt x="16628" y="118"/>
                    <a:pt x="16606" y="196"/>
                  </a:cubicBezTo>
                  <a:cubicBezTo>
                    <a:pt x="16535" y="448"/>
                    <a:pt x="16467" y="703"/>
                    <a:pt x="16395" y="955"/>
                  </a:cubicBezTo>
                  <a:lnTo>
                    <a:pt x="16243" y="81"/>
                  </a:lnTo>
                  <a:cubicBezTo>
                    <a:pt x="16230" y="0"/>
                    <a:pt x="16106" y="22"/>
                    <a:pt x="16121" y="103"/>
                  </a:cubicBezTo>
                  <a:lnTo>
                    <a:pt x="16286" y="1051"/>
                  </a:lnTo>
                  <a:cubicBezTo>
                    <a:pt x="16289" y="1076"/>
                    <a:pt x="16308" y="1092"/>
                    <a:pt x="16327" y="1098"/>
                  </a:cubicBezTo>
                  <a:cubicBezTo>
                    <a:pt x="14075" y="1415"/>
                    <a:pt x="11814" y="1735"/>
                    <a:pt x="9538" y="1766"/>
                  </a:cubicBezTo>
                  <a:cubicBezTo>
                    <a:pt x="7349" y="1801"/>
                    <a:pt x="5166" y="1334"/>
                    <a:pt x="2977" y="1521"/>
                  </a:cubicBezTo>
                  <a:cubicBezTo>
                    <a:pt x="1991" y="1605"/>
                    <a:pt x="928" y="1766"/>
                    <a:pt x="1" y="1347"/>
                  </a:cubicBezTo>
                  <a:close/>
                </a:path>
              </a:pathLst>
            </a:custGeom>
            <a:solidFill>
              <a:srgbClr val="A5A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0"/>
            <p:cNvSpPr/>
            <p:nvPr/>
          </p:nvSpPr>
          <p:spPr>
            <a:xfrm>
              <a:off x="2008300" y="4376925"/>
              <a:ext cx="93775" cy="52350"/>
            </a:xfrm>
            <a:custGeom>
              <a:rect b="b" l="l" r="r" t="t"/>
              <a:pathLst>
                <a:path extrusionOk="0" h="2094" w="3751">
                  <a:moveTo>
                    <a:pt x="3722" y="697"/>
                  </a:moveTo>
                  <a:cubicBezTo>
                    <a:pt x="3707" y="822"/>
                    <a:pt x="3545" y="912"/>
                    <a:pt x="3380" y="984"/>
                  </a:cubicBezTo>
                  <a:cubicBezTo>
                    <a:pt x="3467" y="1117"/>
                    <a:pt x="3436" y="1332"/>
                    <a:pt x="3228" y="1419"/>
                  </a:cubicBezTo>
                  <a:cubicBezTo>
                    <a:pt x="3234" y="1559"/>
                    <a:pt x="3097" y="1742"/>
                    <a:pt x="2920" y="1804"/>
                  </a:cubicBezTo>
                  <a:cubicBezTo>
                    <a:pt x="2071" y="2094"/>
                    <a:pt x="911" y="1997"/>
                    <a:pt x="78" y="1801"/>
                  </a:cubicBezTo>
                  <a:cubicBezTo>
                    <a:pt x="16" y="1786"/>
                    <a:pt x="0" y="1721"/>
                    <a:pt x="16" y="1671"/>
                  </a:cubicBezTo>
                  <a:cubicBezTo>
                    <a:pt x="78" y="1450"/>
                    <a:pt x="183" y="458"/>
                    <a:pt x="563" y="399"/>
                  </a:cubicBezTo>
                  <a:cubicBezTo>
                    <a:pt x="578" y="374"/>
                    <a:pt x="603" y="355"/>
                    <a:pt x="641" y="346"/>
                  </a:cubicBezTo>
                  <a:cubicBezTo>
                    <a:pt x="1160" y="234"/>
                    <a:pt x="1682" y="122"/>
                    <a:pt x="2202" y="10"/>
                  </a:cubicBezTo>
                  <a:cubicBezTo>
                    <a:pt x="2245" y="1"/>
                    <a:pt x="2304" y="26"/>
                    <a:pt x="2320" y="66"/>
                  </a:cubicBezTo>
                  <a:cubicBezTo>
                    <a:pt x="2404" y="259"/>
                    <a:pt x="2279" y="278"/>
                    <a:pt x="2199" y="433"/>
                  </a:cubicBezTo>
                  <a:cubicBezTo>
                    <a:pt x="2158" y="511"/>
                    <a:pt x="1975" y="492"/>
                    <a:pt x="2167" y="589"/>
                  </a:cubicBezTo>
                  <a:cubicBezTo>
                    <a:pt x="2236" y="623"/>
                    <a:pt x="2575" y="551"/>
                    <a:pt x="2671" y="542"/>
                  </a:cubicBezTo>
                  <a:cubicBezTo>
                    <a:pt x="2898" y="520"/>
                    <a:pt x="3166" y="458"/>
                    <a:pt x="3393" y="474"/>
                  </a:cubicBezTo>
                  <a:cubicBezTo>
                    <a:pt x="3539" y="486"/>
                    <a:pt x="3750" y="514"/>
                    <a:pt x="3722" y="697"/>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a:off x="1461675" y="4257050"/>
              <a:ext cx="571600" cy="172000"/>
            </a:xfrm>
            <a:custGeom>
              <a:rect b="b" l="l" r="r" t="t"/>
              <a:pathLst>
                <a:path extrusionOk="0" h="6880" w="22864">
                  <a:moveTo>
                    <a:pt x="13450" y="6382"/>
                  </a:moveTo>
                  <a:cubicBezTo>
                    <a:pt x="11286" y="6348"/>
                    <a:pt x="9119" y="6519"/>
                    <a:pt x="6960" y="6267"/>
                  </a:cubicBezTo>
                  <a:cubicBezTo>
                    <a:pt x="5163" y="6058"/>
                    <a:pt x="567" y="6183"/>
                    <a:pt x="119" y="5956"/>
                  </a:cubicBezTo>
                  <a:cubicBezTo>
                    <a:pt x="60" y="5007"/>
                    <a:pt x="1" y="3823"/>
                    <a:pt x="17" y="2871"/>
                  </a:cubicBezTo>
                  <a:cubicBezTo>
                    <a:pt x="23" y="2395"/>
                    <a:pt x="41" y="1919"/>
                    <a:pt x="66" y="1444"/>
                  </a:cubicBezTo>
                  <a:cubicBezTo>
                    <a:pt x="76" y="1294"/>
                    <a:pt x="35" y="445"/>
                    <a:pt x="197" y="371"/>
                  </a:cubicBezTo>
                  <a:cubicBezTo>
                    <a:pt x="1002" y="1"/>
                    <a:pt x="4802" y="607"/>
                    <a:pt x="5934" y="464"/>
                  </a:cubicBezTo>
                  <a:cubicBezTo>
                    <a:pt x="7029" y="327"/>
                    <a:pt x="8139" y="287"/>
                    <a:pt x="9240" y="340"/>
                  </a:cubicBezTo>
                  <a:cubicBezTo>
                    <a:pt x="10076" y="383"/>
                    <a:pt x="11796" y="306"/>
                    <a:pt x="12474" y="865"/>
                  </a:cubicBezTo>
                  <a:cubicBezTo>
                    <a:pt x="12720" y="1067"/>
                    <a:pt x="12844" y="1515"/>
                    <a:pt x="13080" y="1770"/>
                  </a:cubicBezTo>
                  <a:cubicBezTo>
                    <a:pt x="13429" y="2143"/>
                    <a:pt x="13851" y="2454"/>
                    <a:pt x="14262" y="2750"/>
                  </a:cubicBezTo>
                  <a:cubicBezTo>
                    <a:pt x="16498" y="4370"/>
                    <a:pt x="19878" y="4867"/>
                    <a:pt x="22605" y="5091"/>
                  </a:cubicBezTo>
                  <a:cubicBezTo>
                    <a:pt x="22667" y="5094"/>
                    <a:pt x="22736" y="5101"/>
                    <a:pt x="22782" y="5141"/>
                  </a:cubicBezTo>
                  <a:cubicBezTo>
                    <a:pt x="22863" y="5209"/>
                    <a:pt x="22854" y="5334"/>
                    <a:pt x="22838" y="5436"/>
                  </a:cubicBezTo>
                  <a:cubicBezTo>
                    <a:pt x="22779" y="5810"/>
                    <a:pt x="22720" y="6186"/>
                    <a:pt x="22664" y="6559"/>
                  </a:cubicBezTo>
                  <a:cubicBezTo>
                    <a:pt x="19573" y="6879"/>
                    <a:pt x="16538" y="6435"/>
                    <a:pt x="13450" y="63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1068225" y="4257450"/>
              <a:ext cx="339700" cy="288050"/>
            </a:xfrm>
            <a:custGeom>
              <a:rect b="b" l="l" r="r" t="t"/>
              <a:pathLst>
                <a:path extrusionOk="0" h="11522" w="13588">
                  <a:moveTo>
                    <a:pt x="13030" y="8592"/>
                  </a:moveTo>
                  <a:cubicBezTo>
                    <a:pt x="12797" y="9074"/>
                    <a:pt x="12371" y="9192"/>
                    <a:pt x="11902" y="9410"/>
                  </a:cubicBezTo>
                  <a:cubicBezTo>
                    <a:pt x="10792" y="9920"/>
                    <a:pt x="9666" y="10411"/>
                    <a:pt x="8534" y="10875"/>
                  </a:cubicBezTo>
                  <a:cubicBezTo>
                    <a:pt x="8263" y="10987"/>
                    <a:pt x="7990" y="11096"/>
                    <a:pt x="7719" y="11204"/>
                  </a:cubicBezTo>
                  <a:cubicBezTo>
                    <a:pt x="7200" y="11410"/>
                    <a:pt x="5884" y="11522"/>
                    <a:pt x="5884" y="11522"/>
                  </a:cubicBezTo>
                  <a:lnTo>
                    <a:pt x="4600" y="9591"/>
                  </a:lnTo>
                  <a:cubicBezTo>
                    <a:pt x="4597" y="9587"/>
                    <a:pt x="4594" y="9584"/>
                    <a:pt x="4588" y="9581"/>
                  </a:cubicBezTo>
                  <a:cubicBezTo>
                    <a:pt x="4560" y="9563"/>
                    <a:pt x="4529" y="9541"/>
                    <a:pt x="4498" y="9522"/>
                  </a:cubicBezTo>
                  <a:lnTo>
                    <a:pt x="4485" y="9513"/>
                  </a:lnTo>
                  <a:cubicBezTo>
                    <a:pt x="4470" y="9503"/>
                    <a:pt x="4454" y="9491"/>
                    <a:pt x="4438" y="9482"/>
                  </a:cubicBezTo>
                  <a:cubicBezTo>
                    <a:pt x="4426" y="9475"/>
                    <a:pt x="4414" y="9466"/>
                    <a:pt x="4401" y="9460"/>
                  </a:cubicBezTo>
                  <a:cubicBezTo>
                    <a:pt x="4398" y="9469"/>
                    <a:pt x="4392" y="9475"/>
                    <a:pt x="4386" y="9482"/>
                  </a:cubicBezTo>
                  <a:cubicBezTo>
                    <a:pt x="4379" y="9494"/>
                    <a:pt x="4370" y="9503"/>
                    <a:pt x="4364" y="9516"/>
                  </a:cubicBezTo>
                  <a:cubicBezTo>
                    <a:pt x="4351" y="9528"/>
                    <a:pt x="4342" y="9541"/>
                    <a:pt x="4330" y="9553"/>
                  </a:cubicBezTo>
                  <a:cubicBezTo>
                    <a:pt x="4096" y="9824"/>
                    <a:pt x="3695" y="9920"/>
                    <a:pt x="3331" y="9855"/>
                  </a:cubicBezTo>
                  <a:cubicBezTo>
                    <a:pt x="3282" y="9846"/>
                    <a:pt x="3232" y="9833"/>
                    <a:pt x="3182" y="9818"/>
                  </a:cubicBezTo>
                  <a:cubicBezTo>
                    <a:pt x="3157" y="9808"/>
                    <a:pt x="3136" y="9799"/>
                    <a:pt x="3111" y="9790"/>
                  </a:cubicBezTo>
                  <a:cubicBezTo>
                    <a:pt x="2741" y="9646"/>
                    <a:pt x="2445" y="9364"/>
                    <a:pt x="2200" y="9046"/>
                  </a:cubicBezTo>
                  <a:cubicBezTo>
                    <a:pt x="2178" y="9021"/>
                    <a:pt x="2156" y="8993"/>
                    <a:pt x="2137" y="8965"/>
                  </a:cubicBezTo>
                  <a:cubicBezTo>
                    <a:pt x="2408" y="8897"/>
                    <a:pt x="2678" y="8832"/>
                    <a:pt x="2952" y="8776"/>
                  </a:cubicBezTo>
                  <a:cubicBezTo>
                    <a:pt x="2999" y="8763"/>
                    <a:pt x="3042" y="8757"/>
                    <a:pt x="3089" y="8748"/>
                  </a:cubicBezTo>
                  <a:cubicBezTo>
                    <a:pt x="3406" y="8682"/>
                    <a:pt x="3723" y="8627"/>
                    <a:pt x="4047" y="8583"/>
                  </a:cubicBezTo>
                  <a:cubicBezTo>
                    <a:pt x="3997" y="8530"/>
                    <a:pt x="3950" y="8477"/>
                    <a:pt x="3900" y="8431"/>
                  </a:cubicBezTo>
                  <a:cubicBezTo>
                    <a:pt x="3841" y="8368"/>
                    <a:pt x="3779" y="8309"/>
                    <a:pt x="3717" y="8247"/>
                  </a:cubicBezTo>
                  <a:cubicBezTo>
                    <a:pt x="3285" y="7824"/>
                    <a:pt x="2834" y="7460"/>
                    <a:pt x="2380" y="7053"/>
                  </a:cubicBezTo>
                  <a:cubicBezTo>
                    <a:pt x="1764" y="6500"/>
                    <a:pt x="1295" y="5744"/>
                    <a:pt x="856" y="5054"/>
                  </a:cubicBezTo>
                  <a:cubicBezTo>
                    <a:pt x="750" y="4892"/>
                    <a:pt x="648" y="4730"/>
                    <a:pt x="570" y="4553"/>
                  </a:cubicBezTo>
                  <a:cubicBezTo>
                    <a:pt x="209" y="3735"/>
                    <a:pt x="1" y="3051"/>
                    <a:pt x="234" y="2177"/>
                  </a:cubicBezTo>
                  <a:cubicBezTo>
                    <a:pt x="293" y="1959"/>
                    <a:pt x="374" y="1729"/>
                    <a:pt x="548" y="1583"/>
                  </a:cubicBezTo>
                  <a:cubicBezTo>
                    <a:pt x="741" y="1428"/>
                    <a:pt x="1009" y="1400"/>
                    <a:pt x="1257" y="1378"/>
                  </a:cubicBezTo>
                  <a:cubicBezTo>
                    <a:pt x="2846" y="1232"/>
                    <a:pt x="4401" y="849"/>
                    <a:pt x="5931" y="408"/>
                  </a:cubicBezTo>
                  <a:cubicBezTo>
                    <a:pt x="6503" y="240"/>
                    <a:pt x="7075" y="69"/>
                    <a:pt x="7666" y="13"/>
                  </a:cubicBezTo>
                  <a:cubicBezTo>
                    <a:pt x="7784" y="0"/>
                    <a:pt x="7918" y="3"/>
                    <a:pt x="7999" y="87"/>
                  </a:cubicBezTo>
                  <a:cubicBezTo>
                    <a:pt x="8067" y="159"/>
                    <a:pt x="8074" y="265"/>
                    <a:pt x="8083" y="364"/>
                  </a:cubicBezTo>
                  <a:cubicBezTo>
                    <a:pt x="8173" y="1571"/>
                    <a:pt x="8795" y="2681"/>
                    <a:pt x="9772" y="3396"/>
                  </a:cubicBezTo>
                  <a:cubicBezTo>
                    <a:pt x="10322" y="3794"/>
                    <a:pt x="10922" y="4121"/>
                    <a:pt x="11454" y="4544"/>
                  </a:cubicBezTo>
                  <a:cubicBezTo>
                    <a:pt x="11516" y="4590"/>
                    <a:pt x="11575" y="4640"/>
                    <a:pt x="11631" y="4693"/>
                  </a:cubicBezTo>
                  <a:cubicBezTo>
                    <a:pt x="11867" y="4910"/>
                    <a:pt x="12070" y="5165"/>
                    <a:pt x="12269" y="5414"/>
                  </a:cubicBezTo>
                  <a:cubicBezTo>
                    <a:pt x="12996" y="6322"/>
                    <a:pt x="13587" y="7432"/>
                    <a:pt x="13030" y="85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1210825" y="4470075"/>
              <a:ext cx="70750" cy="67500"/>
            </a:xfrm>
            <a:custGeom>
              <a:rect b="b" l="l" r="r" t="t"/>
              <a:pathLst>
                <a:path extrusionOk="0" h="2700" w="2830">
                  <a:moveTo>
                    <a:pt x="2830" y="2370"/>
                  </a:moveTo>
                  <a:cubicBezTo>
                    <a:pt x="2559" y="2482"/>
                    <a:pt x="2286" y="2591"/>
                    <a:pt x="2015" y="2699"/>
                  </a:cubicBezTo>
                  <a:cubicBezTo>
                    <a:pt x="1853" y="2364"/>
                    <a:pt x="1654" y="2050"/>
                    <a:pt x="1424" y="1760"/>
                  </a:cubicBezTo>
                  <a:cubicBezTo>
                    <a:pt x="1213" y="1499"/>
                    <a:pt x="1005" y="1232"/>
                    <a:pt x="774" y="989"/>
                  </a:cubicBezTo>
                  <a:cubicBezTo>
                    <a:pt x="656" y="868"/>
                    <a:pt x="535" y="753"/>
                    <a:pt x="404" y="644"/>
                  </a:cubicBezTo>
                  <a:cubicBezTo>
                    <a:pt x="336" y="591"/>
                    <a:pt x="268" y="535"/>
                    <a:pt x="193" y="485"/>
                  </a:cubicBezTo>
                  <a:cubicBezTo>
                    <a:pt x="174" y="470"/>
                    <a:pt x="0" y="370"/>
                    <a:pt x="41" y="349"/>
                  </a:cubicBezTo>
                  <a:cubicBezTo>
                    <a:pt x="221" y="252"/>
                    <a:pt x="404" y="156"/>
                    <a:pt x="588" y="62"/>
                  </a:cubicBezTo>
                  <a:cubicBezTo>
                    <a:pt x="656" y="25"/>
                    <a:pt x="734" y="0"/>
                    <a:pt x="812" y="19"/>
                  </a:cubicBezTo>
                  <a:cubicBezTo>
                    <a:pt x="1054" y="75"/>
                    <a:pt x="1387" y="439"/>
                    <a:pt x="1515" y="557"/>
                  </a:cubicBezTo>
                  <a:cubicBezTo>
                    <a:pt x="1794" y="818"/>
                    <a:pt x="2049" y="1104"/>
                    <a:pt x="2273" y="1415"/>
                  </a:cubicBezTo>
                  <a:cubicBezTo>
                    <a:pt x="2491" y="1714"/>
                    <a:pt x="2674" y="2034"/>
                    <a:pt x="2830" y="23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a:off x="1179400" y="4496575"/>
              <a:ext cx="2675" cy="1125"/>
            </a:xfrm>
            <a:custGeom>
              <a:rect b="b" l="l" r="r" t="t"/>
              <a:pathLst>
                <a:path extrusionOk="0" h="45" w="107">
                  <a:moveTo>
                    <a:pt x="107" y="44"/>
                  </a:moveTo>
                  <a:cubicBezTo>
                    <a:pt x="82" y="32"/>
                    <a:pt x="57" y="19"/>
                    <a:pt x="29" y="4"/>
                  </a:cubicBezTo>
                  <a:cubicBezTo>
                    <a:pt x="29" y="4"/>
                    <a:pt x="26" y="1"/>
                    <a:pt x="26" y="1"/>
                  </a:cubicBezTo>
                  <a:cubicBezTo>
                    <a:pt x="16" y="4"/>
                    <a:pt x="7" y="7"/>
                    <a:pt x="1" y="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a:off x="1141850" y="4470925"/>
              <a:ext cx="55375" cy="27700"/>
            </a:xfrm>
            <a:custGeom>
              <a:rect b="b" l="l" r="r" t="t"/>
              <a:pathLst>
                <a:path extrusionOk="0" h="1108" w="2215">
                  <a:moveTo>
                    <a:pt x="355" y="538"/>
                  </a:moveTo>
                  <a:cubicBezTo>
                    <a:pt x="225" y="479"/>
                    <a:pt x="88" y="411"/>
                    <a:pt x="19" y="287"/>
                  </a:cubicBezTo>
                  <a:cubicBezTo>
                    <a:pt x="10" y="268"/>
                    <a:pt x="1" y="243"/>
                    <a:pt x="4" y="221"/>
                  </a:cubicBezTo>
                  <a:cubicBezTo>
                    <a:pt x="51" y="212"/>
                    <a:pt x="94" y="203"/>
                    <a:pt x="141" y="193"/>
                  </a:cubicBezTo>
                  <a:cubicBezTo>
                    <a:pt x="318" y="156"/>
                    <a:pt x="498" y="122"/>
                    <a:pt x="679" y="94"/>
                  </a:cubicBezTo>
                  <a:cubicBezTo>
                    <a:pt x="837" y="66"/>
                    <a:pt x="1021" y="0"/>
                    <a:pt x="1173" y="53"/>
                  </a:cubicBezTo>
                  <a:cubicBezTo>
                    <a:pt x="1357" y="119"/>
                    <a:pt x="1540" y="190"/>
                    <a:pt x="1714" y="271"/>
                  </a:cubicBezTo>
                  <a:cubicBezTo>
                    <a:pt x="1870" y="339"/>
                    <a:pt x="2069" y="411"/>
                    <a:pt x="2193" y="529"/>
                  </a:cubicBezTo>
                  <a:cubicBezTo>
                    <a:pt x="2199" y="538"/>
                    <a:pt x="2206" y="545"/>
                    <a:pt x="2209" y="554"/>
                  </a:cubicBezTo>
                  <a:cubicBezTo>
                    <a:pt x="2215" y="582"/>
                    <a:pt x="2187" y="604"/>
                    <a:pt x="2162" y="616"/>
                  </a:cubicBezTo>
                  <a:cubicBezTo>
                    <a:pt x="2025" y="694"/>
                    <a:pt x="1916" y="809"/>
                    <a:pt x="1798" y="908"/>
                  </a:cubicBezTo>
                  <a:cubicBezTo>
                    <a:pt x="1739" y="961"/>
                    <a:pt x="1677" y="1011"/>
                    <a:pt x="1605" y="1052"/>
                  </a:cubicBezTo>
                  <a:cubicBezTo>
                    <a:pt x="1503" y="1107"/>
                    <a:pt x="1478" y="1080"/>
                    <a:pt x="1382" y="1024"/>
                  </a:cubicBezTo>
                  <a:cubicBezTo>
                    <a:pt x="1058" y="828"/>
                    <a:pt x="701" y="691"/>
                    <a:pt x="355" y="5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1018400" y="4480875"/>
              <a:ext cx="206275" cy="165700"/>
            </a:xfrm>
            <a:custGeom>
              <a:rect b="b" l="l" r="r" t="t"/>
              <a:pathLst>
                <a:path extrusionOk="0" h="6628" w="8251">
                  <a:moveTo>
                    <a:pt x="8238" y="2588"/>
                  </a:moveTo>
                  <a:cubicBezTo>
                    <a:pt x="8251" y="2625"/>
                    <a:pt x="8235" y="2669"/>
                    <a:pt x="8192" y="2678"/>
                  </a:cubicBezTo>
                  <a:cubicBezTo>
                    <a:pt x="6910" y="2924"/>
                    <a:pt x="5405" y="3259"/>
                    <a:pt x="4774" y="4531"/>
                  </a:cubicBezTo>
                  <a:cubicBezTo>
                    <a:pt x="4821" y="4643"/>
                    <a:pt x="4864" y="4761"/>
                    <a:pt x="4898" y="4876"/>
                  </a:cubicBezTo>
                  <a:cubicBezTo>
                    <a:pt x="4926" y="4964"/>
                    <a:pt x="4951" y="5054"/>
                    <a:pt x="4967" y="5141"/>
                  </a:cubicBezTo>
                  <a:cubicBezTo>
                    <a:pt x="5013" y="5358"/>
                    <a:pt x="5026" y="5576"/>
                    <a:pt x="4985" y="5788"/>
                  </a:cubicBezTo>
                  <a:cubicBezTo>
                    <a:pt x="4979" y="5822"/>
                    <a:pt x="4973" y="5853"/>
                    <a:pt x="4964" y="5887"/>
                  </a:cubicBezTo>
                  <a:cubicBezTo>
                    <a:pt x="4852" y="6270"/>
                    <a:pt x="4507" y="6627"/>
                    <a:pt x="4081" y="6574"/>
                  </a:cubicBezTo>
                  <a:cubicBezTo>
                    <a:pt x="3574" y="6515"/>
                    <a:pt x="3322" y="5962"/>
                    <a:pt x="3151" y="5548"/>
                  </a:cubicBezTo>
                  <a:cubicBezTo>
                    <a:pt x="2880" y="4901"/>
                    <a:pt x="2715" y="4220"/>
                    <a:pt x="2638" y="3527"/>
                  </a:cubicBezTo>
                  <a:cubicBezTo>
                    <a:pt x="2628" y="3530"/>
                    <a:pt x="2622" y="3530"/>
                    <a:pt x="2610" y="3527"/>
                  </a:cubicBezTo>
                  <a:cubicBezTo>
                    <a:pt x="2569" y="3521"/>
                    <a:pt x="2532" y="3518"/>
                    <a:pt x="2498" y="3518"/>
                  </a:cubicBezTo>
                  <a:cubicBezTo>
                    <a:pt x="2386" y="3518"/>
                    <a:pt x="2296" y="3558"/>
                    <a:pt x="2227" y="3623"/>
                  </a:cubicBezTo>
                  <a:cubicBezTo>
                    <a:pt x="2190" y="3657"/>
                    <a:pt x="2162" y="3698"/>
                    <a:pt x="2137" y="3741"/>
                  </a:cubicBezTo>
                  <a:cubicBezTo>
                    <a:pt x="2025" y="3931"/>
                    <a:pt x="2003" y="4205"/>
                    <a:pt x="2034" y="4404"/>
                  </a:cubicBezTo>
                  <a:cubicBezTo>
                    <a:pt x="2056" y="4559"/>
                    <a:pt x="2100" y="4709"/>
                    <a:pt x="2140" y="4861"/>
                  </a:cubicBezTo>
                  <a:cubicBezTo>
                    <a:pt x="2171" y="4985"/>
                    <a:pt x="2196" y="5113"/>
                    <a:pt x="2199" y="5246"/>
                  </a:cubicBezTo>
                  <a:cubicBezTo>
                    <a:pt x="2202" y="5526"/>
                    <a:pt x="2115" y="5853"/>
                    <a:pt x="1854" y="6002"/>
                  </a:cubicBezTo>
                  <a:cubicBezTo>
                    <a:pt x="1176" y="6394"/>
                    <a:pt x="557" y="5349"/>
                    <a:pt x="358" y="4861"/>
                  </a:cubicBezTo>
                  <a:cubicBezTo>
                    <a:pt x="1" y="3962"/>
                    <a:pt x="26" y="2952"/>
                    <a:pt x="91" y="2003"/>
                  </a:cubicBezTo>
                  <a:cubicBezTo>
                    <a:pt x="110" y="1733"/>
                    <a:pt x="147" y="1418"/>
                    <a:pt x="315" y="1191"/>
                  </a:cubicBezTo>
                  <a:cubicBezTo>
                    <a:pt x="330" y="1170"/>
                    <a:pt x="346" y="1151"/>
                    <a:pt x="361" y="1132"/>
                  </a:cubicBezTo>
                  <a:cubicBezTo>
                    <a:pt x="585" y="884"/>
                    <a:pt x="884" y="927"/>
                    <a:pt x="1182" y="980"/>
                  </a:cubicBezTo>
                  <a:cubicBezTo>
                    <a:pt x="1792" y="1086"/>
                    <a:pt x="2370" y="809"/>
                    <a:pt x="2933" y="610"/>
                  </a:cubicBezTo>
                  <a:cubicBezTo>
                    <a:pt x="3437" y="433"/>
                    <a:pt x="3925" y="206"/>
                    <a:pt x="4432" y="22"/>
                  </a:cubicBezTo>
                  <a:cubicBezTo>
                    <a:pt x="4460" y="10"/>
                    <a:pt x="4491" y="0"/>
                    <a:pt x="4519" y="10"/>
                  </a:cubicBezTo>
                  <a:cubicBezTo>
                    <a:pt x="4535" y="13"/>
                    <a:pt x="4550" y="25"/>
                    <a:pt x="4566" y="38"/>
                  </a:cubicBezTo>
                  <a:cubicBezTo>
                    <a:pt x="4852" y="274"/>
                    <a:pt x="5066" y="619"/>
                    <a:pt x="5138" y="986"/>
                  </a:cubicBezTo>
                  <a:cubicBezTo>
                    <a:pt x="5181" y="989"/>
                    <a:pt x="5897" y="669"/>
                    <a:pt x="5962" y="641"/>
                  </a:cubicBezTo>
                  <a:cubicBezTo>
                    <a:pt x="6130" y="563"/>
                    <a:pt x="6295" y="535"/>
                    <a:pt x="6450" y="545"/>
                  </a:cubicBezTo>
                  <a:cubicBezTo>
                    <a:pt x="7336" y="604"/>
                    <a:pt x="7980" y="1897"/>
                    <a:pt x="8238" y="2588"/>
                  </a:cubicBezTo>
                  <a:close/>
                </a:path>
              </a:pathLst>
            </a:custGeom>
            <a:solidFill>
              <a:srgbClr val="5B0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a:off x="1018400" y="4508950"/>
              <a:ext cx="55075" cy="131775"/>
            </a:xfrm>
            <a:custGeom>
              <a:rect b="b" l="l" r="r" t="t"/>
              <a:pathLst>
                <a:path extrusionOk="0" h="5271" w="2203">
                  <a:moveTo>
                    <a:pt x="2199" y="4123"/>
                  </a:moveTo>
                  <a:cubicBezTo>
                    <a:pt x="2202" y="4403"/>
                    <a:pt x="2115" y="4730"/>
                    <a:pt x="1854" y="4879"/>
                  </a:cubicBezTo>
                  <a:cubicBezTo>
                    <a:pt x="1176" y="5271"/>
                    <a:pt x="557" y="4226"/>
                    <a:pt x="358" y="3738"/>
                  </a:cubicBezTo>
                  <a:cubicBezTo>
                    <a:pt x="1" y="2839"/>
                    <a:pt x="26" y="1829"/>
                    <a:pt x="91" y="880"/>
                  </a:cubicBezTo>
                  <a:cubicBezTo>
                    <a:pt x="110" y="610"/>
                    <a:pt x="147" y="295"/>
                    <a:pt x="315" y="68"/>
                  </a:cubicBezTo>
                  <a:cubicBezTo>
                    <a:pt x="473" y="0"/>
                    <a:pt x="666" y="9"/>
                    <a:pt x="834" y="109"/>
                  </a:cubicBezTo>
                  <a:cubicBezTo>
                    <a:pt x="1226" y="336"/>
                    <a:pt x="1294" y="815"/>
                    <a:pt x="1363" y="1216"/>
                  </a:cubicBezTo>
                  <a:cubicBezTo>
                    <a:pt x="1465" y="1825"/>
                    <a:pt x="1618" y="2423"/>
                    <a:pt x="1823" y="3001"/>
                  </a:cubicBezTo>
                  <a:cubicBezTo>
                    <a:pt x="1910" y="3250"/>
                    <a:pt x="2028" y="3492"/>
                    <a:pt x="2140" y="3738"/>
                  </a:cubicBezTo>
                  <a:cubicBezTo>
                    <a:pt x="2171" y="3862"/>
                    <a:pt x="2196" y="3990"/>
                    <a:pt x="2199" y="4123"/>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0"/>
            <p:cNvSpPr/>
            <p:nvPr/>
          </p:nvSpPr>
          <p:spPr>
            <a:xfrm>
              <a:off x="1086750" y="4497200"/>
              <a:ext cx="80000" cy="35175"/>
            </a:xfrm>
            <a:custGeom>
              <a:rect b="b" l="l" r="r" t="t"/>
              <a:pathLst>
                <a:path extrusionOk="0" h="1407" w="3200">
                  <a:moveTo>
                    <a:pt x="3200" y="1"/>
                  </a:moveTo>
                  <a:cubicBezTo>
                    <a:pt x="2021" y="535"/>
                    <a:pt x="1340" y="921"/>
                    <a:pt x="131" y="1378"/>
                  </a:cubicBezTo>
                  <a:cubicBezTo>
                    <a:pt x="56" y="1406"/>
                    <a:pt x="0" y="1291"/>
                    <a:pt x="78" y="1263"/>
                  </a:cubicBezTo>
                  <a:cubicBezTo>
                    <a:pt x="858" y="971"/>
                    <a:pt x="1636" y="660"/>
                    <a:pt x="2404" y="333"/>
                  </a:cubicBezTo>
                  <a:cubicBezTo>
                    <a:pt x="2404" y="333"/>
                    <a:pt x="3200" y="1"/>
                    <a:pt x="3200" y="1"/>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1064275" y="4544775"/>
              <a:ext cx="9825" cy="29650"/>
            </a:xfrm>
            <a:custGeom>
              <a:rect b="b" l="l" r="r" t="t"/>
              <a:pathLst>
                <a:path extrusionOk="0" h="1186" w="393">
                  <a:moveTo>
                    <a:pt x="392" y="1067"/>
                  </a:moveTo>
                  <a:cubicBezTo>
                    <a:pt x="355" y="1101"/>
                    <a:pt x="327" y="1142"/>
                    <a:pt x="302" y="1185"/>
                  </a:cubicBezTo>
                  <a:cubicBezTo>
                    <a:pt x="165" y="837"/>
                    <a:pt x="72" y="476"/>
                    <a:pt x="13" y="103"/>
                  </a:cubicBezTo>
                  <a:cubicBezTo>
                    <a:pt x="0" y="22"/>
                    <a:pt x="125" y="1"/>
                    <a:pt x="137" y="81"/>
                  </a:cubicBezTo>
                  <a:cubicBezTo>
                    <a:pt x="190" y="420"/>
                    <a:pt x="274" y="750"/>
                    <a:pt x="392" y="1067"/>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1124125" y="4583650"/>
              <a:ext cx="18450" cy="25750"/>
            </a:xfrm>
            <a:custGeom>
              <a:rect b="b" l="l" r="r" t="t"/>
              <a:pathLst>
                <a:path extrusionOk="0" h="1030" w="738">
                  <a:moveTo>
                    <a:pt x="738" y="1030"/>
                  </a:moveTo>
                  <a:cubicBezTo>
                    <a:pt x="480" y="750"/>
                    <a:pt x="250" y="448"/>
                    <a:pt x="44" y="122"/>
                  </a:cubicBezTo>
                  <a:cubicBezTo>
                    <a:pt x="1" y="53"/>
                    <a:pt x="116" y="0"/>
                    <a:pt x="156" y="66"/>
                  </a:cubicBezTo>
                  <a:cubicBezTo>
                    <a:pt x="312" y="315"/>
                    <a:pt x="483" y="548"/>
                    <a:pt x="669" y="765"/>
                  </a:cubicBezTo>
                  <a:cubicBezTo>
                    <a:pt x="697" y="853"/>
                    <a:pt x="722" y="943"/>
                    <a:pt x="738" y="1030"/>
                  </a:cubicBezTo>
                  <a:close/>
                </a:path>
              </a:pathLst>
            </a:custGeom>
            <a:solidFill>
              <a:srgbClr val="AE9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0"/>
            <p:cNvSpPr/>
            <p:nvPr/>
          </p:nvSpPr>
          <p:spPr>
            <a:xfrm>
              <a:off x="1065600" y="4522775"/>
              <a:ext cx="75200" cy="123400"/>
            </a:xfrm>
            <a:custGeom>
              <a:rect b="b" l="l" r="r" t="t"/>
              <a:pathLst>
                <a:path extrusionOk="0" h="4936" w="3008">
                  <a:moveTo>
                    <a:pt x="3001" y="4220"/>
                  </a:moveTo>
                  <a:cubicBezTo>
                    <a:pt x="3007" y="4267"/>
                    <a:pt x="3007" y="4314"/>
                    <a:pt x="3001" y="4360"/>
                  </a:cubicBezTo>
                  <a:cubicBezTo>
                    <a:pt x="2942" y="4693"/>
                    <a:pt x="2507" y="4936"/>
                    <a:pt x="2193" y="4898"/>
                  </a:cubicBezTo>
                  <a:cubicBezTo>
                    <a:pt x="1686" y="4839"/>
                    <a:pt x="1434" y="4286"/>
                    <a:pt x="1263" y="3872"/>
                  </a:cubicBezTo>
                  <a:cubicBezTo>
                    <a:pt x="1154" y="3611"/>
                    <a:pt x="0" y="1"/>
                    <a:pt x="1026" y="290"/>
                  </a:cubicBezTo>
                  <a:cubicBezTo>
                    <a:pt x="1400" y="396"/>
                    <a:pt x="1589" y="958"/>
                    <a:pt x="1701" y="1276"/>
                  </a:cubicBezTo>
                  <a:cubicBezTo>
                    <a:pt x="1866" y="1736"/>
                    <a:pt x="1953" y="2218"/>
                    <a:pt x="2109" y="2684"/>
                  </a:cubicBezTo>
                  <a:cubicBezTo>
                    <a:pt x="2211" y="2992"/>
                    <a:pt x="2364" y="3278"/>
                    <a:pt x="2550" y="3546"/>
                  </a:cubicBezTo>
                  <a:cubicBezTo>
                    <a:pt x="2690" y="3751"/>
                    <a:pt x="2961" y="3956"/>
                    <a:pt x="3001" y="4220"/>
                  </a:cubicBezTo>
                  <a:close/>
                </a:path>
              </a:pathLst>
            </a:custGeom>
            <a:solidFill>
              <a:srgbClr val="887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0"/>
            <p:cNvSpPr/>
            <p:nvPr/>
          </p:nvSpPr>
          <p:spPr>
            <a:xfrm>
              <a:off x="1504825" y="4237850"/>
              <a:ext cx="101250" cy="43175"/>
            </a:xfrm>
            <a:custGeom>
              <a:rect b="b" l="l" r="r" t="t"/>
              <a:pathLst>
                <a:path extrusionOk="0" h="1727" w="4050">
                  <a:moveTo>
                    <a:pt x="3782" y="1568"/>
                  </a:moveTo>
                  <a:cubicBezTo>
                    <a:pt x="3611" y="1708"/>
                    <a:pt x="3381" y="1727"/>
                    <a:pt x="3170" y="1723"/>
                  </a:cubicBezTo>
                  <a:cubicBezTo>
                    <a:pt x="2824" y="1723"/>
                    <a:pt x="2479" y="1702"/>
                    <a:pt x="2134" y="1689"/>
                  </a:cubicBezTo>
                  <a:cubicBezTo>
                    <a:pt x="1462" y="1667"/>
                    <a:pt x="791" y="1646"/>
                    <a:pt x="119" y="1624"/>
                  </a:cubicBezTo>
                  <a:cubicBezTo>
                    <a:pt x="75" y="1621"/>
                    <a:pt x="47" y="1559"/>
                    <a:pt x="75" y="1524"/>
                  </a:cubicBezTo>
                  <a:cubicBezTo>
                    <a:pt x="250" y="1307"/>
                    <a:pt x="1" y="971"/>
                    <a:pt x="237" y="775"/>
                  </a:cubicBezTo>
                  <a:cubicBezTo>
                    <a:pt x="380" y="657"/>
                    <a:pt x="641" y="663"/>
                    <a:pt x="809" y="635"/>
                  </a:cubicBezTo>
                  <a:lnTo>
                    <a:pt x="1232" y="567"/>
                  </a:lnTo>
                  <a:cubicBezTo>
                    <a:pt x="1733" y="383"/>
                    <a:pt x="2230" y="200"/>
                    <a:pt x="2731" y="16"/>
                  </a:cubicBezTo>
                  <a:cubicBezTo>
                    <a:pt x="2778" y="1"/>
                    <a:pt x="2846" y="41"/>
                    <a:pt x="2818" y="97"/>
                  </a:cubicBezTo>
                  <a:cubicBezTo>
                    <a:pt x="2728" y="281"/>
                    <a:pt x="2601" y="427"/>
                    <a:pt x="2439" y="529"/>
                  </a:cubicBezTo>
                  <a:cubicBezTo>
                    <a:pt x="2887" y="539"/>
                    <a:pt x="3381" y="573"/>
                    <a:pt x="3745" y="822"/>
                  </a:cubicBezTo>
                  <a:cubicBezTo>
                    <a:pt x="4025" y="1014"/>
                    <a:pt x="4050" y="1350"/>
                    <a:pt x="3782" y="1568"/>
                  </a:cubicBezTo>
                  <a:close/>
                </a:path>
              </a:pathLst>
            </a:custGeom>
            <a:solidFill>
              <a:srgbClr val="253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0"/>
            <p:cNvSpPr/>
            <p:nvPr/>
          </p:nvSpPr>
          <p:spPr>
            <a:xfrm>
              <a:off x="1214400" y="4033550"/>
              <a:ext cx="75500" cy="88425"/>
            </a:xfrm>
            <a:custGeom>
              <a:rect b="b" l="l" r="r" t="t"/>
              <a:pathLst>
                <a:path extrusionOk="0" h="3537" w="3020">
                  <a:moveTo>
                    <a:pt x="311" y="1944"/>
                  </a:moveTo>
                  <a:cubicBezTo>
                    <a:pt x="395" y="1757"/>
                    <a:pt x="454" y="1546"/>
                    <a:pt x="557" y="1387"/>
                  </a:cubicBezTo>
                  <a:cubicBezTo>
                    <a:pt x="569" y="1366"/>
                    <a:pt x="582" y="1347"/>
                    <a:pt x="594" y="1325"/>
                  </a:cubicBezTo>
                  <a:cubicBezTo>
                    <a:pt x="610" y="1297"/>
                    <a:pt x="619" y="1269"/>
                    <a:pt x="619" y="1244"/>
                  </a:cubicBezTo>
                  <a:lnTo>
                    <a:pt x="1144" y="81"/>
                  </a:lnTo>
                  <a:cubicBezTo>
                    <a:pt x="1169" y="28"/>
                    <a:pt x="1247" y="0"/>
                    <a:pt x="1300" y="28"/>
                  </a:cubicBezTo>
                  <a:cubicBezTo>
                    <a:pt x="1850" y="352"/>
                    <a:pt x="2404" y="675"/>
                    <a:pt x="2954" y="999"/>
                  </a:cubicBezTo>
                  <a:cubicBezTo>
                    <a:pt x="3004" y="1027"/>
                    <a:pt x="3020" y="1076"/>
                    <a:pt x="3010" y="1120"/>
                  </a:cubicBezTo>
                  <a:cubicBezTo>
                    <a:pt x="3017" y="1145"/>
                    <a:pt x="3017" y="1170"/>
                    <a:pt x="3001" y="1198"/>
                  </a:cubicBezTo>
                  <a:cubicBezTo>
                    <a:pt x="2762" y="1655"/>
                    <a:pt x="2569" y="2127"/>
                    <a:pt x="2413" y="2619"/>
                  </a:cubicBezTo>
                  <a:cubicBezTo>
                    <a:pt x="2276" y="2815"/>
                    <a:pt x="2230" y="3054"/>
                    <a:pt x="2205" y="3306"/>
                  </a:cubicBezTo>
                  <a:cubicBezTo>
                    <a:pt x="2199" y="3309"/>
                    <a:pt x="2192" y="3315"/>
                    <a:pt x="2186" y="3318"/>
                  </a:cubicBezTo>
                  <a:cubicBezTo>
                    <a:pt x="2183" y="3356"/>
                    <a:pt x="2180" y="3393"/>
                    <a:pt x="2174" y="3427"/>
                  </a:cubicBezTo>
                  <a:cubicBezTo>
                    <a:pt x="2168" y="3486"/>
                    <a:pt x="2096" y="3536"/>
                    <a:pt x="2040" y="3521"/>
                  </a:cubicBezTo>
                  <a:cubicBezTo>
                    <a:pt x="1347" y="3337"/>
                    <a:pt x="700" y="3073"/>
                    <a:pt x="81" y="2709"/>
                  </a:cubicBezTo>
                  <a:cubicBezTo>
                    <a:pt x="28" y="2678"/>
                    <a:pt x="0" y="2616"/>
                    <a:pt x="28" y="2554"/>
                  </a:cubicBezTo>
                  <a:cubicBezTo>
                    <a:pt x="100" y="2395"/>
                    <a:pt x="165" y="2224"/>
                    <a:pt x="249" y="2068"/>
                  </a:cubicBezTo>
                  <a:cubicBezTo>
                    <a:pt x="274" y="2028"/>
                    <a:pt x="292" y="1988"/>
                    <a:pt x="311" y="1944"/>
                  </a:cubicBezTo>
                  <a:close/>
                </a:path>
              </a:pathLst>
            </a:custGeom>
            <a:solidFill>
              <a:srgbClr val="FF7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a:off x="1237400" y="4033550"/>
              <a:ext cx="52500" cy="56000"/>
            </a:xfrm>
            <a:custGeom>
              <a:rect b="b" l="l" r="r" t="t"/>
              <a:pathLst>
                <a:path extrusionOk="0" h="2240" w="2100">
                  <a:moveTo>
                    <a:pt x="315" y="1586"/>
                  </a:moveTo>
                  <a:cubicBezTo>
                    <a:pt x="274" y="1530"/>
                    <a:pt x="240" y="1465"/>
                    <a:pt x="212" y="1397"/>
                  </a:cubicBezTo>
                  <a:cubicBezTo>
                    <a:pt x="141" y="1226"/>
                    <a:pt x="103" y="1042"/>
                    <a:pt x="66" y="862"/>
                  </a:cubicBezTo>
                  <a:cubicBezTo>
                    <a:pt x="1" y="554"/>
                    <a:pt x="100" y="355"/>
                    <a:pt x="224" y="81"/>
                  </a:cubicBezTo>
                  <a:cubicBezTo>
                    <a:pt x="249" y="28"/>
                    <a:pt x="327" y="0"/>
                    <a:pt x="380" y="28"/>
                  </a:cubicBezTo>
                  <a:cubicBezTo>
                    <a:pt x="930" y="352"/>
                    <a:pt x="1484" y="675"/>
                    <a:pt x="2034" y="999"/>
                  </a:cubicBezTo>
                  <a:cubicBezTo>
                    <a:pt x="2084" y="1027"/>
                    <a:pt x="2100" y="1076"/>
                    <a:pt x="2090" y="1120"/>
                  </a:cubicBezTo>
                  <a:cubicBezTo>
                    <a:pt x="2097" y="1145"/>
                    <a:pt x="2097" y="1170"/>
                    <a:pt x="2081" y="1198"/>
                  </a:cubicBezTo>
                  <a:cubicBezTo>
                    <a:pt x="1904" y="1537"/>
                    <a:pt x="1754" y="1885"/>
                    <a:pt x="1624" y="2239"/>
                  </a:cubicBezTo>
                  <a:cubicBezTo>
                    <a:pt x="1142" y="2137"/>
                    <a:pt x="598" y="2003"/>
                    <a:pt x="315" y="1586"/>
                  </a:cubicBezTo>
                  <a:close/>
                </a:path>
              </a:pathLst>
            </a:custGeom>
            <a:solidFill>
              <a:srgbClr val="D05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0"/>
            <p:cNvSpPr/>
            <p:nvPr/>
          </p:nvSpPr>
          <p:spPr>
            <a:xfrm>
              <a:off x="1229950" y="3979825"/>
              <a:ext cx="93300" cy="96125"/>
            </a:xfrm>
            <a:custGeom>
              <a:rect b="b" l="l" r="r" t="t"/>
              <a:pathLst>
                <a:path extrusionOk="0" h="3845" w="3732">
                  <a:moveTo>
                    <a:pt x="1250" y="3683"/>
                  </a:moveTo>
                  <a:cubicBezTo>
                    <a:pt x="1692" y="3844"/>
                    <a:pt x="2186" y="3760"/>
                    <a:pt x="2578" y="3518"/>
                  </a:cubicBezTo>
                  <a:cubicBezTo>
                    <a:pt x="2836" y="3359"/>
                    <a:pt x="3094" y="3141"/>
                    <a:pt x="3262" y="2890"/>
                  </a:cubicBezTo>
                  <a:cubicBezTo>
                    <a:pt x="3421" y="2653"/>
                    <a:pt x="3526" y="2429"/>
                    <a:pt x="3632" y="2168"/>
                  </a:cubicBezTo>
                  <a:cubicBezTo>
                    <a:pt x="3666" y="2078"/>
                    <a:pt x="3704" y="1985"/>
                    <a:pt x="3719" y="1888"/>
                  </a:cubicBezTo>
                  <a:cubicBezTo>
                    <a:pt x="3732" y="1807"/>
                    <a:pt x="3725" y="1723"/>
                    <a:pt x="3716" y="1640"/>
                  </a:cubicBezTo>
                  <a:cubicBezTo>
                    <a:pt x="3679" y="1263"/>
                    <a:pt x="3548" y="952"/>
                    <a:pt x="3343" y="641"/>
                  </a:cubicBezTo>
                  <a:cubicBezTo>
                    <a:pt x="3057" y="200"/>
                    <a:pt x="2441" y="1"/>
                    <a:pt x="1941" y="88"/>
                  </a:cubicBezTo>
                  <a:cubicBezTo>
                    <a:pt x="1406" y="181"/>
                    <a:pt x="945" y="542"/>
                    <a:pt x="631" y="977"/>
                  </a:cubicBezTo>
                  <a:cubicBezTo>
                    <a:pt x="0" y="1851"/>
                    <a:pt x="124" y="3269"/>
                    <a:pt x="1250" y="3683"/>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a:off x="1146600" y="3960250"/>
              <a:ext cx="180850" cy="101625"/>
            </a:xfrm>
            <a:custGeom>
              <a:rect b="b" l="l" r="r" t="t"/>
              <a:pathLst>
                <a:path extrusionOk="0" h="4065" w="7234">
                  <a:moveTo>
                    <a:pt x="3962" y="2034"/>
                  </a:moveTo>
                  <a:cubicBezTo>
                    <a:pt x="3959" y="2087"/>
                    <a:pt x="3956" y="2136"/>
                    <a:pt x="3950" y="2189"/>
                  </a:cubicBezTo>
                  <a:cubicBezTo>
                    <a:pt x="3801" y="2217"/>
                    <a:pt x="3717" y="2382"/>
                    <a:pt x="3689" y="2531"/>
                  </a:cubicBezTo>
                  <a:cubicBezTo>
                    <a:pt x="3657" y="2684"/>
                    <a:pt x="3661" y="2842"/>
                    <a:pt x="3586" y="2979"/>
                  </a:cubicBezTo>
                  <a:cubicBezTo>
                    <a:pt x="3511" y="3113"/>
                    <a:pt x="3319" y="3197"/>
                    <a:pt x="3203" y="3094"/>
                  </a:cubicBezTo>
                  <a:cubicBezTo>
                    <a:pt x="3147" y="3038"/>
                    <a:pt x="3132" y="2957"/>
                    <a:pt x="3116" y="2880"/>
                  </a:cubicBezTo>
                  <a:cubicBezTo>
                    <a:pt x="3088" y="2709"/>
                    <a:pt x="3057" y="2538"/>
                    <a:pt x="3029" y="2367"/>
                  </a:cubicBezTo>
                  <a:cubicBezTo>
                    <a:pt x="3008" y="2258"/>
                    <a:pt x="2989" y="2146"/>
                    <a:pt x="3001" y="2034"/>
                  </a:cubicBezTo>
                  <a:cubicBezTo>
                    <a:pt x="3042" y="1707"/>
                    <a:pt x="3561" y="1144"/>
                    <a:pt x="3032" y="1036"/>
                  </a:cubicBezTo>
                  <a:cubicBezTo>
                    <a:pt x="2796" y="986"/>
                    <a:pt x="2575" y="1185"/>
                    <a:pt x="2463" y="1399"/>
                  </a:cubicBezTo>
                  <a:cubicBezTo>
                    <a:pt x="2255" y="1788"/>
                    <a:pt x="2243" y="2251"/>
                    <a:pt x="2103" y="2671"/>
                  </a:cubicBezTo>
                  <a:cubicBezTo>
                    <a:pt x="1994" y="2998"/>
                    <a:pt x="1804" y="3296"/>
                    <a:pt x="1562" y="3536"/>
                  </a:cubicBezTo>
                  <a:cubicBezTo>
                    <a:pt x="1322" y="3775"/>
                    <a:pt x="1030" y="3959"/>
                    <a:pt x="710" y="4064"/>
                  </a:cubicBezTo>
                  <a:cubicBezTo>
                    <a:pt x="302" y="3427"/>
                    <a:pt x="63" y="2690"/>
                    <a:pt x="13" y="1937"/>
                  </a:cubicBezTo>
                  <a:cubicBezTo>
                    <a:pt x="1" y="1729"/>
                    <a:pt x="1" y="1511"/>
                    <a:pt x="78" y="1319"/>
                  </a:cubicBezTo>
                  <a:cubicBezTo>
                    <a:pt x="159" y="1123"/>
                    <a:pt x="308" y="961"/>
                    <a:pt x="455" y="809"/>
                  </a:cubicBezTo>
                  <a:cubicBezTo>
                    <a:pt x="663" y="594"/>
                    <a:pt x="881" y="379"/>
                    <a:pt x="1148" y="246"/>
                  </a:cubicBezTo>
                  <a:cubicBezTo>
                    <a:pt x="1412" y="112"/>
                    <a:pt x="1714" y="72"/>
                    <a:pt x="2012" y="44"/>
                  </a:cubicBezTo>
                  <a:cubicBezTo>
                    <a:pt x="2295" y="16"/>
                    <a:pt x="2588" y="0"/>
                    <a:pt x="2861" y="81"/>
                  </a:cubicBezTo>
                  <a:cubicBezTo>
                    <a:pt x="3101" y="152"/>
                    <a:pt x="3235" y="289"/>
                    <a:pt x="3396" y="467"/>
                  </a:cubicBezTo>
                  <a:cubicBezTo>
                    <a:pt x="3524" y="603"/>
                    <a:pt x="3726" y="824"/>
                    <a:pt x="3950" y="746"/>
                  </a:cubicBezTo>
                  <a:cubicBezTo>
                    <a:pt x="4084" y="700"/>
                    <a:pt x="4217" y="491"/>
                    <a:pt x="4360" y="420"/>
                  </a:cubicBezTo>
                  <a:cubicBezTo>
                    <a:pt x="4817" y="196"/>
                    <a:pt x="5358" y="187"/>
                    <a:pt x="5828" y="389"/>
                  </a:cubicBezTo>
                  <a:cubicBezTo>
                    <a:pt x="6724" y="765"/>
                    <a:pt x="7234" y="1692"/>
                    <a:pt x="7221" y="2640"/>
                  </a:cubicBezTo>
                  <a:cubicBezTo>
                    <a:pt x="7218" y="2786"/>
                    <a:pt x="7035" y="2855"/>
                    <a:pt x="6938" y="2780"/>
                  </a:cubicBezTo>
                  <a:cubicBezTo>
                    <a:pt x="6923" y="2802"/>
                    <a:pt x="6901" y="2824"/>
                    <a:pt x="6876" y="2839"/>
                  </a:cubicBezTo>
                  <a:cubicBezTo>
                    <a:pt x="6742" y="2945"/>
                    <a:pt x="6537" y="2911"/>
                    <a:pt x="6388" y="2808"/>
                  </a:cubicBezTo>
                  <a:cubicBezTo>
                    <a:pt x="6294" y="2796"/>
                    <a:pt x="6201" y="2783"/>
                    <a:pt x="6108" y="2771"/>
                  </a:cubicBezTo>
                  <a:cubicBezTo>
                    <a:pt x="6074" y="2805"/>
                    <a:pt x="6024" y="2821"/>
                    <a:pt x="5959" y="2796"/>
                  </a:cubicBezTo>
                  <a:cubicBezTo>
                    <a:pt x="5906" y="2774"/>
                    <a:pt x="5856" y="2755"/>
                    <a:pt x="5803" y="2733"/>
                  </a:cubicBezTo>
                  <a:cubicBezTo>
                    <a:pt x="5772" y="2730"/>
                    <a:pt x="5744" y="2727"/>
                    <a:pt x="5713" y="2724"/>
                  </a:cubicBezTo>
                  <a:cubicBezTo>
                    <a:pt x="5657" y="2718"/>
                    <a:pt x="5595" y="2690"/>
                    <a:pt x="5564" y="2640"/>
                  </a:cubicBezTo>
                  <a:cubicBezTo>
                    <a:pt x="5418" y="2584"/>
                    <a:pt x="5271" y="2528"/>
                    <a:pt x="5125" y="2472"/>
                  </a:cubicBezTo>
                  <a:cubicBezTo>
                    <a:pt x="5088" y="2472"/>
                    <a:pt x="5048" y="2469"/>
                    <a:pt x="4992" y="2351"/>
                  </a:cubicBezTo>
                  <a:cubicBezTo>
                    <a:pt x="4836" y="2488"/>
                    <a:pt x="4681" y="2752"/>
                    <a:pt x="4488" y="2908"/>
                  </a:cubicBezTo>
                  <a:cubicBezTo>
                    <a:pt x="4653" y="2771"/>
                    <a:pt x="4242" y="2385"/>
                    <a:pt x="4152" y="2323"/>
                  </a:cubicBezTo>
                  <a:cubicBezTo>
                    <a:pt x="4018" y="2236"/>
                    <a:pt x="3788" y="2171"/>
                    <a:pt x="3679" y="2062"/>
                  </a:cubicBezTo>
                  <a:cubicBezTo>
                    <a:pt x="3567" y="1956"/>
                    <a:pt x="3524" y="1713"/>
                    <a:pt x="3471" y="1567"/>
                  </a:cubicBezTo>
                  <a:cubicBezTo>
                    <a:pt x="3412" y="1409"/>
                    <a:pt x="3337" y="1238"/>
                    <a:pt x="3216" y="1129"/>
                  </a:cubicBezTo>
                  <a:close/>
                </a:path>
              </a:pathLst>
            </a:custGeom>
            <a:solidFill>
              <a:srgbClr val="C886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0"/>
            <p:cNvSpPr/>
            <p:nvPr/>
          </p:nvSpPr>
          <p:spPr>
            <a:xfrm>
              <a:off x="1220700" y="3950050"/>
              <a:ext cx="137075" cy="94725"/>
            </a:xfrm>
            <a:custGeom>
              <a:rect b="b" l="l" r="r" t="t"/>
              <a:pathLst>
                <a:path extrusionOk="0" h="3789" w="5483">
                  <a:moveTo>
                    <a:pt x="128" y="2181"/>
                  </a:moveTo>
                  <a:cubicBezTo>
                    <a:pt x="146" y="2230"/>
                    <a:pt x="180" y="2268"/>
                    <a:pt x="236" y="2286"/>
                  </a:cubicBezTo>
                  <a:cubicBezTo>
                    <a:pt x="280" y="2299"/>
                    <a:pt x="323" y="2311"/>
                    <a:pt x="367" y="2324"/>
                  </a:cubicBezTo>
                  <a:cubicBezTo>
                    <a:pt x="753" y="2538"/>
                    <a:pt x="1163" y="2694"/>
                    <a:pt x="1592" y="2793"/>
                  </a:cubicBezTo>
                  <a:cubicBezTo>
                    <a:pt x="1757" y="2855"/>
                    <a:pt x="1922" y="2918"/>
                    <a:pt x="2087" y="2977"/>
                  </a:cubicBezTo>
                  <a:cubicBezTo>
                    <a:pt x="2111" y="2986"/>
                    <a:pt x="2133" y="2989"/>
                    <a:pt x="2155" y="2986"/>
                  </a:cubicBezTo>
                  <a:cubicBezTo>
                    <a:pt x="3094" y="3350"/>
                    <a:pt x="4058" y="3599"/>
                    <a:pt x="5059" y="3735"/>
                  </a:cubicBezTo>
                  <a:lnTo>
                    <a:pt x="5103" y="3754"/>
                  </a:lnTo>
                  <a:cubicBezTo>
                    <a:pt x="5153" y="3776"/>
                    <a:pt x="5199" y="3776"/>
                    <a:pt x="5240" y="3760"/>
                  </a:cubicBezTo>
                  <a:cubicBezTo>
                    <a:pt x="5249" y="3760"/>
                    <a:pt x="5255" y="3763"/>
                    <a:pt x="5265" y="3763"/>
                  </a:cubicBezTo>
                  <a:cubicBezTo>
                    <a:pt x="5479" y="3788"/>
                    <a:pt x="5482" y="3434"/>
                    <a:pt x="5268" y="3421"/>
                  </a:cubicBezTo>
                  <a:cubicBezTo>
                    <a:pt x="5209" y="3406"/>
                    <a:pt x="5156" y="3393"/>
                    <a:pt x="5097" y="3381"/>
                  </a:cubicBezTo>
                  <a:cubicBezTo>
                    <a:pt x="4845" y="3266"/>
                    <a:pt x="4590" y="3154"/>
                    <a:pt x="4335" y="3039"/>
                  </a:cubicBezTo>
                  <a:cubicBezTo>
                    <a:pt x="4338" y="3039"/>
                    <a:pt x="4338" y="3039"/>
                    <a:pt x="4338" y="3036"/>
                  </a:cubicBezTo>
                  <a:cubicBezTo>
                    <a:pt x="4696" y="1789"/>
                    <a:pt x="3980" y="467"/>
                    <a:pt x="2674" y="218"/>
                  </a:cubicBezTo>
                  <a:cubicBezTo>
                    <a:pt x="1505" y="1"/>
                    <a:pt x="435" y="759"/>
                    <a:pt x="159" y="1876"/>
                  </a:cubicBezTo>
                  <a:cubicBezTo>
                    <a:pt x="50" y="1922"/>
                    <a:pt x="0" y="2097"/>
                    <a:pt x="128" y="21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0"/>
            <p:cNvSpPr/>
            <p:nvPr/>
          </p:nvSpPr>
          <p:spPr>
            <a:xfrm>
              <a:off x="1056425" y="4020725"/>
              <a:ext cx="482725" cy="338900"/>
            </a:xfrm>
            <a:custGeom>
              <a:rect b="b" l="l" r="r" t="t"/>
              <a:pathLst>
                <a:path extrusionOk="0" h="13556" w="19309">
                  <a:moveTo>
                    <a:pt x="19047" y="10558"/>
                  </a:moveTo>
                  <a:cubicBezTo>
                    <a:pt x="18702" y="11456"/>
                    <a:pt x="17797" y="10918"/>
                    <a:pt x="17119" y="10723"/>
                  </a:cubicBezTo>
                  <a:cubicBezTo>
                    <a:pt x="15965" y="10387"/>
                    <a:pt x="14827" y="10004"/>
                    <a:pt x="13705" y="9578"/>
                  </a:cubicBezTo>
                  <a:cubicBezTo>
                    <a:pt x="12573" y="9146"/>
                    <a:pt x="11459" y="8664"/>
                    <a:pt x="10365" y="8141"/>
                  </a:cubicBezTo>
                  <a:cubicBezTo>
                    <a:pt x="10013" y="8878"/>
                    <a:pt x="9659" y="9619"/>
                    <a:pt x="9308" y="10359"/>
                  </a:cubicBezTo>
                  <a:cubicBezTo>
                    <a:pt x="9460" y="10427"/>
                    <a:pt x="9550" y="10642"/>
                    <a:pt x="9376" y="10772"/>
                  </a:cubicBezTo>
                  <a:cubicBezTo>
                    <a:pt x="9301" y="10831"/>
                    <a:pt x="9220" y="10887"/>
                    <a:pt x="9146" y="10943"/>
                  </a:cubicBezTo>
                  <a:cubicBezTo>
                    <a:pt x="9133" y="11055"/>
                    <a:pt x="9046" y="11139"/>
                    <a:pt x="8937" y="11170"/>
                  </a:cubicBezTo>
                  <a:cubicBezTo>
                    <a:pt x="8875" y="11186"/>
                    <a:pt x="8810" y="11205"/>
                    <a:pt x="8748" y="11220"/>
                  </a:cubicBezTo>
                  <a:cubicBezTo>
                    <a:pt x="7358" y="12159"/>
                    <a:pt x="5803" y="12840"/>
                    <a:pt x="4164" y="13198"/>
                  </a:cubicBezTo>
                  <a:cubicBezTo>
                    <a:pt x="3937" y="13294"/>
                    <a:pt x="3704" y="13378"/>
                    <a:pt x="3458" y="13440"/>
                  </a:cubicBezTo>
                  <a:cubicBezTo>
                    <a:pt x="3020" y="13549"/>
                    <a:pt x="2553" y="13555"/>
                    <a:pt x="2124" y="13459"/>
                  </a:cubicBezTo>
                  <a:cubicBezTo>
                    <a:pt x="1583" y="13456"/>
                    <a:pt x="1045" y="13350"/>
                    <a:pt x="653" y="12958"/>
                  </a:cubicBezTo>
                  <a:cubicBezTo>
                    <a:pt x="0" y="12308"/>
                    <a:pt x="153" y="11270"/>
                    <a:pt x="246" y="10443"/>
                  </a:cubicBezTo>
                  <a:cubicBezTo>
                    <a:pt x="479" y="8337"/>
                    <a:pt x="977" y="6158"/>
                    <a:pt x="1882" y="4233"/>
                  </a:cubicBezTo>
                  <a:cubicBezTo>
                    <a:pt x="2497" y="2923"/>
                    <a:pt x="3496" y="1586"/>
                    <a:pt x="4938" y="1232"/>
                  </a:cubicBezTo>
                  <a:cubicBezTo>
                    <a:pt x="5495" y="0"/>
                    <a:pt x="7255" y="597"/>
                    <a:pt x="8057" y="1477"/>
                  </a:cubicBezTo>
                  <a:cubicBezTo>
                    <a:pt x="8515" y="1919"/>
                    <a:pt x="8810" y="2578"/>
                    <a:pt x="8903" y="3250"/>
                  </a:cubicBezTo>
                  <a:lnTo>
                    <a:pt x="15291" y="6972"/>
                  </a:lnTo>
                  <a:cubicBezTo>
                    <a:pt x="16310" y="7566"/>
                    <a:pt x="17464" y="8089"/>
                    <a:pt x="18391" y="8819"/>
                  </a:cubicBezTo>
                  <a:cubicBezTo>
                    <a:pt x="18916" y="9230"/>
                    <a:pt x="19308" y="9880"/>
                    <a:pt x="19047" y="105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0"/>
            <p:cNvSpPr/>
            <p:nvPr/>
          </p:nvSpPr>
          <p:spPr>
            <a:xfrm>
              <a:off x="1026100" y="4023450"/>
              <a:ext cx="252075" cy="295425"/>
            </a:xfrm>
            <a:custGeom>
              <a:rect b="b" l="l" r="r" t="t"/>
              <a:pathLst>
                <a:path extrusionOk="0" h="11817" w="10083">
                  <a:moveTo>
                    <a:pt x="9958" y="2930"/>
                  </a:moveTo>
                  <a:cubicBezTo>
                    <a:pt x="10082" y="4770"/>
                    <a:pt x="9501" y="6826"/>
                    <a:pt x="8571" y="8406"/>
                  </a:cubicBezTo>
                  <a:cubicBezTo>
                    <a:pt x="8481" y="8558"/>
                    <a:pt x="8384" y="8704"/>
                    <a:pt x="8285" y="8850"/>
                  </a:cubicBezTo>
                  <a:cubicBezTo>
                    <a:pt x="8285" y="8860"/>
                    <a:pt x="8285" y="8872"/>
                    <a:pt x="8282" y="8881"/>
                  </a:cubicBezTo>
                  <a:cubicBezTo>
                    <a:pt x="8139" y="9556"/>
                    <a:pt x="7747" y="10023"/>
                    <a:pt x="7249" y="10393"/>
                  </a:cubicBezTo>
                  <a:cubicBezTo>
                    <a:pt x="6994" y="10629"/>
                    <a:pt x="6702" y="10813"/>
                    <a:pt x="6372" y="10949"/>
                  </a:cubicBezTo>
                  <a:cubicBezTo>
                    <a:pt x="5526" y="11481"/>
                    <a:pt x="4538" y="11789"/>
                    <a:pt x="3524" y="11808"/>
                  </a:cubicBezTo>
                  <a:cubicBezTo>
                    <a:pt x="3067" y="11817"/>
                    <a:pt x="2585" y="11767"/>
                    <a:pt x="2124" y="11640"/>
                  </a:cubicBezTo>
                  <a:cubicBezTo>
                    <a:pt x="1132" y="11388"/>
                    <a:pt x="321" y="10741"/>
                    <a:pt x="147" y="9559"/>
                  </a:cubicBezTo>
                  <a:cubicBezTo>
                    <a:pt x="1" y="8570"/>
                    <a:pt x="16" y="7488"/>
                    <a:pt x="196" y="6419"/>
                  </a:cubicBezTo>
                  <a:cubicBezTo>
                    <a:pt x="349" y="4954"/>
                    <a:pt x="706" y="3514"/>
                    <a:pt x="1571" y="2298"/>
                  </a:cubicBezTo>
                  <a:cubicBezTo>
                    <a:pt x="2725" y="681"/>
                    <a:pt x="4584" y="16"/>
                    <a:pt x="6522" y="10"/>
                  </a:cubicBezTo>
                  <a:cubicBezTo>
                    <a:pt x="8381" y="0"/>
                    <a:pt x="9827" y="986"/>
                    <a:pt x="9958" y="2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0"/>
            <p:cNvSpPr/>
            <p:nvPr/>
          </p:nvSpPr>
          <p:spPr>
            <a:xfrm>
              <a:off x="1027100" y="4036025"/>
              <a:ext cx="95500" cy="273675"/>
            </a:xfrm>
            <a:custGeom>
              <a:rect b="b" l="l" r="r" t="t"/>
              <a:pathLst>
                <a:path extrusionOk="0" h="10947" w="3820">
                  <a:moveTo>
                    <a:pt x="3820" y="1"/>
                  </a:moveTo>
                  <a:cubicBezTo>
                    <a:pt x="3810" y="13"/>
                    <a:pt x="3801" y="26"/>
                    <a:pt x="3795" y="38"/>
                  </a:cubicBezTo>
                  <a:cubicBezTo>
                    <a:pt x="3434" y="604"/>
                    <a:pt x="3083" y="1226"/>
                    <a:pt x="2762" y="1885"/>
                  </a:cubicBezTo>
                  <a:cubicBezTo>
                    <a:pt x="2666" y="2084"/>
                    <a:pt x="2573" y="2283"/>
                    <a:pt x="2486" y="2489"/>
                  </a:cubicBezTo>
                  <a:cubicBezTo>
                    <a:pt x="2315" y="2877"/>
                    <a:pt x="2156" y="3279"/>
                    <a:pt x="2013" y="3686"/>
                  </a:cubicBezTo>
                  <a:cubicBezTo>
                    <a:pt x="1935" y="3919"/>
                    <a:pt x="1861" y="4152"/>
                    <a:pt x="1789" y="4389"/>
                  </a:cubicBezTo>
                  <a:cubicBezTo>
                    <a:pt x="1708" y="4672"/>
                    <a:pt x="1634" y="4955"/>
                    <a:pt x="1571" y="5241"/>
                  </a:cubicBezTo>
                  <a:cubicBezTo>
                    <a:pt x="1559" y="5294"/>
                    <a:pt x="1550" y="5350"/>
                    <a:pt x="1537" y="5406"/>
                  </a:cubicBezTo>
                  <a:cubicBezTo>
                    <a:pt x="1425" y="5869"/>
                    <a:pt x="1341" y="6342"/>
                    <a:pt x="1291" y="6817"/>
                  </a:cubicBezTo>
                  <a:cubicBezTo>
                    <a:pt x="1282" y="6908"/>
                    <a:pt x="1273" y="6998"/>
                    <a:pt x="1270" y="7085"/>
                  </a:cubicBezTo>
                  <a:cubicBezTo>
                    <a:pt x="1251" y="7324"/>
                    <a:pt x="1245" y="7561"/>
                    <a:pt x="1248" y="7800"/>
                  </a:cubicBezTo>
                  <a:cubicBezTo>
                    <a:pt x="1257" y="8531"/>
                    <a:pt x="1357" y="9258"/>
                    <a:pt x="1534" y="9971"/>
                  </a:cubicBezTo>
                  <a:cubicBezTo>
                    <a:pt x="1562" y="10083"/>
                    <a:pt x="1593" y="10198"/>
                    <a:pt x="1624" y="10310"/>
                  </a:cubicBezTo>
                  <a:cubicBezTo>
                    <a:pt x="1621" y="10334"/>
                    <a:pt x="1618" y="10362"/>
                    <a:pt x="1615" y="10387"/>
                  </a:cubicBezTo>
                  <a:cubicBezTo>
                    <a:pt x="1609" y="10431"/>
                    <a:pt x="1602" y="10471"/>
                    <a:pt x="1596" y="10512"/>
                  </a:cubicBezTo>
                  <a:cubicBezTo>
                    <a:pt x="1574" y="10658"/>
                    <a:pt x="1556" y="10801"/>
                    <a:pt x="1537" y="10947"/>
                  </a:cubicBezTo>
                  <a:cubicBezTo>
                    <a:pt x="1341" y="10860"/>
                    <a:pt x="1161" y="10751"/>
                    <a:pt x="996" y="10624"/>
                  </a:cubicBezTo>
                  <a:cubicBezTo>
                    <a:pt x="962" y="10599"/>
                    <a:pt x="931" y="10571"/>
                    <a:pt x="897" y="10546"/>
                  </a:cubicBezTo>
                  <a:cubicBezTo>
                    <a:pt x="750" y="10418"/>
                    <a:pt x="617" y="10272"/>
                    <a:pt x="505" y="10104"/>
                  </a:cubicBezTo>
                  <a:cubicBezTo>
                    <a:pt x="458" y="10036"/>
                    <a:pt x="411" y="9964"/>
                    <a:pt x="371" y="9890"/>
                  </a:cubicBezTo>
                  <a:cubicBezTo>
                    <a:pt x="244" y="9647"/>
                    <a:pt x="150" y="9370"/>
                    <a:pt x="107" y="9056"/>
                  </a:cubicBezTo>
                  <a:cubicBezTo>
                    <a:pt x="66" y="8798"/>
                    <a:pt x="41" y="8534"/>
                    <a:pt x="26" y="8266"/>
                  </a:cubicBezTo>
                  <a:cubicBezTo>
                    <a:pt x="23" y="8207"/>
                    <a:pt x="20" y="8151"/>
                    <a:pt x="17" y="8092"/>
                  </a:cubicBezTo>
                  <a:cubicBezTo>
                    <a:pt x="1" y="7719"/>
                    <a:pt x="7" y="7340"/>
                    <a:pt x="32" y="6954"/>
                  </a:cubicBezTo>
                  <a:cubicBezTo>
                    <a:pt x="38" y="6889"/>
                    <a:pt x="41" y="6824"/>
                    <a:pt x="48" y="6758"/>
                  </a:cubicBezTo>
                  <a:cubicBezTo>
                    <a:pt x="72" y="6478"/>
                    <a:pt x="110" y="6199"/>
                    <a:pt x="156" y="5916"/>
                  </a:cubicBezTo>
                  <a:cubicBezTo>
                    <a:pt x="169" y="5797"/>
                    <a:pt x="184" y="5676"/>
                    <a:pt x="200" y="5555"/>
                  </a:cubicBezTo>
                  <a:cubicBezTo>
                    <a:pt x="206" y="5502"/>
                    <a:pt x="212" y="5446"/>
                    <a:pt x="222" y="5390"/>
                  </a:cubicBezTo>
                  <a:cubicBezTo>
                    <a:pt x="222" y="5390"/>
                    <a:pt x="222" y="5387"/>
                    <a:pt x="222" y="5387"/>
                  </a:cubicBezTo>
                  <a:cubicBezTo>
                    <a:pt x="287" y="4933"/>
                    <a:pt x="374" y="4482"/>
                    <a:pt x="495" y="4044"/>
                  </a:cubicBezTo>
                  <a:cubicBezTo>
                    <a:pt x="542" y="3869"/>
                    <a:pt x="595" y="3698"/>
                    <a:pt x="654" y="3530"/>
                  </a:cubicBezTo>
                  <a:cubicBezTo>
                    <a:pt x="778" y="3170"/>
                    <a:pt x="928" y="2818"/>
                    <a:pt x="1111" y="2479"/>
                  </a:cubicBezTo>
                  <a:cubicBezTo>
                    <a:pt x="1195" y="2318"/>
                    <a:pt x="1288" y="2156"/>
                    <a:pt x="1391" y="2001"/>
                  </a:cubicBezTo>
                  <a:cubicBezTo>
                    <a:pt x="1422" y="1954"/>
                    <a:pt x="1456" y="1904"/>
                    <a:pt x="1490" y="1854"/>
                  </a:cubicBezTo>
                  <a:cubicBezTo>
                    <a:pt x="1503" y="1836"/>
                    <a:pt x="1518" y="1817"/>
                    <a:pt x="1531" y="1795"/>
                  </a:cubicBezTo>
                  <a:cubicBezTo>
                    <a:pt x="1870" y="1323"/>
                    <a:pt x="2268" y="931"/>
                    <a:pt x="2713" y="610"/>
                  </a:cubicBezTo>
                  <a:cubicBezTo>
                    <a:pt x="2762" y="576"/>
                    <a:pt x="2815" y="539"/>
                    <a:pt x="2865" y="505"/>
                  </a:cubicBezTo>
                  <a:cubicBezTo>
                    <a:pt x="3167" y="306"/>
                    <a:pt x="3487" y="138"/>
                    <a:pt x="3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0"/>
            <p:cNvSpPr/>
            <p:nvPr/>
          </p:nvSpPr>
          <p:spPr>
            <a:xfrm>
              <a:off x="1129650" y="4040000"/>
              <a:ext cx="146175" cy="265125"/>
            </a:xfrm>
            <a:custGeom>
              <a:rect b="b" l="l" r="r" t="t"/>
              <a:pathLst>
                <a:path extrusionOk="0" h="10605" w="5847">
                  <a:moveTo>
                    <a:pt x="5813" y="2243"/>
                  </a:moveTo>
                  <a:cubicBezTo>
                    <a:pt x="5813" y="2249"/>
                    <a:pt x="5816" y="2258"/>
                    <a:pt x="5816" y="2268"/>
                  </a:cubicBezTo>
                  <a:cubicBezTo>
                    <a:pt x="5819" y="2311"/>
                    <a:pt x="5822" y="2355"/>
                    <a:pt x="5825" y="2401"/>
                  </a:cubicBezTo>
                  <a:cubicBezTo>
                    <a:pt x="5847" y="2905"/>
                    <a:pt x="5822" y="3424"/>
                    <a:pt x="5750" y="3944"/>
                  </a:cubicBezTo>
                  <a:cubicBezTo>
                    <a:pt x="5741" y="4003"/>
                    <a:pt x="5732" y="4065"/>
                    <a:pt x="5722" y="4124"/>
                  </a:cubicBezTo>
                  <a:cubicBezTo>
                    <a:pt x="5713" y="4180"/>
                    <a:pt x="5704" y="4233"/>
                    <a:pt x="5694" y="4289"/>
                  </a:cubicBezTo>
                  <a:cubicBezTo>
                    <a:pt x="5685" y="4351"/>
                    <a:pt x="5673" y="4413"/>
                    <a:pt x="5657" y="4475"/>
                  </a:cubicBezTo>
                  <a:cubicBezTo>
                    <a:pt x="5570" y="4929"/>
                    <a:pt x="5452" y="5383"/>
                    <a:pt x="5303" y="5819"/>
                  </a:cubicBezTo>
                  <a:cubicBezTo>
                    <a:pt x="5275" y="5900"/>
                    <a:pt x="5247" y="5980"/>
                    <a:pt x="5219" y="6058"/>
                  </a:cubicBezTo>
                  <a:cubicBezTo>
                    <a:pt x="5200" y="6108"/>
                    <a:pt x="5181" y="6158"/>
                    <a:pt x="5166" y="6204"/>
                  </a:cubicBezTo>
                  <a:cubicBezTo>
                    <a:pt x="5147" y="6254"/>
                    <a:pt x="5125" y="6304"/>
                    <a:pt x="5107" y="6351"/>
                  </a:cubicBezTo>
                  <a:cubicBezTo>
                    <a:pt x="4926" y="6808"/>
                    <a:pt x="4715" y="7243"/>
                    <a:pt x="4482" y="7650"/>
                  </a:cubicBezTo>
                  <a:cubicBezTo>
                    <a:pt x="4463" y="7681"/>
                    <a:pt x="4447" y="7713"/>
                    <a:pt x="4429" y="7744"/>
                  </a:cubicBezTo>
                  <a:cubicBezTo>
                    <a:pt x="4376" y="7834"/>
                    <a:pt x="4323" y="7921"/>
                    <a:pt x="4264" y="8005"/>
                  </a:cubicBezTo>
                  <a:cubicBezTo>
                    <a:pt x="4227" y="8067"/>
                    <a:pt x="4186" y="8129"/>
                    <a:pt x="4143" y="8188"/>
                  </a:cubicBezTo>
                  <a:cubicBezTo>
                    <a:pt x="4143" y="8198"/>
                    <a:pt x="4143" y="8210"/>
                    <a:pt x="4140" y="8219"/>
                  </a:cubicBezTo>
                  <a:cubicBezTo>
                    <a:pt x="4087" y="8462"/>
                    <a:pt x="4006" y="8677"/>
                    <a:pt x="3897" y="8869"/>
                  </a:cubicBezTo>
                  <a:cubicBezTo>
                    <a:pt x="3875" y="8910"/>
                    <a:pt x="3850" y="8950"/>
                    <a:pt x="3825" y="8988"/>
                  </a:cubicBezTo>
                  <a:cubicBezTo>
                    <a:pt x="3639" y="9280"/>
                    <a:pt x="3390" y="9519"/>
                    <a:pt x="3107" y="9731"/>
                  </a:cubicBezTo>
                  <a:cubicBezTo>
                    <a:pt x="3095" y="9740"/>
                    <a:pt x="3085" y="9749"/>
                    <a:pt x="3076" y="9759"/>
                  </a:cubicBezTo>
                  <a:cubicBezTo>
                    <a:pt x="3045" y="9787"/>
                    <a:pt x="3014" y="9815"/>
                    <a:pt x="2980" y="9840"/>
                  </a:cubicBezTo>
                  <a:cubicBezTo>
                    <a:pt x="2768" y="10017"/>
                    <a:pt x="2532" y="10160"/>
                    <a:pt x="2271" y="10269"/>
                  </a:cubicBezTo>
                  <a:cubicBezTo>
                    <a:pt x="2258" y="10275"/>
                    <a:pt x="2246" y="10281"/>
                    <a:pt x="2230" y="10287"/>
                  </a:cubicBezTo>
                  <a:cubicBezTo>
                    <a:pt x="2208" y="10303"/>
                    <a:pt x="2184" y="10315"/>
                    <a:pt x="2159" y="10331"/>
                  </a:cubicBezTo>
                  <a:cubicBezTo>
                    <a:pt x="1991" y="10430"/>
                    <a:pt x="1820" y="10521"/>
                    <a:pt x="1643" y="10605"/>
                  </a:cubicBezTo>
                  <a:cubicBezTo>
                    <a:pt x="1490" y="10564"/>
                    <a:pt x="1338" y="10511"/>
                    <a:pt x="1192" y="10458"/>
                  </a:cubicBezTo>
                  <a:cubicBezTo>
                    <a:pt x="1154" y="10415"/>
                    <a:pt x="1120" y="10374"/>
                    <a:pt x="1086" y="10331"/>
                  </a:cubicBezTo>
                  <a:cubicBezTo>
                    <a:pt x="1061" y="10297"/>
                    <a:pt x="1033" y="10266"/>
                    <a:pt x="1008" y="10231"/>
                  </a:cubicBezTo>
                  <a:cubicBezTo>
                    <a:pt x="968" y="10179"/>
                    <a:pt x="927" y="10129"/>
                    <a:pt x="890" y="10076"/>
                  </a:cubicBezTo>
                  <a:cubicBezTo>
                    <a:pt x="672" y="9790"/>
                    <a:pt x="495" y="9485"/>
                    <a:pt x="355" y="9171"/>
                  </a:cubicBezTo>
                  <a:cubicBezTo>
                    <a:pt x="336" y="9134"/>
                    <a:pt x="321" y="9093"/>
                    <a:pt x="305" y="9056"/>
                  </a:cubicBezTo>
                  <a:cubicBezTo>
                    <a:pt x="169" y="8726"/>
                    <a:pt x="72" y="8387"/>
                    <a:pt x="1" y="8039"/>
                  </a:cubicBezTo>
                  <a:cubicBezTo>
                    <a:pt x="29" y="7849"/>
                    <a:pt x="57" y="7660"/>
                    <a:pt x="85" y="7470"/>
                  </a:cubicBezTo>
                  <a:cubicBezTo>
                    <a:pt x="94" y="7420"/>
                    <a:pt x="100" y="7374"/>
                    <a:pt x="106" y="7324"/>
                  </a:cubicBezTo>
                  <a:cubicBezTo>
                    <a:pt x="134" y="7162"/>
                    <a:pt x="159" y="6997"/>
                    <a:pt x="184" y="6836"/>
                  </a:cubicBezTo>
                  <a:cubicBezTo>
                    <a:pt x="197" y="6752"/>
                    <a:pt x="209" y="6671"/>
                    <a:pt x="221" y="6590"/>
                  </a:cubicBezTo>
                  <a:cubicBezTo>
                    <a:pt x="262" y="6326"/>
                    <a:pt x="302" y="6061"/>
                    <a:pt x="346" y="5797"/>
                  </a:cubicBezTo>
                  <a:cubicBezTo>
                    <a:pt x="352" y="5747"/>
                    <a:pt x="361" y="5701"/>
                    <a:pt x="368" y="5654"/>
                  </a:cubicBezTo>
                  <a:cubicBezTo>
                    <a:pt x="414" y="5352"/>
                    <a:pt x="461" y="5051"/>
                    <a:pt x="511" y="4749"/>
                  </a:cubicBezTo>
                  <a:cubicBezTo>
                    <a:pt x="514" y="4730"/>
                    <a:pt x="517" y="4709"/>
                    <a:pt x="520" y="4690"/>
                  </a:cubicBezTo>
                  <a:cubicBezTo>
                    <a:pt x="532" y="4606"/>
                    <a:pt x="545" y="4522"/>
                    <a:pt x="560" y="4438"/>
                  </a:cubicBezTo>
                  <a:cubicBezTo>
                    <a:pt x="635" y="3981"/>
                    <a:pt x="722" y="3524"/>
                    <a:pt x="837" y="3076"/>
                  </a:cubicBezTo>
                  <a:cubicBezTo>
                    <a:pt x="862" y="2977"/>
                    <a:pt x="890" y="2880"/>
                    <a:pt x="918" y="2784"/>
                  </a:cubicBezTo>
                  <a:cubicBezTo>
                    <a:pt x="1039" y="2351"/>
                    <a:pt x="1192" y="1932"/>
                    <a:pt x="1388" y="1534"/>
                  </a:cubicBezTo>
                  <a:cubicBezTo>
                    <a:pt x="1388" y="1531"/>
                    <a:pt x="1391" y="1527"/>
                    <a:pt x="1391" y="1527"/>
                  </a:cubicBezTo>
                  <a:cubicBezTo>
                    <a:pt x="1416" y="1475"/>
                    <a:pt x="1443" y="1428"/>
                    <a:pt x="1471" y="1378"/>
                  </a:cubicBezTo>
                  <a:cubicBezTo>
                    <a:pt x="1717" y="958"/>
                    <a:pt x="2069" y="688"/>
                    <a:pt x="2473" y="498"/>
                  </a:cubicBezTo>
                  <a:cubicBezTo>
                    <a:pt x="2510" y="479"/>
                    <a:pt x="2551" y="464"/>
                    <a:pt x="2588" y="448"/>
                  </a:cubicBezTo>
                  <a:cubicBezTo>
                    <a:pt x="2737" y="386"/>
                    <a:pt x="2893" y="333"/>
                    <a:pt x="3054" y="287"/>
                  </a:cubicBezTo>
                  <a:cubicBezTo>
                    <a:pt x="3110" y="293"/>
                    <a:pt x="3166" y="293"/>
                    <a:pt x="3225" y="293"/>
                  </a:cubicBezTo>
                  <a:cubicBezTo>
                    <a:pt x="3337" y="312"/>
                    <a:pt x="3452" y="308"/>
                    <a:pt x="3571" y="290"/>
                  </a:cubicBezTo>
                  <a:lnTo>
                    <a:pt x="4230" y="175"/>
                  </a:lnTo>
                  <a:cubicBezTo>
                    <a:pt x="4261" y="169"/>
                    <a:pt x="4289" y="162"/>
                    <a:pt x="4317" y="153"/>
                  </a:cubicBezTo>
                  <a:cubicBezTo>
                    <a:pt x="4435" y="122"/>
                    <a:pt x="4547" y="69"/>
                    <a:pt x="4646" y="1"/>
                  </a:cubicBezTo>
                  <a:cubicBezTo>
                    <a:pt x="4957" y="228"/>
                    <a:pt x="5219" y="514"/>
                    <a:pt x="5415" y="862"/>
                  </a:cubicBezTo>
                  <a:cubicBezTo>
                    <a:pt x="5436" y="899"/>
                    <a:pt x="5458" y="937"/>
                    <a:pt x="5477" y="977"/>
                  </a:cubicBezTo>
                  <a:cubicBezTo>
                    <a:pt x="5660" y="1338"/>
                    <a:pt x="5778" y="1761"/>
                    <a:pt x="5813" y="22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0"/>
            <p:cNvSpPr/>
            <p:nvPr/>
          </p:nvSpPr>
          <p:spPr>
            <a:xfrm>
              <a:off x="1131750" y="4043800"/>
              <a:ext cx="143550" cy="254475"/>
            </a:xfrm>
            <a:custGeom>
              <a:rect b="b" l="l" r="r" t="t"/>
              <a:pathLst>
                <a:path extrusionOk="0" h="10179" w="5742">
                  <a:moveTo>
                    <a:pt x="4889" y="2800"/>
                  </a:moveTo>
                  <a:cubicBezTo>
                    <a:pt x="4727" y="2473"/>
                    <a:pt x="4572" y="2140"/>
                    <a:pt x="4423" y="1805"/>
                  </a:cubicBezTo>
                  <a:cubicBezTo>
                    <a:pt x="4758" y="1490"/>
                    <a:pt x="5082" y="1164"/>
                    <a:pt x="5393" y="825"/>
                  </a:cubicBezTo>
                  <a:cubicBezTo>
                    <a:pt x="5374" y="785"/>
                    <a:pt x="5352" y="747"/>
                    <a:pt x="5331" y="710"/>
                  </a:cubicBezTo>
                  <a:cubicBezTo>
                    <a:pt x="5026" y="1046"/>
                    <a:pt x="4705" y="1369"/>
                    <a:pt x="4373" y="1680"/>
                  </a:cubicBezTo>
                  <a:cubicBezTo>
                    <a:pt x="4196" y="1276"/>
                    <a:pt x="4031" y="865"/>
                    <a:pt x="3878" y="449"/>
                  </a:cubicBezTo>
                  <a:cubicBezTo>
                    <a:pt x="4003" y="306"/>
                    <a:pt x="4121" y="156"/>
                    <a:pt x="4233" y="1"/>
                  </a:cubicBezTo>
                  <a:cubicBezTo>
                    <a:pt x="4205" y="10"/>
                    <a:pt x="4177" y="17"/>
                    <a:pt x="4146" y="23"/>
                  </a:cubicBezTo>
                  <a:lnTo>
                    <a:pt x="4049" y="38"/>
                  </a:lnTo>
                  <a:cubicBezTo>
                    <a:pt x="3978" y="132"/>
                    <a:pt x="3903" y="222"/>
                    <a:pt x="3829" y="312"/>
                  </a:cubicBezTo>
                  <a:cubicBezTo>
                    <a:pt x="3804" y="237"/>
                    <a:pt x="3776" y="166"/>
                    <a:pt x="3751" y="91"/>
                  </a:cubicBezTo>
                  <a:lnTo>
                    <a:pt x="3626" y="113"/>
                  </a:lnTo>
                  <a:cubicBezTo>
                    <a:pt x="3661" y="216"/>
                    <a:pt x="3698" y="318"/>
                    <a:pt x="3735" y="421"/>
                  </a:cubicBezTo>
                  <a:cubicBezTo>
                    <a:pt x="3459" y="747"/>
                    <a:pt x="3154" y="1049"/>
                    <a:pt x="2833" y="1329"/>
                  </a:cubicBezTo>
                  <a:cubicBezTo>
                    <a:pt x="2715" y="987"/>
                    <a:pt x="2606" y="645"/>
                    <a:pt x="2504" y="296"/>
                  </a:cubicBezTo>
                  <a:cubicBezTo>
                    <a:pt x="2467" y="312"/>
                    <a:pt x="2426" y="327"/>
                    <a:pt x="2389" y="346"/>
                  </a:cubicBezTo>
                  <a:cubicBezTo>
                    <a:pt x="2495" y="707"/>
                    <a:pt x="2610" y="1061"/>
                    <a:pt x="2731" y="1416"/>
                  </a:cubicBezTo>
                  <a:cubicBezTo>
                    <a:pt x="2404" y="1690"/>
                    <a:pt x="2059" y="1941"/>
                    <a:pt x="1695" y="2165"/>
                  </a:cubicBezTo>
                  <a:cubicBezTo>
                    <a:pt x="1587" y="1854"/>
                    <a:pt x="1484" y="1540"/>
                    <a:pt x="1387" y="1226"/>
                  </a:cubicBezTo>
                  <a:cubicBezTo>
                    <a:pt x="1359" y="1276"/>
                    <a:pt x="1332" y="1323"/>
                    <a:pt x="1307" y="1375"/>
                  </a:cubicBezTo>
                  <a:cubicBezTo>
                    <a:pt x="1307" y="1375"/>
                    <a:pt x="1304" y="1379"/>
                    <a:pt x="1304" y="1382"/>
                  </a:cubicBezTo>
                  <a:cubicBezTo>
                    <a:pt x="1394" y="1668"/>
                    <a:pt x="1487" y="1948"/>
                    <a:pt x="1587" y="2231"/>
                  </a:cubicBezTo>
                  <a:cubicBezTo>
                    <a:pt x="1344" y="2377"/>
                    <a:pt x="1092" y="2510"/>
                    <a:pt x="834" y="2632"/>
                  </a:cubicBezTo>
                  <a:cubicBezTo>
                    <a:pt x="806" y="2728"/>
                    <a:pt x="778" y="2825"/>
                    <a:pt x="753" y="2924"/>
                  </a:cubicBezTo>
                  <a:cubicBezTo>
                    <a:pt x="868" y="3300"/>
                    <a:pt x="993" y="3677"/>
                    <a:pt x="1129" y="4044"/>
                  </a:cubicBezTo>
                  <a:cubicBezTo>
                    <a:pt x="924" y="4162"/>
                    <a:pt x="713" y="4274"/>
                    <a:pt x="501" y="4379"/>
                  </a:cubicBezTo>
                  <a:cubicBezTo>
                    <a:pt x="492" y="4348"/>
                    <a:pt x="483" y="4317"/>
                    <a:pt x="476" y="4286"/>
                  </a:cubicBezTo>
                  <a:cubicBezTo>
                    <a:pt x="461" y="4370"/>
                    <a:pt x="448" y="4454"/>
                    <a:pt x="436" y="4538"/>
                  </a:cubicBezTo>
                  <a:cubicBezTo>
                    <a:pt x="433" y="4557"/>
                    <a:pt x="430" y="4578"/>
                    <a:pt x="427" y="4597"/>
                  </a:cubicBezTo>
                  <a:cubicBezTo>
                    <a:pt x="492" y="4849"/>
                    <a:pt x="563" y="5101"/>
                    <a:pt x="644" y="5350"/>
                  </a:cubicBezTo>
                  <a:cubicBezTo>
                    <a:pt x="523" y="5402"/>
                    <a:pt x="405" y="5452"/>
                    <a:pt x="284" y="5502"/>
                  </a:cubicBezTo>
                  <a:cubicBezTo>
                    <a:pt x="277" y="5549"/>
                    <a:pt x="268" y="5595"/>
                    <a:pt x="262" y="5645"/>
                  </a:cubicBezTo>
                  <a:cubicBezTo>
                    <a:pt x="402" y="5589"/>
                    <a:pt x="545" y="5530"/>
                    <a:pt x="685" y="5471"/>
                  </a:cubicBezTo>
                  <a:cubicBezTo>
                    <a:pt x="815" y="5872"/>
                    <a:pt x="968" y="6270"/>
                    <a:pt x="1132" y="6659"/>
                  </a:cubicBezTo>
                  <a:cubicBezTo>
                    <a:pt x="884" y="6783"/>
                    <a:pt x="629" y="6901"/>
                    <a:pt x="374" y="7016"/>
                  </a:cubicBezTo>
                  <a:cubicBezTo>
                    <a:pt x="293" y="6827"/>
                    <a:pt x="212" y="6634"/>
                    <a:pt x="137" y="6438"/>
                  </a:cubicBezTo>
                  <a:cubicBezTo>
                    <a:pt x="125" y="6519"/>
                    <a:pt x="113" y="6600"/>
                    <a:pt x="100" y="6684"/>
                  </a:cubicBezTo>
                  <a:cubicBezTo>
                    <a:pt x="150" y="6814"/>
                    <a:pt x="206" y="6942"/>
                    <a:pt x="259" y="7069"/>
                  </a:cubicBezTo>
                  <a:cubicBezTo>
                    <a:pt x="181" y="7103"/>
                    <a:pt x="103" y="7138"/>
                    <a:pt x="22" y="7172"/>
                  </a:cubicBezTo>
                  <a:cubicBezTo>
                    <a:pt x="16" y="7222"/>
                    <a:pt x="10" y="7268"/>
                    <a:pt x="1" y="7318"/>
                  </a:cubicBezTo>
                  <a:cubicBezTo>
                    <a:pt x="106" y="7274"/>
                    <a:pt x="209" y="7228"/>
                    <a:pt x="312" y="7184"/>
                  </a:cubicBezTo>
                  <a:cubicBezTo>
                    <a:pt x="514" y="7645"/>
                    <a:pt x="744" y="8092"/>
                    <a:pt x="993" y="8531"/>
                  </a:cubicBezTo>
                  <a:cubicBezTo>
                    <a:pt x="738" y="8658"/>
                    <a:pt x="479" y="8783"/>
                    <a:pt x="221" y="8904"/>
                  </a:cubicBezTo>
                  <a:cubicBezTo>
                    <a:pt x="237" y="8941"/>
                    <a:pt x="252" y="8982"/>
                    <a:pt x="271" y="9019"/>
                  </a:cubicBezTo>
                  <a:cubicBezTo>
                    <a:pt x="535" y="8898"/>
                    <a:pt x="797" y="8773"/>
                    <a:pt x="1055" y="8643"/>
                  </a:cubicBezTo>
                  <a:cubicBezTo>
                    <a:pt x="1244" y="8972"/>
                    <a:pt x="1447" y="9293"/>
                    <a:pt x="1661" y="9607"/>
                  </a:cubicBezTo>
                  <a:cubicBezTo>
                    <a:pt x="1419" y="9768"/>
                    <a:pt x="1173" y="9927"/>
                    <a:pt x="924" y="10079"/>
                  </a:cubicBezTo>
                  <a:cubicBezTo>
                    <a:pt x="949" y="10114"/>
                    <a:pt x="977" y="10145"/>
                    <a:pt x="1002" y="10179"/>
                  </a:cubicBezTo>
                  <a:cubicBezTo>
                    <a:pt x="1248" y="10027"/>
                    <a:pt x="1493" y="9871"/>
                    <a:pt x="1733" y="9712"/>
                  </a:cubicBezTo>
                  <a:cubicBezTo>
                    <a:pt x="1845" y="9871"/>
                    <a:pt x="1957" y="10027"/>
                    <a:pt x="2075" y="10179"/>
                  </a:cubicBezTo>
                  <a:cubicBezTo>
                    <a:pt x="2100" y="10163"/>
                    <a:pt x="2124" y="10151"/>
                    <a:pt x="2146" y="10135"/>
                  </a:cubicBezTo>
                  <a:cubicBezTo>
                    <a:pt x="2162" y="10129"/>
                    <a:pt x="2174" y="10123"/>
                    <a:pt x="2187" y="10117"/>
                  </a:cubicBezTo>
                  <a:cubicBezTo>
                    <a:pt x="2065" y="9961"/>
                    <a:pt x="1950" y="9803"/>
                    <a:pt x="1838" y="9641"/>
                  </a:cubicBezTo>
                  <a:cubicBezTo>
                    <a:pt x="2068" y="9489"/>
                    <a:pt x="2296" y="9330"/>
                    <a:pt x="2519" y="9168"/>
                  </a:cubicBezTo>
                  <a:cubicBezTo>
                    <a:pt x="2641" y="9345"/>
                    <a:pt x="2765" y="9517"/>
                    <a:pt x="2896" y="9688"/>
                  </a:cubicBezTo>
                  <a:cubicBezTo>
                    <a:pt x="2930" y="9663"/>
                    <a:pt x="2961" y="9635"/>
                    <a:pt x="2992" y="9607"/>
                  </a:cubicBezTo>
                  <a:cubicBezTo>
                    <a:pt x="2865" y="9439"/>
                    <a:pt x="2740" y="9268"/>
                    <a:pt x="2622" y="9094"/>
                  </a:cubicBezTo>
                  <a:cubicBezTo>
                    <a:pt x="2905" y="8885"/>
                    <a:pt x="3188" y="8671"/>
                    <a:pt x="3462" y="8453"/>
                  </a:cubicBezTo>
                  <a:cubicBezTo>
                    <a:pt x="3555" y="8581"/>
                    <a:pt x="3648" y="8708"/>
                    <a:pt x="3741" y="8836"/>
                  </a:cubicBezTo>
                  <a:cubicBezTo>
                    <a:pt x="3766" y="8798"/>
                    <a:pt x="3791" y="8758"/>
                    <a:pt x="3813" y="8717"/>
                  </a:cubicBezTo>
                  <a:cubicBezTo>
                    <a:pt x="3729" y="8605"/>
                    <a:pt x="3645" y="8490"/>
                    <a:pt x="3561" y="8372"/>
                  </a:cubicBezTo>
                  <a:cubicBezTo>
                    <a:pt x="3769" y="8204"/>
                    <a:pt x="3975" y="8030"/>
                    <a:pt x="4180" y="7853"/>
                  </a:cubicBezTo>
                  <a:cubicBezTo>
                    <a:pt x="4239" y="7769"/>
                    <a:pt x="4292" y="7682"/>
                    <a:pt x="4345" y="7592"/>
                  </a:cubicBezTo>
                  <a:cubicBezTo>
                    <a:pt x="4363" y="7561"/>
                    <a:pt x="4379" y="7529"/>
                    <a:pt x="4398" y="7498"/>
                  </a:cubicBezTo>
                  <a:cubicBezTo>
                    <a:pt x="4385" y="7511"/>
                    <a:pt x="4373" y="7520"/>
                    <a:pt x="4360" y="7533"/>
                  </a:cubicBezTo>
                  <a:cubicBezTo>
                    <a:pt x="4217" y="7312"/>
                    <a:pt x="4074" y="7088"/>
                    <a:pt x="3937" y="6861"/>
                  </a:cubicBezTo>
                  <a:cubicBezTo>
                    <a:pt x="4279" y="6609"/>
                    <a:pt x="4615" y="6345"/>
                    <a:pt x="4945" y="6071"/>
                  </a:cubicBezTo>
                  <a:cubicBezTo>
                    <a:pt x="4970" y="6115"/>
                    <a:pt x="4998" y="6158"/>
                    <a:pt x="5023" y="6199"/>
                  </a:cubicBezTo>
                  <a:cubicBezTo>
                    <a:pt x="5041" y="6152"/>
                    <a:pt x="5063" y="6102"/>
                    <a:pt x="5082" y="6052"/>
                  </a:cubicBezTo>
                  <a:cubicBezTo>
                    <a:pt x="5066" y="6031"/>
                    <a:pt x="5054" y="6009"/>
                    <a:pt x="5038" y="5987"/>
                  </a:cubicBezTo>
                  <a:cubicBezTo>
                    <a:pt x="5072" y="5959"/>
                    <a:pt x="5104" y="5934"/>
                    <a:pt x="5135" y="5906"/>
                  </a:cubicBezTo>
                  <a:cubicBezTo>
                    <a:pt x="5163" y="5828"/>
                    <a:pt x="5191" y="5748"/>
                    <a:pt x="5219" y="5667"/>
                  </a:cubicBezTo>
                  <a:cubicBezTo>
                    <a:pt x="5138" y="5738"/>
                    <a:pt x="5057" y="5810"/>
                    <a:pt x="4973" y="5878"/>
                  </a:cubicBezTo>
                  <a:cubicBezTo>
                    <a:pt x="4777" y="5552"/>
                    <a:pt x="4584" y="5222"/>
                    <a:pt x="4401" y="4886"/>
                  </a:cubicBezTo>
                  <a:cubicBezTo>
                    <a:pt x="4758" y="4637"/>
                    <a:pt x="5110" y="4382"/>
                    <a:pt x="5455" y="4115"/>
                  </a:cubicBezTo>
                  <a:cubicBezTo>
                    <a:pt x="5495" y="4187"/>
                    <a:pt x="5536" y="4255"/>
                    <a:pt x="5573" y="4323"/>
                  </a:cubicBezTo>
                  <a:cubicBezTo>
                    <a:pt x="5589" y="4261"/>
                    <a:pt x="5601" y="4199"/>
                    <a:pt x="5610" y="4137"/>
                  </a:cubicBezTo>
                  <a:cubicBezTo>
                    <a:pt x="5592" y="4106"/>
                    <a:pt x="5573" y="4072"/>
                    <a:pt x="5554" y="4037"/>
                  </a:cubicBezTo>
                  <a:cubicBezTo>
                    <a:pt x="5582" y="4016"/>
                    <a:pt x="5610" y="3994"/>
                    <a:pt x="5638" y="3972"/>
                  </a:cubicBezTo>
                  <a:cubicBezTo>
                    <a:pt x="5648" y="3913"/>
                    <a:pt x="5657" y="3851"/>
                    <a:pt x="5666" y="3792"/>
                  </a:cubicBezTo>
                  <a:cubicBezTo>
                    <a:pt x="5607" y="3838"/>
                    <a:pt x="5548" y="3882"/>
                    <a:pt x="5492" y="3928"/>
                  </a:cubicBezTo>
                  <a:cubicBezTo>
                    <a:pt x="5303" y="3596"/>
                    <a:pt x="5119" y="3260"/>
                    <a:pt x="4948" y="2918"/>
                  </a:cubicBezTo>
                  <a:cubicBezTo>
                    <a:pt x="5219" y="2700"/>
                    <a:pt x="5483" y="2479"/>
                    <a:pt x="5741" y="2249"/>
                  </a:cubicBezTo>
                  <a:cubicBezTo>
                    <a:pt x="5738" y="2203"/>
                    <a:pt x="5735" y="2159"/>
                    <a:pt x="5732" y="2116"/>
                  </a:cubicBezTo>
                  <a:cubicBezTo>
                    <a:pt x="5732" y="2106"/>
                    <a:pt x="5729" y="2097"/>
                    <a:pt x="5729" y="2091"/>
                  </a:cubicBezTo>
                  <a:cubicBezTo>
                    <a:pt x="5455" y="2333"/>
                    <a:pt x="5178" y="2573"/>
                    <a:pt x="4889" y="2800"/>
                  </a:cubicBezTo>
                  <a:close/>
                  <a:moveTo>
                    <a:pt x="5390" y="4006"/>
                  </a:moveTo>
                  <a:cubicBezTo>
                    <a:pt x="5048" y="4271"/>
                    <a:pt x="4696" y="4529"/>
                    <a:pt x="4342" y="4774"/>
                  </a:cubicBezTo>
                  <a:cubicBezTo>
                    <a:pt x="4161" y="4435"/>
                    <a:pt x="3987" y="4093"/>
                    <a:pt x="3822" y="3748"/>
                  </a:cubicBezTo>
                  <a:cubicBezTo>
                    <a:pt x="4171" y="3506"/>
                    <a:pt x="4516" y="3257"/>
                    <a:pt x="4849" y="2996"/>
                  </a:cubicBezTo>
                  <a:cubicBezTo>
                    <a:pt x="5020" y="3335"/>
                    <a:pt x="5203" y="3673"/>
                    <a:pt x="5390" y="4006"/>
                  </a:cubicBezTo>
                  <a:close/>
                  <a:moveTo>
                    <a:pt x="4877" y="5962"/>
                  </a:moveTo>
                  <a:cubicBezTo>
                    <a:pt x="4550" y="6236"/>
                    <a:pt x="4214" y="6500"/>
                    <a:pt x="3872" y="6755"/>
                  </a:cubicBezTo>
                  <a:cubicBezTo>
                    <a:pt x="3651" y="6388"/>
                    <a:pt x="3437" y="6021"/>
                    <a:pt x="3238" y="5645"/>
                  </a:cubicBezTo>
                  <a:cubicBezTo>
                    <a:pt x="3595" y="5424"/>
                    <a:pt x="3950" y="5194"/>
                    <a:pt x="4298" y="4955"/>
                  </a:cubicBezTo>
                  <a:cubicBezTo>
                    <a:pt x="4482" y="5297"/>
                    <a:pt x="4678" y="5629"/>
                    <a:pt x="4877" y="5962"/>
                  </a:cubicBezTo>
                  <a:close/>
                  <a:moveTo>
                    <a:pt x="4267" y="7617"/>
                  </a:moveTo>
                  <a:cubicBezTo>
                    <a:pt x="4012" y="7840"/>
                    <a:pt x="3751" y="8055"/>
                    <a:pt x="3490" y="8270"/>
                  </a:cubicBezTo>
                  <a:cubicBezTo>
                    <a:pt x="3315" y="8024"/>
                    <a:pt x="3148" y="7775"/>
                    <a:pt x="2989" y="7520"/>
                  </a:cubicBezTo>
                  <a:cubicBezTo>
                    <a:pt x="3275" y="7334"/>
                    <a:pt x="3558" y="7138"/>
                    <a:pt x="3835" y="6936"/>
                  </a:cubicBezTo>
                  <a:cubicBezTo>
                    <a:pt x="3975" y="7166"/>
                    <a:pt x="4121" y="7393"/>
                    <a:pt x="4267" y="7617"/>
                  </a:cubicBezTo>
                  <a:close/>
                  <a:moveTo>
                    <a:pt x="2550" y="8991"/>
                  </a:moveTo>
                  <a:cubicBezTo>
                    <a:pt x="2358" y="8705"/>
                    <a:pt x="2177" y="8419"/>
                    <a:pt x="2009" y="8123"/>
                  </a:cubicBezTo>
                  <a:cubicBezTo>
                    <a:pt x="2305" y="7952"/>
                    <a:pt x="2597" y="7775"/>
                    <a:pt x="2883" y="7589"/>
                  </a:cubicBezTo>
                  <a:cubicBezTo>
                    <a:pt x="3048" y="7847"/>
                    <a:pt x="3216" y="8099"/>
                    <a:pt x="3390" y="8347"/>
                  </a:cubicBezTo>
                  <a:cubicBezTo>
                    <a:pt x="3116" y="8568"/>
                    <a:pt x="2837" y="8783"/>
                    <a:pt x="2550" y="8991"/>
                  </a:cubicBezTo>
                  <a:close/>
                  <a:moveTo>
                    <a:pt x="1767" y="9538"/>
                  </a:moveTo>
                  <a:cubicBezTo>
                    <a:pt x="1555" y="9227"/>
                    <a:pt x="1353" y="8910"/>
                    <a:pt x="1164" y="8584"/>
                  </a:cubicBezTo>
                  <a:cubicBezTo>
                    <a:pt x="1412" y="8456"/>
                    <a:pt x="1658" y="8322"/>
                    <a:pt x="1901" y="8186"/>
                  </a:cubicBezTo>
                  <a:cubicBezTo>
                    <a:pt x="2072" y="8484"/>
                    <a:pt x="2255" y="8776"/>
                    <a:pt x="2448" y="9063"/>
                  </a:cubicBezTo>
                  <a:cubicBezTo>
                    <a:pt x="2224" y="9224"/>
                    <a:pt x="1997" y="9383"/>
                    <a:pt x="1767" y="9538"/>
                  </a:cubicBezTo>
                  <a:close/>
                  <a:moveTo>
                    <a:pt x="427" y="7131"/>
                  </a:moveTo>
                  <a:cubicBezTo>
                    <a:pt x="682" y="7016"/>
                    <a:pt x="933" y="6898"/>
                    <a:pt x="1185" y="6774"/>
                  </a:cubicBezTo>
                  <a:cubicBezTo>
                    <a:pt x="1381" y="7218"/>
                    <a:pt x="1599" y="7654"/>
                    <a:pt x="1838" y="8077"/>
                  </a:cubicBezTo>
                  <a:cubicBezTo>
                    <a:pt x="1596" y="8214"/>
                    <a:pt x="1350" y="8347"/>
                    <a:pt x="1105" y="8475"/>
                  </a:cubicBezTo>
                  <a:cubicBezTo>
                    <a:pt x="856" y="8036"/>
                    <a:pt x="629" y="7592"/>
                    <a:pt x="427" y="7131"/>
                  </a:cubicBezTo>
                  <a:close/>
                  <a:moveTo>
                    <a:pt x="800" y="5421"/>
                  </a:moveTo>
                  <a:cubicBezTo>
                    <a:pt x="1052" y="5309"/>
                    <a:pt x="1300" y="5194"/>
                    <a:pt x="1546" y="5073"/>
                  </a:cubicBezTo>
                  <a:cubicBezTo>
                    <a:pt x="1708" y="5446"/>
                    <a:pt x="1885" y="5810"/>
                    <a:pt x="2072" y="6174"/>
                  </a:cubicBezTo>
                  <a:cubicBezTo>
                    <a:pt x="1798" y="6323"/>
                    <a:pt x="1524" y="6466"/>
                    <a:pt x="1244" y="6603"/>
                  </a:cubicBezTo>
                  <a:cubicBezTo>
                    <a:pt x="1080" y="6217"/>
                    <a:pt x="930" y="5822"/>
                    <a:pt x="800" y="5421"/>
                  </a:cubicBezTo>
                  <a:close/>
                  <a:moveTo>
                    <a:pt x="532" y="4504"/>
                  </a:moveTo>
                  <a:cubicBezTo>
                    <a:pt x="750" y="4398"/>
                    <a:pt x="961" y="4283"/>
                    <a:pt x="1176" y="4165"/>
                  </a:cubicBezTo>
                  <a:cubicBezTo>
                    <a:pt x="1276" y="4432"/>
                    <a:pt x="1384" y="4693"/>
                    <a:pt x="1496" y="4958"/>
                  </a:cubicBezTo>
                  <a:cubicBezTo>
                    <a:pt x="1254" y="5076"/>
                    <a:pt x="1008" y="5191"/>
                    <a:pt x="759" y="5300"/>
                  </a:cubicBezTo>
                  <a:cubicBezTo>
                    <a:pt x="675" y="5039"/>
                    <a:pt x="601" y="4771"/>
                    <a:pt x="532" y="4504"/>
                  </a:cubicBezTo>
                  <a:close/>
                  <a:moveTo>
                    <a:pt x="837" y="2769"/>
                  </a:moveTo>
                  <a:cubicBezTo>
                    <a:pt x="1111" y="2644"/>
                    <a:pt x="1375" y="2504"/>
                    <a:pt x="1630" y="2352"/>
                  </a:cubicBezTo>
                  <a:cubicBezTo>
                    <a:pt x="1767" y="2731"/>
                    <a:pt x="1913" y="3108"/>
                    <a:pt x="2068" y="3481"/>
                  </a:cubicBezTo>
                  <a:cubicBezTo>
                    <a:pt x="1798" y="3655"/>
                    <a:pt x="1521" y="3823"/>
                    <a:pt x="1241" y="3984"/>
                  </a:cubicBezTo>
                  <a:cubicBezTo>
                    <a:pt x="1092" y="3583"/>
                    <a:pt x="958" y="3179"/>
                    <a:pt x="837" y="2769"/>
                  </a:cubicBezTo>
                  <a:close/>
                  <a:moveTo>
                    <a:pt x="2778" y="1543"/>
                  </a:moveTo>
                  <a:cubicBezTo>
                    <a:pt x="2911" y="1926"/>
                    <a:pt x="3054" y="2302"/>
                    <a:pt x="3210" y="2675"/>
                  </a:cubicBezTo>
                  <a:cubicBezTo>
                    <a:pt x="2874" y="2933"/>
                    <a:pt x="2529" y="3179"/>
                    <a:pt x="2174" y="3412"/>
                  </a:cubicBezTo>
                  <a:cubicBezTo>
                    <a:pt x="2022" y="3039"/>
                    <a:pt x="1876" y="2663"/>
                    <a:pt x="1739" y="2287"/>
                  </a:cubicBezTo>
                  <a:cubicBezTo>
                    <a:pt x="2103" y="2063"/>
                    <a:pt x="2448" y="1814"/>
                    <a:pt x="2778" y="1543"/>
                  </a:cubicBezTo>
                  <a:close/>
                  <a:moveTo>
                    <a:pt x="3785" y="558"/>
                  </a:moveTo>
                  <a:cubicBezTo>
                    <a:pt x="3937" y="968"/>
                    <a:pt x="4102" y="1369"/>
                    <a:pt x="4276" y="1770"/>
                  </a:cubicBezTo>
                  <a:cubicBezTo>
                    <a:pt x="3965" y="2056"/>
                    <a:pt x="3642" y="2330"/>
                    <a:pt x="3309" y="2591"/>
                  </a:cubicBezTo>
                  <a:cubicBezTo>
                    <a:pt x="3157" y="2218"/>
                    <a:pt x="3011" y="1839"/>
                    <a:pt x="2877" y="1456"/>
                  </a:cubicBezTo>
                  <a:cubicBezTo>
                    <a:pt x="3200" y="1180"/>
                    <a:pt x="3505" y="881"/>
                    <a:pt x="3785" y="558"/>
                  </a:cubicBezTo>
                  <a:close/>
                  <a:moveTo>
                    <a:pt x="2653" y="4482"/>
                  </a:moveTo>
                  <a:cubicBezTo>
                    <a:pt x="3014" y="4274"/>
                    <a:pt x="3371" y="4050"/>
                    <a:pt x="3717" y="3817"/>
                  </a:cubicBezTo>
                  <a:cubicBezTo>
                    <a:pt x="3881" y="4165"/>
                    <a:pt x="4056" y="4507"/>
                    <a:pt x="4236" y="4846"/>
                  </a:cubicBezTo>
                  <a:cubicBezTo>
                    <a:pt x="3888" y="5082"/>
                    <a:pt x="3536" y="5315"/>
                    <a:pt x="3176" y="5533"/>
                  </a:cubicBezTo>
                  <a:cubicBezTo>
                    <a:pt x="2992" y="5188"/>
                    <a:pt x="2818" y="4836"/>
                    <a:pt x="2653" y="4482"/>
                  </a:cubicBezTo>
                  <a:close/>
                  <a:moveTo>
                    <a:pt x="2240" y="6223"/>
                  </a:moveTo>
                  <a:cubicBezTo>
                    <a:pt x="2541" y="6059"/>
                    <a:pt x="2837" y="5888"/>
                    <a:pt x="3129" y="5710"/>
                  </a:cubicBezTo>
                  <a:cubicBezTo>
                    <a:pt x="3331" y="6087"/>
                    <a:pt x="3549" y="6460"/>
                    <a:pt x="3769" y="6827"/>
                  </a:cubicBezTo>
                  <a:cubicBezTo>
                    <a:pt x="3493" y="7029"/>
                    <a:pt x="3210" y="7225"/>
                    <a:pt x="2921" y="7414"/>
                  </a:cubicBezTo>
                  <a:cubicBezTo>
                    <a:pt x="2678" y="7026"/>
                    <a:pt x="2454" y="6628"/>
                    <a:pt x="2240" y="6223"/>
                  </a:cubicBezTo>
                  <a:close/>
                  <a:moveTo>
                    <a:pt x="2815" y="7483"/>
                  </a:moveTo>
                  <a:cubicBezTo>
                    <a:pt x="2529" y="7666"/>
                    <a:pt x="2240" y="7844"/>
                    <a:pt x="1947" y="8015"/>
                  </a:cubicBezTo>
                  <a:cubicBezTo>
                    <a:pt x="1708" y="7595"/>
                    <a:pt x="1490" y="7163"/>
                    <a:pt x="1297" y="6718"/>
                  </a:cubicBezTo>
                  <a:cubicBezTo>
                    <a:pt x="1577" y="6578"/>
                    <a:pt x="1854" y="6435"/>
                    <a:pt x="2131" y="6286"/>
                  </a:cubicBezTo>
                  <a:cubicBezTo>
                    <a:pt x="2342" y="6690"/>
                    <a:pt x="2572" y="7091"/>
                    <a:pt x="2815" y="7483"/>
                  </a:cubicBezTo>
                  <a:close/>
                  <a:moveTo>
                    <a:pt x="2541" y="4544"/>
                  </a:moveTo>
                  <a:cubicBezTo>
                    <a:pt x="2709" y="4899"/>
                    <a:pt x="2886" y="5250"/>
                    <a:pt x="3070" y="5598"/>
                  </a:cubicBezTo>
                  <a:cubicBezTo>
                    <a:pt x="2778" y="5776"/>
                    <a:pt x="2482" y="5947"/>
                    <a:pt x="2180" y="6115"/>
                  </a:cubicBezTo>
                  <a:cubicBezTo>
                    <a:pt x="1994" y="5754"/>
                    <a:pt x="1820" y="5387"/>
                    <a:pt x="1658" y="5017"/>
                  </a:cubicBezTo>
                  <a:cubicBezTo>
                    <a:pt x="1957" y="4868"/>
                    <a:pt x="2252" y="4709"/>
                    <a:pt x="2541" y="4544"/>
                  </a:cubicBezTo>
                  <a:close/>
                  <a:moveTo>
                    <a:pt x="2224" y="3530"/>
                  </a:moveTo>
                  <a:cubicBezTo>
                    <a:pt x="2578" y="3297"/>
                    <a:pt x="2924" y="3052"/>
                    <a:pt x="3259" y="2793"/>
                  </a:cubicBezTo>
                  <a:cubicBezTo>
                    <a:pt x="3387" y="3101"/>
                    <a:pt x="3524" y="3403"/>
                    <a:pt x="3664" y="3701"/>
                  </a:cubicBezTo>
                  <a:cubicBezTo>
                    <a:pt x="3315" y="3935"/>
                    <a:pt x="2961" y="4159"/>
                    <a:pt x="2597" y="4367"/>
                  </a:cubicBezTo>
                  <a:cubicBezTo>
                    <a:pt x="2470" y="4090"/>
                    <a:pt x="2342" y="3810"/>
                    <a:pt x="2224" y="3530"/>
                  </a:cubicBezTo>
                  <a:close/>
                  <a:moveTo>
                    <a:pt x="2488" y="4429"/>
                  </a:moveTo>
                  <a:cubicBezTo>
                    <a:pt x="2199" y="4594"/>
                    <a:pt x="1904" y="4753"/>
                    <a:pt x="1608" y="4902"/>
                  </a:cubicBezTo>
                  <a:cubicBezTo>
                    <a:pt x="1493" y="4637"/>
                    <a:pt x="1384" y="4370"/>
                    <a:pt x="1285" y="4103"/>
                  </a:cubicBezTo>
                  <a:cubicBezTo>
                    <a:pt x="1568" y="3944"/>
                    <a:pt x="1845" y="3773"/>
                    <a:pt x="2118" y="3599"/>
                  </a:cubicBezTo>
                  <a:cubicBezTo>
                    <a:pt x="2236" y="3879"/>
                    <a:pt x="2361" y="4155"/>
                    <a:pt x="2488" y="4429"/>
                  </a:cubicBezTo>
                  <a:close/>
                  <a:moveTo>
                    <a:pt x="4789" y="2881"/>
                  </a:moveTo>
                  <a:cubicBezTo>
                    <a:pt x="4457" y="3142"/>
                    <a:pt x="4118" y="3390"/>
                    <a:pt x="3769" y="3630"/>
                  </a:cubicBezTo>
                  <a:cubicBezTo>
                    <a:pt x="3626" y="3328"/>
                    <a:pt x="3490" y="3024"/>
                    <a:pt x="3362" y="2713"/>
                  </a:cubicBezTo>
                  <a:cubicBezTo>
                    <a:pt x="3695" y="2454"/>
                    <a:pt x="4015" y="2178"/>
                    <a:pt x="4326" y="1892"/>
                  </a:cubicBezTo>
                  <a:cubicBezTo>
                    <a:pt x="4472" y="2224"/>
                    <a:pt x="4628" y="2554"/>
                    <a:pt x="4789" y="288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0"/>
            <p:cNvSpPr/>
            <p:nvPr/>
          </p:nvSpPr>
          <p:spPr>
            <a:xfrm>
              <a:off x="1027500" y="4048625"/>
              <a:ext cx="77850" cy="253000"/>
            </a:xfrm>
            <a:custGeom>
              <a:rect b="b" l="l" r="r" t="t"/>
              <a:pathLst>
                <a:path extrusionOk="0" h="10120" w="3114">
                  <a:moveTo>
                    <a:pt x="1502" y="4886"/>
                  </a:moveTo>
                  <a:cubicBezTo>
                    <a:pt x="1291" y="5113"/>
                    <a:pt x="1073" y="5334"/>
                    <a:pt x="849" y="5545"/>
                  </a:cubicBezTo>
                  <a:cubicBezTo>
                    <a:pt x="685" y="5343"/>
                    <a:pt x="529" y="5135"/>
                    <a:pt x="383" y="4917"/>
                  </a:cubicBezTo>
                  <a:cubicBezTo>
                    <a:pt x="650" y="4734"/>
                    <a:pt x="915" y="4547"/>
                    <a:pt x="1176" y="4348"/>
                  </a:cubicBezTo>
                  <a:cubicBezTo>
                    <a:pt x="1275" y="4535"/>
                    <a:pt x="1387" y="4712"/>
                    <a:pt x="1502" y="4886"/>
                  </a:cubicBezTo>
                  <a:close/>
                  <a:moveTo>
                    <a:pt x="2973" y="523"/>
                  </a:moveTo>
                  <a:cubicBezTo>
                    <a:pt x="2896" y="598"/>
                    <a:pt x="2815" y="669"/>
                    <a:pt x="2734" y="744"/>
                  </a:cubicBezTo>
                  <a:cubicBezTo>
                    <a:pt x="2749" y="492"/>
                    <a:pt x="2787" y="243"/>
                    <a:pt x="2849" y="1"/>
                  </a:cubicBezTo>
                  <a:cubicBezTo>
                    <a:pt x="2799" y="35"/>
                    <a:pt x="2746" y="72"/>
                    <a:pt x="2697" y="106"/>
                  </a:cubicBezTo>
                  <a:cubicBezTo>
                    <a:pt x="2641" y="355"/>
                    <a:pt x="2610" y="607"/>
                    <a:pt x="2603" y="856"/>
                  </a:cubicBezTo>
                  <a:cubicBezTo>
                    <a:pt x="2258" y="1154"/>
                    <a:pt x="1901" y="1434"/>
                    <a:pt x="1527" y="1692"/>
                  </a:cubicBezTo>
                  <a:cubicBezTo>
                    <a:pt x="1512" y="1590"/>
                    <a:pt x="1499" y="1490"/>
                    <a:pt x="1490" y="1388"/>
                  </a:cubicBezTo>
                  <a:cubicBezTo>
                    <a:pt x="1487" y="1372"/>
                    <a:pt x="1484" y="1360"/>
                    <a:pt x="1474" y="1350"/>
                  </a:cubicBezTo>
                  <a:cubicBezTo>
                    <a:pt x="1440" y="1400"/>
                    <a:pt x="1406" y="1450"/>
                    <a:pt x="1375" y="1497"/>
                  </a:cubicBezTo>
                  <a:cubicBezTo>
                    <a:pt x="1384" y="1590"/>
                    <a:pt x="1397" y="1680"/>
                    <a:pt x="1409" y="1770"/>
                  </a:cubicBezTo>
                  <a:cubicBezTo>
                    <a:pt x="1307" y="1842"/>
                    <a:pt x="1201" y="1907"/>
                    <a:pt x="1095" y="1975"/>
                  </a:cubicBezTo>
                  <a:cubicBezTo>
                    <a:pt x="1055" y="2047"/>
                    <a:pt x="1017" y="2118"/>
                    <a:pt x="983" y="2190"/>
                  </a:cubicBezTo>
                  <a:cubicBezTo>
                    <a:pt x="1136" y="2100"/>
                    <a:pt x="1288" y="2003"/>
                    <a:pt x="1437" y="1904"/>
                  </a:cubicBezTo>
                  <a:cubicBezTo>
                    <a:pt x="1481" y="2153"/>
                    <a:pt x="1546" y="2392"/>
                    <a:pt x="1627" y="2628"/>
                  </a:cubicBezTo>
                  <a:cubicBezTo>
                    <a:pt x="1375" y="2852"/>
                    <a:pt x="1114" y="3070"/>
                    <a:pt x="843" y="3275"/>
                  </a:cubicBezTo>
                  <a:cubicBezTo>
                    <a:pt x="793" y="3126"/>
                    <a:pt x="750" y="2974"/>
                    <a:pt x="713" y="2821"/>
                  </a:cubicBezTo>
                  <a:cubicBezTo>
                    <a:pt x="685" y="2890"/>
                    <a:pt x="660" y="2958"/>
                    <a:pt x="638" y="3026"/>
                  </a:cubicBezTo>
                  <a:cubicBezTo>
                    <a:pt x="669" y="3138"/>
                    <a:pt x="700" y="3244"/>
                    <a:pt x="738" y="3353"/>
                  </a:cubicBezTo>
                  <a:cubicBezTo>
                    <a:pt x="654" y="3415"/>
                    <a:pt x="566" y="3477"/>
                    <a:pt x="479" y="3540"/>
                  </a:cubicBezTo>
                  <a:cubicBezTo>
                    <a:pt x="464" y="3602"/>
                    <a:pt x="445" y="3664"/>
                    <a:pt x="430" y="3726"/>
                  </a:cubicBezTo>
                  <a:cubicBezTo>
                    <a:pt x="548" y="3645"/>
                    <a:pt x="666" y="3561"/>
                    <a:pt x="781" y="3477"/>
                  </a:cubicBezTo>
                  <a:cubicBezTo>
                    <a:pt x="874" y="3735"/>
                    <a:pt x="989" y="3990"/>
                    <a:pt x="1117" y="4236"/>
                  </a:cubicBezTo>
                  <a:cubicBezTo>
                    <a:pt x="853" y="4435"/>
                    <a:pt x="582" y="4628"/>
                    <a:pt x="311" y="4815"/>
                  </a:cubicBezTo>
                  <a:cubicBezTo>
                    <a:pt x="287" y="4774"/>
                    <a:pt x="259" y="4734"/>
                    <a:pt x="234" y="4693"/>
                  </a:cubicBezTo>
                  <a:cubicBezTo>
                    <a:pt x="224" y="4759"/>
                    <a:pt x="215" y="4821"/>
                    <a:pt x="206" y="4883"/>
                  </a:cubicBezTo>
                  <a:cubicBezTo>
                    <a:pt x="206" y="4883"/>
                    <a:pt x="209" y="4883"/>
                    <a:pt x="209" y="4886"/>
                  </a:cubicBezTo>
                  <a:cubicBezTo>
                    <a:pt x="206" y="4886"/>
                    <a:pt x="206" y="4886"/>
                    <a:pt x="206" y="4886"/>
                  </a:cubicBezTo>
                  <a:cubicBezTo>
                    <a:pt x="196" y="4942"/>
                    <a:pt x="190" y="4998"/>
                    <a:pt x="184" y="5051"/>
                  </a:cubicBezTo>
                  <a:cubicBezTo>
                    <a:pt x="215" y="5032"/>
                    <a:pt x="246" y="5010"/>
                    <a:pt x="277" y="4989"/>
                  </a:cubicBezTo>
                  <a:cubicBezTo>
                    <a:pt x="430" y="5209"/>
                    <a:pt x="591" y="5424"/>
                    <a:pt x="759" y="5632"/>
                  </a:cubicBezTo>
                  <a:cubicBezTo>
                    <a:pt x="526" y="5850"/>
                    <a:pt x="287" y="6061"/>
                    <a:pt x="44" y="6267"/>
                  </a:cubicBezTo>
                  <a:cubicBezTo>
                    <a:pt x="41" y="6261"/>
                    <a:pt x="35" y="6257"/>
                    <a:pt x="32" y="6254"/>
                  </a:cubicBezTo>
                  <a:cubicBezTo>
                    <a:pt x="25" y="6320"/>
                    <a:pt x="22" y="6385"/>
                    <a:pt x="16" y="6450"/>
                  </a:cubicBezTo>
                  <a:cubicBezTo>
                    <a:pt x="22" y="6447"/>
                    <a:pt x="29" y="6444"/>
                    <a:pt x="32" y="6438"/>
                  </a:cubicBezTo>
                  <a:cubicBezTo>
                    <a:pt x="221" y="6634"/>
                    <a:pt x="423" y="6820"/>
                    <a:pt x="632" y="6994"/>
                  </a:cubicBezTo>
                  <a:cubicBezTo>
                    <a:pt x="420" y="7190"/>
                    <a:pt x="212" y="7389"/>
                    <a:pt x="1" y="7588"/>
                  </a:cubicBezTo>
                  <a:cubicBezTo>
                    <a:pt x="4" y="7647"/>
                    <a:pt x="7" y="7703"/>
                    <a:pt x="10" y="7762"/>
                  </a:cubicBezTo>
                  <a:cubicBezTo>
                    <a:pt x="383" y="8061"/>
                    <a:pt x="781" y="8322"/>
                    <a:pt x="1201" y="8546"/>
                  </a:cubicBezTo>
                  <a:cubicBezTo>
                    <a:pt x="943" y="8845"/>
                    <a:pt x="669" y="9131"/>
                    <a:pt x="383" y="9398"/>
                  </a:cubicBezTo>
                  <a:cubicBezTo>
                    <a:pt x="374" y="9395"/>
                    <a:pt x="364" y="9389"/>
                    <a:pt x="355" y="9386"/>
                  </a:cubicBezTo>
                  <a:cubicBezTo>
                    <a:pt x="395" y="9460"/>
                    <a:pt x="442" y="9532"/>
                    <a:pt x="489" y="9600"/>
                  </a:cubicBezTo>
                  <a:cubicBezTo>
                    <a:pt x="672" y="9697"/>
                    <a:pt x="859" y="9778"/>
                    <a:pt x="1052" y="9849"/>
                  </a:cubicBezTo>
                  <a:cubicBezTo>
                    <a:pt x="996" y="9914"/>
                    <a:pt x="940" y="9977"/>
                    <a:pt x="881" y="10042"/>
                  </a:cubicBezTo>
                  <a:cubicBezTo>
                    <a:pt x="915" y="10067"/>
                    <a:pt x="946" y="10095"/>
                    <a:pt x="980" y="10120"/>
                  </a:cubicBezTo>
                  <a:cubicBezTo>
                    <a:pt x="1048" y="10045"/>
                    <a:pt x="1114" y="9970"/>
                    <a:pt x="1179" y="9893"/>
                  </a:cubicBezTo>
                  <a:cubicBezTo>
                    <a:pt x="1310" y="9939"/>
                    <a:pt x="1443" y="9977"/>
                    <a:pt x="1580" y="10008"/>
                  </a:cubicBezTo>
                  <a:cubicBezTo>
                    <a:pt x="1586" y="9967"/>
                    <a:pt x="1593" y="9927"/>
                    <a:pt x="1599" y="9883"/>
                  </a:cubicBezTo>
                  <a:cubicBezTo>
                    <a:pt x="1487" y="9855"/>
                    <a:pt x="1372" y="9824"/>
                    <a:pt x="1263" y="9787"/>
                  </a:cubicBezTo>
                  <a:cubicBezTo>
                    <a:pt x="1350" y="9681"/>
                    <a:pt x="1437" y="9575"/>
                    <a:pt x="1518" y="9467"/>
                  </a:cubicBezTo>
                  <a:cubicBezTo>
                    <a:pt x="1506" y="9414"/>
                    <a:pt x="1493" y="9361"/>
                    <a:pt x="1481" y="9308"/>
                  </a:cubicBezTo>
                  <a:cubicBezTo>
                    <a:pt x="1372" y="9457"/>
                    <a:pt x="1257" y="9603"/>
                    <a:pt x="1139" y="9746"/>
                  </a:cubicBezTo>
                  <a:cubicBezTo>
                    <a:pt x="918" y="9669"/>
                    <a:pt x="703" y="9575"/>
                    <a:pt x="498" y="9463"/>
                  </a:cubicBezTo>
                  <a:cubicBezTo>
                    <a:pt x="787" y="9193"/>
                    <a:pt x="1058" y="8907"/>
                    <a:pt x="1316" y="8605"/>
                  </a:cubicBezTo>
                  <a:cubicBezTo>
                    <a:pt x="1325" y="8608"/>
                    <a:pt x="1335" y="8615"/>
                    <a:pt x="1347" y="8618"/>
                  </a:cubicBezTo>
                  <a:cubicBezTo>
                    <a:pt x="1335" y="8549"/>
                    <a:pt x="1325" y="8478"/>
                    <a:pt x="1316" y="8409"/>
                  </a:cubicBezTo>
                  <a:cubicBezTo>
                    <a:pt x="1307" y="8422"/>
                    <a:pt x="1294" y="8434"/>
                    <a:pt x="1285" y="8447"/>
                  </a:cubicBezTo>
                  <a:cubicBezTo>
                    <a:pt x="865" y="8226"/>
                    <a:pt x="467" y="7968"/>
                    <a:pt x="94" y="7672"/>
                  </a:cubicBezTo>
                  <a:cubicBezTo>
                    <a:pt x="305" y="7473"/>
                    <a:pt x="517" y="7274"/>
                    <a:pt x="728" y="7075"/>
                  </a:cubicBezTo>
                  <a:cubicBezTo>
                    <a:pt x="893" y="7206"/>
                    <a:pt x="1061" y="7333"/>
                    <a:pt x="1235" y="7452"/>
                  </a:cubicBezTo>
                  <a:cubicBezTo>
                    <a:pt x="1232" y="7399"/>
                    <a:pt x="1232" y="7346"/>
                    <a:pt x="1232" y="7296"/>
                  </a:cubicBezTo>
                  <a:cubicBezTo>
                    <a:pt x="1092" y="7200"/>
                    <a:pt x="955" y="7097"/>
                    <a:pt x="821" y="6988"/>
                  </a:cubicBezTo>
                  <a:cubicBezTo>
                    <a:pt x="965" y="6851"/>
                    <a:pt x="1108" y="6718"/>
                    <a:pt x="1254" y="6581"/>
                  </a:cubicBezTo>
                  <a:cubicBezTo>
                    <a:pt x="1257" y="6519"/>
                    <a:pt x="1263" y="6456"/>
                    <a:pt x="1266" y="6394"/>
                  </a:cubicBezTo>
                  <a:cubicBezTo>
                    <a:pt x="1086" y="6565"/>
                    <a:pt x="905" y="6736"/>
                    <a:pt x="722" y="6907"/>
                  </a:cubicBezTo>
                  <a:cubicBezTo>
                    <a:pt x="517" y="6733"/>
                    <a:pt x="318" y="6553"/>
                    <a:pt x="131" y="6357"/>
                  </a:cubicBezTo>
                  <a:cubicBezTo>
                    <a:pt x="371" y="6155"/>
                    <a:pt x="607" y="5946"/>
                    <a:pt x="837" y="5729"/>
                  </a:cubicBezTo>
                  <a:cubicBezTo>
                    <a:pt x="980" y="5903"/>
                    <a:pt x="1129" y="6068"/>
                    <a:pt x="1285" y="6233"/>
                  </a:cubicBezTo>
                  <a:cubicBezTo>
                    <a:pt x="1288" y="6177"/>
                    <a:pt x="1297" y="6124"/>
                    <a:pt x="1303" y="6071"/>
                  </a:cubicBezTo>
                  <a:cubicBezTo>
                    <a:pt x="1173" y="5931"/>
                    <a:pt x="1048" y="5788"/>
                    <a:pt x="927" y="5645"/>
                  </a:cubicBezTo>
                  <a:cubicBezTo>
                    <a:pt x="1114" y="5464"/>
                    <a:pt x="1297" y="5284"/>
                    <a:pt x="1478" y="5097"/>
                  </a:cubicBezTo>
                  <a:cubicBezTo>
                    <a:pt x="1490" y="5032"/>
                    <a:pt x="1506" y="4967"/>
                    <a:pt x="1521" y="4902"/>
                  </a:cubicBezTo>
                  <a:cubicBezTo>
                    <a:pt x="1534" y="4846"/>
                    <a:pt x="1543" y="4790"/>
                    <a:pt x="1555" y="4737"/>
                  </a:cubicBezTo>
                  <a:cubicBezTo>
                    <a:pt x="1456" y="4584"/>
                    <a:pt x="1363" y="4432"/>
                    <a:pt x="1275" y="4273"/>
                  </a:cubicBezTo>
                  <a:cubicBezTo>
                    <a:pt x="1443" y="4143"/>
                    <a:pt x="1611" y="4015"/>
                    <a:pt x="1773" y="3885"/>
                  </a:cubicBezTo>
                  <a:cubicBezTo>
                    <a:pt x="1795" y="3813"/>
                    <a:pt x="1817" y="3742"/>
                    <a:pt x="1841" y="3670"/>
                  </a:cubicBezTo>
                  <a:cubicBezTo>
                    <a:pt x="1633" y="3838"/>
                    <a:pt x="1428" y="4000"/>
                    <a:pt x="1216" y="4158"/>
                  </a:cubicBezTo>
                  <a:cubicBezTo>
                    <a:pt x="1092" y="3913"/>
                    <a:pt x="980" y="3658"/>
                    <a:pt x="887" y="3397"/>
                  </a:cubicBezTo>
                  <a:cubicBezTo>
                    <a:pt x="1157" y="3194"/>
                    <a:pt x="1419" y="2980"/>
                    <a:pt x="1674" y="2756"/>
                  </a:cubicBezTo>
                  <a:cubicBezTo>
                    <a:pt x="1748" y="2958"/>
                    <a:pt x="1838" y="3157"/>
                    <a:pt x="1944" y="3350"/>
                  </a:cubicBezTo>
                  <a:cubicBezTo>
                    <a:pt x="1960" y="3294"/>
                    <a:pt x="1978" y="3238"/>
                    <a:pt x="1997" y="3182"/>
                  </a:cubicBezTo>
                  <a:cubicBezTo>
                    <a:pt x="1910" y="3014"/>
                    <a:pt x="1835" y="2843"/>
                    <a:pt x="1773" y="2666"/>
                  </a:cubicBezTo>
                  <a:cubicBezTo>
                    <a:pt x="2012" y="2448"/>
                    <a:pt x="2246" y="2221"/>
                    <a:pt x="2470" y="1985"/>
                  </a:cubicBezTo>
                  <a:cubicBezTo>
                    <a:pt x="2522" y="1860"/>
                    <a:pt x="2575" y="1742"/>
                    <a:pt x="2634" y="1621"/>
                  </a:cubicBezTo>
                  <a:cubicBezTo>
                    <a:pt x="2348" y="1944"/>
                    <a:pt x="2047" y="2249"/>
                    <a:pt x="1729" y="2538"/>
                  </a:cubicBezTo>
                  <a:cubicBezTo>
                    <a:pt x="1652" y="2305"/>
                    <a:pt x="1593" y="2069"/>
                    <a:pt x="1549" y="1826"/>
                  </a:cubicBezTo>
                  <a:cubicBezTo>
                    <a:pt x="1913" y="1580"/>
                    <a:pt x="2264" y="1313"/>
                    <a:pt x="2600" y="1027"/>
                  </a:cubicBezTo>
                  <a:cubicBezTo>
                    <a:pt x="2600" y="1217"/>
                    <a:pt x="2616" y="1409"/>
                    <a:pt x="2644" y="1599"/>
                  </a:cubicBezTo>
                  <a:cubicBezTo>
                    <a:pt x="2678" y="1528"/>
                    <a:pt x="2712" y="1456"/>
                    <a:pt x="2746" y="1385"/>
                  </a:cubicBezTo>
                  <a:cubicBezTo>
                    <a:pt x="2731" y="1226"/>
                    <a:pt x="2725" y="1070"/>
                    <a:pt x="2728" y="915"/>
                  </a:cubicBezTo>
                  <a:cubicBezTo>
                    <a:pt x="2837" y="819"/>
                    <a:pt x="2948" y="719"/>
                    <a:pt x="3057" y="616"/>
                  </a:cubicBezTo>
                  <a:cubicBezTo>
                    <a:pt x="3113" y="564"/>
                    <a:pt x="3032" y="467"/>
                    <a:pt x="2973" y="523"/>
                  </a:cubicBezTo>
                  <a:close/>
                  <a:moveTo>
                    <a:pt x="2634" y="1621"/>
                  </a:moveTo>
                  <a:cubicBezTo>
                    <a:pt x="2638" y="1618"/>
                    <a:pt x="2641" y="1612"/>
                    <a:pt x="2647" y="1608"/>
                  </a:cubicBezTo>
                  <a:lnTo>
                    <a:pt x="2644" y="1599"/>
                  </a:lnTo>
                  <a:cubicBezTo>
                    <a:pt x="2641" y="1605"/>
                    <a:pt x="2634" y="1615"/>
                    <a:pt x="2634" y="1621"/>
                  </a:cubicBezTo>
                  <a:close/>
                  <a:moveTo>
                    <a:pt x="1944" y="3350"/>
                  </a:moveTo>
                  <a:cubicBezTo>
                    <a:pt x="1907" y="3456"/>
                    <a:pt x="1873" y="3564"/>
                    <a:pt x="1841" y="3670"/>
                  </a:cubicBezTo>
                  <a:cubicBezTo>
                    <a:pt x="1904" y="3617"/>
                    <a:pt x="1969" y="3564"/>
                    <a:pt x="2031" y="3512"/>
                  </a:cubicBezTo>
                  <a:cubicBezTo>
                    <a:pt x="2000" y="3459"/>
                    <a:pt x="1972" y="3403"/>
                    <a:pt x="1944" y="335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0"/>
            <p:cNvSpPr/>
            <p:nvPr/>
          </p:nvSpPr>
          <p:spPr>
            <a:xfrm>
              <a:off x="1265475" y="4186700"/>
              <a:ext cx="69825" cy="55850"/>
            </a:xfrm>
            <a:custGeom>
              <a:rect b="b" l="l" r="r" t="t"/>
              <a:pathLst>
                <a:path extrusionOk="0" h="2234" w="2793">
                  <a:moveTo>
                    <a:pt x="2721" y="2078"/>
                  </a:moveTo>
                  <a:cubicBezTo>
                    <a:pt x="1735" y="1583"/>
                    <a:pt x="865" y="902"/>
                    <a:pt x="146" y="63"/>
                  </a:cubicBezTo>
                  <a:cubicBezTo>
                    <a:pt x="97" y="1"/>
                    <a:pt x="0" y="81"/>
                    <a:pt x="53" y="144"/>
                  </a:cubicBezTo>
                  <a:cubicBezTo>
                    <a:pt x="784" y="999"/>
                    <a:pt x="1670" y="1692"/>
                    <a:pt x="2678" y="2196"/>
                  </a:cubicBezTo>
                  <a:cubicBezTo>
                    <a:pt x="2749" y="2233"/>
                    <a:pt x="2793" y="2115"/>
                    <a:pt x="2721" y="20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0"/>
            <p:cNvSpPr/>
            <p:nvPr/>
          </p:nvSpPr>
          <p:spPr>
            <a:xfrm>
              <a:off x="1129175" y="4355175"/>
              <a:ext cx="185600" cy="141825"/>
            </a:xfrm>
            <a:custGeom>
              <a:rect b="b" l="l" r="r" t="t"/>
              <a:pathLst>
                <a:path extrusionOk="0" h="5673" w="7424">
                  <a:moveTo>
                    <a:pt x="7346" y="3841"/>
                  </a:moveTo>
                  <a:cubicBezTo>
                    <a:pt x="5704" y="3962"/>
                    <a:pt x="4115" y="4469"/>
                    <a:pt x="2737" y="5296"/>
                  </a:cubicBezTo>
                  <a:cubicBezTo>
                    <a:pt x="2538" y="5411"/>
                    <a:pt x="2349" y="5535"/>
                    <a:pt x="2159" y="5666"/>
                  </a:cubicBezTo>
                  <a:cubicBezTo>
                    <a:pt x="2156" y="5669"/>
                    <a:pt x="2153" y="5669"/>
                    <a:pt x="2150" y="5672"/>
                  </a:cubicBezTo>
                  <a:cubicBezTo>
                    <a:pt x="2122" y="5654"/>
                    <a:pt x="2091" y="5632"/>
                    <a:pt x="2060" y="5613"/>
                  </a:cubicBezTo>
                  <a:lnTo>
                    <a:pt x="2047" y="5604"/>
                  </a:lnTo>
                  <a:cubicBezTo>
                    <a:pt x="2050" y="5604"/>
                    <a:pt x="2053" y="5601"/>
                    <a:pt x="2056" y="5598"/>
                  </a:cubicBezTo>
                  <a:cubicBezTo>
                    <a:pt x="2274" y="5445"/>
                    <a:pt x="2495" y="5302"/>
                    <a:pt x="2725" y="5168"/>
                  </a:cubicBezTo>
                  <a:cubicBezTo>
                    <a:pt x="3347" y="4798"/>
                    <a:pt x="4012" y="4494"/>
                    <a:pt x="4706" y="4260"/>
                  </a:cubicBezTo>
                  <a:cubicBezTo>
                    <a:pt x="3848" y="3262"/>
                    <a:pt x="2986" y="2264"/>
                    <a:pt x="2128" y="1263"/>
                  </a:cubicBezTo>
                  <a:cubicBezTo>
                    <a:pt x="2119" y="1250"/>
                    <a:pt x="2116" y="1238"/>
                    <a:pt x="2116" y="1228"/>
                  </a:cubicBezTo>
                  <a:cubicBezTo>
                    <a:pt x="1456" y="1415"/>
                    <a:pt x="785" y="1564"/>
                    <a:pt x="100" y="1670"/>
                  </a:cubicBezTo>
                  <a:cubicBezTo>
                    <a:pt x="23" y="1682"/>
                    <a:pt x="1" y="1558"/>
                    <a:pt x="79" y="1546"/>
                  </a:cubicBezTo>
                  <a:cubicBezTo>
                    <a:pt x="1739" y="1291"/>
                    <a:pt x="3344" y="784"/>
                    <a:pt x="4846" y="37"/>
                  </a:cubicBezTo>
                  <a:cubicBezTo>
                    <a:pt x="4920" y="0"/>
                    <a:pt x="4973" y="115"/>
                    <a:pt x="4899" y="153"/>
                  </a:cubicBezTo>
                  <a:cubicBezTo>
                    <a:pt x="4040" y="579"/>
                    <a:pt x="3148" y="924"/>
                    <a:pt x="2231" y="1194"/>
                  </a:cubicBezTo>
                  <a:cubicBezTo>
                    <a:pt x="3098" y="2202"/>
                    <a:pt x="3966" y="3209"/>
                    <a:pt x="4833" y="4220"/>
                  </a:cubicBezTo>
                  <a:cubicBezTo>
                    <a:pt x="5636" y="3959"/>
                    <a:pt x="6475" y="3791"/>
                    <a:pt x="7324" y="3729"/>
                  </a:cubicBezTo>
                  <a:cubicBezTo>
                    <a:pt x="7405" y="3722"/>
                    <a:pt x="7424" y="3834"/>
                    <a:pt x="7346" y="3841"/>
                  </a:cubicBezTo>
                  <a:close/>
                </a:path>
              </a:pathLst>
            </a:custGeom>
            <a:solidFill>
              <a:srgbClr val="60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0"/>
            <p:cNvSpPr/>
            <p:nvPr/>
          </p:nvSpPr>
          <p:spPr>
            <a:xfrm>
              <a:off x="1805225" y="4255025"/>
              <a:ext cx="93625" cy="77775"/>
            </a:xfrm>
            <a:custGeom>
              <a:rect b="b" l="l" r="r" t="t"/>
              <a:pathLst>
                <a:path extrusionOk="0" h="3111" w="3745">
                  <a:moveTo>
                    <a:pt x="3294" y="1534"/>
                  </a:moveTo>
                  <a:cubicBezTo>
                    <a:pt x="3287" y="1497"/>
                    <a:pt x="3278" y="1459"/>
                    <a:pt x="3266" y="1422"/>
                  </a:cubicBezTo>
                  <a:cubicBezTo>
                    <a:pt x="3315" y="1151"/>
                    <a:pt x="3216" y="921"/>
                    <a:pt x="3039" y="732"/>
                  </a:cubicBezTo>
                  <a:cubicBezTo>
                    <a:pt x="3085" y="564"/>
                    <a:pt x="3008" y="343"/>
                    <a:pt x="2787" y="296"/>
                  </a:cubicBezTo>
                  <a:cubicBezTo>
                    <a:pt x="1997" y="125"/>
                    <a:pt x="1011" y="1"/>
                    <a:pt x="423" y="701"/>
                  </a:cubicBezTo>
                  <a:cubicBezTo>
                    <a:pt x="349" y="791"/>
                    <a:pt x="287" y="887"/>
                    <a:pt x="240" y="990"/>
                  </a:cubicBezTo>
                  <a:cubicBezTo>
                    <a:pt x="147" y="1158"/>
                    <a:pt x="85" y="1351"/>
                    <a:pt x="66" y="1556"/>
                  </a:cubicBezTo>
                  <a:cubicBezTo>
                    <a:pt x="1" y="2330"/>
                    <a:pt x="576" y="2946"/>
                    <a:pt x="1325" y="3048"/>
                  </a:cubicBezTo>
                  <a:cubicBezTo>
                    <a:pt x="1779" y="3111"/>
                    <a:pt x="2233" y="2992"/>
                    <a:pt x="2641" y="2790"/>
                  </a:cubicBezTo>
                  <a:cubicBezTo>
                    <a:pt x="3014" y="2604"/>
                    <a:pt x="3524" y="2364"/>
                    <a:pt x="3658" y="1951"/>
                  </a:cubicBezTo>
                  <a:cubicBezTo>
                    <a:pt x="3745" y="1689"/>
                    <a:pt x="3499" y="1503"/>
                    <a:pt x="3294" y="1534"/>
                  </a:cubicBezTo>
                  <a:close/>
                </a:path>
              </a:pathLst>
            </a:custGeom>
            <a:solidFill>
              <a:srgbClr val="FF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0"/>
            <p:cNvSpPr/>
            <p:nvPr/>
          </p:nvSpPr>
          <p:spPr>
            <a:xfrm>
              <a:off x="1820475" y="4243775"/>
              <a:ext cx="98675" cy="101000"/>
            </a:xfrm>
            <a:custGeom>
              <a:rect b="b" l="l" r="r" t="t"/>
              <a:pathLst>
                <a:path extrusionOk="0" h="4040" w="3947">
                  <a:moveTo>
                    <a:pt x="3219" y="3144"/>
                  </a:moveTo>
                  <a:cubicBezTo>
                    <a:pt x="3184" y="3097"/>
                    <a:pt x="3125" y="3069"/>
                    <a:pt x="3063" y="3100"/>
                  </a:cubicBezTo>
                  <a:cubicBezTo>
                    <a:pt x="3032" y="3116"/>
                    <a:pt x="3001" y="3131"/>
                    <a:pt x="2970" y="3147"/>
                  </a:cubicBezTo>
                  <a:cubicBezTo>
                    <a:pt x="2970" y="3138"/>
                    <a:pt x="2970" y="3128"/>
                    <a:pt x="2970" y="3122"/>
                  </a:cubicBezTo>
                  <a:cubicBezTo>
                    <a:pt x="3044" y="3094"/>
                    <a:pt x="3119" y="3063"/>
                    <a:pt x="3197" y="3029"/>
                  </a:cubicBezTo>
                  <a:cubicBezTo>
                    <a:pt x="3225" y="3051"/>
                    <a:pt x="3265" y="3057"/>
                    <a:pt x="3312" y="3032"/>
                  </a:cubicBezTo>
                  <a:cubicBezTo>
                    <a:pt x="3327" y="3023"/>
                    <a:pt x="3343" y="3013"/>
                    <a:pt x="3359" y="3004"/>
                  </a:cubicBezTo>
                  <a:cubicBezTo>
                    <a:pt x="3318" y="3054"/>
                    <a:pt x="3268" y="3100"/>
                    <a:pt x="3219" y="3144"/>
                  </a:cubicBezTo>
                  <a:close/>
                  <a:moveTo>
                    <a:pt x="3306" y="3371"/>
                  </a:moveTo>
                  <a:cubicBezTo>
                    <a:pt x="3452" y="3293"/>
                    <a:pt x="3573" y="3184"/>
                    <a:pt x="3663" y="3044"/>
                  </a:cubicBezTo>
                  <a:cubicBezTo>
                    <a:pt x="3735" y="3103"/>
                    <a:pt x="3862" y="3072"/>
                    <a:pt x="3868" y="2964"/>
                  </a:cubicBezTo>
                  <a:cubicBezTo>
                    <a:pt x="3872" y="2908"/>
                    <a:pt x="3872" y="2855"/>
                    <a:pt x="3875" y="2802"/>
                  </a:cubicBezTo>
                  <a:cubicBezTo>
                    <a:pt x="3921" y="2656"/>
                    <a:pt x="3909" y="2460"/>
                    <a:pt x="3881" y="2298"/>
                  </a:cubicBezTo>
                  <a:cubicBezTo>
                    <a:pt x="3946" y="1866"/>
                    <a:pt x="3875" y="1415"/>
                    <a:pt x="3694" y="1032"/>
                  </a:cubicBezTo>
                  <a:cubicBezTo>
                    <a:pt x="3673" y="936"/>
                    <a:pt x="3648" y="840"/>
                    <a:pt x="3617" y="743"/>
                  </a:cubicBezTo>
                  <a:cubicBezTo>
                    <a:pt x="3595" y="665"/>
                    <a:pt x="3526" y="634"/>
                    <a:pt x="3464" y="647"/>
                  </a:cubicBezTo>
                  <a:cubicBezTo>
                    <a:pt x="3449" y="650"/>
                    <a:pt x="3100" y="283"/>
                    <a:pt x="3044" y="246"/>
                  </a:cubicBezTo>
                  <a:cubicBezTo>
                    <a:pt x="2886" y="143"/>
                    <a:pt x="2709" y="68"/>
                    <a:pt x="2522" y="34"/>
                  </a:cubicBezTo>
                  <a:cubicBezTo>
                    <a:pt x="2314" y="0"/>
                    <a:pt x="2059" y="3"/>
                    <a:pt x="1860" y="84"/>
                  </a:cubicBezTo>
                  <a:cubicBezTo>
                    <a:pt x="1689" y="155"/>
                    <a:pt x="1574" y="317"/>
                    <a:pt x="1390" y="351"/>
                  </a:cubicBezTo>
                  <a:cubicBezTo>
                    <a:pt x="1356" y="358"/>
                    <a:pt x="1322" y="364"/>
                    <a:pt x="1297" y="386"/>
                  </a:cubicBezTo>
                  <a:cubicBezTo>
                    <a:pt x="1247" y="429"/>
                    <a:pt x="1272" y="513"/>
                    <a:pt x="1312" y="566"/>
                  </a:cubicBezTo>
                  <a:cubicBezTo>
                    <a:pt x="1415" y="700"/>
                    <a:pt x="1561" y="809"/>
                    <a:pt x="1654" y="948"/>
                  </a:cubicBezTo>
                  <a:cubicBezTo>
                    <a:pt x="1769" y="1123"/>
                    <a:pt x="1900" y="1287"/>
                    <a:pt x="2046" y="1440"/>
                  </a:cubicBezTo>
                  <a:cubicBezTo>
                    <a:pt x="2102" y="1499"/>
                    <a:pt x="2164" y="1558"/>
                    <a:pt x="2186" y="1639"/>
                  </a:cubicBezTo>
                  <a:cubicBezTo>
                    <a:pt x="2217" y="1748"/>
                    <a:pt x="2168" y="1860"/>
                    <a:pt x="2149" y="1968"/>
                  </a:cubicBezTo>
                  <a:cubicBezTo>
                    <a:pt x="2102" y="2251"/>
                    <a:pt x="2251" y="2528"/>
                    <a:pt x="2077" y="2780"/>
                  </a:cubicBezTo>
                  <a:cubicBezTo>
                    <a:pt x="1903" y="3026"/>
                    <a:pt x="1502" y="3147"/>
                    <a:pt x="1232" y="3200"/>
                  </a:cubicBezTo>
                  <a:cubicBezTo>
                    <a:pt x="936" y="3256"/>
                    <a:pt x="638" y="3312"/>
                    <a:pt x="339" y="3293"/>
                  </a:cubicBezTo>
                  <a:cubicBezTo>
                    <a:pt x="221" y="3284"/>
                    <a:pt x="68" y="3284"/>
                    <a:pt x="25" y="3393"/>
                  </a:cubicBezTo>
                  <a:cubicBezTo>
                    <a:pt x="0" y="3458"/>
                    <a:pt x="34" y="3536"/>
                    <a:pt x="84" y="3582"/>
                  </a:cubicBezTo>
                  <a:cubicBezTo>
                    <a:pt x="137" y="3629"/>
                    <a:pt x="205" y="3651"/>
                    <a:pt x="274" y="3673"/>
                  </a:cubicBezTo>
                  <a:cubicBezTo>
                    <a:pt x="815" y="3856"/>
                    <a:pt x="1371" y="4030"/>
                    <a:pt x="1944" y="4036"/>
                  </a:cubicBezTo>
                  <a:cubicBezTo>
                    <a:pt x="2444" y="4039"/>
                    <a:pt x="2880" y="3598"/>
                    <a:pt x="3306" y="3371"/>
                  </a:cubicBezTo>
                  <a:close/>
                </a:path>
              </a:pathLst>
            </a:custGeom>
            <a:solidFill>
              <a:srgbClr val="1437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0"/>
            <p:cNvSpPr/>
            <p:nvPr/>
          </p:nvSpPr>
          <p:spPr>
            <a:xfrm>
              <a:off x="1841925" y="4238700"/>
              <a:ext cx="103175" cy="108800"/>
            </a:xfrm>
            <a:custGeom>
              <a:rect b="b" l="l" r="r" t="t"/>
              <a:pathLst>
                <a:path extrusionOk="0" h="4352" w="4127">
                  <a:moveTo>
                    <a:pt x="2700" y="4009"/>
                  </a:moveTo>
                  <a:cubicBezTo>
                    <a:pt x="1981" y="4351"/>
                    <a:pt x="1151" y="4302"/>
                    <a:pt x="389" y="4190"/>
                  </a:cubicBezTo>
                  <a:cubicBezTo>
                    <a:pt x="296" y="4174"/>
                    <a:pt x="199" y="4159"/>
                    <a:pt x="122" y="4106"/>
                  </a:cubicBezTo>
                  <a:cubicBezTo>
                    <a:pt x="47" y="4050"/>
                    <a:pt x="0" y="3944"/>
                    <a:pt x="41" y="3860"/>
                  </a:cubicBezTo>
                  <a:cubicBezTo>
                    <a:pt x="63" y="3816"/>
                    <a:pt x="106" y="3785"/>
                    <a:pt x="146" y="3760"/>
                  </a:cubicBezTo>
                  <a:cubicBezTo>
                    <a:pt x="324" y="3645"/>
                    <a:pt x="520" y="3552"/>
                    <a:pt x="725" y="3515"/>
                  </a:cubicBezTo>
                  <a:cubicBezTo>
                    <a:pt x="1148" y="3440"/>
                    <a:pt x="1524" y="3369"/>
                    <a:pt x="1729" y="2940"/>
                  </a:cubicBezTo>
                  <a:cubicBezTo>
                    <a:pt x="1801" y="2793"/>
                    <a:pt x="1816" y="2629"/>
                    <a:pt x="1819" y="2467"/>
                  </a:cubicBezTo>
                  <a:cubicBezTo>
                    <a:pt x="1826" y="2231"/>
                    <a:pt x="1804" y="1994"/>
                    <a:pt x="1757" y="1764"/>
                  </a:cubicBezTo>
                  <a:cubicBezTo>
                    <a:pt x="1680" y="1372"/>
                    <a:pt x="1434" y="1008"/>
                    <a:pt x="1347" y="604"/>
                  </a:cubicBezTo>
                  <a:cubicBezTo>
                    <a:pt x="1331" y="533"/>
                    <a:pt x="1316" y="458"/>
                    <a:pt x="1331" y="386"/>
                  </a:cubicBezTo>
                  <a:cubicBezTo>
                    <a:pt x="1362" y="262"/>
                    <a:pt x="1481" y="175"/>
                    <a:pt x="1605" y="147"/>
                  </a:cubicBezTo>
                  <a:cubicBezTo>
                    <a:pt x="2280" y="1"/>
                    <a:pt x="3340" y="673"/>
                    <a:pt x="3645" y="1248"/>
                  </a:cubicBezTo>
                  <a:cubicBezTo>
                    <a:pt x="4127" y="2162"/>
                    <a:pt x="3614" y="3565"/>
                    <a:pt x="2700" y="40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0"/>
            <p:cNvSpPr/>
            <p:nvPr/>
          </p:nvSpPr>
          <p:spPr>
            <a:xfrm>
              <a:off x="1753600" y="4243925"/>
              <a:ext cx="76300" cy="105525"/>
            </a:xfrm>
            <a:custGeom>
              <a:rect b="b" l="l" r="r" t="t"/>
              <a:pathLst>
                <a:path extrusionOk="0" h="4221" w="3052">
                  <a:moveTo>
                    <a:pt x="3036" y="3408"/>
                  </a:moveTo>
                  <a:cubicBezTo>
                    <a:pt x="3005" y="4009"/>
                    <a:pt x="2464" y="4220"/>
                    <a:pt x="1932" y="4180"/>
                  </a:cubicBezTo>
                  <a:cubicBezTo>
                    <a:pt x="1322" y="4130"/>
                    <a:pt x="959" y="3769"/>
                    <a:pt x="744" y="3216"/>
                  </a:cubicBezTo>
                  <a:cubicBezTo>
                    <a:pt x="511" y="2619"/>
                    <a:pt x="1" y="1257"/>
                    <a:pt x="374" y="678"/>
                  </a:cubicBezTo>
                  <a:cubicBezTo>
                    <a:pt x="676" y="205"/>
                    <a:pt x="1633" y="0"/>
                    <a:pt x="2125" y="196"/>
                  </a:cubicBezTo>
                  <a:cubicBezTo>
                    <a:pt x="2529" y="355"/>
                    <a:pt x="2532" y="986"/>
                    <a:pt x="2610" y="1340"/>
                  </a:cubicBezTo>
                  <a:cubicBezTo>
                    <a:pt x="2697" y="1742"/>
                    <a:pt x="2784" y="2140"/>
                    <a:pt x="2871" y="2541"/>
                  </a:cubicBezTo>
                  <a:cubicBezTo>
                    <a:pt x="2933" y="2811"/>
                    <a:pt x="3051" y="3125"/>
                    <a:pt x="3036" y="3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0"/>
            <p:cNvSpPr/>
            <p:nvPr/>
          </p:nvSpPr>
          <p:spPr>
            <a:xfrm>
              <a:off x="1075550" y="4106150"/>
              <a:ext cx="66575" cy="73650"/>
            </a:xfrm>
            <a:custGeom>
              <a:rect b="b" l="l" r="r" t="t"/>
              <a:pathLst>
                <a:path extrusionOk="0" h="2946" w="2663">
                  <a:moveTo>
                    <a:pt x="2541" y="1605"/>
                  </a:moveTo>
                  <a:cubicBezTo>
                    <a:pt x="2662" y="828"/>
                    <a:pt x="2236" y="128"/>
                    <a:pt x="1583" y="44"/>
                  </a:cubicBezTo>
                  <a:cubicBezTo>
                    <a:pt x="1266" y="1"/>
                    <a:pt x="930" y="119"/>
                    <a:pt x="666" y="368"/>
                  </a:cubicBezTo>
                  <a:cubicBezTo>
                    <a:pt x="69" y="924"/>
                    <a:pt x="0" y="1966"/>
                    <a:pt x="520" y="2529"/>
                  </a:cubicBezTo>
                  <a:cubicBezTo>
                    <a:pt x="688" y="2713"/>
                    <a:pt x="905" y="2828"/>
                    <a:pt x="1142" y="2859"/>
                  </a:cubicBezTo>
                  <a:cubicBezTo>
                    <a:pt x="1791" y="2946"/>
                    <a:pt x="2416" y="2383"/>
                    <a:pt x="2541" y="16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0"/>
            <p:cNvSpPr/>
            <p:nvPr/>
          </p:nvSpPr>
          <p:spPr>
            <a:xfrm>
              <a:off x="1086275" y="4116500"/>
              <a:ext cx="43400" cy="53050"/>
            </a:xfrm>
            <a:custGeom>
              <a:rect b="b" l="l" r="r" t="t"/>
              <a:pathLst>
                <a:path extrusionOk="0" h="2122" w="1736">
                  <a:moveTo>
                    <a:pt x="992" y="1757"/>
                  </a:moveTo>
                  <a:cubicBezTo>
                    <a:pt x="1027" y="1618"/>
                    <a:pt x="1058" y="1478"/>
                    <a:pt x="1092" y="1338"/>
                  </a:cubicBezTo>
                  <a:cubicBezTo>
                    <a:pt x="1089" y="1347"/>
                    <a:pt x="1403" y="1381"/>
                    <a:pt x="1431" y="1384"/>
                  </a:cubicBezTo>
                  <a:cubicBezTo>
                    <a:pt x="1478" y="1387"/>
                    <a:pt x="1524" y="1394"/>
                    <a:pt x="1568" y="1381"/>
                  </a:cubicBezTo>
                  <a:cubicBezTo>
                    <a:pt x="1701" y="1353"/>
                    <a:pt x="1736" y="1223"/>
                    <a:pt x="1729" y="1089"/>
                  </a:cubicBezTo>
                  <a:cubicBezTo>
                    <a:pt x="1723" y="983"/>
                    <a:pt x="1708" y="958"/>
                    <a:pt x="1630" y="909"/>
                  </a:cubicBezTo>
                  <a:cubicBezTo>
                    <a:pt x="1577" y="874"/>
                    <a:pt x="1524" y="840"/>
                    <a:pt x="1462" y="828"/>
                  </a:cubicBezTo>
                  <a:cubicBezTo>
                    <a:pt x="1390" y="815"/>
                    <a:pt x="1254" y="818"/>
                    <a:pt x="1219" y="731"/>
                  </a:cubicBezTo>
                  <a:cubicBezTo>
                    <a:pt x="1188" y="654"/>
                    <a:pt x="1275" y="526"/>
                    <a:pt x="1291" y="448"/>
                  </a:cubicBezTo>
                  <a:cubicBezTo>
                    <a:pt x="1313" y="352"/>
                    <a:pt x="1325" y="249"/>
                    <a:pt x="1272" y="168"/>
                  </a:cubicBezTo>
                  <a:cubicBezTo>
                    <a:pt x="1204" y="63"/>
                    <a:pt x="1058" y="0"/>
                    <a:pt x="949" y="91"/>
                  </a:cubicBezTo>
                  <a:cubicBezTo>
                    <a:pt x="887" y="140"/>
                    <a:pt x="846" y="221"/>
                    <a:pt x="821" y="305"/>
                  </a:cubicBezTo>
                  <a:cubicBezTo>
                    <a:pt x="812" y="333"/>
                    <a:pt x="722" y="657"/>
                    <a:pt x="756" y="663"/>
                  </a:cubicBezTo>
                  <a:cubicBezTo>
                    <a:pt x="657" y="641"/>
                    <a:pt x="560" y="616"/>
                    <a:pt x="464" y="594"/>
                  </a:cubicBezTo>
                  <a:cubicBezTo>
                    <a:pt x="162" y="523"/>
                    <a:pt x="0" y="1080"/>
                    <a:pt x="302" y="1151"/>
                  </a:cubicBezTo>
                  <a:cubicBezTo>
                    <a:pt x="408" y="1176"/>
                    <a:pt x="517" y="1201"/>
                    <a:pt x="622" y="1229"/>
                  </a:cubicBezTo>
                  <a:lnTo>
                    <a:pt x="532" y="1608"/>
                  </a:lnTo>
                  <a:cubicBezTo>
                    <a:pt x="448" y="1972"/>
                    <a:pt x="908" y="2121"/>
                    <a:pt x="992" y="175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 name="Google Shape;1061;p50"/>
          <p:cNvSpPr/>
          <p:nvPr/>
        </p:nvSpPr>
        <p:spPr>
          <a:xfrm>
            <a:off x="6348113" y="3695925"/>
            <a:ext cx="1255750" cy="1255750"/>
          </a:xfrm>
          <a:custGeom>
            <a:rect b="b" l="l" r="r" t="t"/>
            <a:pathLst>
              <a:path extrusionOk="0" h="50230" w="50230">
                <a:moveTo>
                  <a:pt x="25115" y="1"/>
                </a:moveTo>
                <a:cubicBezTo>
                  <a:pt x="11244" y="1"/>
                  <a:pt x="1" y="11243"/>
                  <a:pt x="1" y="25115"/>
                </a:cubicBezTo>
                <a:cubicBezTo>
                  <a:pt x="1" y="38987"/>
                  <a:pt x="11244" y="50230"/>
                  <a:pt x="25115" y="50230"/>
                </a:cubicBezTo>
                <a:cubicBezTo>
                  <a:pt x="38987" y="50230"/>
                  <a:pt x="50230" y="38987"/>
                  <a:pt x="50230" y="25115"/>
                </a:cubicBezTo>
                <a:cubicBezTo>
                  <a:pt x="50230" y="11243"/>
                  <a:pt x="38987" y="1"/>
                  <a:pt x="25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0"/>
          <p:cNvSpPr/>
          <p:nvPr/>
        </p:nvSpPr>
        <p:spPr>
          <a:xfrm>
            <a:off x="5777438" y="3748913"/>
            <a:ext cx="1633550" cy="1437425"/>
          </a:xfrm>
          <a:custGeom>
            <a:rect b="b" l="l" r="r" t="t"/>
            <a:pathLst>
              <a:path extrusionOk="0" h="57497" w="65342">
                <a:moveTo>
                  <a:pt x="32704" y="1"/>
                </a:moveTo>
                <a:cubicBezTo>
                  <a:pt x="23590" y="1"/>
                  <a:pt x="14628" y="4325"/>
                  <a:pt x="9042" y="12392"/>
                </a:cubicBezTo>
                <a:cubicBezTo>
                  <a:pt x="1" y="25452"/>
                  <a:pt x="3271" y="43342"/>
                  <a:pt x="16331" y="52383"/>
                </a:cubicBezTo>
                <a:cubicBezTo>
                  <a:pt x="21315" y="55839"/>
                  <a:pt x="27012" y="57496"/>
                  <a:pt x="32652" y="57496"/>
                </a:cubicBezTo>
                <a:cubicBezTo>
                  <a:pt x="41767" y="57496"/>
                  <a:pt x="50737" y="53170"/>
                  <a:pt x="56322" y="45116"/>
                </a:cubicBezTo>
                <a:cubicBezTo>
                  <a:pt x="65342" y="32056"/>
                  <a:pt x="62093" y="14145"/>
                  <a:pt x="49033" y="5104"/>
                </a:cubicBezTo>
                <a:cubicBezTo>
                  <a:pt x="44041" y="1656"/>
                  <a:pt x="38344" y="1"/>
                  <a:pt x="32704" y="1"/>
                </a:cubicBezTo>
                <a:close/>
              </a:path>
            </a:pathLst>
          </a:custGeom>
          <a:noFill/>
          <a:ln cap="flat" cmpd="sng" w="952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9" name="Shape 10429"/>
        <p:cNvGrpSpPr/>
        <p:nvPr/>
      </p:nvGrpSpPr>
      <p:grpSpPr>
        <a:xfrm>
          <a:off x="0" y="0"/>
          <a:ext cx="0" cy="0"/>
          <a:chOff x="0" y="0"/>
          <a:chExt cx="0" cy="0"/>
        </a:xfrm>
      </p:grpSpPr>
      <p:grpSp>
        <p:nvGrpSpPr>
          <p:cNvPr id="10430" name="Google Shape;10430;p113"/>
          <p:cNvGrpSpPr/>
          <p:nvPr/>
        </p:nvGrpSpPr>
        <p:grpSpPr>
          <a:xfrm>
            <a:off x="7071588" y="2263554"/>
            <a:ext cx="362163" cy="347098"/>
            <a:chOff x="7075663" y="2444129"/>
            <a:chExt cx="362163" cy="347098"/>
          </a:xfrm>
        </p:grpSpPr>
        <p:sp>
          <p:nvSpPr>
            <p:cNvPr id="10431" name="Google Shape;10431;p113"/>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13"/>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13"/>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13"/>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13"/>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13"/>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13"/>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13"/>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113"/>
          <p:cNvGrpSpPr/>
          <p:nvPr/>
        </p:nvGrpSpPr>
        <p:grpSpPr>
          <a:xfrm>
            <a:off x="6634100" y="2256009"/>
            <a:ext cx="372197" cy="362163"/>
            <a:chOff x="6638175" y="2436584"/>
            <a:chExt cx="372197" cy="362163"/>
          </a:xfrm>
        </p:grpSpPr>
        <p:sp>
          <p:nvSpPr>
            <p:cNvPr id="10440" name="Google Shape;10440;p113"/>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13"/>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13"/>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13"/>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13"/>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13"/>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113"/>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13"/>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13"/>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13"/>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13"/>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13"/>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13"/>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113"/>
          <p:cNvGrpSpPr/>
          <p:nvPr/>
        </p:nvGrpSpPr>
        <p:grpSpPr>
          <a:xfrm>
            <a:off x="6188831" y="2258865"/>
            <a:ext cx="371699" cy="356084"/>
            <a:chOff x="6192906" y="2439440"/>
            <a:chExt cx="371699" cy="356084"/>
          </a:xfrm>
        </p:grpSpPr>
        <p:sp>
          <p:nvSpPr>
            <p:cNvPr id="10454" name="Google Shape;10454;p113"/>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13"/>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13"/>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13"/>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13"/>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13"/>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13"/>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13"/>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13"/>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13"/>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13"/>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113"/>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13"/>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113"/>
          <p:cNvGrpSpPr/>
          <p:nvPr/>
        </p:nvGrpSpPr>
        <p:grpSpPr>
          <a:xfrm>
            <a:off x="5758392" y="2256009"/>
            <a:ext cx="362163" cy="362163"/>
            <a:chOff x="5762467" y="2436584"/>
            <a:chExt cx="362163" cy="362163"/>
          </a:xfrm>
        </p:grpSpPr>
        <p:sp>
          <p:nvSpPr>
            <p:cNvPr id="10468" name="Google Shape;10468;p113"/>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13"/>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13"/>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113"/>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113"/>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13"/>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13"/>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13"/>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13"/>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13"/>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13"/>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13"/>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13"/>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13"/>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13"/>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13"/>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13"/>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13"/>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13"/>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13"/>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13"/>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13"/>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13"/>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13"/>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13"/>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113"/>
          <p:cNvGrpSpPr/>
          <p:nvPr/>
        </p:nvGrpSpPr>
        <p:grpSpPr>
          <a:xfrm>
            <a:off x="5319646" y="2256454"/>
            <a:ext cx="362922" cy="361219"/>
            <a:chOff x="5323721" y="2437029"/>
            <a:chExt cx="362922" cy="361219"/>
          </a:xfrm>
        </p:grpSpPr>
        <p:sp>
          <p:nvSpPr>
            <p:cNvPr id="10494" name="Google Shape;10494;p113"/>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13"/>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13"/>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13"/>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13"/>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113"/>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13"/>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13"/>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13"/>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13"/>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13"/>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13"/>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13"/>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13"/>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13"/>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13"/>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13"/>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113"/>
          <p:cNvGrpSpPr/>
          <p:nvPr/>
        </p:nvGrpSpPr>
        <p:grpSpPr>
          <a:xfrm>
            <a:off x="4871862" y="2288156"/>
            <a:ext cx="407122" cy="315448"/>
            <a:chOff x="4875937" y="2468731"/>
            <a:chExt cx="407122" cy="315448"/>
          </a:xfrm>
        </p:grpSpPr>
        <p:sp>
          <p:nvSpPr>
            <p:cNvPr id="10512" name="Google Shape;10512;p113"/>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13"/>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13"/>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13"/>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13"/>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13"/>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113"/>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13"/>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13"/>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13"/>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13"/>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13"/>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13"/>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13"/>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13"/>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13"/>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13"/>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13"/>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13"/>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113"/>
          <p:cNvGrpSpPr/>
          <p:nvPr/>
        </p:nvGrpSpPr>
        <p:grpSpPr>
          <a:xfrm>
            <a:off x="4889207" y="3624199"/>
            <a:ext cx="242114" cy="362163"/>
            <a:chOff x="4893282" y="3804774"/>
            <a:chExt cx="242114" cy="362163"/>
          </a:xfrm>
        </p:grpSpPr>
        <p:sp>
          <p:nvSpPr>
            <p:cNvPr id="10532" name="Google Shape;10532;p113"/>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13"/>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13"/>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13"/>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113"/>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13"/>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13"/>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13"/>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13"/>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13"/>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13"/>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13"/>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13"/>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13"/>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13"/>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13"/>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13"/>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13"/>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13"/>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13"/>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113"/>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113"/>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13"/>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13"/>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13"/>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13"/>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113"/>
          <p:cNvGrpSpPr/>
          <p:nvPr/>
        </p:nvGrpSpPr>
        <p:grpSpPr>
          <a:xfrm>
            <a:off x="6244087" y="3624199"/>
            <a:ext cx="231058" cy="362425"/>
            <a:chOff x="6248162" y="3804774"/>
            <a:chExt cx="231058" cy="362425"/>
          </a:xfrm>
        </p:grpSpPr>
        <p:sp>
          <p:nvSpPr>
            <p:cNvPr id="10559" name="Google Shape;10559;p113"/>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13"/>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13"/>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13"/>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113"/>
          <p:cNvGrpSpPr/>
          <p:nvPr/>
        </p:nvGrpSpPr>
        <p:grpSpPr>
          <a:xfrm>
            <a:off x="5342493" y="3624199"/>
            <a:ext cx="233337" cy="362163"/>
            <a:chOff x="5346568" y="3804774"/>
            <a:chExt cx="233337" cy="362163"/>
          </a:xfrm>
        </p:grpSpPr>
        <p:sp>
          <p:nvSpPr>
            <p:cNvPr id="10564" name="Google Shape;10564;p113"/>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13"/>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13"/>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13"/>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13"/>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13"/>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13"/>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13"/>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13"/>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13"/>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113"/>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13"/>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13"/>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13"/>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13"/>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13"/>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13"/>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13"/>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13"/>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113"/>
          <p:cNvGrpSpPr/>
          <p:nvPr/>
        </p:nvGrpSpPr>
        <p:grpSpPr>
          <a:xfrm>
            <a:off x="6700910" y="3624566"/>
            <a:ext cx="209967" cy="361639"/>
            <a:chOff x="6704985" y="3805141"/>
            <a:chExt cx="209967" cy="361639"/>
          </a:xfrm>
        </p:grpSpPr>
        <p:sp>
          <p:nvSpPr>
            <p:cNvPr id="10584" name="Google Shape;10584;p113"/>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13"/>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13"/>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13"/>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13"/>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13"/>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113"/>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13"/>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13"/>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13"/>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13"/>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13"/>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113"/>
          <p:cNvGrpSpPr/>
          <p:nvPr/>
        </p:nvGrpSpPr>
        <p:grpSpPr>
          <a:xfrm>
            <a:off x="7509809" y="2267694"/>
            <a:ext cx="363184" cy="338792"/>
            <a:chOff x="7513884" y="2448269"/>
            <a:chExt cx="363184" cy="338792"/>
          </a:xfrm>
        </p:grpSpPr>
        <p:sp>
          <p:nvSpPr>
            <p:cNvPr id="10597" name="Google Shape;10597;p113"/>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13"/>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113"/>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13"/>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13"/>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13"/>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113"/>
          <p:cNvGrpSpPr/>
          <p:nvPr/>
        </p:nvGrpSpPr>
        <p:grpSpPr>
          <a:xfrm>
            <a:off x="5773692" y="3624251"/>
            <a:ext cx="258699" cy="362136"/>
            <a:chOff x="5777767" y="3804826"/>
            <a:chExt cx="258699" cy="362136"/>
          </a:xfrm>
        </p:grpSpPr>
        <p:sp>
          <p:nvSpPr>
            <p:cNvPr id="10604" name="Google Shape;10604;p113"/>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13"/>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13"/>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113"/>
          <p:cNvGrpSpPr/>
          <p:nvPr/>
        </p:nvGrpSpPr>
        <p:grpSpPr>
          <a:xfrm>
            <a:off x="7949026" y="2256009"/>
            <a:ext cx="361691" cy="362163"/>
            <a:chOff x="7953101" y="2436584"/>
            <a:chExt cx="361691" cy="362163"/>
          </a:xfrm>
        </p:grpSpPr>
        <p:sp>
          <p:nvSpPr>
            <p:cNvPr id="10608" name="Google Shape;10608;p113"/>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13"/>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13"/>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13"/>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13"/>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13"/>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13"/>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13"/>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13"/>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113"/>
          <p:cNvGrpSpPr/>
          <p:nvPr/>
        </p:nvGrpSpPr>
        <p:grpSpPr>
          <a:xfrm>
            <a:off x="4855278" y="3174555"/>
            <a:ext cx="373481" cy="362267"/>
            <a:chOff x="4859353" y="3355130"/>
            <a:chExt cx="373481" cy="362267"/>
          </a:xfrm>
        </p:grpSpPr>
        <p:sp>
          <p:nvSpPr>
            <p:cNvPr id="10618" name="Google Shape;10618;p113"/>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13"/>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13"/>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13"/>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113"/>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13"/>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13"/>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13"/>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13"/>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13"/>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13"/>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113"/>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13"/>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13"/>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113"/>
          <p:cNvGrpSpPr/>
          <p:nvPr/>
        </p:nvGrpSpPr>
        <p:grpSpPr>
          <a:xfrm>
            <a:off x="6633603" y="1320407"/>
            <a:ext cx="378721" cy="362005"/>
            <a:chOff x="6637678" y="1500982"/>
            <a:chExt cx="378721" cy="362005"/>
          </a:xfrm>
        </p:grpSpPr>
        <p:sp>
          <p:nvSpPr>
            <p:cNvPr id="10633" name="Google Shape;10633;p113"/>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13"/>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13"/>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13"/>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113"/>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13"/>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13"/>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13"/>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13"/>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13"/>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13"/>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13"/>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13"/>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13"/>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13"/>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13"/>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113"/>
          <p:cNvGrpSpPr/>
          <p:nvPr/>
        </p:nvGrpSpPr>
        <p:grpSpPr>
          <a:xfrm>
            <a:off x="5823918" y="3174921"/>
            <a:ext cx="223041" cy="362163"/>
            <a:chOff x="5827993" y="3355496"/>
            <a:chExt cx="223041" cy="362163"/>
          </a:xfrm>
        </p:grpSpPr>
        <p:sp>
          <p:nvSpPr>
            <p:cNvPr id="10650" name="Google Shape;10650;p113"/>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13"/>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13"/>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13"/>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13"/>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13"/>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13"/>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13"/>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13"/>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113"/>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13"/>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113"/>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113"/>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13"/>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13"/>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113"/>
          <p:cNvGrpSpPr/>
          <p:nvPr/>
        </p:nvGrpSpPr>
        <p:grpSpPr>
          <a:xfrm>
            <a:off x="7524638" y="1320066"/>
            <a:ext cx="370520" cy="361586"/>
            <a:chOff x="7528713" y="1500641"/>
            <a:chExt cx="370520" cy="361586"/>
          </a:xfrm>
        </p:grpSpPr>
        <p:sp>
          <p:nvSpPr>
            <p:cNvPr id="10666" name="Google Shape;10666;p113"/>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113"/>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113"/>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13"/>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13"/>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13"/>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13"/>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113"/>
          <p:cNvGrpSpPr/>
          <p:nvPr/>
        </p:nvGrpSpPr>
        <p:grpSpPr>
          <a:xfrm>
            <a:off x="5313123" y="3174921"/>
            <a:ext cx="367429" cy="362163"/>
            <a:chOff x="5317198" y="3355496"/>
            <a:chExt cx="367429" cy="362163"/>
          </a:xfrm>
        </p:grpSpPr>
        <p:sp>
          <p:nvSpPr>
            <p:cNvPr id="10674" name="Google Shape;10674;p113"/>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13"/>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13"/>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13"/>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13"/>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13"/>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13"/>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13"/>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13"/>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13"/>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113"/>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113"/>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13"/>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13"/>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13"/>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13"/>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113"/>
          <p:cNvGrpSpPr/>
          <p:nvPr/>
        </p:nvGrpSpPr>
        <p:grpSpPr>
          <a:xfrm>
            <a:off x="5298896" y="1319988"/>
            <a:ext cx="383175" cy="362241"/>
            <a:chOff x="5302971" y="1500563"/>
            <a:chExt cx="383175" cy="362241"/>
          </a:xfrm>
        </p:grpSpPr>
        <p:sp>
          <p:nvSpPr>
            <p:cNvPr id="10691" name="Google Shape;10691;p113"/>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13"/>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113"/>
          <p:cNvGrpSpPr/>
          <p:nvPr/>
        </p:nvGrpSpPr>
        <p:grpSpPr>
          <a:xfrm>
            <a:off x="6198630" y="1344878"/>
            <a:ext cx="364180" cy="312461"/>
            <a:chOff x="6202705" y="1525453"/>
            <a:chExt cx="364180" cy="312461"/>
          </a:xfrm>
        </p:grpSpPr>
        <p:sp>
          <p:nvSpPr>
            <p:cNvPr id="10694" name="Google Shape;10694;p113"/>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13"/>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13"/>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13"/>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13"/>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13"/>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13"/>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113"/>
          <p:cNvGrpSpPr/>
          <p:nvPr/>
        </p:nvGrpSpPr>
        <p:grpSpPr>
          <a:xfrm>
            <a:off x="7083142" y="1323027"/>
            <a:ext cx="362398" cy="356163"/>
            <a:chOff x="7087217" y="1503602"/>
            <a:chExt cx="362398" cy="356163"/>
          </a:xfrm>
        </p:grpSpPr>
        <p:sp>
          <p:nvSpPr>
            <p:cNvPr id="10702" name="Google Shape;10702;p113"/>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13"/>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13"/>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13"/>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113"/>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113"/>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13"/>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13"/>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13"/>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13"/>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13"/>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13"/>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13"/>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13"/>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13"/>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13"/>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13"/>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13"/>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13"/>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13"/>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13"/>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113"/>
          <p:cNvGrpSpPr/>
          <p:nvPr/>
        </p:nvGrpSpPr>
        <p:grpSpPr>
          <a:xfrm>
            <a:off x="7964877" y="1320302"/>
            <a:ext cx="378747" cy="361455"/>
            <a:chOff x="7968952" y="1500877"/>
            <a:chExt cx="378747" cy="361455"/>
          </a:xfrm>
        </p:grpSpPr>
        <p:sp>
          <p:nvSpPr>
            <p:cNvPr id="10724" name="Google Shape;10724;p113"/>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13"/>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13"/>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13"/>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113"/>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13"/>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13"/>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13"/>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13"/>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13"/>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13"/>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13"/>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13"/>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13"/>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113"/>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113"/>
          <p:cNvGrpSpPr/>
          <p:nvPr/>
        </p:nvGrpSpPr>
        <p:grpSpPr>
          <a:xfrm>
            <a:off x="5757370" y="1361148"/>
            <a:ext cx="362163" cy="279737"/>
            <a:chOff x="5761445" y="1541723"/>
            <a:chExt cx="362163" cy="279737"/>
          </a:xfrm>
        </p:grpSpPr>
        <p:sp>
          <p:nvSpPr>
            <p:cNvPr id="10740" name="Google Shape;10740;p113"/>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113"/>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113"/>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13"/>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13"/>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13"/>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113"/>
          <p:cNvGrpSpPr/>
          <p:nvPr/>
        </p:nvGrpSpPr>
        <p:grpSpPr>
          <a:xfrm>
            <a:off x="6200883" y="3175000"/>
            <a:ext cx="358390" cy="362320"/>
            <a:chOff x="6204958" y="3355575"/>
            <a:chExt cx="358390" cy="362320"/>
          </a:xfrm>
        </p:grpSpPr>
        <p:sp>
          <p:nvSpPr>
            <p:cNvPr id="10747" name="Google Shape;10747;p113"/>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13"/>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13"/>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13"/>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13"/>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13"/>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13"/>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13"/>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13"/>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13"/>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13"/>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13"/>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13"/>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13"/>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13"/>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13"/>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113"/>
          <p:cNvGrpSpPr/>
          <p:nvPr/>
        </p:nvGrpSpPr>
        <p:grpSpPr>
          <a:xfrm>
            <a:off x="4935895" y="1319280"/>
            <a:ext cx="242979" cy="362660"/>
            <a:chOff x="4939970" y="1499855"/>
            <a:chExt cx="242979" cy="362660"/>
          </a:xfrm>
        </p:grpSpPr>
        <p:sp>
          <p:nvSpPr>
            <p:cNvPr id="10764" name="Google Shape;10764;p113"/>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13"/>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13"/>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13"/>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13"/>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13"/>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113"/>
          <p:cNvGrpSpPr/>
          <p:nvPr/>
        </p:nvGrpSpPr>
        <p:grpSpPr>
          <a:xfrm>
            <a:off x="8019373" y="3174921"/>
            <a:ext cx="284322" cy="362163"/>
            <a:chOff x="8023448" y="3355496"/>
            <a:chExt cx="284322" cy="362163"/>
          </a:xfrm>
        </p:grpSpPr>
        <p:sp>
          <p:nvSpPr>
            <p:cNvPr id="10771" name="Google Shape;10771;p113"/>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13"/>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13"/>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13"/>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13"/>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13"/>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13"/>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13"/>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13"/>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113"/>
          <p:cNvGrpSpPr/>
          <p:nvPr/>
        </p:nvGrpSpPr>
        <p:grpSpPr>
          <a:xfrm>
            <a:off x="6640126" y="3174921"/>
            <a:ext cx="366695" cy="361979"/>
            <a:chOff x="6644201" y="3355496"/>
            <a:chExt cx="366695" cy="361979"/>
          </a:xfrm>
        </p:grpSpPr>
        <p:sp>
          <p:nvSpPr>
            <p:cNvPr id="10781" name="Google Shape;10781;p113"/>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13"/>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13"/>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13"/>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13"/>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13"/>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13"/>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13"/>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13"/>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13"/>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13"/>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13"/>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13"/>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13"/>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113"/>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13"/>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13"/>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13"/>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13"/>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13"/>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13"/>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13"/>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113"/>
          <p:cNvGrpSpPr/>
          <p:nvPr/>
        </p:nvGrpSpPr>
        <p:grpSpPr>
          <a:xfrm>
            <a:off x="7951070" y="1838617"/>
            <a:ext cx="365176" cy="271013"/>
            <a:chOff x="7955145" y="2019192"/>
            <a:chExt cx="365176" cy="271013"/>
          </a:xfrm>
        </p:grpSpPr>
        <p:sp>
          <p:nvSpPr>
            <p:cNvPr id="10804" name="Google Shape;10804;p113"/>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13"/>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13"/>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13"/>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13"/>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13"/>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113"/>
          <p:cNvGrpSpPr/>
          <p:nvPr/>
        </p:nvGrpSpPr>
        <p:grpSpPr>
          <a:xfrm>
            <a:off x="7514080" y="1828896"/>
            <a:ext cx="361927" cy="290270"/>
            <a:chOff x="7518155" y="2009471"/>
            <a:chExt cx="361927" cy="290270"/>
          </a:xfrm>
        </p:grpSpPr>
        <p:sp>
          <p:nvSpPr>
            <p:cNvPr id="10811" name="Google Shape;10811;p113"/>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13"/>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113"/>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13"/>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13"/>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13"/>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13"/>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13"/>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13"/>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13"/>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13"/>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13"/>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13"/>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113"/>
          <p:cNvGrpSpPr/>
          <p:nvPr/>
        </p:nvGrpSpPr>
        <p:grpSpPr>
          <a:xfrm>
            <a:off x="7075597" y="1810478"/>
            <a:ext cx="362163" cy="327264"/>
            <a:chOff x="7079672" y="1991053"/>
            <a:chExt cx="362163" cy="327264"/>
          </a:xfrm>
        </p:grpSpPr>
        <p:sp>
          <p:nvSpPr>
            <p:cNvPr id="10825" name="Google Shape;10825;p113"/>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13"/>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13"/>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13"/>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13"/>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13"/>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13"/>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13"/>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13"/>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13"/>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13"/>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13"/>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13"/>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13"/>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13"/>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13"/>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113"/>
          <p:cNvGrpSpPr/>
          <p:nvPr/>
        </p:nvGrpSpPr>
        <p:grpSpPr>
          <a:xfrm>
            <a:off x="6637113" y="1854939"/>
            <a:ext cx="361901" cy="238132"/>
            <a:chOff x="6641188" y="2035514"/>
            <a:chExt cx="361901" cy="238132"/>
          </a:xfrm>
        </p:grpSpPr>
        <p:sp>
          <p:nvSpPr>
            <p:cNvPr id="10842" name="Google Shape;10842;p113"/>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113"/>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13"/>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13"/>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113"/>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113"/>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13"/>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13"/>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13"/>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13"/>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13"/>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13"/>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13"/>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13"/>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13"/>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13"/>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13"/>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13"/>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13"/>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113"/>
          <p:cNvGrpSpPr/>
          <p:nvPr/>
        </p:nvGrpSpPr>
        <p:grpSpPr>
          <a:xfrm>
            <a:off x="6198368" y="1806102"/>
            <a:ext cx="362425" cy="335884"/>
            <a:chOff x="6202443" y="1986677"/>
            <a:chExt cx="362425" cy="335884"/>
          </a:xfrm>
        </p:grpSpPr>
        <p:sp>
          <p:nvSpPr>
            <p:cNvPr id="10862" name="Google Shape;10862;p113"/>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113"/>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13"/>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13"/>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13"/>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13"/>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13"/>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113"/>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13"/>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13"/>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13"/>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13"/>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13"/>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13"/>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13"/>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13"/>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13"/>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13"/>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13"/>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13"/>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113"/>
          <p:cNvGrpSpPr/>
          <p:nvPr/>
        </p:nvGrpSpPr>
        <p:grpSpPr>
          <a:xfrm>
            <a:off x="5760147" y="1836023"/>
            <a:ext cx="374293" cy="276069"/>
            <a:chOff x="5764222" y="2016598"/>
            <a:chExt cx="374293" cy="276069"/>
          </a:xfrm>
        </p:grpSpPr>
        <p:sp>
          <p:nvSpPr>
            <p:cNvPr id="10883" name="Google Shape;10883;p113"/>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13"/>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13"/>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13"/>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13"/>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13"/>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13"/>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13"/>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13"/>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13"/>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13"/>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113"/>
          <p:cNvGrpSpPr/>
          <p:nvPr/>
        </p:nvGrpSpPr>
        <p:grpSpPr>
          <a:xfrm>
            <a:off x="5321402" y="1835866"/>
            <a:ext cx="361927" cy="276515"/>
            <a:chOff x="5325477" y="2016441"/>
            <a:chExt cx="361927" cy="276515"/>
          </a:xfrm>
        </p:grpSpPr>
        <p:sp>
          <p:nvSpPr>
            <p:cNvPr id="10895" name="Google Shape;10895;p113"/>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13"/>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13"/>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13"/>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13"/>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13"/>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13"/>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13"/>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13"/>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13"/>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13"/>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13"/>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13"/>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13"/>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13"/>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13"/>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13"/>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13"/>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13"/>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13"/>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113"/>
          <p:cNvGrpSpPr/>
          <p:nvPr/>
        </p:nvGrpSpPr>
        <p:grpSpPr>
          <a:xfrm>
            <a:off x="4866596" y="1836625"/>
            <a:ext cx="364180" cy="274812"/>
            <a:chOff x="4870671" y="2017200"/>
            <a:chExt cx="364180" cy="274812"/>
          </a:xfrm>
        </p:grpSpPr>
        <p:sp>
          <p:nvSpPr>
            <p:cNvPr id="10916" name="Google Shape;10916;p113"/>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13"/>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13"/>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13"/>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13"/>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13"/>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13"/>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13"/>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13"/>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13"/>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13"/>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13"/>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13"/>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113"/>
          <p:cNvGrpSpPr/>
          <p:nvPr/>
        </p:nvGrpSpPr>
        <p:grpSpPr>
          <a:xfrm>
            <a:off x="7140651" y="3174921"/>
            <a:ext cx="260690" cy="362032"/>
            <a:chOff x="7144726" y="3355496"/>
            <a:chExt cx="260690" cy="362032"/>
          </a:xfrm>
        </p:grpSpPr>
        <p:sp>
          <p:nvSpPr>
            <p:cNvPr id="10930" name="Google Shape;10930;p113"/>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13"/>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13"/>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13"/>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13"/>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13"/>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113"/>
          <p:cNvGrpSpPr/>
          <p:nvPr/>
        </p:nvGrpSpPr>
        <p:grpSpPr>
          <a:xfrm>
            <a:off x="6701644" y="4097476"/>
            <a:ext cx="261712" cy="361770"/>
            <a:chOff x="6705719" y="4278051"/>
            <a:chExt cx="261712" cy="361770"/>
          </a:xfrm>
        </p:grpSpPr>
        <p:sp>
          <p:nvSpPr>
            <p:cNvPr id="10937" name="Google Shape;10937;p113"/>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13"/>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13"/>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13"/>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13"/>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113"/>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13"/>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13"/>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13"/>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13"/>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13"/>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13"/>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13"/>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13"/>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13"/>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113"/>
          <p:cNvGrpSpPr/>
          <p:nvPr/>
        </p:nvGrpSpPr>
        <p:grpSpPr>
          <a:xfrm>
            <a:off x="5746575" y="2711077"/>
            <a:ext cx="320216" cy="361403"/>
            <a:chOff x="5750650" y="2891652"/>
            <a:chExt cx="320216" cy="361403"/>
          </a:xfrm>
        </p:grpSpPr>
        <p:sp>
          <p:nvSpPr>
            <p:cNvPr id="10953" name="Google Shape;10953;p113"/>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13"/>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13"/>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13"/>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13"/>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13"/>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13"/>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13"/>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13"/>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13"/>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13"/>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13"/>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13"/>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13"/>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113"/>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113"/>
          <p:cNvGrpSpPr/>
          <p:nvPr/>
        </p:nvGrpSpPr>
        <p:grpSpPr>
          <a:xfrm>
            <a:off x="6653934" y="2710815"/>
            <a:ext cx="315972" cy="361927"/>
            <a:chOff x="6658009" y="2891390"/>
            <a:chExt cx="315972" cy="361927"/>
          </a:xfrm>
        </p:grpSpPr>
        <p:sp>
          <p:nvSpPr>
            <p:cNvPr id="10969" name="Google Shape;10969;p113"/>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13"/>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13"/>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13"/>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113"/>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13"/>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13"/>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113"/>
          <p:cNvGrpSpPr/>
          <p:nvPr/>
        </p:nvGrpSpPr>
        <p:grpSpPr>
          <a:xfrm>
            <a:off x="6199390" y="2710631"/>
            <a:ext cx="320478" cy="362110"/>
            <a:chOff x="6203465" y="2891206"/>
            <a:chExt cx="320478" cy="362110"/>
          </a:xfrm>
        </p:grpSpPr>
        <p:sp>
          <p:nvSpPr>
            <p:cNvPr id="10977" name="Google Shape;10977;p113"/>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13"/>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13"/>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13"/>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13"/>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113"/>
          <p:cNvGrpSpPr/>
          <p:nvPr/>
        </p:nvGrpSpPr>
        <p:grpSpPr>
          <a:xfrm>
            <a:off x="7563205" y="2710684"/>
            <a:ext cx="307116" cy="362294"/>
            <a:chOff x="7567280" y="2891259"/>
            <a:chExt cx="307116" cy="362294"/>
          </a:xfrm>
        </p:grpSpPr>
        <p:sp>
          <p:nvSpPr>
            <p:cNvPr id="10983" name="Google Shape;10983;p113"/>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13"/>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13"/>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13"/>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13"/>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13"/>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13"/>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13"/>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13"/>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13"/>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13"/>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113"/>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113"/>
          <p:cNvGrpSpPr/>
          <p:nvPr/>
        </p:nvGrpSpPr>
        <p:grpSpPr>
          <a:xfrm>
            <a:off x="7108504" y="2710946"/>
            <a:ext cx="338556" cy="361534"/>
            <a:chOff x="7112579" y="2891521"/>
            <a:chExt cx="338556" cy="361534"/>
          </a:xfrm>
        </p:grpSpPr>
        <p:sp>
          <p:nvSpPr>
            <p:cNvPr id="10996" name="Google Shape;10996;p113"/>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13"/>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113"/>
          <p:cNvGrpSpPr/>
          <p:nvPr/>
        </p:nvGrpSpPr>
        <p:grpSpPr>
          <a:xfrm>
            <a:off x="7151184" y="3624461"/>
            <a:ext cx="207478" cy="361272"/>
            <a:chOff x="7155259" y="3805036"/>
            <a:chExt cx="207478" cy="361272"/>
          </a:xfrm>
        </p:grpSpPr>
        <p:sp>
          <p:nvSpPr>
            <p:cNvPr id="10999" name="Google Shape;10999;p113"/>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113"/>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113"/>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13"/>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113"/>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13"/>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13"/>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13"/>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13"/>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113"/>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13"/>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13"/>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113"/>
          <p:cNvGrpSpPr/>
          <p:nvPr/>
        </p:nvGrpSpPr>
        <p:grpSpPr>
          <a:xfrm>
            <a:off x="4911293" y="2710815"/>
            <a:ext cx="182850" cy="361927"/>
            <a:chOff x="4915368" y="2891390"/>
            <a:chExt cx="182850" cy="361927"/>
          </a:xfrm>
        </p:grpSpPr>
        <p:sp>
          <p:nvSpPr>
            <p:cNvPr id="11012" name="Google Shape;11012;p113"/>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13"/>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13"/>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13"/>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13"/>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13"/>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13"/>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13"/>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13"/>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13"/>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13"/>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113"/>
          <p:cNvGrpSpPr/>
          <p:nvPr/>
        </p:nvGrpSpPr>
        <p:grpSpPr>
          <a:xfrm>
            <a:off x="8024639" y="2711077"/>
            <a:ext cx="289589" cy="361403"/>
            <a:chOff x="8028714" y="2891652"/>
            <a:chExt cx="289589" cy="361403"/>
          </a:xfrm>
        </p:grpSpPr>
        <p:sp>
          <p:nvSpPr>
            <p:cNvPr id="11024" name="Google Shape;11024;p113"/>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13"/>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13"/>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13"/>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13"/>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13"/>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13"/>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13"/>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13"/>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13"/>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13"/>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13"/>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13"/>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13"/>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13"/>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13"/>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13"/>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13"/>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13"/>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13"/>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113"/>
          <p:cNvGrpSpPr/>
          <p:nvPr/>
        </p:nvGrpSpPr>
        <p:grpSpPr>
          <a:xfrm>
            <a:off x="7547747" y="3624199"/>
            <a:ext cx="293335" cy="361927"/>
            <a:chOff x="7551822" y="3804774"/>
            <a:chExt cx="293335" cy="361927"/>
          </a:xfrm>
        </p:grpSpPr>
        <p:sp>
          <p:nvSpPr>
            <p:cNvPr id="11045" name="Google Shape;11045;p113"/>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13"/>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13"/>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13"/>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13"/>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13"/>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113"/>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113"/>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13"/>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13"/>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13"/>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113"/>
          <p:cNvGrpSpPr/>
          <p:nvPr/>
        </p:nvGrpSpPr>
        <p:grpSpPr>
          <a:xfrm>
            <a:off x="6259650" y="4097083"/>
            <a:ext cx="210491" cy="362163"/>
            <a:chOff x="6263725" y="4277658"/>
            <a:chExt cx="210491" cy="362163"/>
          </a:xfrm>
        </p:grpSpPr>
        <p:sp>
          <p:nvSpPr>
            <p:cNvPr id="11057" name="Google Shape;11057;p113"/>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13"/>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13"/>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13"/>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113"/>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113"/>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13"/>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13"/>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13"/>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13"/>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13"/>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13"/>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13"/>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13"/>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13"/>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113"/>
          <p:cNvGrpSpPr/>
          <p:nvPr/>
        </p:nvGrpSpPr>
        <p:grpSpPr>
          <a:xfrm>
            <a:off x="7983715" y="3624120"/>
            <a:ext cx="336303" cy="362005"/>
            <a:chOff x="7987790" y="3804695"/>
            <a:chExt cx="336303" cy="362005"/>
          </a:xfrm>
        </p:grpSpPr>
        <p:sp>
          <p:nvSpPr>
            <p:cNvPr id="11073" name="Google Shape;11073;p113"/>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13"/>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13"/>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13"/>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13"/>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13"/>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13"/>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13"/>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13"/>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13"/>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113"/>
          <p:cNvGrpSpPr/>
          <p:nvPr/>
        </p:nvGrpSpPr>
        <p:grpSpPr>
          <a:xfrm>
            <a:off x="5269369" y="2710710"/>
            <a:ext cx="371123" cy="362267"/>
            <a:chOff x="5273444" y="2891285"/>
            <a:chExt cx="371123" cy="362267"/>
          </a:xfrm>
        </p:grpSpPr>
        <p:sp>
          <p:nvSpPr>
            <p:cNvPr id="11084" name="Google Shape;11084;p113"/>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13"/>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13"/>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13"/>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13"/>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13"/>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13"/>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13"/>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13"/>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13"/>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13"/>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13"/>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113"/>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13"/>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113"/>
          <p:cNvGrpSpPr/>
          <p:nvPr/>
        </p:nvGrpSpPr>
        <p:grpSpPr>
          <a:xfrm>
            <a:off x="7626322" y="3177824"/>
            <a:ext cx="214759" cy="357030"/>
            <a:chOff x="2235125" y="238075"/>
            <a:chExt cx="3144350" cy="5227375"/>
          </a:xfrm>
        </p:grpSpPr>
        <p:sp>
          <p:nvSpPr>
            <p:cNvPr id="11099" name="Google Shape;11099;p113"/>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13"/>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13"/>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13"/>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13"/>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13"/>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13"/>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13"/>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113"/>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113"/>
          <p:cNvGrpSpPr/>
          <p:nvPr/>
        </p:nvGrpSpPr>
        <p:grpSpPr>
          <a:xfrm>
            <a:off x="2818791" y="4097368"/>
            <a:ext cx="342496" cy="351944"/>
            <a:chOff x="2810729" y="4267107"/>
            <a:chExt cx="342496" cy="351944"/>
          </a:xfrm>
        </p:grpSpPr>
        <p:sp>
          <p:nvSpPr>
            <p:cNvPr id="11109" name="Google Shape;11109;p113"/>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13"/>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13"/>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13"/>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13"/>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13"/>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13"/>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13"/>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13"/>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113"/>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113"/>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13"/>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13"/>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13"/>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13"/>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13"/>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13"/>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13"/>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13"/>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13"/>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13"/>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13"/>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13"/>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13"/>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13"/>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13"/>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13"/>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13"/>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13"/>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13"/>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113"/>
          <p:cNvGrpSpPr/>
          <p:nvPr/>
        </p:nvGrpSpPr>
        <p:grpSpPr>
          <a:xfrm>
            <a:off x="1787231" y="3635885"/>
            <a:ext cx="282381" cy="343454"/>
            <a:chOff x="1779168" y="3805625"/>
            <a:chExt cx="282381" cy="343454"/>
          </a:xfrm>
        </p:grpSpPr>
        <p:sp>
          <p:nvSpPr>
            <p:cNvPr id="11140" name="Google Shape;11140;p113"/>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13"/>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13"/>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13"/>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113"/>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13"/>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13"/>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13"/>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113"/>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13"/>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13"/>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13"/>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13"/>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13"/>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13"/>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13"/>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13"/>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13"/>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13"/>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13"/>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13"/>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13"/>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13"/>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13"/>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13"/>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13"/>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13"/>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13"/>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113"/>
          <p:cNvGrpSpPr/>
          <p:nvPr/>
        </p:nvGrpSpPr>
        <p:grpSpPr>
          <a:xfrm>
            <a:off x="2601585" y="2237289"/>
            <a:ext cx="391606" cy="364535"/>
            <a:chOff x="2593522" y="2407029"/>
            <a:chExt cx="391606" cy="364535"/>
          </a:xfrm>
        </p:grpSpPr>
        <p:sp>
          <p:nvSpPr>
            <p:cNvPr id="11169" name="Google Shape;11169;p113"/>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13"/>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13"/>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13"/>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13"/>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13"/>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113"/>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13"/>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13"/>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13"/>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13"/>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13"/>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13"/>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113"/>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13"/>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13"/>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13"/>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13"/>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13"/>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13"/>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13"/>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13"/>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13"/>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13"/>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13"/>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13"/>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13"/>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13"/>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13"/>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13"/>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13"/>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13"/>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13"/>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13"/>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13"/>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13"/>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13"/>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13"/>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13"/>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113"/>
          <p:cNvGrpSpPr/>
          <p:nvPr/>
        </p:nvGrpSpPr>
        <p:grpSpPr>
          <a:xfrm>
            <a:off x="3963109" y="2262503"/>
            <a:ext cx="322912" cy="334396"/>
            <a:chOff x="3955047" y="2432242"/>
            <a:chExt cx="322912" cy="334396"/>
          </a:xfrm>
        </p:grpSpPr>
        <p:sp>
          <p:nvSpPr>
            <p:cNvPr id="11209" name="Google Shape;11209;p113"/>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13"/>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13"/>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113"/>
          <p:cNvGrpSpPr/>
          <p:nvPr/>
        </p:nvGrpSpPr>
        <p:grpSpPr>
          <a:xfrm>
            <a:off x="1810528" y="1793115"/>
            <a:ext cx="265373" cy="351944"/>
            <a:chOff x="1802465" y="1962854"/>
            <a:chExt cx="265373" cy="351944"/>
          </a:xfrm>
        </p:grpSpPr>
        <p:sp>
          <p:nvSpPr>
            <p:cNvPr id="11213" name="Google Shape;11213;p113"/>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13"/>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13"/>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13"/>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13"/>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13"/>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13"/>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113"/>
          <p:cNvGrpSpPr/>
          <p:nvPr/>
        </p:nvGrpSpPr>
        <p:grpSpPr>
          <a:xfrm>
            <a:off x="3520133" y="1786482"/>
            <a:ext cx="373983" cy="363622"/>
            <a:chOff x="3512070" y="1956222"/>
            <a:chExt cx="373983" cy="363622"/>
          </a:xfrm>
        </p:grpSpPr>
        <p:sp>
          <p:nvSpPr>
            <p:cNvPr id="11221" name="Google Shape;11221;p113"/>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13"/>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13"/>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13"/>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13"/>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13"/>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13"/>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13"/>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13"/>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13"/>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113"/>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13"/>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13"/>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13"/>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13"/>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13"/>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13"/>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113"/>
          <p:cNvGrpSpPr/>
          <p:nvPr/>
        </p:nvGrpSpPr>
        <p:grpSpPr>
          <a:xfrm>
            <a:off x="850746" y="2225012"/>
            <a:ext cx="345640" cy="356660"/>
            <a:chOff x="842683" y="2394751"/>
            <a:chExt cx="345640" cy="356660"/>
          </a:xfrm>
        </p:grpSpPr>
        <p:sp>
          <p:nvSpPr>
            <p:cNvPr id="11239" name="Google Shape;11239;p113"/>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13"/>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13"/>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13"/>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113"/>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13"/>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13"/>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13"/>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13"/>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13"/>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13"/>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113"/>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113"/>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13"/>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13"/>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13"/>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113"/>
          <p:cNvGrpSpPr/>
          <p:nvPr/>
        </p:nvGrpSpPr>
        <p:grpSpPr>
          <a:xfrm>
            <a:off x="1298678" y="2229728"/>
            <a:ext cx="336836" cy="342511"/>
            <a:chOff x="1290615" y="2399467"/>
            <a:chExt cx="336836" cy="342511"/>
          </a:xfrm>
        </p:grpSpPr>
        <p:sp>
          <p:nvSpPr>
            <p:cNvPr id="11256" name="Google Shape;11256;p113"/>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13"/>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13"/>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13"/>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13"/>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13"/>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113"/>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13"/>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13"/>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13"/>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13"/>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13"/>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13"/>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13"/>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13"/>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113"/>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13"/>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13"/>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13"/>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113"/>
          <p:cNvGrpSpPr/>
          <p:nvPr/>
        </p:nvGrpSpPr>
        <p:grpSpPr>
          <a:xfrm>
            <a:off x="1756372" y="2238861"/>
            <a:ext cx="308508" cy="333378"/>
            <a:chOff x="1748310" y="2408601"/>
            <a:chExt cx="308508" cy="333378"/>
          </a:xfrm>
        </p:grpSpPr>
        <p:sp>
          <p:nvSpPr>
            <p:cNvPr id="11276" name="Google Shape;11276;p113"/>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13"/>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13"/>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13"/>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113"/>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13"/>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13"/>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13"/>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113"/>
          <p:cNvGrpSpPr/>
          <p:nvPr/>
        </p:nvGrpSpPr>
        <p:grpSpPr>
          <a:xfrm>
            <a:off x="3052676" y="2248294"/>
            <a:ext cx="376184" cy="315141"/>
            <a:chOff x="3044614" y="2418033"/>
            <a:chExt cx="376184" cy="315141"/>
          </a:xfrm>
        </p:grpSpPr>
        <p:sp>
          <p:nvSpPr>
            <p:cNvPr id="11285" name="Google Shape;11285;p113"/>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13"/>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13"/>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13"/>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13"/>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13"/>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13"/>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13"/>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13"/>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113"/>
          <p:cNvGrpSpPr/>
          <p:nvPr/>
        </p:nvGrpSpPr>
        <p:grpSpPr>
          <a:xfrm>
            <a:off x="3951700" y="3645333"/>
            <a:ext cx="357933" cy="342676"/>
            <a:chOff x="3943638" y="3815072"/>
            <a:chExt cx="357933" cy="342676"/>
          </a:xfrm>
        </p:grpSpPr>
        <p:sp>
          <p:nvSpPr>
            <p:cNvPr id="11295" name="Google Shape;11295;p113"/>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13"/>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13"/>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13"/>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13"/>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13"/>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13"/>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13"/>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13"/>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113"/>
          <p:cNvGrpSpPr/>
          <p:nvPr/>
        </p:nvGrpSpPr>
        <p:grpSpPr>
          <a:xfrm>
            <a:off x="3516345" y="3640602"/>
            <a:ext cx="351644" cy="351959"/>
            <a:chOff x="3508282" y="3810341"/>
            <a:chExt cx="351644" cy="351959"/>
          </a:xfrm>
        </p:grpSpPr>
        <p:sp>
          <p:nvSpPr>
            <p:cNvPr id="11305" name="Google Shape;11305;p113"/>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13"/>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13"/>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13"/>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13"/>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13"/>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113"/>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113"/>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13"/>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13"/>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13"/>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13"/>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13"/>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113"/>
          <p:cNvGrpSpPr/>
          <p:nvPr/>
        </p:nvGrpSpPr>
        <p:grpSpPr>
          <a:xfrm>
            <a:off x="2232648" y="1793115"/>
            <a:ext cx="303163" cy="351809"/>
            <a:chOff x="2224585" y="1962854"/>
            <a:chExt cx="303163" cy="351809"/>
          </a:xfrm>
        </p:grpSpPr>
        <p:sp>
          <p:nvSpPr>
            <p:cNvPr id="11319" name="Google Shape;11319;p113"/>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13"/>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13"/>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13"/>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13"/>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13"/>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13"/>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13"/>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113"/>
          <p:cNvGrpSpPr/>
          <p:nvPr/>
        </p:nvGrpSpPr>
        <p:grpSpPr>
          <a:xfrm>
            <a:off x="2630856" y="1821128"/>
            <a:ext cx="389090" cy="296231"/>
            <a:chOff x="2622794" y="1990868"/>
            <a:chExt cx="389090" cy="296231"/>
          </a:xfrm>
        </p:grpSpPr>
        <p:sp>
          <p:nvSpPr>
            <p:cNvPr id="11328" name="Google Shape;11328;p113"/>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13"/>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113"/>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13"/>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13"/>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13"/>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13"/>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13"/>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13"/>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113"/>
          <p:cNvGrpSpPr/>
          <p:nvPr/>
        </p:nvGrpSpPr>
        <p:grpSpPr>
          <a:xfrm>
            <a:off x="3985388" y="1782409"/>
            <a:ext cx="327074" cy="375241"/>
            <a:chOff x="3977326" y="1952149"/>
            <a:chExt cx="327074" cy="375241"/>
          </a:xfrm>
        </p:grpSpPr>
        <p:sp>
          <p:nvSpPr>
            <p:cNvPr id="11338" name="Google Shape;11338;p113"/>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13"/>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13"/>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13"/>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13"/>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13"/>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13"/>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13"/>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13"/>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113"/>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113"/>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13"/>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13"/>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13"/>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13"/>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13"/>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13"/>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113"/>
          <p:cNvGrpSpPr/>
          <p:nvPr/>
        </p:nvGrpSpPr>
        <p:grpSpPr>
          <a:xfrm>
            <a:off x="1349674" y="3170315"/>
            <a:ext cx="259399" cy="370524"/>
            <a:chOff x="1341612" y="3340055"/>
            <a:chExt cx="259399" cy="370524"/>
          </a:xfrm>
        </p:grpSpPr>
        <p:sp>
          <p:nvSpPr>
            <p:cNvPr id="11356" name="Google Shape;11356;p113"/>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113"/>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13"/>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13"/>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13"/>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13"/>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13"/>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13"/>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13"/>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13"/>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113"/>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13"/>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13"/>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13"/>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13"/>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13"/>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13"/>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13"/>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113"/>
          <p:cNvGrpSpPr/>
          <p:nvPr/>
        </p:nvGrpSpPr>
        <p:grpSpPr>
          <a:xfrm>
            <a:off x="2187955" y="3675233"/>
            <a:ext cx="351629" cy="282381"/>
            <a:chOff x="2179892" y="3844972"/>
            <a:chExt cx="351629" cy="282381"/>
          </a:xfrm>
        </p:grpSpPr>
        <p:sp>
          <p:nvSpPr>
            <p:cNvPr id="11375" name="Google Shape;11375;p113"/>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13"/>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13"/>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13"/>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13"/>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13"/>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13"/>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113"/>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113"/>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13"/>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13"/>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13"/>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13"/>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13"/>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13"/>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113"/>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13"/>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13"/>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13"/>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13"/>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113"/>
          <p:cNvGrpSpPr/>
          <p:nvPr/>
        </p:nvGrpSpPr>
        <p:grpSpPr>
          <a:xfrm>
            <a:off x="3139232" y="3647145"/>
            <a:ext cx="220051" cy="338169"/>
            <a:chOff x="3131170" y="3816884"/>
            <a:chExt cx="220051" cy="338169"/>
          </a:xfrm>
        </p:grpSpPr>
        <p:sp>
          <p:nvSpPr>
            <p:cNvPr id="11396" name="Google Shape;11396;p113"/>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13"/>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13"/>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113"/>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13"/>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13"/>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13"/>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13"/>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13"/>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113"/>
          <p:cNvGrpSpPr/>
          <p:nvPr/>
        </p:nvGrpSpPr>
        <p:grpSpPr>
          <a:xfrm>
            <a:off x="911564" y="3189824"/>
            <a:ext cx="247990" cy="333393"/>
            <a:chOff x="903502" y="3359564"/>
            <a:chExt cx="247990" cy="333393"/>
          </a:xfrm>
        </p:grpSpPr>
        <p:sp>
          <p:nvSpPr>
            <p:cNvPr id="11406" name="Google Shape;11406;p113"/>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13"/>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13"/>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13"/>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13"/>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13"/>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13"/>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13"/>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13"/>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13"/>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13"/>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13"/>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113"/>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13"/>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13"/>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13"/>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113"/>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13"/>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13"/>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113"/>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13"/>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13"/>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113"/>
          <p:cNvGrpSpPr/>
          <p:nvPr/>
        </p:nvGrpSpPr>
        <p:grpSpPr>
          <a:xfrm>
            <a:off x="2624253" y="2720721"/>
            <a:ext cx="365793" cy="361152"/>
            <a:chOff x="2616191" y="2890461"/>
            <a:chExt cx="365793" cy="361152"/>
          </a:xfrm>
        </p:grpSpPr>
        <p:sp>
          <p:nvSpPr>
            <p:cNvPr id="11429" name="Google Shape;11429;p113"/>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113"/>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13"/>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13"/>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13"/>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13"/>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13"/>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113"/>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13"/>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13"/>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13"/>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113"/>
          <p:cNvGrpSpPr/>
          <p:nvPr/>
        </p:nvGrpSpPr>
        <p:grpSpPr>
          <a:xfrm>
            <a:off x="3058022" y="1776121"/>
            <a:ext cx="402940" cy="388536"/>
            <a:chOff x="3049959" y="1945861"/>
            <a:chExt cx="402940" cy="388536"/>
          </a:xfrm>
        </p:grpSpPr>
        <p:sp>
          <p:nvSpPr>
            <p:cNvPr id="11441" name="Google Shape;11441;p113"/>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13"/>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113"/>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13"/>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13"/>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13"/>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113"/>
          <p:cNvGrpSpPr/>
          <p:nvPr/>
        </p:nvGrpSpPr>
        <p:grpSpPr>
          <a:xfrm>
            <a:off x="2491088" y="4098940"/>
            <a:ext cx="202428" cy="349114"/>
            <a:chOff x="2483025" y="4268679"/>
            <a:chExt cx="202428" cy="349114"/>
          </a:xfrm>
        </p:grpSpPr>
        <p:sp>
          <p:nvSpPr>
            <p:cNvPr id="11448" name="Google Shape;11448;p113"/>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13"/>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13"/>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13"/>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13"/>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13"/>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113"/>
          <p:cNvGrpSpPr/>
          <p:nvPr/>
        </p:nvGrpSpPr>
        <p:grpSpPr>
          <a:xfrm>
            <a:off x="870569" y="2716244"/>
            <a:ext cx="329590" cy="365000"/>
            <a:chOff x="862507" y="2885984"/>
            <a:chExt cx="329590" cy="365000"/>
          </a:xfrm>
        </p:grpSpPr>
        <p:sp>
          <p:nvSpPr>
            <p:cNvPr id="11455" name="Google Shape;11455;p113"/>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113"/>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13"/>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13"/>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13"/>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13"/>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13"/>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113"/>
          <p:cNvGrpSpPr/>
          <p:nvPr/>
        </p:nvGrpSpPr>
        <p:grpSpPr>
          <a:xfrm>
            <a:off x="3090138" y="2702065"/>
            <a:ext cx="318884" cy="379807"/>
            <a:chOff x="3082075" y="2871805"/>
            <a:chExt cx="318884" cy="379807"/>
          </a:xfrm>
        </p:grpSpPr>
        <p:sp>
          <p:nvSpPr>
            <p:cNvPr id="11463" name="Google Shape;11463;p113"/>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13"/>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13"/>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13"/>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13"/>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13"/>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13"/>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13"/>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113"/>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13"/>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13"/>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13"/>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13"/>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13"/>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13"/>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13"/>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113"/>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113"/>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13"/>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13"/>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113"/>
          <p:cNvGrpSpPr/>
          <p:nvPr/>
        </p:nvGrpSpPr>
        <p:grpSpPr>
          <a:xfrm>
            <a:off x="2602843" y="1346755"/>
            <a:ext cx="410187" cy="324244"/>
            <a:chOff x="2594780" y="1516494"/>
            <a:chExt cx="410187" cy="324244"/>
          </a:xfrm>
        </p:grpSpPr>
        <p:sp>
          <p:nvSpPr>
            <p:cNvPr id="11484" name="Google Shape;11484;p113"/>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113"/>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13"/>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13"/>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13"/>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13"/>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13"/>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13"/>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113"/>
          <p:cNvGrpSpPr/>
          <p:nvPr/>
        </p:nvGrpSpPr>
        <p:grpSpPr>
          <a:xfrm>
            <a:off x="1751027" y="1333220"/>
            <a:ext cx="333692" cy="333363"/>
            <a:chOff x="1742965" y="1502959"/>
            <a:chExt cx="333692" cy="333363"/>
          </a:xfrm>
        </p:grpSpPr>
        <p:sp>
          <p:nvSpPr>
            <p:cNvPr id="11493" name="Google Shape;11493;p113"/>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13"/>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113"/>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13"/>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113"/>
          <p:cNvGrpSpPr/>
          <p:nvPr/>
        </p:nvGrpSpPr>
        <p:grpSpPr>
          <a:xfrm>
            <a:off x="3059594" y="1347069"/>
            <a:ext cx="390034" cy="296545"/>
            <a:chOff x="3051531" y="1516809"/>
            <a:chExt cx="390034" cy="296545"/>
          </a:xfrm>
        </p:grpSpPr>
        <p:sp>
          <p:nvSpPr>
            <p:cNvPr id="11498" name="Google Shape;11498;p113"/>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13"/>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13"/>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13"/>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113"/>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113"/>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13"/>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13"/>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113"/>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13"/>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13"/>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13"/>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13"/>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113"/>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13"/>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113"/>
          <p:cNvGrpSpPr/>
          <p:nvPr/>
        </p:nvGrpSpPr>
        <p:grpSpPr>
          <a:xfrm>
            <a:off x="3522963" y="1319280"/>
            <a:ext cx="354145" cy="351869"/>
            <a:chOff x="3514900" y="1489020"/>
            <a:chExt cx="354145" cy="351869"/>
          </a:xfrm>
        </p:grpSpPr>
        <p:sp>
          <p:nvSpPr>
            <p:cNvPr id="11514" name="Google Shape;11514;p113"/>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13"/>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13"/>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13"/>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13"/>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113"/>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13"/>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13"/>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13"/>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13"/>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13"/>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13"/>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13"/>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13"/>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13"/>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13"/>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13"/>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13"/>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13"/>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13"/>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13"/>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13"/>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113"/>
          <p:cNvGrpSpPr/>
          <p:nvPr/>
        </p:nvGrpSpPr>
        <p:grpSpPr>
          <a:xfrm>
            <a:off x="3074387" y="3180706"/>
            <a:ext cx="346598" cy="333183"/>
            <a:chOff x="3066324" y="3350446"/>
            <a:chExt cx="346598" cy="333183"/>
          </a:xfrm>
        </p:grpSpPr>
        <p:sp>
          <p:nvSpPr>
            <p:cNvPr id="11537" name="Google Shape;11537;p113"/>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13"/>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13"/>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13"/>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113"/>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13"/>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13"/>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13"/>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13"/>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13"/>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113"/>
          <p:cNvGrpSpPr/>
          <p:nvPr/>
        </p:nvGrpSpPr>
        <p:grpSpPr>
          <a:xfrm>
            <a:off x="1290817" y="1782350"/>
            <a:ext cx="363278" cy="363338"/>
            <a:chOff x="1282755" y="1952089"/>
            <a:chExt cx="363278" cy="363338"/>
          </a:xfrm>
        </p:grpSpPr>
        <p:sp>
          <p:nvSpPr>
            <p:cNvPr id="11548" name="Google Shape;11548;p113"/>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13"/>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13"/>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13"/>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13"/>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113"/>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13"/>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113"/>
          <p:cNvGrpSpPr/>
          <p:nvPr/>
        </p:nvGrpSpPr>
        <p:grpSpPr>
          <a:xfrm>
            <a:off x="3518156" y="2739542"/>
            <a:ext cx="355133" cy="343574"/>
            <a:chOff x="3510094" y="2909281"/>
            <a:chExt cx="355133" cy="343574"/>
          </a:xfrm>
        </p:grpSpPr>
        <p:sp>
          <p:nvSpPr>
            <p:cNvPr id="11556" name="Google Shape;11556;p113"/>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13"/>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113"/>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13"/>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113"/>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113"/>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13"/>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13"/>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13"/>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13"/>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13"/>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13"/>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13"/>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9" name="Google Shape;11569;p113"/>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0" name="Google Shape;11570;p113"/>
          <p:cNvGrpSpPr/>
          <p:nvPr/>
        </p:nvGrpSpPr>
        <p:grpSpPr>
          <a:xfrm>
            <a:off x="2171904" y="1337232"/>
            <a:ext cx="382787" cy="331566"/>
            <a:chOff x="2163842" y="1506972"/>
            <a:chExt cx="382787" cy="331566"/>
          </a:xfrm>
        </p:grpSpPr>
        <p:sp>
          <p:nvSpPr>
            <p:cNvPr id="11571" name="Google Shape;11571;p113"/>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13"/>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13"/>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113"/>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113"/>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113"/>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13"/>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13"/>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113"/>
          <p:cNvGrpSpPr/>
          <p:nvPr/>
        </p:nvGrpSpPr>
        <p:grpSpPr>
          <a:xfrm>
            <a:off x="1746940" y="3179913"/>
            <a:ext cx="357918" cy="350536"/>
            <a:chOff x="1738877" y="3349652"/>
            <a:chExt cx="357918" cy="350536"/>
          </a:xfrm>
        </p:grpSpPr>
        <p:sp>
          <p:nvSpPr>
            <p:cNvPr id="11580" name="Google Shape;11580;p113"/>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13"/>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13"/>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13"/>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13"/>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113"/>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113"/>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13"/>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13"/>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13"/>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13"/>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113"/>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113"/>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13"/>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13"/>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13"/>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13"/>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13"/>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113"/>
          <p:cNvGrpSpPr/>
          <p:nvPr/>
        </p:nvGrpSpPr>
        <p:grpSpPr>
          <a:xfrm>
            <a:off x="1979882" y="4107115"/>
            <a:ext cx="383281" cy="333947"/>
            <a:chOff x="1971819" y="4276854"/>
            <a:chExt cx="383281" cy="333947"/>
          </a:xfrm>
        </p:grpSpPr>
        <p:sp>
          <p:nvSpPr>
            <p:cNvPr id="11599" name="Google Shape;11599;p113"/>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13"/>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13"/>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13"/>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13"/>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13"/>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13"/>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13"/>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13"/>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13"/>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113"/>
          <p:cNvGrpSpPr/>
          <p:nvPr/>
        </p:nvGrpSpPr>
        <p:grpSpPr>
          <a:xfrm>
            <a:off x="1833181" y="2716080"/>
            <a:ext cx="175987" cy="361391"/>
            <a:chOff x="1825119" y="2885819"/>
            <a:chExt cx="175987" cy="361391"/>
          </a:xfrm>
        </p:grpSpPr>
        <p:sp>
          <p:nvSpPr>
            <p:cNvPr id="11610" name="Google Shape;11610;p113"/>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13"/>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13"/>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113"/>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113"/>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13"/>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13"/>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13"/>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13"/>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113"/>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113"/>
          <p:cNvGrpSpPr/>
          <p:nvPr/>
        </p:nvGrpSpPr>
        <p:grpSpPr>
          <a:xfrm>
            <a:off x="3512886" y="3236104"/>
            <a:ext cx="369896" cy="226339"/>
            <a:chOff x="3504824" y="3405844"/>
            <a:chExt cx="369896" cy="226339"/>
          </a:xfrm>
        </p:grpSpPr>
        <p:sp>
          <p:nvSpPr>
            <p:cNvPr id="11621" name="Google Shape;11621;p113"/>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13"/>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13"/>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13"/>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13"/>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113"/>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13"/>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13"/>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13"/>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13"/>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113"/>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13"/>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13"/>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13"/>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13"/>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13"/>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113"/>
          <p:cNvGrpSpPr/>
          <p:nvPr/>
        </p:nvGrpSpPr>
        <p:grpSpPr>
          <a:xfrm>
            <a:off x="1303724" y="3649855"/>
            <a:ext cx="345640" cy="342900"/>
            <a:chOff x="1295661" y="3819594"/>
            <a:chExt cx="345640" cy="342900"/>
          </a:xfrm>
        </p:grpSpPr>
        <p:sp>
          <p:nvSpPr>
            <p:cNvPr id="11638" name="Google Shape;11638;p113"/>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13"/>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13"/>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13"/>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113"/>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13"/>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13"/>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13"/>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13"/>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13"/>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113"/>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113"/>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13"/>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13"/>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13"/>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13"/>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13"/>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113"/>
          <p:cNvGrpSpPr/>
          <p:nvPr/>
        </p:nvGrpSpPr>
        <p:grpSpPr>
          <a:xfrm>
            <a:off x="3494635" y="2263730"/>
            <a:ext cx="379328" cy="281738"/>
            <a:chOff x="3486572" y="2433470"/>
            <a:chExt cx="379328" cy="281738"/>
          </a:xfrm>
        </p:grpSpPr>
        <p:sp>
          <p:nvSpPr>
            <p:cNvPr id="11656" name="Google Shape;11656;p113"/>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13"/>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13"/>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13"/>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13"/>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13"/>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13"/>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3" name="Google Shape;11663;p113"/>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4" name="Google Shape;11664;p113"/>
          <p:cNvGrpSpPr/>
          <p:nvPr/>
        </p:nvGrpSpPr>
        <p:grpSpPr>
          <a:xfrm>
            <a:off x="4005212" y="3159894"/>
            <a:ext cx="270733" cy="355762"/>
            <a:chOff x="3997149" y="3329634"/>
            <a:chExt cx="270733" cy="355762"/>
          </a:xfrm>
        </p:grpSpPr>
        <p:sp>
          <p:nvSpPr>
            <p:cNvPr id="11665" name="Google Shape;11665;p113"/>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13"/>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13"/>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13"/>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13"/>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13"/>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13"/>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113"/>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13"/>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13"/>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113"/>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13"/>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13"/>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13"/>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13"/>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13"/>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113"/>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113"/>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113"/>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13"/>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13"/>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113"/>
          <p:cNvGrpSpPr/>
          <p:nvPr/>
        </p:nvGrpSpPr>
        <p:grpSpPr>
          <a:xfrm>
            <a:off x="3962406" y="2729615"/>
            <a:ext cx="345655" cy="343529"/>
            <a:chOff x="3954343" y="2899354"/>
            <a:chExt cx="345655" cy="343529"/>
          </a:xfrm>
        </p:grpSpPr>
        <p:sp>
          <p:nvSpPr>
            <p:cNvPr id="11687" name="Google Shape;11687;p113"/>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13"/>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13"/>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13"/>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13"/>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13"/>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113"/>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13"/>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13"/>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13"/>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13"/>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13"/>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113"/>
          <p:cNvGrpSpPr/>
          <p:nvPr/>
        </p:nvGrpSpPr>
        <p:grpSpPr>
          <a:xfrm>
            <a:off x="2174105" y="3181605"/>
            <a:ext cx="369566" cy="349803"/>
            <a:chOff x="2166043" y="3351344"/>
            <a:chExt cx="369566" cy="349803"/>
          </a:xfrm>
        </p:grpSpPr>
        <p:sp>
          <p:nvSpPr>
            <p:cNvPr id="11700" name="Google Shape;11700;p113"/>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13"/>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13"/>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113"/>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113"/>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13"/>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13"/>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13"/>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13"/>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113"/>
          <p:cNvGrpSpPr/>
          <p:nvPr/>
        </p:nvGrpSpPr>
        <p:grpSpPr>
          <a:xfrm>
            <a:off x="2627712" y="3182593"/>
            <a:ext cx="365793" cy="329275"/>
            <a:chOff x="2619649" y="3352332"/>
            <a:chExt cx="365793" cy="329275"/>
          </a:xfrm>
        </p:grpSpPr>
        <p:sp>
          <p:nvSpPr>
            <p:cNvPr id="11710" name="Google Shape;11710;p113"/>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13"/>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13"/>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13"/>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13"/>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13"/>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13"/>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13"/>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13"/>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13"/>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113"/>
          <p:cNvGrpSpPr/>
          <p:nvPr/>
        </p:nvGrpSpPr>
        <p:grpSpPr>
          <a:xfrm>
            <a:off x="1304197" y="1345501"/>
            <a:ext cx="340624" cy="351944"/>
            <a:chOff x="1293760" y="1498228"/>
            <a:chExt cx="340624" cy="351944"/>
          </a:xfrm>
        </p:grpSpPr>
        <p:sp>
          <p:nvSpPr>
            <p:cNvPr id="11721" name="Google Shape;11721;p113"/>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13"/>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13"/>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13"/>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13"/>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13"/>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113"/>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113"/>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13"/>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13"/>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13"/>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13"/>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113"/>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13"/>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113"/>
          <p:cNvGrpSpPr/>
          <p:nvPr/>
        </p:nvGrpSpPr>
        <p:grpSpPr>
          <a:xfrm>
            <a:off x="857663" y="1782335"/>
            <a:ext cx="406713" cy="383745"/>
            <a:chOff x="849601" y="1952074"/>
            <a:chExt cx="406713" cy="383745"/>
          </a:xfrm>
        </p:grpSpPr>
        <p:sp>
          <p:nvSpPr>
            <p:cNvPr id="11736" name="Google Shape;11736;p113"/>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113"/>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13"/>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13"/>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13"/>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13"/>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13"/>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113"/>
          <p:cNvGrpSpPr/>
          <p:nvPr/>
        </p:nvGrpSpPr>
        <p:grpSpPr>
          <a:xfrm>
            <a:off x="2261934" y="2723626"/>
            <a:ext cx="203985" cy="355417"/>
            <a:chOff x="2253871" y="2893365"/>
            <a:chExt cx="203985" cy="355417"/>
          </a:xfrm>
        </p:grpSpPr>
        <p:sp>
          <p:nvSpPr>
            <p:cNvPr id="11744" name="Google Shape;11744;p113"/>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13"/>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13"/>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113"/>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113"/>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13"/>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13"/>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13"/>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13"/>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13"/>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13"/>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113"/>
          <p:cNvGrpSpPr/>
          <p:nvPr/>
        </p:nvGrpSpPr>
        <p:grpSpPr>
          <a:xfrm>
            <a:off x="2199603" y="2238861"/>
            <a:ext cx="308823" cy="342571"/>
            <a:chOff x="2191541" y="2408601"/>
            <a:chExt cx="308823" cy="342571"/>
          </a:xfrm>
        </p:grpSpPr>
        <p:sp>
          <p:nvSpPr>
            <p:cNvPr id="11756" name="Google Shape;11756;p113"/>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13"/>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113"/>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13"/>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113"/>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13"/>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13"/>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113"/>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113"/>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113"/>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13"/>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13"/>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13"/>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113"/>
          <p:cNvGrpSpPr/>
          <p:nvPr/>
        </p:nvGrpSpPr>
        <p:grpSpPr>
          <a:xfrm>
            <a:off x="855462" y="1333848"/>
            <a:ext cx="342496" cy="341553"/>
            <a:chOff x="847400" y="1503588"/>
            <a:chExt cx="342496" cy="341553"/>
          </a:xfrm>
        </p:grpSpPr>
        <p:sp>
          <p:nvSpPr>
            <p:cNvPr id="11770" name="Google Shape;11770;p113"/>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113"/>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13"/>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13"/>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13"/>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13"/>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13"/>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13"/>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13"/>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13"/>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13"/>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113"/>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113"/>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13"/>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113"/>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13"/>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13"/>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13"/>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13"/>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113"/>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113"/>
          <p:cNvGrpSpPr/>
          <p:nvPr/>
        </p:nvGrpSpPr>
        <p:grpSpPr>
          <a:xfrm>
            <a:off x="1338026" y="2729929"/>
            <a:ext cx="280495" cy="361077"/>
            <a:chOff x="1329963" y="2899669"/>
            <a:chExt cx="280495" cy="361077"/>
          </a:xfrm>
        </p:grpSpPr>
        <p:sp>
          <p:nvSpPr>
            <p:cNvPr id="11791" name="Google Shape;11791;p113"/>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13"/>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13"/>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113"/>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113"/>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13"/>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13"/>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113"/>
          <p:cNvGrpSpPr/>
          <p:nvPr/>
        </p:nvGrpSpPr>
        <p:grpSpPr>
          <a:xfrm>
            <a:off x="945492" y="3631169"/>
            <a:ext cx="195496" cy="343439"/>
            <a:chOff x="937429" y="3800908"/>
            <a:chExt cx="195496" cy="343439"/>
          </a:xfrm>
        </p:grpSpPr>
        <p:sp>
          <p:nvSpPr>
            <p:cNvPr id="11799" name="Google Shape;11799;p113"/>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13"/>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113"/>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13"/>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13"/>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13"/>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13"/>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13"/>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113"/>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113"/>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13"/>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13"/>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13"/>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113"/>
          <p:cNvGrpSpPr/>
          <p:nvPr/>
        </p:nvGrpSpPr>
        <p:grpSpPr>
          <a:xfrm>
            <a:off x="2695722" y="3640916"/>
            <a:ext cx="365164" cy="342511"/>
            <a:chOff x="2611459" y="3810655"/>
            <a:chExt cx="365164" cy="342511"/>
          </a:xfrm>
        </p:grpSpPr>
        <p:sp>
          <p:nvSpPr>
            <p:cNvPr id="11813" name="Google Shape;11813;p113"/>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13"/>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13"/>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113"/>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13"/>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113"/>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13"/>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13"/>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113"/>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13"/>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13"/>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113"/>
          <p:cNvGrpSpPr/>
          <p:nvPr/>
        </p:nvGrpSpPr>
        <p:grpSpPr>
          <a:xfrm>
            <a:off x="3960519" y="1354540"/>
            <a:ext cx="370195" cy="300154"/>
            <a:chOff x="3952456" y="1524280"/>
            <a:chExt cx="370195" cy="300154"/>
          </a:xfrm>
        </p:grpSpPr>
        <p:sp>
          <p:nvSpPr>
            <p:cNvPr id="11825" name="Google Shape;11825;p113"/>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13"/>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13"/>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113"/>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113"/>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13"/>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1" name="Google Shape;11831;p11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11832" name="Google Shape;11832;p11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36" name="Shape 11836"/>
        <p:cNvGrpSpPr/>
        <p:nvPr/>
      </p:nvGrpSpPr>
      <p:grpSpPr>
        <a:xfrm>
          <a:off x="0" y="0"/>
          <a:ext cx="0" cy="0"/>
          <a:chOff x="0" y="0"/>
          <a:chExt cx="0" cy="0"/>
        </a:xfrm>
      </p:grpSpPr>
      <p:grpSp>
        <p:nvGrpSpPr>
          <p:cNvPr id="11837" name="Google Shape;11837;p114"/>
          <p:cNvGrpSpPr/>
          <p:nvPr/>
        </p:nvGrpSpPr>
        <p:grpSpPr>
          <a:xfrm>
            <a:off x="894207" y="1345785"/>
            <a:ext cx="257112" cy="362808"/>
            <a:chOff x="908482" y="1502585"/>
            <a:chExt cx="257112" cy="362808"/>
          </a:xfrm>
        </p:grpSpPr>
        <p:sp>
          <p:nvSpPr>
            <p:cNvPr id="11838" name="Google Shape;11838;p114"/>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14"/>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14"/>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14"/>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14"/>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14"/>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14"/>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14"/>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14"/>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14"/>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14"/>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14"/>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14"/>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14"/>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14"/>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114"/>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114"/>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14"/>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14"/>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14"/>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114"/>
          <p:cNvGrpSpPr/>
          <p:nvPr/>
        </p:nvGrpSpPr>
        <p:grpSpPr>
          <a:xfrm>
            <a:off x="1289262" y="1345916"/>
            <a:ext cx="362939" cy="362677"/>
            <a:chOff x="1303537" y="1502716"/>
            <a:chExt cx="362939" cy="362677"/>
          </a:xfrm>
        </p:grpSpPr>
        <p:sp>
          <p:nvSpPr>
            <p:cNvPr id="11859" name="Google Shape;11859;p114"/>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14"/>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14"/>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14"/>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14"/>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114"/>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114"/>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14"/>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14"/>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14"/>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14"/>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114"/>
          <p:cNvGrpSpPr/>
          <p:nvPr/>
        </p:nvGrpSpPr>
        <p:grpSpPr>
          <a:xfrm>
            <a:off x="1737626" y="1345916"/>
            <a:ext cx="362677" cy="362677"/>
            <a:chOff x="1751901" y="1502716"/>
            <a:chExt cx="362677" cy="362677"/>
          </a:xfrm>
        </p:grpSpPr>
        <p:sp>
          <p:nvSpPr>
            <p:cNvPr id="11871" name="Google Shape;11871;p114"/>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14"/>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14"/>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14"/>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14"/>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14"/>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114"/>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114"/>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14"/>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14"/>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14"/>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14"/>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14"/>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14"/>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114"/>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14"/>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14"/>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14"/>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14"/>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114"/>
          <p:cNvGrpSpPr/>
          <p:nvPr/>
        </p:nvGrpSpPr>
        <p:grpSpPr>
          <a:xfrm>
            <a:off x="3080903" y="1345916"/>
            <a:ext cx="334290" cy="362677"/>
            <a:chOff x="3095178" y="1502716"/>
            <a:chExt cx="334290" cy="362677"/>
          </a:xfrm>
        </p:grpSpPr>
        <p:sp>
          <p:nvSpPr>
            <p:cNvPr id="11891" name="Google Shape;11891;p114"/>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114"/>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14"/>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14"/>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14"/>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14"/>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14"/>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114"/>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14"/>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14"/>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14"/>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14"/>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14"/>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14"/>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14"/>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14"/>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14"/>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114"/>
          <p:cNvGrpSpPr/>
          <p:nvPr/>
        </p:nvGrpSpPr>
        <p:grpSpPr>
          <a:xfrm>
            <a:off x="3528006" y="1348805"/>
            <a:ext cx="366196" cy="357005"/>
            <a:chOff x="3542281" y="1505605"/>
            <a:chExt cx="366196" cy="357005"/>
          </a:xfrm>
        </p:grpSpPr>
        <p:sp>
          <p:nvSpPr>
            <p:cNvPr id="11909" name="Google Shape;11909;p114"/>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14"/>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14"/>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14"/>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14"/>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114"/>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114"/>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14"/>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14"/>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114"/>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114"/>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14"/>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14"/>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14"/>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114"/>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14"/>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14"/>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114"/>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114"/>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14"/>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14"/>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14"/>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14"/>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14"/>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14"/>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114"/>
          <p:cNvGrpSpPr/>
          <p:nvPr/>
        </p:nvGrpSpPr>
        <p:grpSpPr>
          <a:xfrm>
            <a:off x="1734107" y="3227997"/>
            <a:ext cx="364673" cy="340067"/>
            <a:chOff x="1748382" y="3384797"/>
            <a:chExt cx="364673" cy="340067"/>
          </a:xfrm>
        </p:grpSpPr>
        <p:sp>
          <p:nvSpPr>
            <p:cNvPr id="11935" name="Google Shape;11935;p114"/>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114"/>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14"/>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14"/>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14"/>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14"/>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14"/>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14"/>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14"/>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14"/>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14"/>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14"/>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14"/>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14"/>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14"/>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114"/>
          <p:cNvGrpSpPr/>
          <p:nvPr/>
        </p:nvGrpSpPr>
        <p:grpSpPr>
          <a:xfrm>
            <a:off x="2168368" y="3229520"/>
            <a:ext cx="382030" cy="320451"/>
            <a:chOff x="2182643" y="3386320"/>
            <a:chExt cx="382030" cy="320451"/>
          </a:xfrm>
        </p:grpSpPr>
        <p:sp>
          <p:nvSpPr>
            <p:cNvPr id="11951" name="Google Shape;11951;p114"/>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14"/>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14"/>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14"/>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14"/>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14"/>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14"/>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14"/>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14"/>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14"/>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14"/>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14"/>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14"/>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14"/>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14"/>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114"/>
          <p:cNvGrpSpPr/>
          <p:nvPr/>
        </p:nvGrpSpPr>
        <p:grpSpPr>
          <a:xfrm>
            <a:off x="3070111" y="3232540"/>
            <a:ext cx="353880" cy="330745"/>
            <a:chOff x="3084386" y="3389340"/>
            <a:chExt cx="353880" cy="330745"/>
          </a:xfrm>
        </p:grpSpPr>
        <p:sp>
          <p:nvSpPr>
            <p:cNvPr id="11967" name="Google Shape;11967;p114"/>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14"/>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14"/>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14"/>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14"/>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14"/>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14"/>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114"/>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114"/>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114"/>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14"/>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14"/>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114"/>
          <p:cNvGrpSpPr/>
          <p:nvPr/>
        </p:nvGrpSpPr>
        <p:grpSpPr>
          <a:xfrm>
            <a:off x="849224" y="1814106"/>
            <a:ext cx="347078" cy="364016"/>
            <a:chOff x="863499" y="1970906"/>
            <a:chExt cx="347078" cy="364016"/>
          </a:xfrm>
        </p:grpSpPr>
        <p:sp>
          <p:nvSpPr>
            <p:cNvPr id="11980" name="Google Shape;11980;p114"/>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114"/>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114"/>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14"/>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14"/>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14"/>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14"/>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14"/>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14"/>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14"/>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14"/>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14"/>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114"/>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114"/>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114"/>
          <p:cNvGrpSpPr/>
          <p:nvPr/>
        </p:nvGrpSpPr>
        <p:grpSpPr>
          <a:xfrm>
            <a:off x="1735604" y="1814106"/>
            <a:ext cx="364436" cy="364174"/>
            <a:chOff x="1749879" y="1970906"/>
            <a:chExt cx="364436" cy="364174"/>
          </a:xfrm>
        </p:grpSpPr>
        <p:sp>
          <p:nvSpPr>
            <p:cNvPr id="11995" name="Google Shape;11995;p114"/>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114"/>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14"/>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14"/>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14"/>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14"/>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14"/>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14"/>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14"/>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14"/>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14"/>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14"/>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14"/>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14"/>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114"/>
          <p:cNvGrpSpPr/>
          <p:nvPr/>
        </p:nvGrpSpPr>
        <p:grpSpPr>
          <a:xfrm>
            <a:off x="2172150" y="1819358"/>
            <a:ext cx="396106" cy="353985"/>
            <a:chOff x="2186425" y="1976158"/>
            <a:chExt cx="396106" cy="353985"/>
          </a:xfrm>
        </p:grpSpPr>
        <p:sp>
          <p:nvSpPr>
            <p:cNvPr id="12010" name="Google Shape;12010;p114"/>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14"/>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14"/>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114"/>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114"/>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14"/>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14"/>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114"/>
          <p:cNvGrpSpPr/>
          <p:nvPr/>
        </p:nvGrpSpPr>
        <p:grpSpPr>
          <a:xfrm>
            <a:off x="2644882" y="1860612"/>
            <a:ext cx="319190" cy="271240"/>
            <a:chOff x="2659157" y="2017412"/>
            <a:chExt cx="319190" cy="271240"/>
          </a:xfrm>
        </p:grpSpPr>
        <p:sp>
          <p:nvSpPr>
            <p:cNvPr id="12018" name="Google Shape;12018;p114"/>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14"/>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14"/>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14"/>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14"/>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14"/>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14"/>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14"/>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14"/>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114"/>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14"/>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14"/>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14"/>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114"/>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114"/>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14"/>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14"/>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14"/>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14"/>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114"/>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14"/>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14"/>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14"/>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114"/>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114"/>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14"/>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114"/>
          <p:cNvGrpSpPr/>
          <p:nvPr/>
        </p:nvGrpSpPr>
        <p:grpSpPr>
          <a:xfrm>
            <a:off x="3097500" y="1836716"/>
            <a:ext cx="318928" cy="319217"/>
            <a:chOff x="3111775" y="1993516"/>
            <a:chExt cx="318928" cy="319217"/>
          </a:xfrm>
        </p:grpSpPr>
        <p:sp>
          <p:nvSpPr>
            <p:cNvPr id="12045" name="Google Shape;12045;p114"/>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14"/>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14"/>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14"/>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14"/>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14"/>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14"/>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14"/>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14"/>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114"/>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114"/>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114"/>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114"/>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114"/>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14"/>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14"/>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114"/>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114"/>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14"/>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14"/>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14"/>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14"/>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114"/>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14"/>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14"/>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14"/>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14"/>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14"/>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14"/>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14"/>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114"/>
          <p:cNvGrpSpPr/>
          <p:nvPr/>
        </p:nvGrpSpPr>
        <p:grpSpPr>
          <a:xfrm>
            <a:off x="4009510" y="1813607"/>
            <a:ext cx="288807" cy="355377"/>
            <a:chOff x="4023785" y="1970407"/>
            <a:chExt cx="288807" cy="355377"/>
          </a:xfrm>
        </p:grpSpPr>
        <p:sp>
          <p:nvSpPr>
            <p:cNvPr id="12076" name="Google Shape;12076;p114"/>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114"/>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14"/>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14"/>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14"/>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14"/>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14"/>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114"/>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114"/>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14"/>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14"/>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14"/>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114"/>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14"/>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14"/>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14"/>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14"/>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14"/>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14"/>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114"/>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114"/>
          <p:cNvGrpSpPr/>
          <p:nvPr/>
        </p:nvGrpSpPr>
        <p:grpSpPr>
          <a:xfrm>
            <a:off x="3530265" y="3224163"/>
            <a:ext cx="320188" cy="319269"/>
            <a:chOff x="3544540" y="3380963"/>
            <a:chExt cx="320188" cy="319269"/>
          </a:xfrm>
        </p:grpSpPr>
        <p:sp>
          <p:nvSpPr>
            <p:cNvPr id="12097" name="Google Shape;12097;p114"/>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14"/>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14"/>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114"/>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14"/>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14"/>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14"/>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14"/>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114"/>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114"/>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114"/>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14"/>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14"/>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114"/>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14"/>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14"/>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114"/>
          <p:cNvGrpSpPr/>
          <p:nvPr/>
        </p:nvGrpSpPr>
        <p:grpSpPr>
          <a:xfrm>
            <a:off x="3930362" y="3198034"/>
            <a:ext cx="415696" cy="371605"/>
            <a:chOff x="3944637" y="3354834"/>
            <a:chExt cx="415696" cy="371605"/>
          </a:xfrm>
        </p:grpSpPr>
        <p:sp>
          <p:nvSpPr>
            <p:cNvPr id="12114" name="Google Shape;12114;p114"/>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114"/>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14"/>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14"/>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14"/>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14"/>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14"/>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14"/>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14"/>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14"/>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14"/>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14"/>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14"/>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114"/>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14"/>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14"/>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14"/>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114"/>
          <p:cNvGrpSpPr/>
          <p:nvPr/>
        </p:nvGrpSpPr>
        <p:grpSpPr>
          <a:xfrm>
            <a:off x="1300344" y="3664727"/>
            <a:ext cx="346317" cy="332136"/>
            <a:chOff x="1314619" y="3821527"/>
            <a:chExt cx="346317" cy="332136"/>
          </a:xfrm>
        </p:grpSpPr>
        <p:sp>
          <p:nvSpPr>
            <p:cNvPr id="12132" name="Google Shape;12132;p114"/>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14"/>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14"/>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14"/>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114"/>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14"/>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14"/>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14"/>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114"/>
          <p:cNvGrpSpPr/>
          <p:nvPr/>
        </p:nvGrpSpPr>
        <p:grpSpPr>
          <a:xfrm>
            <a:off x="1736864" y="3634134"/>
            <a:ext cx="386258" cy="380507"/>
            <a:chOff x="1751139" y="3790934"/>
            <a:chExt cx="386258" cy="380507"/>
          </a:xfrm>
        </p:grpSpPr>
        <p:sp>
          <p:nvSpPr>
            <p:cNvPr id="12141" name="Google Shape;12141;p114"/>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14"/>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14"/>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14"/>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14"/>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14"/>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14"/>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114"/>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114"/>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14"/>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14"/>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14"/>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14"/>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14"/>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14"/>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14"/>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14"/>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14"/>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114"/>
          <p:cNvGrpSpPr/>
          <p:nvPr/>
        </p:nvGrpSpPr>
        <p:grpSpPr>
          <a:xfrm>
            <a:off x="2175406" y="3664806"/>
            <a:ext cx="395607" cy="318928"/>
            <a:chOff x="2189681" y="3821606"/>
            <a:chExt cx="395607" cy="318928"/>
          </a:xfrm>
        </p:grpSpPr>
        <p:sp>
          <p:nvSpPr>
            <p:cNvPr id="12160" name="Google Shape;12160;p114"/>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14"/>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14"/>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14"/>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14"/>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114"/>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14"/>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14"/>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14"/>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14"/>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14"/>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114"/>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114"/>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14"/>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14"/>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14"/>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14"/>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14"/>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14"/>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14"/>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114"/>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14"/>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14"/>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14"/>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14"/>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14"/>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14"/>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14"/>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14"/>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14"/>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0" name="Google Shape;12190;p114"/>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1" name="Google Shape;12191;p114"/>
          <p:cNvGrpSpPr/>
          <p:nvPr/>
        </p:nvGrpSpPr>
        <p:grpSpPr>
          <a:xfrm>
            <a:off x="1263134" y="1804547"/>
            <a:ext cx="420475" cy="383055"/>
            <a:chOff x="1277409" y="1961347"/>
            <a:chExt cx="420475" cy="383055"/>
          </a:xfrm>
        </p:grpSpPr>
        <p:sp>
          <p:nvSpPr>
            <p:cNvPr id="12192" name="Google Shape;12192;p114"/>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114"/>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14"/>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14"/>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14"/>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14"/>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14"/>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114"/>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114"/>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14"/>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14"/>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14"/>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14"/>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14"/>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14"/>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14"/>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14"/>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14"/>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14"/>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14"/>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14"/>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14"/>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14"/>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14"/>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14"/>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14"/>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14"/>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114"/>
          <p:cNvGrpSpPr/>
          <p:nvPr/>
        </p:nvGrpSpPr>
        <p:grpSpPr>
          <a:xfrm>
            <a:off x="2200800" y="2276019"/>
            <a:ext cx="380008" cy="351648"/>
            <a:chOff x="2215075" y="2432819"/>
            <a:chExt cx="380008" cy="351648"/>
          </a:xfrm>
        </p:grpSpPr>
        <p:sp>
          <p:nvSpPr>
            <p:cNvPr id="12220" name="Google Shape;12220;p114"/>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14"/>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14"/>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14"/>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14"/>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14"/>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14"/>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14"/>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114"/>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114"/>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14"/>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14"/>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114"/>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14"/>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14"/>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14"/>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14"/>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14"/>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14"/>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14"/>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14"/>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114"/>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114"/>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14"/>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14"/>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14"/>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14"/>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14"/>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14"/>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14"/>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14"/>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114"/>
          <p:cNvGrpSpPr/>
          <p:nvPr/>
        </p:nvGrpSpPr>
        <p:grpSpPr>
          <a:xfrm>
            <a:off x="2647141" y="2265542"/>
            <a:ext cx="344059" cy="340671"/>
            <a:chOff x="2661416" y="2422342"/>
            <a:chExt cx="344059" cy="340671"/>
          </a:xfrm>
        </p:grpSpPr>
        <p:sp>
          <p:nvSpPr>
            <p:cNvPr id="12252" name="Google Shape;12252;p114"/>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14"/>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14"/>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14"/>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14"/>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14"/>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14"/>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14"/>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114"/>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114"/>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14"/>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14"/>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14"/>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114"/>
          <p:cNvGrpSpPr/>
          <p:nvPr/>
        </p:nvGrpSpPr>
        <p:grpSpPr>
          <a:xfrm>
            <a:off x="4052235" y="2265542"/>
            <a:ext cx="206876" cy="348470"/>
            <a:chOff x="4066510" y="2422342"/>
            <a:chExt cx="206876" cy="348470"/>
          </a:xfrm>
        </p:grpSpPr>
        <p:sp>
          <p:nvSpPr>
            <p:cNvPr id="12266" name="Google Shape;12266;p114"/>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14"/>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14"/>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114"/>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114"/>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14"/>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14"/>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14"/>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14"/>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14"/>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14"/>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14"/>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8" name="Google Shape;12278;p114"/>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9" name="Google Shape;12279;p114"/>
          <p:cNvGrpSpPr/>
          <p:nvPr/>
        </p:nvGrpSpPr>
        <p:grpSpPr>
          <a:xfrm>
            <a:off x="2603418" y="3660525"/>
            <a:ext cx="420475" cy="326491"/>
            <a:chOff x="2617693" y="3817325"/>
            <a:chExt cx="420475" cy="326491"/>
          </a:xfrm>
        </p:grpSpPr>
        <p:sp>
          <p:nvSpPr>
            <p:cNvPr id="12280" name="Google Shape;12280;p114"/>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14"/>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14"/>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14"/>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14"/>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14"/>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14"/>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14"/>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14"/>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114"/>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14"/>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14"/>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14"/>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14"/>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14"/>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14"/>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14"/>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114"/>
          <p:cNvGrpSpPr/>
          <p:nvPr/>
        </p:nvGrpSpPr>
        <p:grpSpPr>
          <a:xfrm>
            <a:off x="3531026" y="2266723"/>
            <a:ext cx="358134" cy="356637"/>
            <a:chOff x="3545301" y="2423523"/>
            <a:chExt cx="358134" cy="356637"/>
          </a:xfrm>
        </p:grpSpPr>
        <p:sp>
          <p:nvSpPr>
            <p:cNvPr id="12298" name="Google Shape;12298;p114"/>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14"/>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14"/>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14"/>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14"/>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14"/>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14"/>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14"/>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14"/>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114"/>
          <p:cNvGrpSpPr/>
          <p:nvPr/>
        </p:nvGrpSpPr>
        <p:grpSpPr>
          <a:xfrm>
            <a:off x="3517187" y="3667799"/>
            <a:ext cx="377251" cy="324232"/>
            <a:chOff x="3531462" y="3824599"/>
            <a:chExt cx="377251" cy="324232"/>
          </a:xfrm>
        </p:grpSpPr>
        <p:sp>
          <p:nvSpPr>
            <p:cNvPr id="12308" name="Google Shape;12308;p114"/>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14"/>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14"/>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14"/>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14"/>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14"/>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14"/>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114"/>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14"/>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14"/>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14"/>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114"/>
          <p:cNvGrpSpPr/>
          <p:nvPr/>
        </p:nvGrpSpPr>
        <p:grpSpPr>
          <a:xfrm>
            <a:off x="4016311" y="3648446"/>
            <a:ext cx="286523" cy="340566"/>
            <a:chOff x="4030586" y="3805246"/>
            <a:chExt cx="286523" cy="340566"/>
          </a:xfrm>
        </p:grpSpPr>
        <p:sp>
          <p:nvSpPr>
            <p:cNvPr id="12320" name="Google Shape;12320;p114"/>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14"/>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14"/>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14"/>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14"/>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14"/>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14"/>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114"/>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14"/>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14"/>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14"/>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14"/>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14"/>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114"/>
          <p:cNvGrpSpPr/>
          <p:nvPr/>
        </p:nvGrpSpPr>
        <p:grpSpPr>
          <a:xfrm>
            <a:off x="2166609" y="2731919"/>
            <a:ext cx="376752" cy="374468"/>
            <a:chOff x="2180884" y="2888719"/>
            <a:chExt cx="376752" cy="374468"/>
          </a:xfrm>
        </p:grpSpPr>
        <p:sp>
          <p:nvSpPr>
            <p:cNvPr id="12334" name="Google Shape;12334;p114"/>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114"/>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14"/>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14"/>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114"/>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114"/>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14"/>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14"/>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14"/>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114"/>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14"/>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14"/>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14"/>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14"/>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114"/>
          <p:cNvGrpSpPr/>
          <p:nvPr/>
        </p:nvGrpSpPr>
        <p:grpSpPr>
          <a:xfrm>
            <a:off x="3940157" y="2786199"/>
            <a:ext cx="378249" cy="265909"/>
            <a:chOff x="3954432" y="2942999"/>
            <a:chExt cx="378249" cy="265909"/>
          </a:xfrm>
        </p:grpSpPr>
        <p:sp>
          <p:nvSpPr>
            <p:cNvPr id="12349" name="Google Shape;12349;p114"/>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114"/>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14"/>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14"/>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14"/>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14"/>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14"/>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14"/>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14"/>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114"/>
          <p:cNvGrpSpPr/>
          <p:nvPr/>
        </p:nvGrpSpPr>
        <p:grpSpPr>
          <a:xfrm>
            <a:off x="1737862" y="4109808"/>
            <a:ext cx="378512" cy="374756"/>
            <a:chOff x="1752137" y="4266608"/>
            <a:chExt cx="378512" cy="374756"/>
          </a:xfrm>
        </p:grpSpPr>
        <p:sp>
          <p:nvSpPr>
            <p:cNvPr id="12359" name="Google Shape;12359;p114"/>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14"/>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14"/>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14"/>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14"/>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14"/>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14"/>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14"/>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14"/>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14"/>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14"/>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14"/>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114"/>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14"/>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14"/>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14"/>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14"/>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114"/>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114"/>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114"/>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14"/>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114"/>
          <p:cNvGrpSpPr/>
          <p:nvPr/>
        </p:nvGrpSpPr>
        <p:grpSpPr>
          <a:xfrm>
            <a:off x="3103513" y="3655746"/>
            <a:ext cx="341065" cy="341065"/>
            <a:chOff x="3117788" y="3812546"/>
            <a:chExt cx="341065" cy="341065"/>
          </a:xfrm>
        </p:grpSpPr>
        <p:sp>
          <p:nvSpPr>
            <p:cNvPr id="12381" name="Google Shape;12381;p114"/>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14"/>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14"/>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14"/>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14"/>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114"/>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114"/>
          <p:cNvGrpSpPr/>
          <p:nvPr/>
        </p:nvGrpSpPr>
        <p:grpSpPr>
          <a:xfrm>
            <a:off x="3980125" y="4143132"/>
            <a:ext cx="338281" cy="322657"/>
            <a:chOff x="3994400" y="4299932"/>
            <a:chExt cx="338281" cy="322657"/>
          </a:xfrm>
        </p:grpSpPr>
        <p:sp>
          <p:nvSpPr>
            <p:cNvPr id="12388" name="Google Shape;12388;p114"/>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14"/>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14"/>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14"/>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14"/>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14"/>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14"/>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114"/>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6" name="Google Shape;12396;p114"/>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14"/>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8" name="Google Shape;12398;p114"/>
          <p:cNvGrpSpPr/>
          <p:nvPr/>
        </p:nvGrpSpPr>
        <p:grpSpPr>
          <a:xfrm>
            <a:off x="3559151" y="1808828"/>
            <a:ext cx="302358" cy="374993"/>
            <a:chOff x="3573426" y="1965628"/>
            <a:chExt cx="302358" cy="374993"/>
          </a:xfrm>
        </p:grpSpPr>
        <p:sp>
          <p:nvSpPr>
            <p:cNvPr id="12399" name="Google Shape;12399;p114"/>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114"/>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14"/>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114"/>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14"/>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14"/>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114"/>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14"/>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14"/>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14"/>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114"/>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14"/>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14"/>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14"/>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14"/>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14"/>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14"/>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114"/>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114"/>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14"/>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14"/>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14"/>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14"/>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114"/>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14"/>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14"/>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14"/>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114"/>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14"/>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14"/>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14"/>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14"/>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14"/>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14"/>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14"/>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14"/>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14"/>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14"/>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14"/>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114"/>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114"/>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114"/>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14"/>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14"/>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14"/>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14"/>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14"/>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114"/>
          <p:cNvGrpSpPr/>
          <p:nvPr/>
        </p:nvGrpSpPr>
        <p:grpSpPr>
          <a:xfrm>
            <a:off x="3499357" y="2751772"/>
            <a:ext cx="355876" cy="331007"/>
            <a:chOff x="3513632" y="2908572"/>
            <a:chExt cx="355876" cy="331007"/>
          </a:xfrm>
        </p:grpSpPr>
        <p:sp>
          <p:nvSpPr>
            <p:cNvPr id="12447" name="Google Shape;12447;p114"/>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114"/>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114"/>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114"/>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114"/>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14"/>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14"/>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14"/>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14"/>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14"/>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114"/>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114"/>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14"/>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114"/>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114"/>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114"/>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114"/>
          <p:cNvGrpSpPr/>
          <p:nvPr/>
        </p:nvGrpSpPr>
        <p:grpSpPr>
          <a:xfrm>
            <a:off x="2679808" y="2731630"/>
            <a:ext cx="235762" cy="374756"/>
            <a:chOff x="2694083" y="2888430"/>
            <a:chExt cx="235762" cy="374756"/>
          </a:xfrm>
        </p:grpSpPr>
        <p:sp>
          <p:nvSpPr>
            <p:cNvPr id="12464" name="Google Shape;12464;p114"/>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114"/>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114"/>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14"/>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114"/>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114"/>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14"/>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14"/>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114"/>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114"/>
          <p:cNvGrpSpPr/>
          <p:nvPr/>
        </p:nvGrpSpPr>
        <p:grpSpPr>
          <a:xfrm>
            <a:off x="857259" y="4143788"/>
            <a:ext cx="357661" cy="311155"/>
            <a:chOff x="871534" y="4300588"/>
            <a:chExt cx="357661" cy="311155"/>
          </a:xfrm>
        </p:grpSpPr>
        <p:sp>
          <p:nvSpPr>
            <p:cNvPr id="12474" name="Google Shape;12474;p114"/>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14"/>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114"/>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114"/>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14"/>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14"/>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14"/>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14"/>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114"/>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114"/>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114"/>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114"/>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114"/>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14"/>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14"/>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14"/>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14"/>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14"/>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14"/>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114"/>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114"/>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114"/>
          <p:cNvGrpSpPr/>
          <p:nvPr/>
        </p:nvGrpSpPr>
        <p:grpSpPr>
          <a:xfrm>
            <a:off x="901744" y="3664806"/>
            <a:ext cx="250100" cy="336785"/>
            <a:chOff x="916019" y="3821606"/>
            <a:chExt cx="250100" cy="336785"/>
          </a:xfrm>
        </p:grpSpPr>
        <p:sp>
          <p:nvSpPr>
            <p:cNvPr id="12496" name="Google Shape;12496;p114"/>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14"/>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114"/>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114"/>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14"/>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14"/>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14"/>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114"/>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114"/>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14"/>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114"/>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114"/>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114"/>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114"/>
          <p:cNvGrpSpPr/>
          <p:nvPr/>
        </p:nvGrpSpPr>
        <p:grpSpPr>
          <a:xfrm>
            <a:off x="835411" y="2752770"/>
            <a:ext cx="374730" cy="332504"/>
            <a:chOff x="849686" y="2909570"/>
            <a:chExt cx="374730" cy="332504"/>
          </a:xfrm>
        </p:grpSpPr>
        <p:sp>
          <p:nvSpPr>
            <p:cNvPr id="12510" name="Google Shape;12510;p114"/>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14"/>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114"/>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114"/>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114"/>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114"/>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14"/>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14"/>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114"/>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114"/>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14"/>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114"/>
          <p:cNvGrpSpPr/>
          <p:nvPr/>
        </p:nvGrpSpPr>
        <p:grpSpPr>
          <a:xfrm>
            <a:off x="1721292" y="2263441"/>
            <a:ext cx="417718" cy="372866"/>
            <a:chOff x="1735567" y="2420241"/>
            <a:chExt cx="417718" cy="372866"/>
          </a:xfrm>
        </p:grpSpPr>
        <p:sp>
          <p:nvSpPr>
            <p:cNvPr id="12522" name="Google Shape;12522;p114"/>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14"/>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114"/>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114"/>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114"/>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114"/>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14"/>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14"/>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14"/>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114"/>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14"/>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14"/>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114"/>
          <p:cNvGrpSpPr/>
          <p:nvPr/>
        </p:nvGrpSpPr>
        <p:grpSpPr>
          <a:xfrm>
            <a:off x="3585043" y="4142790"/>
            <a:ext cx="251098" cy="309028"/>
            <a:chOff x="3599318" y="4299590"/>
            <a:chExt cx="251098" cy="309028"/>
          </a:xfrm>
        </p:grpSpPr>
        <p:sp>
          <p:nvSpPr>
            <p:cNvPr id="12535" name="Google Shape;12535;p114"/>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114"/>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114"/>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14"/>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114"/>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114"/>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114"/>
          <p:cNvGrpSpPr/>
          <p:nvPr/>
        </p:nvGrpSpPr>
        <p:grpSpPr>
          <a:xfrm>
            <a:off x="3091723" y="2276440"/>
            <a:ext cx="345818" cy="345056"/>
            <a:chOff x="3105998" y="2433240"/>
            <a:chExt cx="345818" cy="345056"/>
          </a:xfrm>
        </p:grpSpPr>
        <p:sp>
          <p:nvSpPr>
            <p:cNvPr id="12542" name="Google Shape;12542;p114"/>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114"/>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114"/>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14"/>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14"/>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114"/>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114"/>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114"/>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14"/>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114"/>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114"/>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114"/>
          <p:cNvGrpSpPr/>
          <p:nvPr/>
        </p:nvGrpSpPr>
        <p:grpSpPr>
          <a:xfrm>
            <a:off x="1723051" y="2743973"/>
            <a:ext cx="374730" cy="350361"/>
            <a:chOff x="1737326" y="2900773"/>
            <a:chExt cx="374730" cy="350361"/>
          </a:xfrm>
        </p:grpSpPr>
        <p:sp>
          <p:nvSpPr>
            <p:cNvPr id="12554" name="Google Shape;12554;p114"/>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14"/>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14"/>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14"/>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14"/>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14"/>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14"/>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14"/>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14"/>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14"/>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14"/>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14"/>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14"/>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14"/>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14"/>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14"/>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114"/>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114"/>
          <p:cNvGrpSpPr/>
          <p:nvPr/>
        </p:nvGrpSpPr>
        <p:grpSpPr>
          <a:xfrm>
            <a:off x="3986401" y="1422596"/>
            <a:ext cx="327226" cy="211603"/>
            <a:chOff x="4000676" y="1579396"/>
            <a:chExt cx="327226" cy="211603"/>
          </a:xfrm>
        </p:grpSpPr>
        <p:sp>
          <p:nvSpPr>
            <p:cNvPr id="12572" name="Google Shape;12572;p114"/>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114"/>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114"/>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14"/>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14"/>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14"/>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114"/>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114"/>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14"/>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14"/>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114"/>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14"/>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114"/>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114"/>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14"/>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14"/>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114"/>
          <p:cNvGrpSpPr/>
          <p:nvPr/>
        </p:nvGrpSpPr>
        <p:grpSpPr>
          <a:xfrm>
            <a:off x="2621248" y="1358784"/>
            <a:ext cx="371054" cy="336469"/>
            <a:chOff x="2635523" y="1515584"/>
            <a:chExt cx="371054" cy="336469"/>
          </a:xfrm>
        </p:grpSpPr>
        <p:sp>
          <p:nvSpPr>
            <p:cNvPr id="12589" name="Google Shape;12589;p114"/>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114"/>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114"/>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114"/>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14"/>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114"/>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114"/>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114"/>
          <p:cNvGrpSpPr/>
          <p:nvPr/>
        </p:nvGrpSpPr>
        <p:grpSpPr>
          <a:xfrm>
            <a:off x="2217632" y="1363931"/>
            <a:ext cx="311627" cy="326569"/>
            <a:chOff x="2231907" y="1520731"/>
            <a:chExt cx="311627" cy="326569"/>
          </a:xfrm>
        </p:grpSpPr>
        <p:sp>
          <p:nvSpPr>
            <p:cNvPr id="12597" name="Google Shape;12597;p114"/>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114"/>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114"/>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114"/>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114"/>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114"/>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114"/>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114"/>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14"/>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114"/>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114"/>
          <p:cNvGrpSpPr/>
          <p:nvPr/>
        </p:nvGrpSpPr>
        <p:grpSpPr>
          <a:xfrm>
            <a:off x="1325974" y="4144733"/>
            <a:ext cx="311890" cy="304695"/>
            <a:chOff x="1340249" y="4301533"/>
            <a:chExt cx="311890" cy="304695"/>
          </a:xfrm>
        </p:grpSpPr>
        <p:sp>
          <p:nvSpPr>
            <p:cNvPr id="12608" name="Google Shape;12608;p114"/>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14"/>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14"/>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114"/>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114"/>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14"/>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14"/>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114"/>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114"/>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14"/>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114"/>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14"/>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114"/>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114"/>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114"/>
          <p:cNvGrpSpPr/>
          <p:nvPr/>
        </p:nvGrpSpPr>
        <p:grpSpPr>
          <a:xfrm>
            <a:off x="1316415" y="3220224"/>
            <a:ext cx="306874" cy="332268"/>
            <a:chOff x="1330690" y="3377024"/>
            <a:chExt cx="306874" cy="332268"/>
          </a:xfrm>
        </p:grpSpPr>
        <p:sp>
          <p:nvSpPr>
            <p:cNvPr id="12623" name="Google Shape;12623;p114"/>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114"/>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114"/>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114"/>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114"/>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114"/>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14"/>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114"/>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114"/>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114"/>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114"/>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14"/>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114"/>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114"/>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114"/>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114"/>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114"/>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114"/>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14"/>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114"/>
          <p:cNvGrpSpPr/>
          <p:nvPr/>
        </p:nvGrpSpPr>
        <p:grpSpPr>
          <a:xfrm>
            <a:off x="2636322" y="3224977"/>
            <a:ext cx="341511" cy="324994"/>
            <a:chOff x="2650597" y="3381777"/>
            <a:chExt cx="341511" cy="324994"/>
          </a:xfrm>
        </p:grpSpPr>
        <p:sp>
          <p:nvSpPr>
            <p:cNvPr id="12643" name="Google Shape;12643;p114"/>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114"/>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114"/>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114"/>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114"/>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14"/>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114"/>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114"/>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114"/>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114"/>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114"/>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14"/>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14"/>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114"/>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114"/>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114"/>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114"/>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114"/>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114"/>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14"/>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14"/>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14"/>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114"/>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114"/>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114"/>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114"/>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14"/>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14"/>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114"/>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114"/>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14"/>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114"/>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14"/>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14"/>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14"/>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114"/>
          <p:cNvGrpSpPr/>
          <p:nvPr/>
        </p:nvGrpSpPr>
        <p:grpSpPr>
          <a:xfrm>
            <a:off x="1281227" y="2280562"/>
            <a:ext cx="402645" cy="323917"/>
            <a:chOff x="1295502" y="2437362"/>
            <a:chExt cx="402645" cy="323917"/>
          </a:xfrm>
        </p:grpSpPr>
        <p:sp>
          <p:nvSpPr>
            <p:cNvPr id="12679" name="Google Shape;12679;p114"/>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114"/>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14"/>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114"/>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14"/>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14"/>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14"/>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14"/>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114"/>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114"/>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14"/>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14"/>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14"/>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114"/>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114"/>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14"/>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114"/>
          <p:cNvGrpSpPr/>
          <p:nvPr/>
        </p:nvGrpSpPr>
        <p:grpSpPr>
          <a:xfrm>
            <a:off x="868315" y="2281560"/>
            <a:ext cx="337310" cy="337047"/>
            <a:chOff x="882590" y="2438360"/>
            <a:chExt cx="337310" cy="337047"/>
          </a:xfrm>
        </p:grpSpPr>
        <p:sp>
          <p:nvSpPr>
            <p:cNvPr id="12696" name="Google Shape;12696;p114"/>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114"/>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114"/>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114"/>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114"/>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14"/>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14"/>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114"/>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14"/>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14"/>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114"/>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114"/>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114"/>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114"/>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14"/>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114"/>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114"/>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114"/>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114"/>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14"/>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14"/>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14"/>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14"/>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114"/>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114"/>
          <p:cNvGrpSpPr/>
          <p:nvPr/>
        </p:nvGrpSpPr>
        <p:grpSpPr>
          <a:xfrm>
            <a:off x="856498" y="3201185"/>
            <a:ext cx="342824" cy="351228"/>
            <a:chOff x="870773" y="3357985"/>
            <a:chExt cx="342824" cy="351228"/>
          </a:xfrm>
        </p:grpSpPr>
        <p:sp>
          <p:nvSpPr>
            <p:cNvPr id="12721" name="Google Shape;12721;p114"/>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114"/>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14"/>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14"/>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114"/>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114"/>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14"/>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114"/>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114"/>
          <p:cNvGrpSpPr/>
          <p:nvPr/>
        </p:nvGrpSpPr>
        <p:grpSpPr>
          <a:xfrm>
            <a:off x="2728809" y="4142790"/>
            <a:ext cx="159372" cy="308896"/>
            <a:chOff x="2743084" y="4299590"/>
            <a:chExt cx="159372" cy="308896"/>
          </a:xfrm>
        </p:grpSpPr>
        <p:sp>
          <p:nvSpPr>
            <p:cNvPr id="12730" name="Google Shape;12730;p114"/>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14"/>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14"/>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114"/>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14"/>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14"/>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14"/>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114"/>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114"/>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114"/>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14"/>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14"/>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14"/>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114"/>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114"/>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114"/>
          <p:cNvGrpSpPr/>
          <p:nvPr/>
        </p:nvGrpSpPr>
        <p:grpSpPr>
          <a:xfrm>
            <a:off x="1279231" y="2782916"/>
            <a:ext cx="374730" cy="272211"/>
            <a:chOff x="1293506" y="2939716"/>
            <a:chExt cx="374730" cy="272211"/>
          </a:xfrm>
        </p:grpSpPr>
        <p:sp>
          <p:nvSpPr>
            <p:cNvPr id="12746" name="Google Shape;12746;p114"/>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114"/>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114"/>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114"/>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114"/>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114"/>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114"/>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114"/>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114"/>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14"/>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14"/>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14"/>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114"/>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114"/>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14"/>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14"/>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114"/>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114"/>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114"/>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114"/>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114"/>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14"/>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114"/>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114"/>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14"/>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14"/>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114"/>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114"/>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114"/>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114"/>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114"/>
          <p:cNvGrpSpPr/>
          <p:nvPr/>
        </p:nvGrpSpPr>
        <p:grpSpPr>
          <a:xfrm>
            <a:off x="2185963" y="4132365"/>
            <a:ext cx="374756" cy="329300"/>
            <a:chOff x="2200238" y="4289165"/>
            <a:chExt cx="374756" cy="329300"/>
          </a:xfrm>
        </p:grpSpPr>
        <p:sp>
          <p:nvSpPr>
            <p:cNvPr id="12777" name="Google Shape;12777;p114"/>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114"/>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14"/>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114"/>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114"/>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14"/>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114"/>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114"/>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114"/>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114"/>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114"/>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114"/>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114"/>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114"/>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114"/>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14"/>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114"/>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114"/>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114"/>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114"/>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114"/>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114"/>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114"/>
          <p:cNvGrpSpPr/>
          <p:nvPr/>
        </p:nvGrpSpPr>
        <p:grpSpPr>
          <a:xfrm>
            <a:off x="3116092" y="4167685"/>
            <a:ext cx="297342" cy="258871"/>
            <a:chOff x="3130367" y="4324485"/>
            <a:chExt cx="297342" cy="258871"/>
          </a:xfrm>
        </p:grpSpPr>
        <p:sp>
          <p:nvSpPr>
            <p:cNvPr id="12800" name="Google Shape;12800;p114"/>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114"/>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14"/>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114"/>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114"/>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114"/>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114"/>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114"/>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114"/>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114"/>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114"/>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114"/>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114"/>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14"/>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114"/>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114"/>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114"/>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114"/>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114"/>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114"/>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114"/>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114"/>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114"/>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114"/>
          <p:cNvGrpSpPr/>
          <p:nvPr/>
        </p:nvGrpSpPr>
        <p:grpSpPr>
          <a:xfrm>
            <a:off x="3046477" y="2746809"/>
            <a:ext cx="390565" cy="359578"/>
            <a:chOff x="3060752" y="2903609"/>
            <a:chExt cx="390565" cy="359578"/>
          </a:xfrm>
        </p:grpSpPr>
        <p:sp>
          <p:nvSpPr>
            <p:cNvPr id="12824" name="Google Shape;12824;p114"/>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114"/>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114"/>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114"/>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114"/>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14"/>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14"/>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114"/>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114"/>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114"/>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114"/>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14"/>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14"/>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114"/>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114"/>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114"/>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114"/>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14"/>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14"/>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114"/>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114"/>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114"/>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114"/>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114"/>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114"/>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14"/>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114"/>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114"/>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114"/>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114"/>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114"/>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114"/>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114"/>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114"/>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114"/>
          <p:cNvGrpSpPr/>
          <p:nvPr/>
        </p:nvGrpSpPr>
        <p:grpSpPr>
          <a:xfrm>
            <a:off x="6216451" y="3658649"/>
            <a:ext cx="364673" cy="339804"/>
            <a:chOff x="6221064" y="3811049"/>
            <a:chExt cx="364673" cy="339804"/>
          </a:xfrm>
        </p:grpSpPr>
        <p:sp>
          <p:nvSpPr>
            <p:cNvPr id="12859" name="Google Shape;12859;p114"/>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114"/>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114"/>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114"/>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114"/>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14"/>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14"/>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14"/>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114"/>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114"/>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114"/>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114"/>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114"/>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114"/>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114"/>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114"/>
          <p:cNvGrpSpPr/>
          <p:nvPr/>
        </p:nvGrpSpPr>
        <p:grpSpPr>
          <a:xfrm>
            <a:off x="5761812" y="4122795"/>
            <a:ext cx="358160" cy="356926"/>
            <a:chOff x="5766424" y="4275195"/>
            <a:chExt cx="358160" cy="356926"/>
          </a:xfrm>
        </p:grpSpPr>
        <p:sp>
          <p:nvSpPr>
            <p:cNvPr id="12875" name="Google Shape;12875;p114"/>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114"/>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114"/>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114"/>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114"/>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14"/>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114"/>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114"/>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114"/>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114"/>
          <p:cNvGrpSpPr/>
          <p:nvPr/>
        </p:nvGrpSpPr>
        <p:grpSpPr>
          <a:xfrm>
            <a:off x="4880448" y="1366388"/>
            <a:ext cx="385786" cy="342588"/>
            <a:chOff x="4885060" y="1518788"/>
            <a:chExt cx="385786" cy="342588"/>
          </a:xfrm>
        </p:grpSpPr>
        <p:sp>
          <p:nvSpPr>
            <p:cNvPr id="12885" name="Google Shape;12885;p114"/>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114"/>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114"/>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114"/>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114"/>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114"/>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114"/>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114"/>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114"/>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114"/>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114"/>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114"/>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114"/>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114"/>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114"/>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114"/>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114"/>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114"/>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114"/>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114"/>
          <p:cNvGrpSpPr/>
          <p:nvPr/>
        </p:nvGrpSpPr>
        <p:grpSpPr>
          <a:xfrm>
            <a:off x="5389865" y="1362133"/>
            <a:ext cx="249076" cy="351096"/>
            <a:chOff x="5394478" y="1514533"/>
            <a:chExt cx="249076" cy="351096"/>
          </a:xfrm>
        </p:grpSpPr>
        <p:sp>
          <p:nvSpPr>
            <p:cNvPr id="12905" name="Google Shape;12905;p114"/>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114"/>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14"/>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114"/>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114"/>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114"/>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114"/>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114"/>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114"/>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114"/>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114"/>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14"/>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114"/>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114"/>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14"/>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114"/>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114"/>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14"/>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114"/>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114"/>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114"/>
          <p:cNvGrpSpPr/>
          <p:nvPr/>
        </p:nvGrpSpPr>
        <p:grpSpPr>
          <a:xfrm>
            <a:off x="5777647" y="1359612"/>
            <a:ext cx="356138" cy="356138"/>
            <a:chOff x="5782259" y="1512012"/>
            <a:chExt cx="356138" cy="356138"/>
          </a:xfrm>
        </p:grpSpPr>
        <p:sp>
          <p:nvSpPr>
            <p:cNvPr id="12926" name="Google Shape;12926;p114"/>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114"/>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114"/>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114"/>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114"/>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114"/>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114"/>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14"/>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14"/>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114"/>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114"/>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114"/>
          <p:cNvGrpSpPr/>
          <p:nvPr/>
        </p:nvGrpSpPr>
        <p:grpSpPr>
          <a:xfrm>
            <a:off x="6224986" y="1365652"/>
            <a:ext cx="343560" cy="343822"/>
            <a:chOff x="6229598" y="1518052"/>
            <a:chExt cx="343560" cy="343822"/>
          </a:xfrm>
        </p:grpSpPr>
        <p:sp>
          <p:nvSpPr>
            <p:cNvPr id="12938" name="Google Shape;12938;p114"/>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114"/>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114"/>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114"/>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14"/>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14"/>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14"/>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114"/>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114"/>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114"/>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114"/>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114"/>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114"/>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114"/>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114"/>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14"/>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114"/>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114"/>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114"/>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7" name="Google Shape;12957;p114"/>
          <p:cNvGrpSpPr/>
          <p:nvPr/>
        </p:nvGrpSpPr>
        <p:grpSpPr>
          <a:xfrm>
            <a:off x="6665287" y="1353074"/>
            <a:ext cx="345083" cy="369216"/>
            <a:chOff x="6669900" y="1505474"/>
            <a:chExt cx="345083" cy="369216"/>
          </a:xfrm>
        </p:grpSpPr>
        <p:sp>
          <p:nvSpPr>
            <p:cNvPr id="12958" name="Google Shape;12958;p114"/>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114"/>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114"/>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14"/>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114"/>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114"/>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114"/>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114"/>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114"/>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114"/>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114"/>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114"/>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14"/>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14"/>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14"/>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14"/>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14"/>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114"/>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114"/>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14"/>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14"/>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14"/>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114"/>
          <p:cNvGrpSpPr/>
          <p:nvPr/>
        </p:nvGrpSpPr>
        <p:grpSpPr>
          <a:xfrm>
            <a:off x="7112390" y="1365600"/>
            <a:ext cx="333003" cy="344085"/>
            <a:chOff x="7117003" y="1518000"/>
            <a:chExt cx="333003" cy="344085"/>
          </a:xfrm>
        </p:grpSpPr>
        <p:sp>
          <p:nvSpPr>
            <p:cNvPr id="12981" name="Google Shape;12981;p114"/>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114"/>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114"/>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114"/>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114"/>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114"/>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14"/>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114"/>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114"/>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114"/>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114"/>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14"/>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114"/>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114"/>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114"/>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14"/>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114"/>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114"/>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114"/>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114"/>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114"/>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114"/>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114"/>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114"/>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114"/>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114"/>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114"/>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114"/>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114"/>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14"/>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114"/>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114"/>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114"/>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14"/>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114"/>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114"/>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14"/>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114"/>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114"/>
          <p:cNvGrpSpPr/>
          <p:nvPr/>
        </p:nvGrpSpPr>
        <p:grpSpPr>
          <a:xfrm>
            <a:off x="7551431" y="1347559"/>
            <a:ext cx="337283" cy="380192"/>
            <a:chOff x="7556043" y="1499959"/>
            <a:chExt cx="337283" cy="380192"/>
          </a:xfrm>
        </p:grpSpPr>
        <p:sp>
          <p:nvSpPr>
            <p:cNvPr id="13020" name="Google Shape;13020;p114"/>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114"/>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114"/>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14"/>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114"/>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114"/>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114"/>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14"/>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114"/>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114"/>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14"/>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114"/>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114"/>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114"/>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114"/>
          <p:cNvGrpSpPr/>
          <p:nvPr/>
        </p:nvGrpSpPr>
        <p:grpSpPr>
          <a:xfrm>
            <a:off x="4859833" y="3187807"/>
            <a:ext cx="395607" cy="387414"/>
            <a:chOff x="4864446" y="3340207"/>
            <a:chExt cx="395607" cy="387414"/>
          </a:xfrm>
        </p:grpSpPr>
        <p:sp>
          <p:nvSpPr>
            <p:cNvPr id="13035" name="Google Shape;13035;p114"/>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114"/>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114"/>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14"/>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14"/>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14"/>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14"/>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14"/>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114"/>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114"/>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114"/>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14"/>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14"/>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114"/>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114"/>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114"/>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114"/>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14"/>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14"/>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114"/>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114"/>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14"/>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14"/>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114"/>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114"/>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0" name="Google Shape;13060;p114"/>
          <p:cNvGrpSpPr/>
          <p:nvPr/>
        </p:nvGrpSpPr>
        <p:grpSpPr>
          <a:xfrm>
            <a:off x="5298375" y="3237439"/>
            <a:ext cx="394609" cy="286523"/>
            <a:chOff x="5302988" y="3389839"/>
            <a:chExt cx="394609" cy="286523"/>
          </a:xfrm>
        </p:grpSpPr>
        <p:sp>
          <p:nvSpPr>
            <p:cNvPr id="13061" name="Google Shape;13061;p114"/>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114"/>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14"/>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114"/>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114"/>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114"/>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114"/>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114"/>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14"/>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114"/>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114"/>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114"/>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114"/>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114"/>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114"/>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114"/>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114"/>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114"/>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14"/>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14"/>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14"/>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114"/>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114"/>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114"/>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14"/>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114"/>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114"/>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14"/>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14"/>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114"/>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114"/>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114"/>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14"/>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4" name="Google Shape;13094;p114"/>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5" name="Google Shape;13095;p114"/>
          <p:cNvGrpSpPr/>
          <p:nvPr/>
        </p:nvGrpSpPr>
        <p:grpSpPr>
          <a:xfrm>
            <a:off x="5736419" y="3233657"/>
            <a:ext cx="394609" cy="294585"/>
            <a:chOff x="5741031" y="3386057"/>
            <a:chExt cx="394609" cy="294585"/>
          </a:xfrm>
        </p:grpSpPr>
        <p:sp>
          <p:nvSpPr>
            <p:cNvPr id="13096" name="Google Shape;13096;p114"/>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114"/>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114"/>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114"/>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114"/>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114"/>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14"/>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114"/>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114"/>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114"/>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14"/>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114"/>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114"/>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14"/>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14"/>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114"/>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114"/>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114"/>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114"/>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114"/>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114"/>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114"/>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114"/>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114"/>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114"/>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114"/>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14"/>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114"/>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114"/>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14"/>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6" name="Google Shape;13126;p114"/>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114"/>
          <p:cNvGrpSpPr/>
          <p:nvPr/>
        </p:nvGrpSpPr>
        <p:grpSpPr>
          <a:xfrm>
            <a:off x="6174462" y="3216326"/>
            <a:ext cx="394609" cy="328749"/>
            <a:chOff x="6179074" y="3368726"/>
            <a:chExt cx="394609" cy="328749"/>
          </a:xfrm>
        </p:grpSpPr>
        <p:sp>
          <p:nvSpPr>
            <p:cNvPr id="13128" name="Google Shape;13128;p114"/>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114"/>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114"/>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14"/>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114"/>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114"/>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114"/>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14"/>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114"/>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114"/>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14"/>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114"/>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114"/>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114"/>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114"/>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14"/>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114"/>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114"/>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114"/>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114"/>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114"/>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14"/>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14"/>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114"/>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114"/>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114"/>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114"/>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14"/>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14"/>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14"/>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14"/>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114"/>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114"/>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114"/>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114"/>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114"/>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14"/>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14"/>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14"/>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114"/>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114"/>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114"/>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114"/>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114"/>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114"/>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114"/>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14"/>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14"/>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14"/>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14"/>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114"/>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114"/>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114"/>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114"/>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114"/>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114"/>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114"/>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114"/>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114"/>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114"/>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114"/>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114"/>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14"/>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14"/>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14"/>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14"/>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114"/>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114"/>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114"/>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14"/>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14"/>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14"/>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14"/>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14"/>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14"/>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114"/>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114"/>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114"/>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14"/>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14"/>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114"/>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114"/>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114"/>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114"/>
          <p:cNvGrpSpPr/>
          <p:nvPr/>
        </p:nvGrpSpPr>
        <p:grpSpPr>
          <a:xfrm>
            <a:off x="7050311" y="3215328"/>
            <a:ext cx="394583" cy="331007"/>
            <a:chOff x="7054924" y="3367728"/>
            <a:chExt cx="394583" cy="331007"/>
          </a:xfrm>
        </p:grpSpPr>
        <p:sp>
          <p:nvSpPr>
            <p:cNvPr id="13212" name="Google Shape;13212;p114"/>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114"/>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14"/>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114"/>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114"/>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114"/>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114"/>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114"/>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14"/>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14"/>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14"/>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114"/>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114"/>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114"/>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114"/>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114"/>
          <p:cNvGrpSpPr/>
          <p:nvPr/>
        </p:nvGrpSpPr>
        <p:grpSpPr>
          <a:xfrm>
            <a:off x="7488354" y="3209025"/>
            <a:ext cx="394583" cy="343586"/>
            <a:chOff x="7492967" y="3361425"/>
            <a:chExt cx="394583" cy="343586"/>
          </a:xfrm>
        </p:grpSpPr>
        <p:sp>
          <p:nvSpPr>
            <p:cNvPr id="13228" name="Google Shape;13228;p114"/>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114"/>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114"/>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114"/>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114"/>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114"/>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114"/>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114"/>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114"/>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114"/>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114"/>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14"/>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114"/>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114"/>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14"/>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14"/>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14"/>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14"/>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14"/>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114"/>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114"/>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14"/>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14"/>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114"/>
          <p:cNvGrpSpPr/>
          <p:nvPr/>
        </p:nvGrpSpPr>
        <p:grpSpPr>
          <a:xfrm>
            <a:off x="7930914" y="3200754"/>
            <a:ext cx="385287" cy="360156"/>
            <a:chOff x="7935527" y="3353154"/>
            <a:chExt cx="385287" cy="360156"/>
          </a:xfrm>
        </p:grpSpPr>
        <p:sp>
          <p:nvSpPr>
            <p:cNvPr id="13252" name="Google Shape;13252;p114"/>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114"/>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14"/>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14"/>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14"/>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14"/>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14"/>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14"/>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14"/>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14"/>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114"/>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114"/>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114"/>
          <p:cNvGrpSpPr/>
          <p:nvPr/>
        </p:nvGrpSpPr>
        <p:grpSpPr>
          <a:xfrm>
            <a:off x="5315208" y="1833842"/>
            <a:ext cx="348103" cy="348103"/>
            <a:chOff x="5319821" y="1986242"/>
            <a:chExt cx="348103" cy="348103"/>
          </a:xfrm>
        </p:grpSpPr>
        <p:sp>
          <p:nvSpPr>
            <p:cNvPr id="13265" name="Google Shape;13265;p114"/>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14"/>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114"/>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114"/>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114"/>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14"/>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114"/>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114"/>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114"/>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114"/>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14"/>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14"/>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14"/>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114"/>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114"/>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114"/>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14"/>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14"/>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14"/>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114"/>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114"/>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114"/>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114"/>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14"/>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114"/>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114"/>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114"/>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14"/>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14"/>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114"/>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114"/>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14"/>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14"/>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14"/>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114"/>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114"/>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114"/>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114"/>
          <p:cNvGrpSpPr/>
          <p:nvPr/>
        </p:nvGrpSpPr>
        <p:grpSpPr>
          <a:xfrm>
            <a:off x="5761313" y="1824283"/>
            <a:ext cx="348339" cy="348103"/>
            <a:chOff x="5765926" y="1976683"/>
            <a:chExt cx="348339" cy="348103"/>
          </a:xfrm>
        </p:grpSpPr>
        <p:sp>
          <p:nvSpPr>
            <p:cNvPr id="13303" name="Google Shape;13303;p114"/>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114"/>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114"/>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14"/>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114"/>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114"/>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14"/>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114"/>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114"/>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114"/>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114"/>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114"/>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114"/>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114"/>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114"/>
          <p:cNvGrpSpPr/>
          <p:nvPr/>
        </p:nvGrpSpPr>
        <p:grpSpPr>
          <a:xfrm>
            <a:off x="6186778" y="1829089"/>
            <a:ext cx="389068" cy="347787"/>
            <a:chOff x="6191390" y="1981489"/>
            <a:chExt cx="389068" cy="347787"/>
          </a:xfrm>
        </p:grpSpPr>
        <p:sp>
          <p:nvSpPr>
            <p:cNvPr id="13318" name="Google Shape;13318;p114"/>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114"/>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114"/>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114"/>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114"/>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114"/>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114"/>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114"/>
          <p:cNvGrpSpPr/>
          <p:nvPr/>
        </p:nvGrpSpPr>
        <p:grpSpPr>
          <a:xfrm>
            <a:off x="6653234" y="1855191"/>
            <a:ext cx="348103" cy="295714"/>
            <a:chOff x="6657846" y="2007591"/>
            <a:chExt cx="348103" cy="295714"/>
          </a:xfrm>
        </p:grpSpPr>
        <p:sp>
          <p:nvSpPr>
            <p:cNvPr id="13326" name="Google Shape;13326;p114"/>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114"/>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114"/>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114"/>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114"/>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114"/>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114"/>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114"/>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114"/>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114"/>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114"/>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114"/>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114"/>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114"/>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114"/>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114"/>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114"/>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114"/>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114"/>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114"/>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114"/>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114"/>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114"/>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114"/>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114"/>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114"/>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114"/>
          <p:cNvGrpSpPr/>
          <p:nvPr/>
        </p:nvGrpSpPr>
        <p:grpSpPr>
          <a:xfrm>
            <a:off x="7099575" y="1819504"/>
            <a:ext cx="347341" cy="348103"/>
            <a:chOff x="7104188" y="1971904"/>
            <a:chExt cx="347341" cy="348103"/>
          </a:xfrm>
        </p:grpSpPr>
        <p:sp>
          <p:nvSpPr>
            <p:cNvPr id="13353" name="Google Shape;13353;p114"/>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114"/>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114"/>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114"/>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114"/>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114"/>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114"/>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114"/>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114"/>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114"/>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114"/>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114"/>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114"/>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114"/>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114"/>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114"/>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114"/>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114"/>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114"/>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114"/>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114"/>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114"/>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114"/>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114"/>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114"/>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114"/>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114"/>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114"/>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114"/>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114"/>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114"/>
          <p:cNvGrpSpPr/>
          <p:nvPr/>
        </p:nvGrpSpPr>
        <p:grpSpPr>
          <a:xfrm>
            <a:off x="7546652" y="1819504"/>
            <a:ext cx="344321" cy="348155"/>
            <a:chOff x="7551264" y="1971904"/>
            <a:chExt cx="344321" cy="348155"/>
          </a:xfrm>
        </p:grpSpPr>
        <p:sp>
          <p:nvSpPr>
            <p:cNvPr id="13384" name="Google Shape;13384;p114"/>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114"/>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114"/>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114"/>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114"/>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114"/>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114"/>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114"/>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114"/>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114"/>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114"/>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114"/>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114"/>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114"/>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114"/>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114"/>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114"/>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114"/>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114"/>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114"/>
          <p:cNvGrpSpPr/>
          <p:nvPr/>
        </p:nvGrpSpPr>
        <p:grpSpPr>
          <a:xfrm>
            <a:off x="7988214" y="1365390"/>
            <a:ext cx="317431" cy="344584"/>
            <a:chOff x="7992826" y="1517790"/>
            <a:chExt cx="317431" cy="344584"/>
          </a:xfrm>
        </p:grpSpPr>
        <p:sp>
          <p:nvSpPr>
            <p:cNvPr id="13404" name="Google Shape;13404;p114"/>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114"/>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114"/>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114"/>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114"/>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114"/>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114"/>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114"/>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114"/>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114"/>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114"/>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114"/>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114"/>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114"/>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114"/>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114"/>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114"/>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114"/>
          <p:cNvGrpSpPr/>
          <p:nvPr/>
        </p:nvGrpSpPr>
        <p:grpSpPr>
          <a:xfrm>
            <a:off x="7987452" y="1819504"/>
            <a:ext cx="351621" cy="348103"/>
            <a:chOff x="7992065" y="1971904"/>
            <a:chExt cx="351621" cy="348103"/>
          </a:xfrm>
        </p:grpSpPr>
        <p:sp>
          <p:nvSpPr>
            <p:cNvPr id="13422" name="Google Shape;13422;p114"/>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114"/>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114"/>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114"/>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114"/>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114"/>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114"/>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114"/>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114"/>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114"/>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114"/>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114"/>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114"/>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114"/>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114"/>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114"/>
          <p:cNvGrpSpPr/>
          <p:nvPr/>
        </p:nvGrpSpPr>
        <p:grpSpPr>
          <a:xfrm>
            <a:off x="4906576" y="3641055"/>
            <a:ext cx="296580" cy="364935"/>
            <a:chOff x="4911189" y="3793455"/>
            <a:chExt cx="296580" cy="364935"/>
          </a:xfrm>
        </p:grpSpPr>
        <p:sp>
          <p:nvSpPr>
            <p:cNvPr id="13438" name="Google Shape;13438;p114"/>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114"/>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114"/>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114"/>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114"/>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114"/>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114"/>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114"/>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114"/>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114"/>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114"/>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114"/>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114"/>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114"/>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114"/>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114"/>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114"/>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114"/>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114"/>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114"/>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114"/>
          <p:cNvGrpSpPr/>
          <p:nvPr/>
        </p:nvGrpSpPr>
        <p:grpSpPr>
          <a:xfrm>
            <a:off x="5336820" y="3640871"/>
            <a:ext cx="330272" cy="329117"/>
            <a:chOff x="5341433" y="3793271"/>
            <a:chExt cx="330272" cy="329117"/>
          </a:xfrm>
        </p:grpSpPr>
        <p:sp>
          <p:nvSpPr>
            <p:cNvPr id="13459" name="Google Shape;13459;p114"/>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114"/>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114"/>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114"/>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114"/>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114"/>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114"/>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114"/>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114"/>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114"/>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114"/>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114"/>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114"/>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114"/>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114"/>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114"/>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114"/>
          <p:cNvGrpSpPr/>
          <p:nvPr/>
        </p:nvGrpSpPr>
        <p:grpSpPr>
          <a:xfrm>
            <a:off x="5739438" y="3613850"/>
            <a:ext cx="428511" cy="383186"/>
            <a:chOff x="5744051" y="3766250"/>
            <a:chExt cx="428511" cy="383186"/>
          </a:xfrm>
        </p:grpSpPr>
        <p:sp>
          <p:nvSpPr>
            <p:cNvPr id="13476" name="Google Shape;13476;p114"/>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114"/>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114"/>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114"/>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114"/>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114"/>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114"/>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114"/>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114"/>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114"/>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114"/>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114"/>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114"/>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114"/>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114"/>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114"/>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114"/>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114"/>
          <p:cNvGrpSpPr/>
          <p:nvPr/>
        </p:nvGrpSpPr>
        <p:grpSpPr>
          <a:xfrm>
            <a:off x="6674084" y="3640924"/>
            <a:ext cx="342824" cy="328985"/>
            <a:chOff x="6678697" y="3793324"/>
            <a:chExt cx="342824" cy="328985"/>
          </a:xfrm>
        </p:grpSpPr>
        <p:sp>
          <p:nvSpPr>
            <p:cNvPr id="13494" name="Google Shape;13494;p114"/>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114"/>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114"/>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114"/>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114"/>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114"/>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114"/>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114"/>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114"/>
          <p:cNvGrpSpPr/>
          <p:nvPr/>
        </p:nvGrpSpPr>
        <p:grpSpPr>
          <a:xfrm>
            <a:off x="7097291" y="3609622"/>
            <a:ext cx="398627" cy="392088"/>
            <a:chOff x="7101903" y="3762022"/>
            <a:chExt cx="398627" cy="392088"/>
          </a:xfrm>
        </p:grpSpPr>
        <p:sp>
          <p:nvSpPr>
            <p:cNvPr id="13503" name="Google Shape;13503;p114"/>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114"/>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114"/>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114"/>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114"/>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114"/>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114"/>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114"/>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114"/>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114"/>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114"/>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114"/>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114"/>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114"/>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114"/>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114"/>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114"/>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114"/>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114"/>
          <p:cNvGrpSpPr/>
          <p:nvPr/>
        </p:nvGrpSpPr>
        <p:grpSpPr>
          <a:xfrm>
            <a:off x="7536857" y="3641055"/>
            <a:ext cx="407897" cy="328985"/>
            <a:chOff x="7541469" y="3793455"/>
            <a:chExt cx="407897" cy="328985"/>
          </a:xfrm>
        </p:grpSpPr>
        <p:sp>
          <p:nvSpPr>
            <p:cNvPr id="13522" name="Google Shape;13522;p114"/>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114"/>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114"/>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114"/>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114"/>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114"/>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114"/>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114"/>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114"/>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114"/>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114"/>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114"/>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114"/>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114"/>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114"/>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114"/>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114"/>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114"/>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114"/>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114"/>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114"/>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114"/>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114"/>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114"/>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114"/>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114"/>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114"/>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114"/>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114"/>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114"/>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114"/>
          <p:cNvGrpSpPr/>
          <p:nvPr/>
        </p:nvGrpSpPr>
        <p:grpSpPr>
          <a:xfrm>
            <a:off x="5305676" y="2803912"/>
            <a:ext cx="432292" cy="264412"/>
            <a:chOff x="5310288" y="2956312"/>
            <a:chExt cx="432292" cy="264412"/>
          </a:xfrm>
        </p:grpSpPr>
        <p:sp>
          <p:nvSpPr>
            <p:cNvPr id="13553" name="Google Shape;13553;p114"/>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114"/>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114"/>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114"/>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114"/>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114"/>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114"/>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114"/>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114"/>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114"/>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114"/>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114"/>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114"/>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114"/>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114"/>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114"/>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114"/>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114"/>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114"/>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114"/>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114"/>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114"/>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114"/>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114"/>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114"/>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114"/>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114"/>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114"/>
          <p:cNvGrpSpPr/>
          <p:nvPr/>
        </p:nvGrpSpPr>
        <p:grpSpPr>
          <a:xfrm>
            <a:off x="4874434" y="2279920"/>
            <a:ext cx="398075" cy="340303"/>
            <a:chOff x="4879047" y="2432320"/>
            <a:chExt cx="398075" cy="340303"/>
          </a:xfrm>
        </p:grpSpPr>
        <p:sp>
          <p:nvSpPr>
            <p:cNvPr id="13581" name="Google Shape;13581;p114"/>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114"/>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114"/>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114"/>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114"/>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114"/>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114"/>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114"/>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114"/>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114"/>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114"/>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114"/>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114"/>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114"/>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114"/>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114"/>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114"/>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114"/>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114"/>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114"/>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114"/>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114"/>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114"/>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114"/>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114"/>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114"/>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114"/>
          <p:cNvGrpSpPr/>
          <p:nvPr/>
        </p:nvGrpSpPr>
        <p:grpSpPr>
          <a:xfrm>
            <a:off x="5384088" y="2241423"/>
            <a:ext cx="280982" cy="395896"/>
            <a:chOff x="5388701" y="2393823"/>
            <a:chExt cx="280982" cy="395896"/>
          </a:xfrm>
        </p:grpSpPr>
        <p:sp>
          <p:nvSpPr>
            <p:cNvPr id="13608" name="Google Shape;13608;p114"/>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114"/>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114"/>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114"/>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114"/>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114"/>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114"/>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114"/>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114"/>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114"/>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114"/>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114"/>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114"/>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114"/>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114"/>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114"/>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114"/>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114"/>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114"/>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114"/>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114"/>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114"/>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114"/>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114"/>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114"/>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114"/>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114"/>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114"/>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114"/>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114"/>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114"/>
          <p:cNvGrpSpPr/>
          <p:nvPr/>
        </p:nvGrpSpPr>
        <p:grpSpPr>
          <a:xfrm>
            <a:off x="5738677" y="2286722"/>
            <a:ext cx="444871" cy="316407"/>
            <a:chOff x="5743289" y="2439122"/>
            <a:chExt cx="444871" cy="316407"/>
          </a:xfrm>
        </p:grpSpPr>
        <p:sp>
          <p:nvSpPr>
            <p:cNvPr id="13639" name="Google Shape;13639;p114"/>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114"/>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114"/>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114"/>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114"/>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114"/>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114"/>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114"/>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114"/>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114"/>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114"/>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114"/>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114"/>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114"/>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114"/>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114"/>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114"/>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114"/>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114"/>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114"/>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114"/>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114"/>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114"/>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114"/>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114"/>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114"/>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114"/>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114"/>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114"/>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114"/>
          <p:cNvGrpSpPr/>
          <p:nvPr/>
        </p:nvGrpSpPr>
        <p:grpSpPr>
          <a:xfrm>
            <a:off x="6225747" y="2280183"/>
            <a:ext cx="351359" cy="363412"/>
            <a:chOff x="6230360" y="2432583"/>
            <a:chExt cx="351359" cy="363412"/>
          </a:xfrm>
        </p:grpSpPr>
        <p:sp>
          <p:nvSpPr>
            <p:cNvPr id="13669" name="Google Shape;13669;p114"/>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114"/>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114"/>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114"/>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114"/>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114"/>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114"/>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114"/>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114"/>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114"/>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114"/>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114"/>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114"/>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114"/>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114"/>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114"/>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114"/>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114"/>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114"/>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114"/>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114"/>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114"/>
          <p:cNvGrpSpPr/>
          <p:nvPr/>
        </p:nvGrpSpPr>
        <p:grpSpPr>
          <a:xfrm>
            <a:off x="6629364" y="2307152"/>
            <a:ext cx="387781" cy="286680"/>
            <a:chOff x="6633976" y="2459552"/>
            <a:chExt cx="387781" cy="286680"/>
          </a:xfrm>
        </p:grpSpPr>
        <p:sp>
          <p:nvSpPr>
            <p:cNvPr id="13691" name="Google Shape;13691;p114"/>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114"/>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114"/>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114"/>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114"/>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114"/>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114"/>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114"/>
          <p:cNvGrpSpPr/>
          <p:nvPr/>
        </p:nvGrpSpPr>
        <p:grpSpPr>
          <a:xfrm>
            <a:off x="7086498" y="2276165"/>
            <a:ext cx="376989" cy="348864"/>
            <a:chOff x="7091110" y="2428565"/>
            <a:chExt cx="376989" cy="348864"/>
          </a:xfrm>
        </p:grpSpPr>
        <p:sp>
          <p:nvSpPr>
            <p:cNvPr id="13699" name="Google Shape;13699;p114"/>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114"/>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114"/>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114"/>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114"/>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114"/>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114"/>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114"/>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114"/>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114"/>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114"/>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114"/>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114"/>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114"/>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114"/>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114"/>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114"/>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114"/>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114"/>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114"/>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114"/>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114"/>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114"/>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114"/>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114"/>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114"/>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114"/>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114"/>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114"/>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114"/>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114"/>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114"/>
          <p:cNvGrpSpPr/>
          <p:nvPr/>
        </p:nvGrpSpPr>
        <p:grpSpPr>
          <a:xfrm>
            <a:off x="7531815" y="2262825"/>
            <a:ext cx="369715" cy="375492"/>
            <a:chOff x="7536427" y="2415225"/>
            <a:chExt cx="369715" cy="375492"/>
          </a:xfrm>
        </p:grpSpPr>
        <p:sp>
          <p:nvSpPr>
            <p:cNvPr id="13731" name="Google Shape;13731;p114"/>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114"/>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114"/>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114"/>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114"/>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114"/>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114"/>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114"/>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114"/>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114"/>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114"/>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114"/>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114"/>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114"/>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114"/>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114"/>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114"/>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114"/>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114"/>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114"/>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114"/>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114"/>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114"/>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114"/>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114"/>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114"/>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114"/>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114"/>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114"/>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114"/>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114"/>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114"/>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114"/>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114"/>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114"/>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114"/>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114"/>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114"/>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114"/>
          <p:cNvGrpSpPr/>
          <p:nvPr/>
        </p:nvGrpSpPr>
        <p:grpSpPr>
          <a:xfrm>
            <a:off x="7976160" y="2276402"/>
            <a:ext cx="353381" cy="358160"/>
            <a:chOff x="7980773" y="2428802"/>
            <a:chExt cx="353381" cy="358160"/>
          </a:xfrm>
        </p:grpSpPr>
        <p:sp>
          <p:nvSpPr>
            <p:cNvPr id="13770" name="Google Shape;13770;p114"/>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114"/>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114"/>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114"/>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114"/>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114"/>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114"/>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114"/>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114"/>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114"/>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114"/>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114"/>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114"/>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114"/>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114"/>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114"/>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114"/>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114"/>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114"/>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114"/>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114"/>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114"/>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114"/>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114"/>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114"/>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114"/>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114"/>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114"/>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114"/>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114"/>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114"/>
          <p:cNvGrpSpPr/>
          <p:nvPr/>
        </p:nvGrpSpPr>
        <p:grpSpPr>
          <a:xfrm>
            <a:off x="4881445" y="4138840"/>
            <a:ext cx="346343" cy="343953"/>
            <a:chOff x="4886058" y="4291240"/>
            <a:chExt cx="346343" cy="343953"/>
          </a:xfrm>
        </p:grpSpPr>
        <p:sp>
          <p:nvSpPr>
            <p:cNvPr id="13801" name="Google Shape;13801;p114"/>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114"/>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114"/>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114"/>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114"/>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114"/>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114"/>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114"/>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114"/>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114"/>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114"/>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114"/>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114"/>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114"/>
          <p:cNvGrpSpPr/>
          <p:nvPr/>
        </p:nvGrpSpPr>
        <p:grpSpPr>
          <a:xfrm>
            <a:off x="5339604" y="4138656"/>
            <a:ext cx="304616" cy="343560"/>
            <a:chOff x="5344216" y="4291056"/>
            <a:chExt cx="304616" cy="343560"/>
          </a:xfrm>
        </p:grpSpPr>
        <p:sp>
          <p:nvSpPr>
            <p:cNvPr id="13815" name="Google Shape;13815;p114"/>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114"/>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114"/>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114"/>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114"/>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114"/>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114"/>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114"/>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114"/>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114"/>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114"/>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114"/>
          <p:cNvGrpSpPr/>
          <p:nvPr/>
        </p:nvGrpSpPr>
        <p:grpSpPr>
          <a:xfrm>
            <a:off x="6275387" y="4112022"/>
            <a:ext cx="204093" cy="343743"/>
            <a:chOff x="6271562" y="4290872"/>
            <a:chExt cx="204093" cy="343743"/>
          </a:xfrm>
        </p:grpSpPr>
        <p:sp>
          <p:nvSpPr>
            <p:cNvPr id="13827" name="Google Shape;13827;p114"/>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114"/>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114"/>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114"/>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114"/>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114"/>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114"/>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114"/>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114"/>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114"/>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114"/>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114"/>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114"/>
          <p:cNvGrpSpPr/>
          <p:nvPr/>
        </p:nvGrpSpPr>
        <p:grpSpPr>
          <a:xfrm>
            <a:off x="6634878" y="4176838"/>
            <a:ext cx="344085" cy="267195"/>
            <a:chOff x="6639491" y="4329238"/>
            <a:chExt cx="344085" cy="267195"/>
          </a:xfrm>
        </p:grpSpPr>
        <p:sp>
          <p:nvSpPr>
            <p:cNvPr id="13840" name="Google Shape;13840;p114"/>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114"/>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114"/>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114"/>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114"/>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114"/>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114"/>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114"/>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114"/>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114"/>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114"/>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114"/>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114"/>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114"/>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114"/>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114"/>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114"/>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114"/>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114"/>
          <p:cNvGrpSpPr/>
          <p:nvPr/>
        </p:nvGrpSpPr>
        <p:grpSpPr>
          <a:xfrm>
            <a:off x="7128724" y="4138656"/>
            <a:ext cx="232979" cy="343560"/>
            <a:chOff x="7133336" y="4291056"/>
            <a:chExt cx="232979" cy="343560"/>
          </a:xfrm>
        </p:grpSpPr>
        <p:sp>
          <p:nvSpPr>
            <p:cNvPr id="13859" name="Google Shape;13859;p114"/>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114"/>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114"/>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114"/>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114"/>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114"/>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114"/>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114"/>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114"/>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114"/>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114"/>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114"/>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114"/>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114"/>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114"/>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114"/>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114"/>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114"/>
          <p:cNvGrpSpPr/>
          <p:nvPr/>
        </p:nvGrpSpPr>
        <p:grpSpPr>
          <a:xfrm>
            <a:off x="7566767" y="4138656"/>
            <a:ext cx="232979" cy="343560"/>
            <a:chOff x="7571379" y="4291056"/>
            <a:chExt cx="232979" cy="343560"/>
          </a:xfrm>
        </p:grpSpPr>
        <p:sp>
          <p:nvSpPr>
            <p:cNvPr id="13877" name="Google Shape;13877;p114"/>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114"/>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114"/>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114"/>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114"/>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114"/>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114"/>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114"/>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114"/>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114"/>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114"/>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114"/>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114"/>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114"/>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114"/>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114"/>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3" name="Google Shape;13893;p114"/>
          <p:cNvGrpSpPr/>
          <p:nvPr/>
        </p:nvGrpSpPr>
        <p:grpSpPr>
          <a:xfrm>
            <a:off x="6661768" y="3195475"/>
            <a:ext cx="295819" cy="370712"/>
            <a:chOff x="6666381" y="3347875"/>
            <a:chExt cx="295819" cy="370712"/>
          </a:xfrm>
        </p:grpSpPr>
        <p:sp>
          <p:nvSpPr>
            <p:cNvPr id="13894" name="Google Shape;13894;p114"/>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114"/>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114"/>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114"/>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114"/>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114"/>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114"/>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114"/>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114"/>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114"/>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114"/>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114"/>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114"/>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114"/>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114"/>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114"/>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114"/>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114"/>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114"/>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114"/>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114"/>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114"/>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114"/>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114"/>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114"/>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114"/>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114"/>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114"/>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114"/>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114"/>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114"/>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114"/>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114"/>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114"/>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114"/>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114"/>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114"/>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114"/>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114"/>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114"/>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4" name="Google Shape;13934;p114"/>
          <p:cNvGrpSpPr/>
          <p:nvPr/>
        </p:nvGrpSpPr>
        <p:grpSpPr>
          <a:xfrm>
            <a:off x="4873147" y="2735059"/>
            <a:ext cx="389567" cy="390329"/>
            <a:chOff x="4877760" y="2887459"/>
            <a:chExt cx="389567" cy="390329"/>
          </a:xfrm>
        </p:grpSpPr>
        <p:sp>
          <p:nvSpPr>
            <p:cNvPr id="13935" name="Google Shape;13935;p114"/>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114"/>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114"/>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114"/>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114"/>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114"/>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114"/>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114"/>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114"/>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114"/>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114"/>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114"/>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114"/>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114"/>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114"/>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114"/>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114"/>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114"/>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114"/>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114"/>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114"/>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114"/>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114"/>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114"/>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114"/>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114"/>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114"/>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114"/>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114"/>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114"/>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114"/>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114"/>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114"/>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114"/>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114"/>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114"/>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114"/>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114"/>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114"/>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114"/>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114"/>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114"/>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114"/>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114"/>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9" name="Google Shape;13979;p114"/>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114"/>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114"/>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114"/>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114"/>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4" name="Google Shape;13984;p114"/>
          <p:cNvGrpSpPr/>
          <p:nvPr/>
        </p:nvGrpSpPr>
        <p:grpSpPr>
          <a:xfrm>
            <a:off x="5774627" y="2735295"/>
            <a:ext cx="314411" cy="389830"/>
            <a:chOff x="5779239" y="2887695"/>
            <a:chExt cx="314411" cy="389830"/>
          </a:xfrm>
        </p:grpSpPr>
        <p:sp>
          <p:nvSpPr>
            <p:cNvPr id="13985" name="Google Shape;13985;p114"/>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114"/>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114"/>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114"/>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114"/>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114"/>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114"/>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114"/>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114"/>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114"/>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114"/>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114"/>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114"/>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114"/>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114"/>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114"/>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114"/>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114"/>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114"/>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114"/>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114"/>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114"/>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114"/>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114"/>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114"/>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114"/>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114"/>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114"/>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114"/>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114"/>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114"/>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114"/>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114"/>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114"/>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114"/>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114"/>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114"/>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114"/>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114"/>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114"/>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114"/>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114"/>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114"/>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114"/>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9" name="Google Shape;14029;p114"/>
          <p:cNvGrpSpPr/>
          <p:nvPr/>
        </p:nvGrpSpPr>
        <p:grpSpPr>
          <a:xfrm>
            <a:off x="6185517" y="2788577"/>
            <a:ext cx="389830" cy="283004"/>
            <a:chOff x="6190130" y="2940977"/>
            <a:chExt cx="389830" cy="283004"/>
          </a:xfrm>
        </p:grpSpPr>
        <p:sp>
          <p:nvSpPr>
            <p:cNvPr id="14030" name="Google Shape;14030;p114"/>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114"/>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114"/>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114"/>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114"/>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114"/>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114"/>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114"/>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114"/>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114"/>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114"/>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114"/>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114"/>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114"/>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114"/>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114"/>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114"/>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114"/>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114"/>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114"/>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114"/>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114"/>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114"/>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114"/>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114"/>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114"/>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114"/>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114"/>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114"/>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114"/>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114"/>
          <p:cNvGrpSpPr/>
          <p:nvPr/>
        </p:nvGrpSpPr>
        <p:grpSpPr>
          <a:xfrm>
            <a:off x="6629364" y="2747874"/>
            <a:ext cx="389803" cy="364673"/>
            <a:chOff x="6633976" y="2900274"/>
            <a:chExt cx="389803" cy="364673"/>
          </a:xfrm>
        </p:grpSpPr>
        <p:sp>
          <p:nvSpPr>
            <p:cNvPr id="14061" name="Google Shape;14061;p114"/>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114"/>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114"/>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114"/>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114"/>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114"/>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114"/>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114"/>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114"/>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114"/>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114"/>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114"/>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114"/>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114"/>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114"/>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114"/>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114"/>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8" name="Google Shape;14078;p114"/>
          <p:cNvGrpSpPr/>
          <p:nvPr/>
        </p:nvGrpSpPr>
        <p:grpSpPr>
          <a:xfrm>
            <a:off x="7513223" y="2733037"/>
            <a:ext cx="364935" cy="382529"/>
            <a:chOff x="7517835" y="2885437"/>
            <a:chExt cx="364935" cy="382529"/>
          </a:xfrm>
        </p:grpSpPr>
        <p:sp>
          <p:nvSpPr>
            <p:cNvPr id="14079" name="Google Shape;14079;p114"/>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114"/>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114"/>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114"/>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114"/>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114"/>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114"/>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114"/>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114"/>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114"/>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114"/>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114"/>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114"/>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114"/>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114"/>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114"/>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114"/>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114"/>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114"/>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114"/>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114"/>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114"/>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114"/>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114"/>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114"/>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114"/>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114"/>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114"/>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114"/>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114"/>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114"/>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114"/>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114"/>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114"/>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114"/>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114"/>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114"/>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6" name="Google Shape;14116;p114"/>
          <p:cNvGrpSpPr/>
          <p:nvPr/>
        </p:nvGrpSpPr>
        <p:grpSpPr>
          <a:xfrm>
            <a:off x="7082979" y="2734744"/>
            <a:ext cx="358160" cy="385602"/>
            <a:chOff x="7087591" y="2887144"/>
            <a:chExt cx="358160" cy="385602"/>
          </a:xfrm>
        </p:grpSpPr>
        <p:sp>
          <p:nvSpPr>
            <p:cNvPr id="14117" name="Google Shape;14117;p114"/>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114"/>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114"/>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114"/>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114"/>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114"/>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114"/>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114"/>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114"/>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114"/>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114"/>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114"/>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114"/>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114"/>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114"/>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114"/>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114"/>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114"/>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114"/>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114"/>
          <p:cNvGrpSpPr/>
          <p:nvPr/>
        </p:nvGrpSpPr>
        <p:grpSpPr>
          <a:xfrm>
            <a:off x="7946749" y="2733037"/>
            <a:ext cx="382529" cy="382529"/>
            <a:chOff x="7951362" y="2885437"/>
            <a:chExt cx="382529" cy="382529"/>
          </a:xfrm>
        </p:grpSpPr>
        <p:sp>
          <p:nvSpPr>
            <p:cNvPr id="14137" name="Google Shape;14137;p114"/>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114"/>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114"/>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114"/>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114"/>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114"/>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114"/>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114"/>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114"/>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114"/>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114"/>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114"/>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114"/>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114"/>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114"/>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114"/>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114"/>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114"/>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114"/>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114"/>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114"/>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114"/>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114"/>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114"/>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114"/>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114"/>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114"/>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114"/>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114"/>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114"/>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114"/>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114"/>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114"/>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114"/>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114"/>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114"/>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114"/>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114"/>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114"/>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114"/>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114"/>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114"/>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114"/>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114"/>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114"/>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114"/>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114"/>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114"/>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114"/>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6" name="Google Shape;14186;p114"/>
          <p:cNvGrpSpPr/>
          <p:nvPr/>
        </p:nvGrpSpPr>
        <p:grpSpPr>
          <a:xfrm>
            <a:off x="8049793" y="3662089"/>
            <a:ext cx="276964" cy="336601"/>
            <a:chOff x="8054406" y="3814489"/>
            <a:chExt cx="276964" cy="336601"/>
          </a:xfrm>
        </p:grpSpPr>
        <p:sp>
          <p:nvSpPr>
            <p:cNvPr id="14187" name="Google Shape;14187;p114"/>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114"/>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114"/>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114"/>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114"/>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114"/>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114"/>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114"/>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114"/>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114"/>
          <p:cNvGrpSpPr/>
          <p:nvPr/>
        </p:nvGrpSpPr>
        <p:grpSpPr>
          <a:xfrm>
            <a:off x="7932175" y="4142674"/>
            <a:ext cx="378249" cy="335524"/>
            <a:chOff x="7936787" y="4295074"/>
            <a:chExt cx="378249" cy="335524"/>
          </a:xfrm>
        </p:grpSpPr>
        <p:sp>
          <p:nvSpPr>
            <p:cNvPr id="14197" name="Google Shape;14197;p114"/>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114"/>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114"/>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114"/>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114"/>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114"/>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114"/>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114"/>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114"/>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114"/>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114"/>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114"/>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114"/>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114"/>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114"/>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114"/>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3" name="Google Shape;14213;p114"/>
          <p:cNvGrpSpPr/>
          <p:nvPr/>
        </p:nvGrpSpPr>
        <p:grpSpPr>
          <a:xfrm>
            <a:off x="4881445" y="1813490"/>
            <a:ext cx="388569" cy="388307"/>
            <a:chOff x="4886058" y="1965890"/>
            <a:chExt cx="388569" cy="388307"/>
          </a:xfrm>
        </p:grpSpPr>
        <p:sp>
          <p:nvSpPr>
            <p:cNvPr id="14214" name="Google Shape;14214;p114"/>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114"/>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114"/>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114"/>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114"/>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114"/>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114"/>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114"/>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114"/>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114"/>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114"/>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11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4226" name="Google Shape;14226;p11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30" name="Shape 14230"/>
        <p:cNvGrpSpPr/>
        <p:nvPr/>
      </p:nvGrpSpPr>
      <p:grpSpPr>
        <a:xfrm>
          <a:off x="0" y="0"/>
          <a:ext cx="0" cy="0"/>
          <a:chOff x="0" y="0"/>
          <a:chExt cx="0" cy="0"/>
        </a:xfrm>
      </p:grpSpPr>
      <p:grpSp>
        <p:nvGrpSpPr>
          <p:cNvPr id="14231" name="Google Shape;14231;p115"/>
          <p:cNvGrpSpPr/>
          <p:nvPr/>
        </p:nvGrpSpPr>
        <p:grpSpPr>
          <a:xfrm>
            <a:off x="1738624" y="3196252"/>
            <a:ext cx="292801" cy="359258"/>
            <a:chOff x="1765162" y="3346789"/>
            <a:chExt cx="292801" cy="359258"/>
          </a:xfrm>
        </p:grpSpPr>
        <p:sp>
          <p:nvSpPr>
            <p:cNvPr id="14232" name="Google Shape;14232;p115"/>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115"/>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115"/>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115"/>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115"/>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115"/>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115"/>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115"/>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115"/>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115"/>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115"/>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115"/>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115"/>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115"/>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115"/>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115"/>
          <p:cNvGrpSpPr/>
          <p:nvPr/>
        </p:nvGrpSpPr>
        <p:grpSpPr>
          <a:xfrm>
            <a:off x="3051095" y="2294466"/>
            <a:ext cx="358996" cy="296309"/>
            <a:chOff x="3077632" y="2445004"/>
            <a:chExt cx="358996" cy="296309"/>
          </a:xfrm>
        </p:grpSpPr>
        <p:sp>
          <p:nvSpPr>
            <p:cNvPr id="14248" name="Google Shape;14248;p115"/>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115"/>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115"/>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115"/>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115"/>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115"/>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115"/>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115"/>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115"/>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115"/>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115"/>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115"/>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115"/>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115"/>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115"/>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115"/>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115"/>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115"/>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115"/>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115"/>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115"/>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115"/>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115"/>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115"/>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115"/>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115"/>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115"/>
          <p:cNvGrpSpPr/>
          <p:nvPr/>
        </p:nvGrpSpPr>
        <p:grpSpPr>
          <a:xfrm>
            <a:off x="2608699" y="2281243"/>
            <a:ext cx="359232" cy="323018"/>
            <a:chOff x="2635237" y="2431780"/>
            <a:chExt cx="359232" cy="323018"/>
          </a:xfrm>
        </p:grpSpPr>
        <p:sp>
          <p:nvSpPr>
            <p:cNvPr id="14275" name="Google Shape;14275;p115"/>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115"/>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115"/>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115"/>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115"/>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115"/>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115"/>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115"/>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115"/>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115"/>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115"/>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115"/>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115"/>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115"/>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115"/>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0" name="Google Shape;14290;p115"/>
          <p:cNvGrpSpPr/>
          <p:nvPr/>
        </p:nvGrpSpPr>
        <p:grpSpPr>
          <a:xfrm>
            <a:off x="3985114" y="3617594"/>
            <a:ext cx="373189" cy="358944"/>
            <a:chOff x="4011651" y="3768132"/>
            <a:chExt cx="373189" cy="358944"/>
          </a:xfrm>
        </p:grpSpPr>
        <p:sp>
          <p:nvSpPr>
            <p:cNvPr id="14291" name="Google Shape;14291;p115"/>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115"/>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115"/>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115"/>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115"/>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115"/>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115"/>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115"/>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115"/>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115"/>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115"/>
          <p:cNvGrpSpPr/>
          <p:nvPr/>
        </p:nvGrpSpPr>
        <p:grpSpPr>
          <a:xfrm>
            <a:off x="2163031" y="1811065"/>
            <a:ext cx="364993" cy="359049"/>
            <a:chOff x="2189568" y="1961603"/>
            <a:chExt cx="364993" cy="359049"/>
          </a:xfrm>
        </p:grpSpPr>
        <p:sp>
          <p:nvSpPr>
            <p:cNvPr id="14302" name="Google Shape;14302;p115"/>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115"/>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115"/>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115"/>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115"/>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115"/>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115"/>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115"/>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115"/>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115"/>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115"/>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115"/>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115"/>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115"/>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115"/>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115"/>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115"/>
          <p:cNvGrpSpPr/>
          <p:nvPr/>
        </p:nvGrpSpPr>
        <p:grpSpPr>
          <a:xfrm>
            <a:off x="2166539" y="2269434"/>
            <a:ext cx="378426" cy="346323"/>
            <a:chOff x="2193077" y="2419971"/>
            <a:chExt cx="378426" cy="346323"/>
          </a:xfrm>
        </p:grpSpPr>
        <p:sp>
          <p:nvSpPr>
            <p:cNvPr id="14319" name="Google Shape;14319;p115"/>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115"/>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115"/>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115"/>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115"/>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115"/>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115"/>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115"/>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115"/>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115"/>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115"/>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115"/>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115"/>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115"/>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115"/>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115"/>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115"/>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115"/>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115"/>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115"/>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115"/>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115"/>
          <p:cNvGrpSpPr/>
          <p:nvPr/>
        </p:nvGrpSpPr>
        <p:grpSpPr>
          <a:xfrm>
            <a:off x="835084" y="2731232"/>
            <a:ext cx="276802" cy="367140"/>
            <a:chOff x="861622" y="2881770"/>
            <a:chExt cx="276802" cy="367140"/>
          </a:xfrm>
        </p:grpSpPr>
        <p:sp>
          <p:nvSpPr>
            <p:cNvPr id="14341" name="Google Shape;14341;p115"/>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115"/>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115"/>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115"/>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115"/>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115"/>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115"/>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115"/>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115"/>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115"/>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115"/>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115"/>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115"/>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115"/>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115"/>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115"/>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115"/>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115"/>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115"/>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115"/>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115"/>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115"/>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115"/>
          <p:cNvGrpSpPr/>
          <p:nvPr/>
        </p:nvGrpSpPr>
        <p:grpSpPr>
          <a:xfrm>
            <a:off x="3941647" y="2731154"/>
            <a:ext cx="369444" cy="367140"/>
            <a:chOff x="3968184" y="2881691"/>
            <a:chExt cx="369444" cy="367140"/>
          </a:xfrm>
        </p:grpSpPr>
        <p:sp>
          <p:nvSpPr>
            <p:cNvPr id="14364" name="Google Shape;14364;p115"/>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115"/>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115"/>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115"/>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115"/>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115"/>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115"/>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115"/>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115"/>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115"/>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115"/>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115"/>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115"/>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115"/>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115"/>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115"/>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115"/>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115"/>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115"/>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115"/>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115"/>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115"/>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115"/>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115"/>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115"/>
          <p:cNvGrpSpPr/>
          <p:nvPr/>
        </p:nvGrpSpPr>
        <p:grpSpPr>
          <a:xfrm>
            <a:off x="3487258" y="2731546"/>
            <a:ext cx="371487" cy="366826"/>
            <a:chOff x="3513796" y="2882084"/>
            <a:chExt cx="371487" cy="366826"/>
          </a:xfrm>
        </p:grpSpPr>
        <p:sp>
          <p:nvSpPr>
            <p:cNvPr id="14389" name="Google Shape;14389;p115"/>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115"/>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115"/>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115"/>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115"/>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115"/>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115"/>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115"/>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115"/>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115"/>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115"/>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115"/>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115"/>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115"/>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115"/>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115"/>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115"/>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115"/>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115"/>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115"/>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115"/>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115"/>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115"/>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115"/>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115"/>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115"/>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115"/>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115"/>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115"/>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115"/>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115"/>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115"/>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115"/>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115"/>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115"/>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115"/>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115"/>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115"/>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115"/>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115"/>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115"/>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115"/>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115"/>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115"/>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115"/>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115"/>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115"/>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115"/>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115"/>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115"/>
          <p:cNvGrpSpPr/>
          <p:nvPr/>
        </p:nvGrpSpPr>
        <p:grpSpPr>
          <a:xfrm>
            <a:off x="847077" y="1349738"/>
            <a:ext cx="335011" cy="359232"/>
            <a:chOff x="873615" y="1500275"/>
            <a:chExt cx="335011" cy="359232"/>
          </a:xfrm>
        </p:grpSpPr>
        <p:sp>
          <p:nvSpPr>
            <p:cNvPr id="14439" name="Google Shape;14439;p115"/>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115"/>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115"/>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115"/>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115"/>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115"/>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115"/>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115"/>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115"/>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115"/>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115"/>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115"/>
          <p:cNvGrpSpPr/>
          <p:nvPr/>
        </p:nvGrpSpPr>
        <p:grpSpPr>
          <a:xfrm>
            <a:off x="2175521" y="3196199"/>
            <a:ext cx="337158" cy="359311"/>
            <a:chOff x="2202058" y="3346737"/>
            <a:chExt cx="337158" cy="359311"/>
          </a:xfrm>
        </p:grpSpPr>
        <p:sp>
          <p:nvSpPr>
            <p:cNvPr id="14451" name="Google Shape;14451;p115"/>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115"/>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115"/>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115"/>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115"/>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115"/>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115"/>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115"/>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115"/>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115"/>
          <p:cNvGrpSpPr/>
          <p:nvPr/>
        </p:nvGrpSpPr>
        <p:grpSpPr>
          <a:xfrm>
            <a:off x="2196521" y="3667634"/>
            <a:ext cx="359232" cy="306050"/>
            <a:chOff x="2223059" y="3818172"/>
            <a:chExt cx="359232" cy="306050"/>
          </a:xfrm>
        </p:grpSpPr>
        <p:sp>
          <p:nvSpPr>
            <p:cNvPr id="14461" name="Google Shape;14461;p115"/>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115"/>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115"/>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115"/>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115"/>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115"/>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115"/>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115"/>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115"/>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115"/>
          <p:cNvGrpSpPr/>
          <p:nvPr/>
        </p:nvGrpSpPr>
        <p:grpSpPr>
          <a:xfrm>
            <a:off x="1699451" y="1841283"/>
            <a:ext cx="378426" cy="298509"/>
            <a:chOff x="1725989" y="1991820"/>
            <a:chExt cx="378426" cy="298509"/>
          </a:xfrm>
        </p:grpSpPr>
        <p:sp>
          <p:nvSpPr>
            <p:cNvPr id="14471" name="Google Shape;14471;p115"/>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115"/>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115"/>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115"/>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115"/>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115"/>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115"/>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115"/>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115"/>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115"/>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115"/>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115"/>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115"/>
          <p:cNvGrpSpPr/>
          <p:nvPr/>
        </p:nvGrpSpPr>
        <p:grpSpPr>
          <a:xfrm>
            <a:off x="1741871" y="3641213"/>
            <a:ext cx="367978" cy="359075"/>
            <a:chOff x="1768409" y="3791751"/>
            <a:chExt cx="367978" cy="359075"/>
          </a:xfrm>
        </p:grpSpPr>
        <p:sp>
          <p:nvSpPr>
            <p:cNvPr id="14484" name="Google Shape;14484;p115"/>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115"/>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115"/>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115"/>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115"/>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115"/>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115"/>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115"/>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115"/>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115"/>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115"/>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115"/>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115"/>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7" name="Google Shape;14497;p115"/>
          <p:cNvGrpSpPr/>
          <p:nvPr/>
        </p:nvGrpSpPr>
        <p:grpSpPr>
          <a:xfrm>
            <a:off x="2642426" y="3640768"/>
            <a:ext cx="358735" cy="359311"/>
            <a:chOff x="2668963" y="3791306"/>
            <a:chExt cx="358735" cy="359311"/>
          </a:xfrm>
        </p:grpSpPr>
        <p:sp>
          <p:nvSpPr>
            <p:cNvPr id="14498" name="Google Shape;14498;p115"/>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115"/>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115"/>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115"/>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115"/>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115"/>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115"/>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115"/>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115"/>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115"/>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115"/>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115"/>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115"/>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115"/>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115"/>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115"/>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115"/>
          <p:cNvGrpSpPr/>
          <p:nvPr/>
        </p:nvGrpSpPr>
        <p:grpSpPr>
          <a:xfrm>
            <a:off x="823144" y="1844660"/>
            <a:ext cx="363893" cy="291727"/>
            <a:chOff x="849682" y="1995198"/>
            <a:chExt cx="363893" cy="291727"/>
          </a:xfrm>
        </p:grpSpPr>
        <p:sp>
          <p:nvSpPr>
            <p:cNvPr id="14515" name="Google Shape;14515;p115"/>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115"/>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115"/>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115"/>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115"/>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115"/>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115"/>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115"/>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115"/>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115"/>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115"/>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115"/>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115"/>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115"/>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115"/>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115"/>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115"/>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115"/>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3" name="Google Shape;14533;p115"/>
          <p:cNvGrpSpPr/>
          <p:nvPr/>
        </p:nvGrpSpPr>
        <p:grpSpPr>
          <a:xfrm>
            <a:off x="3038893" y="1839528"/>
            <a:ext cx="378190" cy="302044"/>
            <a:chOff x="3065430" y="1990066"/>
            <a:chExt cx="378190" cy="302044"/>
          </a:xfrm>
        </p:grpSpPr>
        <p:sp>
          <p:nvSpPr>
            <p:cNvPr id="14534" name="Google Shape;14534;p115"/>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115"/>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115"/>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115"/>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115"/>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115"/>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115"/>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115"/>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115"/>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115"/>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115"/>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115"/>
          <p:cNvGrpSpPr/>
          <p:nvPr/>
        </p:nvGrpSpPr>
        <p:grpSpPr>
          <a:xfrm>
            <a:off x="3541697" y="3640873"/>
            <a:ext cx="347501" cy="359284"/>
            <a:chOff x="3568234" y="3791410"/>
            <a:chExt cx="347501" cy="359284"/>
          </a:xfrm>
        </p:grpSpPr>
        <p:sp>
          <p:nvSpPr>
            <p:cNvPr id="14546" name="Google Shape;14546;p115"/>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115"/>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115"/>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115"/>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115"/>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115"/>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115"/>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115"/>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115"/>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115"/>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115"/>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7" name="Google Shape;14557;p115"/>
          <p:cNvGrpSpPr/>
          <p:nvPr/>
        </p:nvGrpSpPr>
        <p:grpSpPr>
          <a:xfrm>
            <a:off x="1733387" y="1350550"/>
            <a:ext cx="347004" cy="358420"/>
            <a:chOff x="1759925" y="1501087"/>
            <a:chExt cx="347004" cy="358420"/>
          </a:xfrm>
        </p:grpSpPr>
        <p:sp>
          <p:nvSpPr>
            <p:cNvPr id="14558" name="Google Shape;14558;p115"/>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115"/>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115"/>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115"/>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115"/>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115"/>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115"/>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115"/>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115"/>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115"/>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115"/>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115"/>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115"/>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115"/>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115"/>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115"/>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115"/>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115"/>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115"/>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115"/>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115"/>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115"/>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115"/>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115"/>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115"/>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115"/>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115"/>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5" name="Google Shape;14585;p115"/>
          <p:cNvGrpSpPr/>
          <p:nvPr/>
        </p:nvGrpSpPr>
        <p:grpSpPr>
          <a:xfrm>
            <a:off x="3492757" y="2263123"/>
            <a:ext cx="360227" cy="359311"/>
            <a:chOff x="3519295" y="2413660"/>
            <a:chExt cx="360227" cy="359311"/>
          </a:xfrm>
        </p:grpSpPr>
        <p:sp>
          <p:nvSpPr>
            <p:cNvPr id="14586" name="Google Shape;14586;p115"/>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115"/>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115"/>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115"/>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115"/>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115"/>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115"/>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115"/>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115"/>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115"/>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115"/>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115"/>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115"/>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115"/>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115"/>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115"/>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115"/>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115"/>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115"/>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115"/>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115"/>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115"/>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115"/>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115"/>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115"/>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115"/>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115"/>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115"/>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115"/>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115"/>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115"/>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115"/>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115"/>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115"/>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115"/>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115"/>
          <p:cNvGrpSpPr/>
          <p:nvPr/>
        </p:nvGrpSpPr>
        <p:grpSpPr>
          <a:xfrm>
            <a:off x="1303717" y="3695181"/>
            <a:ext cx="358996" cy="250774"/>
            <a:chOff x="1330255" y="3845718"/>
            <a:chExt cx="358996" cy="250774"/>
          </a:xfrm>
        </p:grpSpPr>
        <p:sp>
          <p:nvSpPr>
            <p:cNvPr id="14622" name="Google Shape;14622;p115"/>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115"/>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115"/>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115"/>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115"/>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115"/>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115"/>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115"/>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115"/>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115"/>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115"/>
          <p:cNvGrpSpPr/>
          <p:nvPr/>
        </p:nvGrpSpPr>
        <p:grpSpPr>
          <a:xfrm>
            <a:off x="3088566" y="3640847"/>
            <a:ext cx="373424" cy="359311"/>
            <a:chOff x="3115103" y="3791384"/>
            <a:chExt cx="373424" cy="359311"/>
          </a:xfrm>
        </p:grpSpPr>
        <p:sp>
          <p:nvSpPr>
            <p:cNvPr id="14633" name="Google Shape;14633;p115"/>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115"/>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115"/>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115"/>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115"/>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115"/>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115"/>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115"/>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115"/>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115"/>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115"/>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115"/>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115"/>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115"/>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115"/>
          <p:cNvGrpSpPr/>
          <p:nvPr/>
        </p:nvGrpSpPr>
        <p:grpSpPr>
          <a:xfrm>
            <a:off x="857316" y="3642104"/>
            <a:ext cx="378190" cy="357059"/>
            <a:chOff x="883853" y="3792641"/>
            <a:chExt cx="378190" cy="357059"/>
          </a:xfrm>
        </p:grpSpPr>
        <p:sp>
          <p:nvSpPr>
            <p:cNvPr id="14648" name="Google Shape;14648;p115"/>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115"/>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115"/>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115"/>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115"/>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115"/>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115"/>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115"/>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115"/>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115"/>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115"/>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115"/>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115"/>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115"/>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115"/>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115"/>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115"/>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115"/>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115"/>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115"/>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115"/>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115"/>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115"/>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115"/>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115"/>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115"/>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115"/>
          <p:cNvGrpSpPr/>
          <p:nvPr/>
        </p:nvGrpSpPr>
        <p:grpSpPr>
          <a:xfrm>
            <a:off x="3907659" y="2334268"/>
            <a:ext cx="401207" cy="214036"/>
            <a:chOff x="3934196" y="2484805"/>
            <a:chExt cx="401207" cy="214036"/>
          </a:xfrm>
        </p:grpSpPr>
        <p:sp>
          <p:nvSpPr>
            <p:cNvPr id="14675" name="Google Shape;14675;p115"/>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115"/>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115"/>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115"/>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115"/>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0" name="Google Shape;14680;p115"/>
          <p:cNvGrpSpPr/>
          <p:nvPr/>
        </p:nvGrpSpPr>
        <p:grpSpPr>
          <a:xfrm>
            <a:off x="3973357" y="1349659"/>
            <a:ext cx="342474" cy="359232"/>
            <a:chOff x="3999894" y="1500197"/>
            <a:chExt cx="342474" cy="359232"/>
          </a:xfrm>
        </p:grpSpPr>
        <p:sp>
          <p:nvSpPr>
            <p:cNvPr id="14681" name="Google Shape;14681;p115"/>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115"/>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115"/>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115"/>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115"/>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115"/>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115"/>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115"/>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115"/>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115"/>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1" name="Google Shape;14691;p115"/>
          <p:cNvGrpSpPr/>
          <p:nvPr/>
        </p:nvGrpSpPr>
        <p:grpSpPr>
          <a:xfrm>
            <a:off x="2207257" y="2731625"/>
            <a:ext cx="232601" cy="366747"/>
            <a:chOff x="2233795" y="2882162"/>
            <a:chExt cx="232601" cy="366747"/>
          </a:xfrm>
        </p:grpSpPr>
        <p:sp>
          <p:nvSpPr>
            <p:cNvPr id="14692" name="Google Shape;14692;p115"/>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115"/>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115"/>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115"/>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115"/>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115"/>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115"/>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115"/>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115"/>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115"/>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115"/>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115"/>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115"/>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115"/>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115"/>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115"/>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115"/>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115"/>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0" name="Google Shape;14710;p115"/>
          <p:cNvGrpSpPr/>
          <p:nvPr/>
        </p:nvGrpSpPr>
        <p:grpSpPr>
          <a:xfrm>
            <a:off x="3497235" y="3253885"/>
            <a:ext cx="362008" cy="244175"/>
            <a:chOff x="3523772" y="3404422"/>
            <a:chExt cx="362008" cy="244175"/>
          </a:xfrm>
        </p:grpSpPr>
        <p:sp>
          <p:nvSpPr>
            <p:cNvPr id="14711" name="Google Shape;14711;p115"/>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115"/>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115"/>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115"/>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115"/>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115"/>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115"/>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115"/>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115"/>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115"/>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115"/>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115"/>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115"/>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115"/>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115"/>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6" name="Google Shape;14726;p115"/>
          <p:cNvGrpSpPr/>
          <p:nvPr/>
        </p:nvGrpSpPr>
        <p:grpSpPr>
          <a:xfrm>
            <a:off x="3504488" y="1826776"/>
            <a:ext cx="359232" cy="327836"/>
            <a:chOff x="3531026" y="1977314"/>
            <a:chExt cx="359232" cy="327836"/>
          </a:xfrm>
        </p:grpSpPr>
        <p:sp>
          <p:nvSpPr>
            <p:cNvPr id="14727" name="Google Shape;14727;p115"/>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115"/>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115"/>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115"/>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115"/>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115"/>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115"/>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115"/>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115"/>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115"/>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115"/>
          <p:cNvGrpSpPr/>
          <p:nvPr/>
        </p:nvGrpSpPr>
        <p:grpSpPr>
          <a:xfrm>
            <a:off x="3096814" y="1349738"/>
            <a:ext cx="296781" cy="359232"/>
            <a:chOff x="3123351" y="1500275"/>
            <a:chExt cx="296781" cy="359232"/>
          </a:xfrm>
        </p:grpSpPr>
        <p:sp>
          <p:nvSpPr>
            <p:cNvPr id="14738" name="Google Shape;14738;p115"/>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115"/>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115"/>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115"/>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115"/>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115"/>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115"/>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115"/>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115"/>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115"/>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115"/>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9" name="Google Shape;14749;p115"/>
          <p:cNvGrpSpPr/>
          <p:nvPr/>
        </p:nvGrpSpPr>
        <p:grpSpPr>
          <a:xfrm>
            <a:off x="2632920" y="1349738"/>
            <a:ext cx="332261" cy="359232"/>
            <a:chOff x="2659458" y="1500275"/>
            <a:chExt cx="332261" cy="359232"/>
          </a:xfrm>
        </p:grpSpPr>
        <p:sp>
          <p:nvSpPr>
            <p:cNvPr id="14750" name="Google Shape;14750;p115"/>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115"/>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115"/>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115"/>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115"/>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115"/>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115"/>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115"/>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115"/>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115"/>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115"/>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115"/>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115"/>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115"/>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115"/>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115"/>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115"/>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115"/>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115"/>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115"/>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0" name="Google Shape;14770;p115"/>
          <p:cNvGrpSpPr/>
          <p:nvPr/>
        </p:nvGrpSpPr>
        <p:grpSpPr>
          <a:xfrm>
            <a:off x="1723646" y="2262992"/>
            <a:ext cx="359730" cy="359441"/>
            <a:chOff x="1750184" y="2413530"/>
            <a:chExt cx="359730" cy="359441"/>
          </a:xfrm>
        </p:grpSpPr>
        <p:sp>
          <p:nvSpPr>
            <p:cNvPr id="14771" name="Google Shape;14771;p115"/>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115"/>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115"/>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115"/>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115"/>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115"/>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115"/>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115"/>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115"/>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115"/>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115"/>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2" name="Google Shape;14782;p115"/>
          <p:cNvGrpSpPr/>
          <p:nvPr/>
        </p:nvGrpSpPr>
        <p:grpSpPr>
          <a:xfrm>
            <a:off x="2203513" y="1349685"/>
            <a:ext cx="316524" cy="359284"/>
            <a:chOff x="2230050" y="1500223"/>
            <a:chExt cx="316524" cy="359284"/>
          </a:xfrm>
        </p:grpSpPr>
        <p:sp>
          <p:nvSpPr>
            <p:cNvPr id="14783" name="Google Shape;14783;p115"/>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115"/>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115"/>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115"/>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115"/>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115"/>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115"/>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115"/>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115"/>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115"/>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115"/>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115"/>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115"/>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115"/>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115"/>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115"/>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115"/>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115"/>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115"/>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115"/>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115"/>
          <p:cNvGrpSpPr/>
          <p:nvPr/>
        </p:nvGrpSpPr>
        <p:grpSpPr>
          <a:xfrm>
            <a:off x="2663504" y="4112229"/>
            <a:ext cx="359389" cy="359232"/>
            <a:chOff x="2690042" y="4262767"/>
            <a:chExt cx="359389" cy="359232"/>
          </a:xfrm>
        </p:grpSpPr>
        <p:sp>
          <p:nvSpPr>
            <p:cNvPr id="14804" name="Google Shape;14804;p115"/>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115"/>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115"/>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115"/>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115"/>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115"/>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115"/>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115"/>
          <p:cNvGrpSpPr/>
          <p:nvPr/>
        </p:nvGrpSpPr>
        <p:grpSpPr>
          <a:xfrm>
            <a:off x="2662902" y="2731625"/>
            <a:ext cx="222337" cy="366721"/>
            <a:chOff x="2689440" y="2882162"/>
            <a:chExt cx="222337" cy="366721"/>
          </a:xfrm>
        </p:grpSpPr>
        <p:sp>
          <p:nvSpPr>
            <p:cNvPr id="14812" name="Google Shape;14812;p115"/>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115"/>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115"/>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115"/>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115"/>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115"/>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115"/>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115"/>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115"/>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1" name="Google Shape;14821;p115"/>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2" name="Google Shape;14822;p115"/>
          <p:cNvGrpSpPr/>
          <p:nvPr/>
        </p:nvGrpSpPr>
        <p:grpSpPr>
          <a:xfrm>
            <a:off x="2611449" y="1829604"/>
            <a:ext cx="359232" cy="322023"/>
            <a:chOff x="2637986" y="1980142"/>
            <a:chExt cx="359232" cy="322023"/>
          </a:xfrm>
        </p:grpSpPr>
        <p:sp>
          <p:nvSpPr>
            <p:cNvPr id="14823" name="Google Shape;14823;p115"/>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115"/>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115"/>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115"/>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115"/>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115"/>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115"/>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115"/>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115"/>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115"/>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115"/>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115"/>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115"/>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6" name="Google Shape;14836;p115"/>
          <p:cNvGrpSpPr/>
          <p:nvPr/>
        </p:nvGrpSpPr>
        <p:grpSpPr>
          <a:xfrm>
            <a:off x="1279994" y="3196435"/>
            <a:ext cx="323018" cy="359075"/>
            <a:chOff x="1306531" y="3346972"/>
            <a:chExt cx="323018" cy="359075"/>
          </a:xfrm>
        </p:grpSpPr>
        <p:sp>
          <p:nvSpPr>
            <p:cNvPr id="14837" name="Google Shape;14837;p115"/>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115"/>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115"/>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115"/>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115"/>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115"/>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115"/>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115"/>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115"/>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115"/>
          <p:cNvGrpSpPr/>
          <p:nvPr/>
        </p:nvGrpSpPr>
        <p:grpSpPr>
          <a:xfrm>
            <a:off x="1281486" y="2263437"/>
            <a:ext cx="360253" cy="357111"/>
            <a:chOff x="1308024" y="2413975"/>
            <a:chExt cx="360253" cy="357111"/>
          </a:xfrm>
        </p:grpSpPr>
        <p:sp>
          <p:nvSpPr>
            <p:cNvPr id="14847" name="Google Shape;14847;p115"/>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115"/>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115"/>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115"/>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115"/>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115"/>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115"/>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115"/>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115"/>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115"/>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115"/>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115"/>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115"/>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115"/>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115"/>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115"/>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115"/>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115"/>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115"/>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115"/>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115"/>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115"/>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115"/>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115"/>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115"/>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115"/>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115"/>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115"/>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115"/>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115"/>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7" name="Google Shape;14877;p115"/>
          <p:cNvGrpSpPr/>
          <p:nvPr/>
        </p:nvGrpSpPr>
        <p:grpSpPr>
          <a:xfrm>
            <a:off x="1271981" y="1819785"/>
            <a:ext cx="378452" cy="341321"/>
            <a:chOff x="1298519" y="1970322"/>
            <a:chExt cx="378452" cy="341321"/>
          </a:xfrm>
        </p:grpSpPr>
        <p:sp>
          <p:nvSpPr>
            <p:cNvPr id="14878" name="Google Shape;14878;p115"/>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115"/>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115"/>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115"/>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115"/>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115"/>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115"/>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115"/>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115"/>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115"/>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115"/>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115"/>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115"/>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115"/>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115"/>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115"/>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115"/>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115"/>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115"/>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115"/>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115"/>
          <p:cNvGrpSpPr/>
          <p:nvPr/>
        </p:nvGrpSpPr>
        <p:grpSpPr>
          <a:xfrm>
            <a:off x="3088278" y="3196330"/>
            <a:ext cx="283217" cy="359180"/>
            <a:chOff x="3114815" y="3346868"/>
            <a:chExt cx="283217" cy="359180"/>
          </a:xfrm>
        </p:grpSpPr>
        <p:sp>
          <p:nvSpPr>
            <p:cNvPr id="14899" name="Google Shape;14899;p115"/>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115"/>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115"/>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115"/>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115"/>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115"/>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115"/>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115"/>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115"/>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115"/>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115"/>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115"/>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115"/>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115"/>
          <p:cNvGrpSpPr/>
          <p:nvPr/>
        </p:nvGrpSpPr>
        <p:grpSpPr>
          <a:xfrm>
            <a:off x="3946648" y="3202693"/>
            <a:ext cx="378661" cy="346558"/>
            <a:chOff x="3973186" y="3353231"/>
            <a:chExt cx="378661" cy="346558"/>
          </a:xfrm>
        </p:grpSpPr>
        <p:sp>
          <p:nvSpPr>
            <p:cNvPr id="14913" name="Google Shape;14913;p115"/>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115"/>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115"/>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115"/>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115"/>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115"/>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115"/>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115"/>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115"/>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115"/>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115"/>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115"/>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115"/>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115"/>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115"/>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115"/>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115"/>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115"/>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115"/>
          <p:cNvGrpSpPr/>
          <p:nvPr/>
        </p:nvGrpSpPr>
        <p:grpSpPr>
          <a:xfrm>
            <a:off x="2126319" y="4112465"/>
            <a:ext cx="373241" cy="359127"/>
            <a:chOff x="2152857" y="4263002"/>
            <a:chExt cx="373241" cy="359127"/>
          </a:xfrm>
        </p:grpSpPr>
        <p:sp>
          <p:nvSpPr>
            <p:cNvPr id="14932" name="Google Shape;14932;p115"/>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115"/>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115"/>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115"/>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115"/>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115"/>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115"/>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115"/>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0" name="Google Shape;14940;p115"/>
          <p:cNvGrpSpPr/>
          <p:nvPr/>
        </p:nvGrpSpPr>
        <p:grpSpPr>
          <a:xfrm>
            <a:off x="833094" y="3196435"/>
            <a:ext cx="303537" cy="359127"/>
            <a:chOff x="859632" y="3346972"/>
            <a:chExt cx="303537" cy="359127"/>
          </a:xfrm>
        </p:grpSpPr>
        <p:sp>
          <p:nvSpPr>
            <p:cNvPr id="14941" name="Google Shape;14941;p115"/>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115"/>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115"/>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115"/>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115"/>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115"/>
          <p:cNvGrpSpPr/>
          <p:nvPr/>
        </p:nvGrpSpPr>
        <p:grpSpPr>
          <a:xfrm>
            <a:off x="1741373" y="2731704"/>
            <a:ext cx="265306" cy="366799"/>
            <a:chOff x="1767911" y="2882241"/>
            <a:chExt cx="265306" cy="366799"/>
          </a:xfrm>
        </p:grpSpPr>
        <p:sp>
          <p:nvSpPr>
            <p:cNvPr id="14947" name="Google Shape;14947;p115"/>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115"/>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115"/>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115"/>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115"/>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115"/>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115"/>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115"/>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115"/>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115"/>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115"/>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115"/>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115"/>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115"/>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115"/>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2" name="Google Shape;14962;p115"/>
          <p:cNvGrpSpPr/>
          <p:nvPr/>
        </p:nvGrpSpPr>
        <p:grpSpPr>
          <a:xfrm>
            <a:off x="1305472" y="1349397"/>
            <a:ext cx="331895" cy="359311"/>
            <a:chOff x="1332009" y="1499935"/>
            <a:chExt cx="331895" cy="359311"/>
          </a:xfrm>
        </p:grpSpPr>
        <p:sp>
          <p:nvSpPr>
            <p:cNvPr id="14963" name="Google Shape;14963;p115"/>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115"/>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115"/>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115"/>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115"/>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115"/>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115"/>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115"/>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115"/>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115"/>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115"/>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115"/>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115"/>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115"/>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115"/>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115"/>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115"/>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115"/>
          <p:cNvGrpSpPr/>
          <p:nvPr/>
        </p:nvGrpSpPr>
        <p:grpSpPr>
          <a:xfrm>
            <a:off x="2636927" y="3196278"/>
            <a:ext cx="289528" cy="359232"/>
            <a:chOff x="2663464" y="3346815"/>
            <a:chExt cx="289528" cy="359232"/>
          </a:xfrm>
        </p:grpSpPr>
        <p:sp>
          <p:nvSpPr>
            <p:cNvPr id="14981" name="Google Shape;14981;p115"/>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115"/>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115"/>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115"/>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115"/>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115"/>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115"/>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115"/>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115"/>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115"/>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115"/>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2" name="Google Shape;14992;p115"/>
          <p:cNvGrpSpPr/>
          <p:nvPr/>
        </p:nvGrpSpPr>
        <p:grpSpPr>
          <a:xfrm>
            <a:off x="1289237" y="2731389"/>
            <a:ext cx="269051" cy="366983"/>
            <a:chOff x="1315775" y="2881927"/>
            <a:chExt cx="269051" cy="366983"/>
          </a:xfrm>
        </p:grpSpPr>
        <p:sp>
          <p:nvSpPr>
            <p:cNvPr id="14993" name="Google Shape;14993;p115"/>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115"/>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115"/>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115"/>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115"/>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115"/>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115"/>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115"/>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115"/>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115"/>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115"/>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115"/>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115"/>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115"/>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115"/>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115"/>
          <p:cNvGrpSpPr/>
          <p:nvPr/>
        </p:nvGrpSpPr>
        <p:grpSpPr>
          <a:xfrm>
            <a:off x="3950890" y="1829604"/>
            <a:ext cx="359232" cy="322023"/>
            <a:chOff x="3977427" y="1980142"/>
            <a:chExt cx="359232" cy="322023"/>
          </a:xfrm>
        </p:grpSpPr>
        <p:sp>
          <p:nvSpPr>
            <p:cNvPr id="15009" name="Google Shape;15009;p115"/>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115"/>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115"/>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115"/>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115"/>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115"/>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115"/>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115"/>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115"/>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115"/>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9" name="Google Shape;15019;p115"/>
          <p:cNvGrpSpPr/>
          <p:nvPr/>
        </p:nvGrpSpPr>
        <p:grpSpPr>
          <a:xfrm>
            <a:off x="839091" y="2263071"/>
            <a:ext cx="361720" cy="359180"/>
            <a:chOff x="865628" y="2413608"/>
            <a:chExt cx="361720" cy="359180"/>
          </a:xfrm>
        </p:grpSpPr>
        <p:sp>
          <p:nvSpPr>
            <p:cNvPr id="15020" name="Google Shape;15020;p115"/>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115"/>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115"/>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115"/>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115"/>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115"/>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115"/>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115"/>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115"/>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115"/>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115"/>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115"/>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115"/>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3" name="Google Shape;15033;p115"/>
          <p:cNvGrpSpPr/>
          <p:nvPr/>
        </p:nvGrpSpPr>
        <p:grpSpPr>
          <a:xfrm>
            <a:off x="3090556" y="2731389"/>
            <a:ext cx="268815" cy="366983"/>
            <a:chOff x="3117093" y="2881927"/>
            <a:chExt cx="268815" cy="366983"/>
          </a:xfrm>
        </p:grpSpPr>
        <p:sp>
          <p:nvSpPr>
            <p:cNvPr id="15034" name="Google Shape;15034;p115"/>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115"/>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115"/>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115"/>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115"/>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115"/>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115"/>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115"/>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115"/>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115"/>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115"/>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115"/>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115"/>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115"/>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115"/>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115"/>
          <p:cNvGrpSpPr/>
          <p:nvPr/>
        </p:nvGrpSpPr>
        <p:grpSpPr>
          <a:xfrm>
            <a:off x="3507971" y="1357462"/>
            <a:ext cx="368502" cy="343521"/>
            <a:chOff x="3534508" y="1508000"/>
            <a:chExt cx="368502" cy="343521"/>
          </a:xfrm>
        </p:grpSpPr>
        <p:sp>
          <p:nvSpPr>
            <p:cNvPr id="15050" name="Google Shape;15050;p115"/>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115"/>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115"/>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115"/>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115"/>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115"/>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115"/>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115"/>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115"/>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115"/>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115"/>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115"/>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115"/>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115"/>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115"/>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115"/>
          <p:cNvGrpSpPr/>
          <p:nvPr/>
        </p:nvGrpSpPr>
        <p:grpSpPr>
          <a:xfrm>
            <a:off x="7131161" y="1349424"/>
            <a:ext cx="279054" cy="354754"/>
            <a:chOff x="7147436" y="1502999"/>
            <a:chExt cx="279054" cy="354754"/>
          </a:xfrm>
        </p:grpSpPr>
        <p:sp>
          <p:nvSpPr>
            <p:cNvPr id="15066" name="Google Shape;15066;p115"/>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115"/>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115"/>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115"/>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115"/>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115"/>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115"/>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115"/>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115"/>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115"/>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115"/>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115"/>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115"/>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115"/>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115"/>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115"/>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2" name="Google Shape;15082;p115"/>
          <p:cNvGrpSpPr/>
          <p:nvPr/>
        </p:nvGrpSpPr>
        <p:grpSpPr>
          <a:xfrm>
            <a:off x="7586806" y="1819497"/>
            <a:ext cx="276802" cy="354807"/>
            <a:chOff x="7603081" y="1973072"/>
            <a:chExt cx="276802" cy="354807"/>
          </a:xfrm>
        </p:grpSpPr>
        <p:sp>
          <p:nvSpPr>
            <p:cNvPr id="15083" name="Google Shape;15083;p115"/>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115"/>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115"/>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115"/>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115"/>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115"/>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115"/>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115"/>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115"/>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115"/>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115"/>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115"/>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115"/>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115"/>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7" name="Google Shape;15097;p115"/>
          <p:cNvGrpSpPr/>
          <p:nvPr/>
        </p:nvGrpSpPr>
        <p:grpSpPr>
          <a:xfrm>
            <a:off x="6680517" y="1349424"/>
            <a:ext cx="276802" cy="354754"/>
            <a:chOff x="6696792" y="1502999"/>
            <a:chExt cx="276802" cy="354754"/>
          </a:xfrm>
        </p:grpSpPr>
        <p:sp>
          <p:nvSpPr>
            <p:cNvPr id="15098" name="Google Shape;15098;p115"/>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115"/>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115"/>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115"/>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115"/>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115"/>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115"/>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115"/>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115"/>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115"/>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115"/>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115"/>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115"/>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115"/>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115"/>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3" name="Google Shape;15113;p115"/>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4" name="Google Shape;15114;p115"/>
          <p:cNvGrpSpPr/>
          <p:nvPr/>
        </p:nvGrpSpPr>
        <p:grpSpPr>
          <a:xfrm>
            <a:off x="6207118" y="1349424"/>
            <a:ext cx="320295" cy="354754"/>
            <a:chOff x="6223393" y="1502999"/>
            <a:chExt cx="320295" cy="354754"/>
          </a:xfrm>
        </p:grpSpPr>
        <p:sp>
          <p:nvSpPr>
            <p:cNvPr id="15115" name="Google Shape;15115;p115"/>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115"/>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115"/>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115"/>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115"/>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115"/>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115"/>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115"/>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115"/>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115"/>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115"/>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115"/>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115"/>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115"/>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115"/>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115"/>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115"/>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115"/>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115"/>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115"/>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115"/>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115"/>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115"/>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8" name="Google Shape;15138;p115"/>
          <p:cNvGrpSpPr/>
          <p:nvPr/>
        </p:nvGrpSpPr>
        <p:grpSpPr>
          <a:xfrm>
            <a:off x="5294336" y="1349397"/>
            <a:ext cx="339515" cy="354781"/>
            <a:chOff x="5310611" y="1502972"/>
            <a:chExt cx="339515" cy="354781"/>
          </a:xfrm>
        </p:grpSpPr>
        <p:sp>
          <p:nvSpPr>
            <p:cNvPr id="15139" name="Google Shape;15139;p115"/>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115"/>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115"/>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115"/>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115"/>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115"/>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115"/>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115"/>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115"/>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115"/>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115"/>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115"/>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115"/>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115"/>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115"/>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115"/>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115"/>
          <p:cNvGrpSpPr/>
          <p:nvPr/>
        </p:nvGrpSpPr>
        <p:grpSpPr>
          <a:xfrm>
            <a:off x="6237362" y="3636526"/>
            <a:ext cx="274550" cy="354833"/>
            <a:chOff x="6253637" y="3790101"/>
            <a:chExt cx="274550" cy="354833"/>
          </a:xfrm>
        </p:grpSpPr>
        <p:sp>
          <p:nvSpPr>
            <p:cNvPr id="15156" name="Google Shape;15156;p115"/>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115"/>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115"/>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115"/>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115"/>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115"/>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115"/>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115"/>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115"/>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115"/>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115"/>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115"/>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115"/>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115"/>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115"/>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115"/>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115"/>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3" name="Google Shape;15173;p115"/>
          <p:cNvGrpSpPr/>
          <p:nvPr/>
        </p:nvGrpSpPr>
        <p:grpSpPr>
          <a:xfrm>
            <a:off x="5786456" y="3636605"/>
            <a:ext cx="274576" cy="354754"/>
            <a:chOff x="5802731" y="3790180"/>
            <a:chExt cx="274576" cy="354754"/>
          </a:xfrm>
        </p:grpSpPr>
        <p:sp>
          <p:nvSpPr>
            <p:cNvPr id="15174" name="Google Shape;15174;p115"/>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115"/>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115"/>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115"/>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115"/>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115"/>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115"/>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115"/>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115"/>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115"/>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115"/>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115"/>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115"/>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115"/>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115"/>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115"/>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115"/>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115"/>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115"/>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115"/>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115"/>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115"/>
          <p:cNvGrpSpPr/>
          <p:nvPr/>
        </p:nvGrpSpPr>
        <p:grpSpPr>
          <a:xfrm>
            <a:off x="5335813" y="3636631"/>
            <a:ext cx="274550" cy="354728"/>
            <a:chOff x="5352088" y="3790206"/>
            <a:chExt cx="274550" cy="354728"/>
          </a:xfrm>
        </p:grpSpPr>
        <p:sp>
          <p:nvSpPr>
            <p:cNvPr id="15196" name="Google Shape;15196;p115"/>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115"/>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115"/>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115"/>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115"/>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115"/>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115"/>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115"/>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115"/>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115"/>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115"/>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115"/>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115"/>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115"/>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115"/>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115"/>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115"/>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115"/>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115"/>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115"/>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115"/>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115"/>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115"/>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115"/>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0" name="Google Shape;15220;p115"/>
          <p:cNvGrpSpPr/>
          <p:nvPr/>
        </p:nvGrpSpPr>
        <p:grpSpPr>
          <a:xfrm>
            <a:off x="4885431" y="3636500"/>
            <a:ext cx="274550" cy="354859"/>
            <a:chOff x="4901706" y="3790075"/>
            <a:chExt cx="274550" cy="354859"/>
          </a:xfrm>
        </p:grpSpPr>
        <p:sp>
          <p:nvSpPr>
            <p:cNvPr id="15221" name="Google Shape;15221;p115"/>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115"/>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115"/>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115"/>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115"/>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115"/>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115"/>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115"/>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115"/>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115"/>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115"/>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115"/>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115"/>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115"/>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115"/>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115"/>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115"/>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115"/>
          <p:cNvGrpSpPr/>
          <p:nvPr/>
        </p:nvGrpSpPr>
        <p:grpSpPr>
          <a:xfrm>
            <a:off x="8036429" y="1349633"/>
            <a:ext cx="275073" cy="354545"/>
            <a:chOff x="8052704" y="1503208"/>
            <a:chExt cx="275073" cy="354545"/>
          </a:xfrm>
        </p:grpSpPr>
        <p:sp>
          <p:nvSpPr>
            <p:cNvPr id="15239" name="Google Shape;15239;p115"/>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115"/>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115"/>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115"/>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115"/>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115"/>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115"/>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115"/>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115"/>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115"/>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115"/>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115"/>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115"/>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115"/>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115"/>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115"/>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115"/>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6" name="Google Shape;15256;p115"/>
          <p:cNvGrpSpPr/>
          <p:nvPr/>
        </p:nvGrpSpPr>
        <p:grpSpPr>
          <a:xfrm>
            <a:off x="5778470" y="1349424"/>
            <a:ext cx="274550" cy="354754"/>
            <a:chOff x="5794745" y="1502999"/>
            <a:chExt cx="274550" cy="354754"/>
          </a:xfrm>
        </p:grpSpPr>
        <p:sp>
          <p:nvSpPr>
            <p:cNvPr id="15257" name="Google Shape;15257;p115"/>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115"/>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115"/>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115"/>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115"/>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115"/>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115"/>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115"/>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115"/>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115"/>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115"/>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115"/>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115"/>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115"/>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115"/>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115"/>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115"/>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115"/>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115"/>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115"/>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115"/>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115"/>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115"/>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115"/>
          <p:cNvGrpSpPr/>
          <p:nvPr/>
        </p:nvGrpSpPr>
        <p:grpSpPr>
          <a:xfrm>
            <a:off x="4880665" y="1349424"/>
            <a:ext cx="263316" cy="354754"/>
            <a:chOff x="4896940" y="1502999"/>
            <a:chExt cx="263316" cy="354754"/>
          </a:xfrm>
        </p:grpSpPr>
        <p:sp>
          <p:nvSpPr>
            <p:cNvPr id="15281" name="Google Shape;15281;p115"/>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115"/>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115"/>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115"/>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115"/>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115"/>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115"/>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115"/>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115"/>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115"/>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115"/>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115"/>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115"/>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115"/>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115"/>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115"/>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115"/>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115"/>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115"/>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115"/>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115"/>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115"/>
          <p:cNvGrpSpPr/>
          <p:nvPr/>
        </p:nvGrpSpPr>
        <p:grpSpPr>
          <a:xfrm>
            <a:off x="6239117" y="4114507"/>
            <a:ext cx="274550" cy="354728"/>
            <a:chOff x="6255392" y="4268082"/>
            <a:chExt cx="274550" cy="354728"/>
          </a:xfrm>
        </p:grpSpPr>
        <p:sp>
          <p:nvSpPr>
            <p:cNvPr id="15303" name="Google Shape;15303;p115"/>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115"/>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115"/>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115"/>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115"/>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115"/>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115"/>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115"/>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115"/>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115"/>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115"/>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115"/>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115"/>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115"/>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115"/>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115"/>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115"/>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115"/>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115"/>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115"/>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115"/>
          <p:cNvGrpSpPr/>
          <p:nvPr/>
        </p:nvGrpSpPr>
        <p:grpSpPr>
          <a:xfrm>
            <a:off x="7587801" y="3636500"/>
            <a:ext cx="275807" cy="354859"/>
            <a:chOff x="7604076" y="3790075"/>
            <a:chExt cx="275807" cy="354859"/>
          </a:xfrm>
        </p:grpSpPr>
        <p:sp>
          <p:nvSpPr>
            <p:cNvPr id="15324" name="Google Shape;15324;p115"/>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115"/>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115"/>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115"/>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115"/>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115"/>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115"/>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115"/>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115"/>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115"/>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115"/>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115"/>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115"/>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115"/>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115"/>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115"/>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115"/>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115"/>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115"/>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115"/>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115"/>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115"/>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6" name="Google Shape;15346;p115"/>
          <p:cNvGrpSpPr/>
          <p:nvPr/>
        </p:nvGrpSpPr>
        <p:grpSpPr>
          <a:xfrm>
            <a:off x="7138152" y="3636631"/>
            <a:ext cx="274550" cy="354493"/>
            <a:chOff x="7154427" y="3790206"/>
            <a:chExt cx="274550" cy="354493"/>
          </a:xfrm>
        </p:grpSpPr>
        <p:sp>
          <p:nvSpPr>
            <p:cNvPr id="15347" name="Google Shape;15347;p115"/>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115"/>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115"/>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115"/>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115"/>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115"/>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115"/>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115"/>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115"/>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115"/>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115"/>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115"/>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115"/>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115"/>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115"/>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115"/>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115"/>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115"/>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115"/>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115"/>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115"/>
          <p:cNvGrpSpPr/>
          <p:nvPr/>
        </p:nvGrpSpPr>
        <p:grpSpPr>
          <a:xfrm>
            <a:off x="8038183" y="1819575"/>
            <a:ext cx="274576" cy="354728"/>
            <a:chOff x="8054458" y="1973150"/>
            <a:chExt cx="274576" cy="354728"/>
          </a:xfrm>
        </p:grpSpPr>
        <p:sp>
          <p:nvSpPr>
            <p:cNvPr id="15368" name="Google Shape;15368;p115"/>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115"/>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115"/>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115"/>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115"/>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115"/>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115"/>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115"/>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115"/>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115"/>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115"/>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115"/>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115"/>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115"/>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115"/>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115"/>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115"/>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115"/>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115"/>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115"/>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115"/>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115"/>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115"/>
          <p:cNvGrpSpPr/>
          <p:nvPr/>
        </p:nvGrpSpPr>
        <p:grpSpPr>
          <a:xfrm>
            <a:off x="7137655" y="1819575"/>
            <a:ext cx="274812" cy="354728"/>
            <a:chOff x="7153930" y="1973150"/>
            <a:chExt cx="274812" cy="354728"/>
          </a:xfrm>
        </p:grpSpPr>
        <p:sp>
          <p:nvSpPr>
            <p:cNvPr id="15391" name="Google Shape;15391;p115"/>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115"/>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115"/>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115"/>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115"/>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115"/>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115"/>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115"/>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115"/>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115"/>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115"/>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115"/>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115"/>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115"/>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115"/>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115"/>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115"/>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115"/>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115"/>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0" name="Google Shape;15410;p115"/>
          <p:cNvGrpSpPr/>
          <p:nvPr/>
        </p:nvGrpSpPr>
        <p:grpSpPr>
          <a:xfrm>
            <a:off x="6687247" y="1819523"/>
            <a:ext cx="274812" cy="354781"/>
            <a:chOff x="6703522" y="1973098"/>
            <a:chExt cx="274812" cy="354781"/>
          </a:xfrm>
        </p:grpSpPr>
        <p:sp>
          <p:nvSpPr>
            <p:cNvPr id="15411" name="Google Shape;15411;p115"/>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115"/>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115"/>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115"/>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115"/>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115"/>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115"/>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115"/>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115"/>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115"/>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115"/>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115"/>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115"/>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115"/>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115"/>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115"/>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115"/>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115"/>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115"/>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115"/>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115"/>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115"/>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115"/>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115"/>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115"/>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6" name="Google Shape;15436;p115"/>
          <p:cNvGrpSpPr/>
          <p:nvPr/>
        </p:nvGrpSpPr>
        <p:grpSpPr>
          <a:xfrm>
            <a:off x="6237100" y="1819575"/>
            <a:ext cx="274812" cy="354728"/>
            <a:chOff x="6253375" y="1973150"/>
            <a:chExt cx="274812" cy="354728"/>
          </a:xfrm>
        </p:grpSpPr>
        <p:sp>
          <p:nvSpPr>
            <p:cNvPr id="15437" name="Google Shape;15437;p115"/>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115"/>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115"/>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115"/>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115"/>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115"/>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115"/>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115"/>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115"/>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115"/>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115"/>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115"/>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115"/>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115"/>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115"/>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115"/>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115"/>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115"/>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115"/>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115"/>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115"/>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115"/>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115"/>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115"/>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115"/>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115"/>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115"/>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115"/>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115"/>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115"/>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115"/>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115"/>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115"/>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115"/>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115"/>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115"/>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115"/>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115"/>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5" name="Google Shape;15475;p115"/>
          <p:cNvGrpSpPr/>
          <p:nvPr/>
        </p:nvGrpSpPr>
        <p:grpSpPr>
          <a:xfrm>
            <a:off x="5786221" y="1819575"/>
            <a:ext cx="275309" cy="354728"/>
            <a:chOff x="5802496" y="1973150"/>
            <a:chExt cx="275309" cy="354728"/>
          </a:xfrm>
        </p:grpSpPr>
        <p:sp>
          <p:nvSpPr>
            <p:cNvPr id="15476" name="Google Shape;15476;p115"/>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115"/>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115"/>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115"/>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115"/>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115"/>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115"/>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115"/>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115"/>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115"/>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115"/>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115"/>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115"/>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115"/>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115"/>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115"/>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115"/>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115"/>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115"/>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115"/>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115"/>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115"/>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115"/>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115"/>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115"/>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115"/>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2" name="Google Shape;15502;p115"/>
          <p:cNvGrpSpPr/>
          <p:nvPr/>
        </p:nvGrpSpPr>
        <p:grpSpPr>
          <a:xfrm>
            <a:off x="5336808" y="1819575"/>
            <a:ext cx="274576" cy="354728"/>
            <a:chOff x="5353083" y="1973150"/>
            <a:chExt cx="274576" cy="354728"/>
          </a:xfrm>
        </p:grpSpPr>
        <p:sp>
          <p:nvSpPr>
            <p:cNvPr id="15503" name="Google Shape;15503;p115"/>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115"/>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115"/>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115"/>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115"/>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115"/>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115"/>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115"/>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115"/>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115"/>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115"/>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115"/>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115"/>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115"/>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115"/>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115"/>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115"/>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115"/>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115"/>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115"/>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115"/>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4" name="Google Shape;15524;p115"/>
          <p:cNvGrpSpPr/>
          <p:nvPr/>
        </p:nvGrpSpPr>
        <p:grpSpPr>
          <a:xfrm>
            <a:off x="4886426" y="1819575"/>
            <a:ext cx="274812" cy="354728"/>
            <a:chOff x="4902701" y="1973150"/>
            <a:chExt cx="274812" cy="354728"/>
          </a:xfrm>
        </p:grpSpPr>
        <p:sp>
          <p:nvSpPr>
            <p:cNvPr id="15525" name="Google Shape;15525;p115"/>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115"/>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115"/>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115"/>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115"/>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115"/>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115"/>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115"/>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115"/>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115"/>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115"/>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115"/>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115"/>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115"/>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115"/>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115"/>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115"/>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115"/>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115"/>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115"/>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115"/>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115"/>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115"/>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115"/>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115"/>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115"/>
          <p:cNvGrpSpPr/>
          <p:nvPr/>
        </p:nvGrpSpPr>
        <p:grpSpPr>
          <a:xfrm>
            <a:off x="4886426" y="2726414"/>
            <a:ext cx="272560" cy="354676"/>
            <a:chOff x="4902701" y="2879989"/>
            <a:chExt cx="272560" cy="354676"/>
          </a:xfrm>
        </p:grpSpPr>
        <p:sp>
          <p:nvSpPr>
            <p:cNvPr id="15551" name="Google Shape;15551;p115"/>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115"/>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115"/>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115"/>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115"/>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115"/>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115"/>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115"/>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115"/>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115"/>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115"/>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115"/>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115"/>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115"/>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115"/>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115"/>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115"/>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115"/>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115"/>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115"/>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115"/>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115"/>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115"/>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115"/>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5" name="Google Shape;15575;p115"/>
          <p:cNvGrpSpPr/>
          <p:nvPr/>
        </p:nvGrpSpPr>
        <p:grpSpPr>
          <a:xfrm>
            <a:off x="5787713" y="4114507"/>
            <a:ext cx="274550" cy="354728"/>
            <a:chOff x="5803988" y="4268082"/>
            <a:chExt cx="274550" cy="354728"/>
          </a:xfrm>
        </p:grpSpPr>
        <p:sp>
          <p:nvSpPr>
            <p:cNvPr id="15576" name="Google Shape;15576;p115"/>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115"/>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115"/>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115"/>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115"/>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115"/>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115"/>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115"/>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115"/>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115"/>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115"/>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115"/>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115"/>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115"/>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115"/>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115"/>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115"/>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115"/>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115"/>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115"/>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115"/>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115"/>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8" name="Google Shape;15598;p115"/>
          <p:cNvGrpSpPr/>
          <p:nvPr/>
        </p:nvGrpSpPr>
        <p:grpSpPr>
          <a:xfrm>
            <a:off x="5336074" y="4114507"/>
            <a:ext cx="274550" cy="354728"/>
            <a:chOff x="5352349" y="4268082"/>
            <a:chExt cx="274550" cy="354728"/>
          </a:xfrm>
        </p:grpSpPr>
        <p:sp>
          <p:nvSpPr>
            <p:cNvPr id="15599" name="Google Shape;15599;p115"/>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115"/>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115"/>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115"/>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115"/>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115"/>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115"/>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115"/>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115"/>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115"/>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115"/>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115"/>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115"/>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115"/>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115"/>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115"/>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115"/>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115"/>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115"/>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115"/>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115"/>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115"/>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115"/>
          <p:cNvGrpSpPr/>
          <p:nvPr/>
        </p:nvGrpSpPr>
        <p:grpSpPr>
          <a:xfrm>
            <a:off x="7590551" y="2265715"/>
            <a:ext cx="274550" cy="354728"/>
            <a:chOff x="7606826" y="2419290"/>
            <a:chExt cx="274550" cy="354728"/>
          </a:xfrm>
        </p:grpSpPr>
        <p:sp>
          <p:nvSpPr>
            <p:cNvPr id="15622" name="Google Shape;15622;p115"/>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115"/>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115"/>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115"/>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115"/>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115"/>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115"/>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115"/>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115"/>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115"/>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115"/>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115"/>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115"/>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115"/>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115"/>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7" name="Google Shape;15637;p115"/>
          <p:cNvGrpSpPr/>
          <p:nvPr/>
        </p:nvGrpSpPr>
        <p:grpSpPr>
          <a:xfrm>
            <a:off x="7139907" y="2265715"/>
            <a:ext cx="274550" cy="354728"/>
            <a:chOff x="7156182" y="2419290"/>
            <a:chExt cx="274550" cy="354728"/>
          </a:xfrm>
        </p:grpSpPr>
        <p:sp>
          <p:nvSpPr>
            <p:cNvPr id="15638" name="Google Shape;15638;p115"/>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115"/>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115"/>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115"/>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115"/>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115"/>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115"/>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115"/>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115"/>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115"/>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115"/>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115"/>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115"/>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115"/>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115"/>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3" name="Google Shape;15653;p115"/>
          <p:cNvGrpSpPr/>
          <p:nvPr/>
        </p:nvGrpSpPr>
        <p:grpSpPr>
          <a:xfrm>
            <a:off x="6689001" y="2265715"/>
            <a:ext cx="274812" cy="354728"/>
            <a:chOff x="6705276" y="2419290"/>
            <a:chExt cx="274812" cy="354728"/>
          </a:xfrm>
        </p:grpSpPr>
        <p:sp>
          <p:nvSpPr>
            <p:cNvPr id="15654" name="Google Shape;15654;p115"/>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115"/>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115"/>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115"/>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115"/>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115"/>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115"/>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115"/>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115"/>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115"/>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115"/>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115"/>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115"/>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115"/>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115"/>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115"/>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115"/>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115"/>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115"/>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115"/>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115"/>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115"/>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115"/>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115"/>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115"/>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115"/>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115"/>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115"/>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2" name="Google Shape;15682;p115"/>
          <p:cNvGrpSpPr/>
          <p:nvPr/>
        </p:nvGrpSpPr>
        <p:grpSpPr>
          <a:xfrm>
            <a:off x="4886661" y="2265715"/>
            <a:ext cx="274576" cy="354728"/>
            <a:chOff x="4902936" y="2419290"/>
            <a:chExt cx="274576" cy="354728"/>
          </a:xfrm>
        </p:grpSpPr>
        <p:sp>
          <p:nvSpPr>
            <p:cNvPr id="15683" name="Google Shape;15683;p115"/>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115"/>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115"/>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115"/>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115"/>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115"/>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115"/>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115"/>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115"/>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115"/>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115"/>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115"/>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115"/>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115"/>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115"/>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115"/>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115"/>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115"/>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115"/>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115"/>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3" name="Google Shape;15703;p115"/>
          <p:cNvGrpSpPr/>
          <p:nvPr/>
        </p:nvGrpSpPr>
        <p:grpSpPr>
          <a:xfrm>
            <a:off x="7591781" y="3192219"/>
            <a:ext cx="270334" cy="354754"/>
            <a:chOff x="7608056" y="3345794"/>
            <a:chExt cx="270334" cy="354754"/>
          </a:xfrm>
        </p:grpSpPr>
        <p:sp>
          <p:nvSpPr>
            <p:cNvPr id="15704" name="Google Shape;15704;p115"/>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115"/>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115"/>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115"/>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115"/>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115"/>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115"/>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115"/>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115"/>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115"/>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115"/>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115"/>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115"/>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115"/>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115"/>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115"/>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115"/>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115"/>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115"/>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3" name="Google Shape;15723;p115"/>
          <p:cNvGrpSpPr/>
          <p:nvPr/>
        </p:nvGrpSpPr>
        <p:grpSpPr>
          <a:xfrm>
            <a:off x="6696490" y="4114507"/>
            <a:ext cx="263316" cy="354728"/>
            <a:chOff x="6712765" y="4268082"/>
            <a:chExt cx="263316" cy="354728"/>
          </a:xfrm>
        </p:grpSpPr>
        <p:sp>
          <p:nvSpPr>
            <p:cNvPr id="15724" name="Google Shape;15724;p115"/>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115"/>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115"/>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115"/>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115"/>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115"/>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115"/>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115"/>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115"/>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115"/>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115"/>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115"/>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115"/>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115"/>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115"/>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115"/>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0" name="Google Shape;15740;p115"/>
          <p:cNvGrpSpPr/>
          <p:nvPr/>
        </p:nvGrpSpPr>
        <p:grpSpPr>
          <a:xfrm>
            <a:off x="5343066" y="2265584"/>
            <a:ext cx="262819" cy="354859"/>
            <a:chOff x="5359341" y="2419159"/>
            <a:chExt cx="262819" cy="354859"/>
          </a:xfrm>
        </p:grpSpPr>
        <p:sp>
          <p:nvSpPr>
            <p:cNvPr id="15741" name="Google Shape;15741;p115"/>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115"/>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115"/>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115"/>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115"/>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115"/>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115"/>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115"/>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115"/>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115"/>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115"/>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115"/>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115"/>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115"/>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115"/>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115"/>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115"/>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115"/>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115"/>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115"/>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115"/>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2" name="Google Shape;15762;p115"/>
          <p:cNvGrpSpPr/>
          <p:nvPr/>
        </p:nvGrpSpPr>
        <p:grpSpPr>
          <a:xfrm>
            <a:off x="6693007" y="3636631"/>
            <a:ext cx="263316" cy="354493"/>
            <a:chOff x="6709282" y="3790206"/>
            <a:chExt cx="263316" cy="354493"/>
          </a:xfrm>
        </p:grpSpPr>
        <p:sp>
          <p:nvSpPr>
            <p:cNvPr id="15763" name="Google Shape;15763;p115"/>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115"/>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115"/>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115"/>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115"/>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115"/>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115"/>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115"/>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115"/>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115"/>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115"/>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115"/>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115"/>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115"/>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115"/>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115"/>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9" name="Google Shape;15779;p115"/>
          <p:cNvGrpSpPr/>
          <p:nvPr/>
        </p:nvGrpSpPr>
        <p:grpSpPr>
          <a:xfrm>
            <a:off x="6244354" y="2265715"/>
            <a:ext cx="263055" cy="354493"/>
            <a:chOff x="6260629" y="2419290"/>
            <a:chExt cx="263055" cy="354493"/>
          </a:xfrm>
        </p:grpSpPr>
        <p:sp>
          <p:nvSpPr>
            <p:cNvPr id="15780" name="Google Shape;15780;p115"/>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115"/>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115"/>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115"/>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115"/>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115"/>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115"/>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115"/>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115"/>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115"/>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115"/>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115"/>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115"/>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115"/>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115"/>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5" name="Google Shape;15795;p115"/>
          <p:cNvGrpSpPr/>
          <p:nvPr/>
        </p:nvGrpSpPr>
        <p:grpSpPr>
          <a:xfrm>
            <a:off x="6244589" y="2726336"/>
            <a:ext cx="263343" cy="354754"/>
            <a:chOff x="6260864" y="2879911"/>
            <a:chExt cx="263343" cy="354754"/>
          </a:xfrm>
        </p:grpSpPr>
        <p:sp>
          <p:nvSpPr>
            <p:cNvPr id="15796" name="Google Shape;15796;p115"/>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115"/>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115"/>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115"/>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115"/>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115"/>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115"/>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115"/>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115"/>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115"/>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115"/>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115"/>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115"/>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115"/>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115"/>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115"/>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115"/>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115"/>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4" name="Google Shape;15814;p115"/>
          <p:cNvGrpSpPr/>
          <p:nvPr/>
        </p:nvGrpSpPr>
        <p:grpSpPr>
          <a:xfrm>
            <a:off x="8046693" y="2265715"/>
            <a:ext cx="263316" cy="354728"/>
            <a:chOff x="8062968" y="2419290"/>
            <a:chExt cx="263316" cy="354728"/>
          </a:xfrm>
        </p:grpSpPr>
        <p:sp>
          <p:nvSpPr>
            <p:cNvPr id="15815" name="Google Shape;15815;p115"/>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115"/>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115"/>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115"/>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115"/>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115"/>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115"/>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115"/>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115"/>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115"/>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115"/>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115"/>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115"/>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115"/>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115"/>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115"/>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115"/>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2" name="Google Shape;15832;p115"/>
          <p:cNvGrpSpPr/>
          <p:nvPr/>
        </p:nvGrpSpPr>
        <p:grpSpPr>
          <a:xfrm>
            <a:off x="5793448" y="2265715"/>
            <a:ext cx="263316" cy="354728"/>
            <a:chOff x="5809723" y="2419290"/>
            <a:chExt cx="263316" cy="354728"/>
          </a:xfrm>
        </p:grpSpPr>
        <p:sp>
          <p:nvSpPr>
            <p:cNvPr id="15833" name="Google Shape;15833;p115"/>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115"/>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115"/>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115"/>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115"/>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115"/>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115"/>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115"/>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115"/>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115"/>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115"/>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115"/>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115"/>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115"/>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115"/>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115"/>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115"/>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115"/>
          <p:cNvGrpSpPr/>
          <p:nvPr/>
        </p:nvGrpSpPr>
        <p:grpSpPr>
          <a:xfrm>
            <a:off x="7590551" y="1349424"/>
            <a:ext cx="263552" cy="354754"/>
            <a:chOff x="7606826" y="1502999"/>
            <a:chExt cx="263552" cy="354754"/>
          </a:xfrm>
        </p:grpSpPr>
        <p:sp>
          <p:nvSpPr>
            <p:cNvPr id="15851" name="Google Shape;15851;p115"/>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115"/>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115"/>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115"/>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115"/>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115"/>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115"/>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115"/>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115"/>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115"/>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115"/>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115"/>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115"/>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115"/>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115"/>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115"/>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115"/>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115"/>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115"/>
          <p:cNvGrpSpPr/>
          <p:nvPr/>
        </p:nvGrpSpPr>
        <p:grpSpPr>
          <a:xfrm>
            <a:off x="8044180" y="3636500"/>
            <a:ext cx="264076" cy="354623"/>
            <a:chOff x="8060455" y="3790075"/>
            <a:chExt cx="264076" cy="354623"/>
          </a:xfrm>
        </p:grpSpPr>
        <p:sp>
          <p:nvSpPr>
            <p:cNvPr id="15870" name="Google Shape;15870;p115"/>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115"/>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115"/>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115"/>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115"/>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115"/>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115"/>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115"/>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115"/>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115"/>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115"/>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115"/>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115"/>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115"/>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115"/>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115"/>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115"/>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115"/>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115"/>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115"/>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115"/>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115"/>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115"/>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3" name="Google Shape;15893;p115"/>
          <p:cNvGrpSpPr/>
          <p:nvPr/>
        </p:nvGrpSpPr>
        <p:grpSpPr>
          <a:xfrm>
            <a:off x="7598275" y="2726336"/>
            <a:ext cx="263316" cy="354754"/>
            <a:chOff x="7614550" y="2879911"/>
            <a:chExt cx="263316" cy="354754"/>
          </a:xfrm>
        </p:grpSpPr>
        <p:sp>
          <p:nvSpPr>
            <p:cNvPr id="15894" name="Google Shape;15894;p115"/>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115"/>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115"/>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115"/>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115"/>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115"/>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115"/>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115"/>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115"/>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115"/>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115"/>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115"/>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115"/>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115"/>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115"/>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115"/>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115"/>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115"/>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115"/>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3" name="Google Shape;15913;p115"/>
          <p:cNvGrpSpPr/>
          <p:nvPr/>
        </p:nvGrpSpPr>
        <p:grpSpPr>
          <a:xfrm>
            <a:off x="4884409" y="4114612"/>
            <a:ext cx="274576" cy="354623"/>
            <a:chOff x="4900684" y="4268187"/>
            <a:chExt cx="274576" cy="354623"/>
          </a:xfrm>
        </p:grpSpPr>
        <p:sp>
          <p:nvSpPr>
            <p:cNvPr id="15914" name="Google Shape;15914;p115"/>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115"/>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115"/>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115"/>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115"/>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115"/>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115"/>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115"/>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115"/>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115"/>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115"/>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115"/>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115"/>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115"/>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115"/>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9" name="Google Shape;15929;p115"/>
          <p:cNvGrpSpPr/>
          <p:nvPr/>
        </p:nvGrpSpPr>
        <p:grpSpPr>
          <a:xfrm>
            <a:off x="7145379" y="3192219"/>
            <a:ext cx="263343" cy="354754"/>
            <a:chOff x="7161654" y="3345794"/>
            <a:chExt cx="263343" cy="354754"/>
          </a:xfrm>
        </p:grpSpPr>
        <p:sp>
          <p:nvSpPr>
            <p:cNvPr id="15930" name="Google Shape;15930;p115"/>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115"/>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115"/>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115"/>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115"/>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115"/>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115"/>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115"/>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115"/>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115"/>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115"/>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115"/>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115"/>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115"/>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115"/>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115"/>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115"/>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115"/>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115"/>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9" name="Google Shape;15949;p115"/>
          <p:cNvGrpSpPr/>
          <p:nvPr/>
        </p:nvGrpSpPr>
        <p:grpSpPr>
          <a:xfrm>
            <a:off x="6695495" y="3192219"/>
            <a:ext cx="263081" cy="354754"/>
            <a:chOff x="6711770" y="3345794"/>
            <a:chExt cx="263081" cy="354754"/>
          </a:xfrm>
        </p:grpSpPr>
        <p:sp>
          <p:nvSpPr>
            <p:cNvPr id="15950" name="Google Shape;15950;p115"/>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115"/>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115"/>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115"/>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115"/>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115"/>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115"/>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115"/>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115"/>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115"/>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115"/>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115"/>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115"/>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115"/>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115"/>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115"/>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115"/>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7" name="Google Shape;15967;p115"/>
          <p:cNvGrpSpPr/>
          <p:nvPr/>
        </p:nvGrpSpPr>
        <p:grpSpPr>
          <a:xfrm>
            <a:off x="7147134" y="2726676"/>
            <a:ext cx="263316" cy="354414"/>
            <a:chOff x="7163409" y="2880251"/>
            <a:chExt cx="263316" cy="354414"/>
          </a:xfrm>
        </p:grpSpPr>
        <p:sp>
          <p:nvSpPr>
            <p:cNvPr id="15968" name="Google Shape;15968;p115"/>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115"/>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115"/>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115"/>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115"/>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115"/>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115"/>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115"/>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115"/>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115"/>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115"/>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115"/>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0" name="Google Shape;15980;p115"/>
          <p:cNvGrpSpPr/>
          <p:nvPr/>
        </p:nvGrpSpPr>
        <p:grpSpPr>
          <a:xfrm>
            <a:off x="6695757" y="2726597"/>
            <a:ext cx="263316" cy="354493"/>
            <a:chOff x="6712032" y="2880172"/>
            <a:chExt cx="263316" cy="354493"/>
          </a:xfrm>
        </p:grpSpPr>
        <p:sp>
          <p:nvSpPr>
            <p:cNvPr id="15981" name="Google Shape;15981;p115"/>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115"/>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115"/>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115"/>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115"/>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115"/>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115"/>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115"/>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115"/>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115"/>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115"/>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115"/>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115"/>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115"/>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115"/>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115"/>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115"/>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115"/>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115"/>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115"/>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115"/>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2" name="Google Shape;16002;p115"/>
          <p:cNvGrpSpPr/>
          <p:nvPr/>
        </p:nvGrpSpPr>
        <p:grpSpPr>
          <a:xfrm>
            <a:off x="6245349" y="3192219"/>
            <a:ext cx="263316" cy="354754"/>
            <a:chOff x="6261624" y="3345794"/>
            <a:chExt cx="263316" cy="354754"/>
          </a:xfrm>
        </p:grpSpPr>
        <p:sp>
          <p:nvSpPr>
            <p:cNvPr id="16003" name="Google Shape;16003;p115"/>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115"/>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115"/>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115"/>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115"/>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115"/>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115"/>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115"/>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115"/>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115"/>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115"/>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115"/>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115"/>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115"/>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115"/>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115"/>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115"/>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115"/>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115"/>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115"/>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115"/>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115"/>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115"/>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115"/>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115"/>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115"/>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115"/>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115"/>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1" name="Google Shape;16031;p115"/>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2" name="Google Shape;16032;p115"/>
          <p:cNvGrpSpPr/>
          <p:nvPr/>
        </p:nvGrpSpPr>
        <p:grpSpPr>
          <a:xfrm>
            <a:off x="5795464" y="3192219"/>
            <a:ext cx="263316" cy="354754"/>
            <a:chOff x="5811739" y="3345794"/>
            <a:chExt cx="263316" cy="354754"/>
          </a:xfrm>
        </p:grpSpPr>
        <p:sp>
          <p:nvSpPr>
            <p:cNvPr id="16033" name="Google Shape;16033;p115"/>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115"/>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115"/>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115"/>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115"/>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115"/>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115"/>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115"/>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115"/>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115"/>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115"/>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115"/>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115"/>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115"/>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115"/>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115"/>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115"/>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115"/>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115"/>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115"/>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115"/>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115"/>
          <p:cNvGrpSpPr/>
          <p:nvPr/>
        </p:nvGrpSpPr>
        <p:grpSpPr>
          <a:xfrm>
            <a:off x="5347543" y="3192219"/>
            <a:ext cx="259074" cy="354493"/>
            <a:chOff x="5363818" y="3345794"/>
            <a:chExt cx="259074" cy="354493"/>
          </a:xfrm>
        </p:grpSpPr>
        <p:sp>
          <p:nvSpPr>
            <p:cNvPr id="16055" name="Google Shape;16055;p115"/>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115"/>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115"/>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115"/>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115"/>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115"/>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115"/>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115"/>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115"/>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115"/>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115"/>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115"/>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115"/>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115"/>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115"/>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115"/>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115"/>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115"/>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115"/>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115"/>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115"/>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115"/>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115"/>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115"/>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115"/>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115"/>
          <p:cNvGrpSpPr/>
          <p:nvPr/>
        </p:nvGrpSpPr>
        <p:grpSpPr>
          <a:xfrm>
            <a:off x="4896664" y="3192088"/>
            <a:ext cx="261326" cy="354885"/>
            <a:chOff x="4912939" y="3345663"/>
            <a:chExt cx="261326" cy="354885"/>
          </a:xfrm>
        </p:grpSpPr>
        <p:sp>
          <p:nvSpPr>
            <p:cNvPr id="16081" name="Google Shape;16081;p115"/>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115"/>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115"/>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115"/>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115"/>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115"/>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115"/>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115"/>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115"/>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115"/>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115"/>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115"/>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115"/>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115"/>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115"/>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115"/>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115"/>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115"/>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115"/>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115"/>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115"/>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2" name="Google Shape;16102;p115"/>
          <p:cNvGrpSpPr/>
          <p:nvPr/>
        </p:nvGrpSpPr>
        <p:grpSpPr>
          <a:xfrm>
            <a:off x="5793448" y="2726336"/>
            <a:ext cx="263081" cy="355016"/>
            <a:chOff x="5809723" y="2879911"/>
            <a:chExt cx="263081" cy="355016"/>
          </a:xfrm>
        </p:grpSpPr>
        <p:sp>
          <p:nvSpPr>
            <p:cNvPr id="16103" name="Google Shape;16103;p115"/>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115"/>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115"/>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115"/>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115"/>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115"/>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115"/>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115"/>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115"/>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115"/>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115"/>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115"/>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115"/>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115"/>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115"/>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115"/>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115"/>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115"/>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115"/>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115"/>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115"/>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115"/>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5" name="Google Shape;16125;p115"/>
          <p:cNvGrpSpPr/>
          <p:nvPr/>
        </p:nvGrpSpPr>
        <p:grpSpPr>
          <a:xfrm>
            <a:off x="7599794" y="4114481"/>
            <a:ext cx="263316" cy="354754"/>
            <a:chOff x="7616069" y="4268056"/>
            <a:chExt cx="263316" cy="354754"/>
          </a:xfrm>
        </p:grpSpPr>
        <p:sp>
          <p:nvSpPr>
            <p:cNvPr id="16126" name="Google Shape;16126;p115"/>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115"/>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115"/>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115"/>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115"/>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115"/>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115"/>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115"/>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115"/>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115"/>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115"/>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115"/>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115"/>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115"/>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115"/>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115"/>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115"/>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115"/>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115"/>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115"/>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115"/>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7" name="Google Shape;16147;p115"/>
          <p:cNvGrpSpPr/>
          <p:nvPr/>
        </p:nvGrpSpPr>
        <p:grpSpPr>
          <a:xfrm>
            <a:off x="7148129" y="4114743"/>
            <a:ext cx="263316" cy="354493"/>
            <a:chOff x="7164404" y="4268318"/>
            <a:chExt cx="263316" cy="354493"/>
          </a:xfrm>
        </p:grpSpPr>
        <p:sp>
          <p:nvSpPr>
            <p:cNvPr id="16148" name="Google Shape;16148;p115"/>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115"/>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115"/>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115"/>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115"/>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115"/>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115"/>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115"/>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115"/>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115"/>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115"/>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115"/>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115"/>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115"/>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115"/>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115"/>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115"/>
          <p:cNvGrpSpPr/>
          <p:nvPr/>
        </p:nvGrpSpPr>
        <p:grpSpPr>
          <a:xfrm>
            <a:off x="5342071" y="2726336"/>
            <a:ext cx="263316" cy="354754"/>
            <a:chOff x="5358346" y="2879911"/>
            <a:chExt cx="263316" cy="354754"/>
          </a:xfrm>
        </p:grpSpPr>
        <p:sp>
          <p:nvSpPr>
            <p:cNvPr id="16165" name="Google Shape;16165;p115"/>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115"/>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115"/>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115"/>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115"/>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115"/>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115"/>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115"/>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115"/>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115"/>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115"/>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115"/>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115"/>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115"/>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115"/>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115"/>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115"/>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115"/>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115"/>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115"/>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115"/>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6" name="Google Shape;16186;p115"/>
          <p:cNvGrpSpPr/>
          <p:nvPr/>
        </p:nvGrpSpPr>
        <p:grpSpPr>
          <a:xfrm>
            <a:off x="8045175" y="3192167"/>
            <a:ext cx="263316" cy="354807"/>
            <a:chOff x="8061450" y="3345742"/>
            <a:chExt cx="263316" cy="354807"/>
          </a:xfrm>
        </p:grpSpPr>
        <p:sp>
          <p:nvSpPr>
            <p:cNvPr id="16187" name="Google Shape;16187;p115"/>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115"/>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115"/>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115"/>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115"/>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115"/>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115"/>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115"/>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115"/>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115"/>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115"/>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115"/>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115"/>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115"/>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115"/>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115"/>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3" name="Google Shape;16203;p115"/>
          <p:cNvGrpSpPr/>
          <p:nvPr/>
        </p:nvGrpSpPr>
        <p:grpSpPr>
          <a:xfrm>
            <a:off x="8049678" y="2726336"/>
            <a:ext cx="263081" cy="354754"/>
            <a:chOff x="8065953" y="2879911"/>
            <a:chExt cx="263081" cy="354754"/>
          </a:xfrm>
        </p:grpSpPr>
        <p:sp>
          <p:nvSpPr>
            <p:cNvPr id="16204" name="Google Shape;16204;p115"/>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115"/>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115"/>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115"/>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115"/>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115"/>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115"/>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115"/>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115"/>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115"/>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115"/>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115"/>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115"/>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115"/>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115"/>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115"/>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0" name="Google Shape;16220;p115"/>
          <p:cNvGrpSpPr/>
          <p:nvPr/>
        </p:nvGrpSpPr>
        <p:grpSpPr>
          <a:xfrm>
            <a:off x="8047924" y="4114743"/>
            <a:ext cx="270308" cy="354493"/>
            <a:chOff x="8064199" y="4268318"/>
            <a:chExt cx="270308" cy="354493"/>
          </a:xfrm>
        </p:grpSpPr>
        <p:sp>
          <p:nvSpPr>
            <p:cNvPr id="16221" name="Google Shape;16221;p115"/>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115"/>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115"/>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115"/>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115"/>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115"/>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115"/>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115"/>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115"/>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115"/>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115"/>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115"/>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115"/>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115"/>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115"/>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115"/>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115"/>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115"/>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9" name="Google Shape;16239;p11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6240" name="Google Shape;16240;p11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44" name="Shape 16244"/>
        <p:cNvGrpSpPr/>
        <p:nvPr/>
      </p:nvGrpSpPr>
      <p:grpSpPr>
        <a:xfrm>
          <a:off x="0" y="0"/>
          <a:ext cx="0" cy="0"/>
          <a:chOff x="0" y="0"/>
          <a:chExt cx="0" cy="0"/>
        </a:xfrm>
      </p:grpSpPr>
      <p:grpSp>
        <p:nvGrpSpPr>
          <p:cNvPr id="16245" name="Google Shape;16245;p116"/>
          <p:cNvGrpSpPr/>
          <p:nvPr/>
        </p:nvGrpSpPr>
        <p:grpSpPr>
          <a:xfrm>
            <a:off x="3507933" y="3164345"/>
            <a:ext cx="381482" cy="366926"/>
            <a:chOff x="3511608" y="3348218"/>
            <a:chExt cx="381482" cy="366926"/>
          </a:xfrm>
        </p:grpSpPr>
        <p:sp>
          <p:nvSpPr>
            <p:cNvPr id="16246" name="Google Shape;16246;p116"/>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116"/>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116"/>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116"/>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116"/>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116"/>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116"/>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116"/>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116"/>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116"/>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116"/>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116"/>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116"/>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116"/>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0" name="Google Shape;16260;p116"/>
          <p:cNvGrpSpPr/>
          <p:nvPr/>
        </p:nvGrpSpPr>
        <p:grpSpPr>
          <a:xfrm>
            <a:off x="1846141" y="3623467"/>
            <a:ext cx="163616" cy="366665"/>
            <a:chOff x="1849816" y="3807339"/>
            <a:chExt cx="163616" cy="366665"/>
          </a:xfrm>
        </p:grpSpPr>
        <p:sp>
          <p:nvSpPr>
            <p:cNvPr id="16261" name="Google Shape;16261;p116"/>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116"/>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116"/>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116"/>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116"/>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116"/>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116"/>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116"/>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116"/>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116"/>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116"/>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116"/>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116"/>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116"/>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5" name="Google Shape;16275;p116"/>
          <p:cNvGrpSpPr/>
          <p:nvPr/>
        </p:nvGrpSpPr>
        <p:grpSpPr>
          <a:xfrm>
            <a:off x="2271082" y="3623441"/>
            <a:ext cx="202292" cy="366430"/>
            <a:chOff x="2274757" y="3807313"/>
            <a:chExt cx="202292" cy="366430"/>
          </a:xfrm>
        </p:grpSpPr>
        <p:sp>
          <p:nvSpPr>
            <p:cNvPr id="16276" name="Google Shape;16276;p116"/>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116"/>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116"/>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116"/>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116"/>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116"/>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116"/>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116"/>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116"/>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116"/>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6" name="Google Shape;16286;p116"/>
          <p:cNvGrpSpPr/>
          <p:nvPr/>
        </p:nvGrpSpPr>
        <p:grpSpPr>
          <a:xfrm>
            <a:off x="3969041" y="3164345"/>
            <a:ext cx="366404" cy="366665"/>
            <a:chOff x="3972716" y="3348218"/>
            <a:chExt cx="366404" cy="366665"/>
          </a:xfrm>
        </p:grpSpPr>
        <p:sp>
          <p:nvSpPr>
            <p:cNvPr id="16287" name="Google Shape;16287;p116"/>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116"/>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116"/>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116"/>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116"/>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116"/>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116"/>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116"/>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116"/>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116"/>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116"/>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116"/>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9" name="Google Shape;16299;p116"/>
          <p:cNvGrpSpPr/>
          <p:nvPr/>
        </p:nvGrpSpPr>
        <p:grpSpPr>
          <a:xfrm>
            <a:off x="862853" y="3164476"/>
            <a:ext cx="317405" cy="366534"/>
            <a:chOff x="866528" y="3348348"/>
            <a:chExt cx="317405" cy="366534"/>
          </a:xfrm>
        </p:grpSpPr>
        <p:sp>
          <p:nvSpPr>
            <p:cNvPr id="16300" name="Google Shape;16300;p116"/>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116"/>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116"/>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116"/>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116"/>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116"/>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116"/>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116"/>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8" name="Google Shape;16308;p116"/>
          <p:cNvGrpSpPr/>
          <p:nvPr/>
        </p:nvGrpSpPr>
        <p:grpSpPr>
          <a:xfrm>
            <a:off x="1313143" y="3164423"/>
            <a:ext cx="310872" cy="366848"/>
            <a:chOff x="1316818" y="3348296"/>
            <a:chExt cx="310872" cy="366848"/>
          </a:xfrm>
        </p:grpSpPr>
        <p:sp>
          <p:nvSpPr>
            <p:cNvPr id="16309" name="Google Shape;16309;p116"/>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116"/>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116"/>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116"/>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116"/>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116"/>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116"/>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116"/>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116"/>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116"/>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116"/>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116"/>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116"/>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116"/>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116"/>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116"/>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116"/>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116"/>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116"/>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116"/>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116"/>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116"/>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116"/>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116"/>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3" name="Google Shape;16333;p116"/>
          <p:cNvGrpSpPr/>
          <p:nvPr/>
        </p:nvGrpSpPr>
        <p:grpSpPr>
          <a:xfrm>
            <a:off x="3101573" y="3164371"/>
            <a:ext cx="305620" cy="366430"/>
            <a:chOff x="3105248" y="3348244"/>
            <a:chExt cx="305620" cy="366430"/>
          </a:xfrm>
        </p:grpSpPr>
        <p:sp>
          <p:nvSpPr>
            <p:cNvPr id="16334" name="Google Shape;16334;p116"/>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116"/>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116"/>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116"/>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116"/>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116"/>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116"/>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1" name="Google Shape;16341;p116"/>
          <p:cNvGrpSpPr/>
          <p:nvPr/>
        </p:nvGrpSpPr>
        <p:grpSpPr>
          <a:xfrm>
            <a:off x="2658313" y="3164345"/>
            <a:ext cx="304078" cy="366665"/>
            <a:chOff x="2661988" y="3348218"/>
            <a:chExt cx="304078" cy="366665"/>
          </a:xfrm>
        </p:grpSpPr>
        <p:sp>
          <p:nvSpPr>
            <p:cNvPr id="16342" name="Google Shape;16342;p116"/>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116"/>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116"/>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116"/>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116"/>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116"/>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116"/>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116"/>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116"/>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116"/>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116"/>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116"/>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116"/>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116"/>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116"/>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116"/>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116"/>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116"/>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116"/>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1" name="Google Shape;16361;p116"/>
          <p:cNvGrpSpPr/>
          <p:nvPr/>
        </p:nvGrpSpPr>
        <p:grpSpPr>
          <a:xfrm>
            <a:off x="2209252" y="3165024"/>
            <a:ext cx="307606" cy="366482"/>
            <a:chOff x="2212927" y="3348897"/>
            <a:chExt cx="307606" cy="366482"/>
          </a:xfrm>
        </p:grpSpPr>
        <p:sp>
          <p:nvSpPr>
            <p:cNvPr id="16362" name="Google Shape;16362;p116"/>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116"/>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116"/>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116"/>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116"/>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116"/>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116"/>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116"/>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116"/>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116"/>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2" name="Google Shape;16372;p116"/>
          <p:cNvGrpSpPr/>
          <p:nvPr/>
        </p:nvGrpSpPr>
        <p:grpSpPr>
          <a:xfrm>
            <a:off x="1760714" y="3164345"/>
            <a:ext cx="310114" cy="366665"/>
            <a:chOff x="1764389" y="3348218"/>
            <a:chExt cx="310114" cy="366665"/>
          </a:xfrm>
        </p:grpSpPr>
        <p:sp>
          <p:nvSpPr>
            <p:cNvPr id="16373" name="Google Shape;16373;p116"/>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116"/>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116"/>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116"/>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116"/>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116"/>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116"/>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116"/>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116"/>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116"/>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116"/>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116"/>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116"/>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116"/>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116"/>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116"/>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116"/>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116"/>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116"/>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116"/>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3" name="Google Shape;16393;p116"/>
          <p:cNvGrpSpPr/>
          <p:nvPr/>
        </p:nvGrpSpPr>
        <p:grpSpPr>
          <a:xfrm>
            <a:off x="2773897" y="3623415"/>
            <a:ext cx="81716" cy="366717"/>
            <a:chOff x="2777572" y="3807287"/>
            <a:chExt cx="81716" cy="366717"/>
          </a:xfrm>
        </p:grpSpPr>
        <p:sp>
          <p:nvSpPr>
            <p:cNvPr id="16394" name="Google Shape;16394;p116"/>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116"/>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116"/>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116"/>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116"/>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116"/>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116"/>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116"/>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116"/>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116"/>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116"/>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5" name="Google Shape;16405;p116"/>
          <p:cNvGrpSpPr/>
          <p:nvPr/>
        </p:nvGrpSpPr>
        <p:grpSpPr>
          <a:xfrm>
            <a:off x="3930339" y="4145908"/>
            <a:ext cx="366665" cy="256334"/>
            <a:chOff x="3934014" y="4329780"/>
            <a:chExt cx="366665" cy="256334"/>
          </a:xfrm>
        </p:grpSpPr>
        <p:sp>
          <p:nvSpPr>
            <p:cNvPr id="16406" name="Google Shape;16406;p116"/>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116"/>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116"/>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116"/>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116"/>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116"/>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116"/>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116"/>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116"/>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116"/>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116"/>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116"/>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116"/>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9" name="Google Shape;16419;p116"/>
          <p:cNvGrpSpPr/>
          <p:nvPr/>
        </p:nvGrpSpPr>
        <p:grpSpPr>
          <a:xfrm>
            <a:off x="943995" y="3623467"/>
            <a:ext cx="194295" cy="366404"/>
            <a:chOff x="947670" y="3807339"/>
            <a:chExt cx="194295" cy="366404"/>
          </a:xfrm>
        </p:grpSpPr>
        <p:sp>
          <p:nvSpPr>
            <p:cNvPr id="16420" name="Google Shape;16420;p116"/>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116"/>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116"/>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116"/>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116"/>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116"/>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116"/>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116"/>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116"/>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116"/>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116"/>
          <p:cNvGrpSpPr/>
          <p:nvPr/>
        </p:nvGrpSpPr>
        <p:grpSpPr>
          <a:xfrm>
            <a:off x="3416704" y="4102685"/>
            <a:ext cx="368939" cy="342283"/>
            <a:chOff x="3420379" y="4286557"/>
            <a:chExt cx="368939" cy="342283"/>
          </a:xfrm>
        </p:grpSpPr>
        <p:sp>
          <p:nvSpPr>
            <p:cNvPr id="16431" name="Google Shape;16431;p116"/>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116"/>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116"/>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116"/>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116"/>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116"/>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116"/>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116"/>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116"/>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116"/>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116"/>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116"/>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116"/>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116"/>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116"/>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116"/>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7" name="Google Shape;16447;p116"/>
          <p:cNvGrpSpPr/>
          <p:nvPr/>
        </p:nvGrpSpPr>
        <p:grpSpPr>
          <a:xfrm>
            <a:off x="3961515" y="3658380"/>
            <a:ext cx="369801" cy="296813"/>
            <a:chOff x="3965190" y="3842252"/>
            <a:chExt cx="369801" cy="296813"/>
          </a:xfrm>
        </p:grpSpPr>
        <p:sp>
          <p:nvSpPr>
            <p:cNvPr id="16448" name="Google Shape;16448;p116"/>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116"/>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116"/>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116"/>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116"/>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116"/>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116"/>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116"/>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116"/>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116"/>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116"/>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116"/>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116"/>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116"/>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116"/>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116"/>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116"/>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116"/>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116"/>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116"/>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116"/>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9" name="Google Shape;16469;p116"/>
          <p:cNvGrpSpPr/>
          <p:nvPr/>
        </p:nvGrpSpPr>
        <p:grpSpPr>
          <a:xfrm>
            <a:off x="3502915" y="3649939"/>
            <a:ext cx="396796" cy="313407"/>
            <a:chOff x="3506590" y="3833812"/>
            <a:chExt cx="396796" cy="313407"/>
          </a:xfrm>
        </p:grpSpPr>
        <p:sp>
          <p:nvSpPr>
            <p:cNvPr id="16470" name="Google Shape;16470;p116"/>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116"/>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116"/>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3" name="Google Shape;16473;p116"/>
          <p:cNvGrpSpPr/>
          <p:nvPr/>
        </p:nvGrpSpPr>
        <p:grpSpPr>
          <a:xfrm>
            <a:off x="2765613" y="1781491"/>
            <a:ext cx="104556" cy="366665"/>
            <a:chOff x="2769288" y="1965364"/>
            <a:chExt cx="104556" cy="366665"/>
          </a:xfrm>
        </p:grpSpPr>
        <p:sp>
          <p:nvSpPr>
            <p:cNvPr id="16474" name="Google Shape;16474;p116"/>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116"/>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116"/>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116"/>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116"/>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116"/>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116"/>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116"/>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116"/>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116"/>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116"/>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116"/>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6" name="Google Shape;16486;p116"/>
          <p:cNvGrpSpPr/>
          <p:nvPr/>
        </p:nvGrpSpPr>
        <p:grpSpPr>
          <a:xfrm>
            <a:off x="3963004" y="1826988"/>
            <a:ext cx="367162" cy="275698"/>
            <a:chOff x="3966679" y="2010861"/>
            <a:chExt cx="367162" cy="275698"/>
          </a:xfrm>
        </p:grpSpPr>
        <p:sp>
          <p:nvSpPr>
            <p:cNvPr id="16487" name="Google Shape;16487;p116"/>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116"/>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116"/>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116"/>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1" name="Google Shape;16491;p116"/>
          <p:cNvGrpSpPr/>
          <p:nvPr/>
        </p:nvGrpSpPr>
        <p:grpSpPr>
          <a:xfrm>
            <a:off x="1748902" y="1841622"/>
            <a:ext cx="366404" cy="246220"/>
            <a:chOff x="1752577" y="2025495"/>
            <a:chExt cx="366404" cy="246220"/>
          </a:xfrm>
        </p:grpSpPr>
        <p:sp>
          <p:nvSpPr>
            <p:cNvPr id="16492" name="Google Shape;16492;p116"/>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116"/>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116"/>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116"/>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116"/>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116"/>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116"/>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116"/>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116"/>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116"/>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116"/>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116"/>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116"/>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116"/>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116"/>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116"/>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8" name="Google Shape;16508;p116"/>
          <p:cNvGrpSpPr/>
          <p:nvPr/>
        </p:nvGrpSpPr>
        <p:grpSpPr>
          <a:xfrm>
            <a:off x="1305878" y="1885708"/>
            <a:ext cx="366404" cy="158363"/>
            <a:chOff x="1309553" y="2069580"/>
            <a:chExt cx="366404" cy="158363"/>
          </a:xfrm>
        </p:grpSpPr>
        <p:sp>
          <p:nvSpPr>
            <p:cNvPr id="16509" name="Google Shape;16509;p116"/>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116"/>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116"/>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116"/>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116"/>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116"/>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116"/>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116"/>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116"/>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116"/>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116"/>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116"/>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116"/>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116"/>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116"/>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116"/>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116"/>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116"/>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116"/>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116"/>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116"/>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116"/>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116"/>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116"/>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116"/>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116"/>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5" name="Google Shape;16535;p116"/>
          <p:cNvGrpSpPr/>
          <p:nvPr/>
        </p:nvGrpSpPr>
        <p:grpSpPr>
          <a:xfrm>
            <a:off x="862853" y="1904889"/>
            <a:ext cx="366639" cy="119635"/>
            <a:chOff x="866528" y="2088762"/>
            <a:chExt cx="366639" cy="119635"/>
          </a:xfrm>
        </p:grpSpPr>
        <p:sp>
          <p:nvSpPr>
            <p:cNvPr id="16536" name="Google Shape;16536;p116"/>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116"/>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116"/>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116"/>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116"/>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116"/>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116"/>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116"/>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116"/>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116"/>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116"/>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116"/>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116"/>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116"/>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116"/>
          <p:cNvGrpSpPr/>
          <p:nvPr/>
        </p:nvGrpSpPr>
        <p:grpSpPr>
          <a:xfrm>
            <a:off x="2325594" y="1781439"/>
            <a:ext cx="98807" cy="366273"/>
            <a:chOff x="2329269" y="1965312"/>
            <a:chExt cx="98807" cy="366273"/>
          </a:xfrm>
        </p:grpSpPr>
        <p:sp>
          <p:nvSpPr>
            <p:cNvPr id="16551" name="Google Shape;16551;p116"/>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116"/>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116"/>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4" name="Google Shape;16554;p116"/>
          <p:cNvGrpSpPr/>
          <p:nvPr/>
        </p:nvGrpSpPr>
        <p:grpSpPr>
          <a:xfrm>
            <a:off x="3204378" y="1781099"/>
            <a:ext cx="112344" cy="366926"/>
            <a:chOff x="3208053" y="1964972"/>
            <a:chExt cx="112344" cy="366926"/>
          </a:xfrm>
        </p:grpSpPr>
        <p:sp>
          <p:nvSpPr>
            <p:cNvPr id="16555" name="Google Shape;16555;p116"/>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116"/>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116"/>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116"/>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116"/>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116"/>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1" name="Google Shape;16561;p116"/>
          <p:cNvGrpSpPr/>
          <p:nvPr/>
        </p:nvGrpSpPr>
        <p:grpSpPr>
          <a:xfrm>
            <a:off x="3221704" y="3623467"/>
            <a:ext cx="72413" cy="366404"/>
            <a:chOff x="3225379" y="3807339"/>
            <a:chExt cx="72413" cy="366404"/>
          </a:xfrm>
        </p:grpSpPr>
        <p:sp>
          <p:nvSpPr>
            <p:cNvPr id="16562" name="Google Shape;16562;p116"/>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116"/>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116"/>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116"/>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116"/>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116"/>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116"/>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116"/>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0" name="Google Shape;16570;p116"/>
          <p:cNvGrpSpPr/>
          <p:nvPr/>
        </p:nvGrpSpPr>
        <p:grpSpPr>
          <a:xfrm>
            <a:off x="3520241" y="1827223"/>
            <a:ext cx="366665" cy="275201"/>
            <a:chOff x="3523916" y="2011096"/>
            <a:chExt cx="366665" cy="275201"/>
          </a:xfrm>
        </p:grpSpPr>
        <p:sp>
          <p:nvSpPr>
            <p:cNvPr id="16571" name="Google Shape;16571;p116"/>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116"/>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116"/>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116"/>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116"/>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116"/>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116"/>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116"/>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116"/>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116"/>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116"/>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116"/>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116"/>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116"/>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116"/>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116"/>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116"/>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116"/>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116"/>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116"/>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116"/>
          <p:cNvGrpSpPr/>
          <p:nvPr/>
        </p:nvGrpSpPr>
        <p:grpSpPr>
          <a:xfrm>
            <a:off x="1739102" y="1316124"/>
            <a:ext cx="393791" cy="366744"/>
            <a:chOff x="1742777" y="1499997"/>
            <a:chExt cx="393791" cy="366744"/>
          </a:xfrm>
        </p:grpSpPr>
        <p:sp>
          <p:nvSpPr>
            <p:cNvPr id="16592" name="Google Shape;16592;p116"/>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116"/>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116"/>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116"/>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116"/>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116"/>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116"/>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116"/>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116"/>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116"/>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116"/>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116"/>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116"/>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116"/>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116"/>
          <p:cNvGrpSpPr/>
          <p:nvPr/>
        </p:nvGrpSpPr>
        <p:grpSpPr>
          <a:xfrm>
            <a:off x="4010774" y="1316124"/>
            <a:ext cx="319914" cy="366639"/>
            <a:chOff x="4014449" y="1499997"/>
            <a:chExt cx="319914" cy="366639"/>
          </a:xfrm>
        </p:grpSpPr>
        <p:sp>
          <p:nvSpPr>
            <p:cNvPr id="16607" name="Google Shape;16607;p116"/>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116"/>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116"/>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116"/>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116"/>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2" name="Google Shape;16612;p116"/>
          <p:cNvGrpSpPr/>
          <p:nvPr/>
        </p:nvGrpSpPr>
        <p:grpSpPr>
          <a:xfrm>
            <a:off x="862592" y="1407588"/>
            <a:ext cx="367397" cy="183711"/>
            <a:chOff x="866267" y="1591460"/>
            <a:chExt cx="367397" cy="183711"/>
          </a:xfrm>
        </p:grpSpPr>
        <p:sp>
          <p:nvSpPr>
            <p:cNvPr id="16613" name="Google Shape;16613;p116"/>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116"/>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116"/>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116"/>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116"/>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116"/>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116"/>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116"/>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116"/>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116"/>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116"/>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116"/>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116"/>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116"/>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116"/>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116"/>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116"/>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116"/>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1" name="Google Shape;16631;p116"/>
          <p:cNvGrpSpPr/>
          <p:nvPr/>
        </p:nvGrpSpPr>
        <p:grpSpPr>
          <a:xfrm>
            <a:off x="3114168" y="1316019"/>
            <a:ext cx="327440" cy="366744"/>
            <a:chOff x="3117843" y="1499892"/>
            <a:chExt cx="327440" cy="366744"/>
          </a:xfrm>
        </p:grpSpPr>
        <p:sp>
          <p:nvSpPr>
            <p:cNvPr id="16632" name="Google Shape;16632;p116"/>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116"/>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116"/>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116"/>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116"/>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116"/>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116"/>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9" name="Google Shape;16639;p116"/>
          <p:cNvGrpSpPr/>
          <p:nvPr/>
        </p:nvGrpSpPr>
        <p:grpSpPr>
          <a:xfrm>
            <a:off x="2663330" y="1316124"/>
            <a:ext cx="336770" cy="366639"/>
            <a:chOff x="2667005" y="1499997"/>
            <a:chExt cx="336770" cy="366639"/>
          </a:xfrm>
        </p:grpSpPr>
        <p:sp>
          <p:nvSpPr>
            <p:cNvPr id="16640" name="Google Shape;16640;p116"/>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116"/>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116"/>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116"/>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116"/>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116"/>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116"/>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116"/>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116"/>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116"/>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116"/>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116"/>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116"/>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116"/>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116"/>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116"/>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116"/>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116"/>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116"/>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9" name="Google Shape;16659;p116"/>
          <p:cNvGrpSpPr/>
          <p:nvPr/>
        </p:nvGrpSpPr>
        <p:grpSpPr>
          <a:xfrm>
            <a:off x="3561191" y="1316124"/>
            <a:ext cx="326473" cy="366639"/>
            <a:chOff x="3564866" y="1499997"/>
            <a:chExt cx="326473" cy="366639"/>
          </a:xfrm>
        </p:grpSpPr>
        <p:sp>
          <p:nvSpPr>
            <p:cNvPr id="16660" name="Google Shape;16660;p116"/>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116"/>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116"/>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116"/>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116"/>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116"/>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116"/>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116"/>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116"/>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116"/>
          <p:cNvGrpSpPr/>
          <p:nvPr/>
        </p:nvGrpSpPr>
        <p:grpSpPr>
          <a:xfrm>
            <a:off x="1310399" y="1316124"/>
            <a:ext cx="364392" cy="366639"/>
            <a:chOff x="1314074" y="1499997"/>
            <a:chExt cx="364392" cy="366639"/>
          </a:xfrm>
        </p:grpSpPr>
        <p:sp>
          <p:nvSpPr>
            <p:cNvPr id="16670" name="Google Shape;16670;p116"/>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116"/>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116"/>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116"/>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116"/>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116"/>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116"/>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116"/>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116"/>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116"/>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116"/>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116"/>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2" name="Google Shape;16682;p116"/>
          <p:cNvGrpSpPr/>
          <p:nvPr/>
        </p:nvGrpSpPr>
        <p:grpSpPr>
          <a:xfrm>
            <a:off x="2216804" y="1316124"/>
            <a:ext cx="337005" cy="366639"/>
            <a:chOff x="2220479" y="1499997"/>
            <a:chExt cx="337005" cy="366639"/>
          </a:xfrm>
        </p:grpSpPr>
        <p:sp>
          <p:nvSpPr>
            <p:cNvPr id="16683" name="Google Shape;16683;p116"/>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116"/>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116"/>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116"/>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116"/>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116"/>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116"/>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116"/>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116"/>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116"/>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116"/>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4" name="Google Shape;16694;p116"/>
          <p:cNvGrpSpPr/>
          <p:nvPr/>
        </p:nvGrpSpPr>
        <p:grpSpPr>
          <a:xfrm>
            <a:off x="4101480" y="2242103"/>
            <a:ext cx="87230" cy="366430"/>
            <a:chOff x="4105155" y="2425976"/>
            <a:chExt cx="87230" cy="366430"/>
          </a:xfrm>
        </p:grpSpPr>
        <p:sp>
          <p:nvSpPr>
            <p:cNvPr id="16695" name="Google Shape;16695;p116"/>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116"/>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116"/>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116"/>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116"/>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116"/>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1" name="Google Shape;16701;p116"/>
          <p:cNvGrpSpPr/>
          <p:nvPr/>
        </p:nvGrpSpPr>
        <p:grpSpPr>
          <a:xfrm>
            <a:off x="1804434" y="2242129"/>
            <a:ext cx="267884" cy="366639"/>
            <a:chOff x="1808109" y="2426002"/>
            <a:chExt cx="267884" cy="366639"/>
          </a:xfrm>
        </p:grpSpPr>
        <p:sp>
          <p:nvSpPr>
            <p:cNvPr id="16702" name="Google Shape;16702;p116"/>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116"/>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116"/>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116"/>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116"/>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116"/>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116"/>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116"/>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116"/>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116"/>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116"/>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116"/>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116"/>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116"/>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116"/>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116"/>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116"/>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116"/>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116"/>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116"/>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116"/>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3" name="Google Shape;16723;p116"/>
          <p:cNvGrpSpPr/>
          <p:nvPr/>
        </p:nvGrpSpPr>
        <p:grpSpPr>
          <a:xfrm>
            <a:off x="3599893" y="2242129"/>
            <a:ext cx="207597" cy="366639"/>
            <a:chOff x="3603568" y="2426002"/>
            <a:chExt cx="207597" cy="366639"/>
          </a:xfrm>
        </p:grpSpPr>
        <p:sp>
          <p:nvSpPr>
            <p:cNvPr id="16724" name="Google Shape;16724;p116"/>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116"/>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116"/>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116"/>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116"/>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116"/>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0" name="Google Shape;16730;p116"/>
          <p:cNvGrpSpPr/>
          <p:nvPr/>
        </p:nvGrpSpPr>
        <p:grpSpPr>
          <a:xfrm>
            <a:off x="2242440" y="2242129"/>
            <a:ext cx="274417" cy="366404"/>
            <a:chOff x="2246115" y="2426002"/>
            <a:chExt cx="274417" cy="366404"/>
          </a:xfrm>
        </p:grpSpPr>
        <p:sp>
          <p:nvSpPr>
            <p:cNvPr id="16731" name="Google Shape;16731;p116"/>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116"/>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116"/>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116"/>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116"/>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116"/>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116"/>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116"/>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9" name="Google Shape;16739;p116"/>
          <p:cNvGrpSpPr/>
          <p:nvPr/>
        </p:nvGrpSpPr>
        <p:grpSpPr>
          <a:xfrm>
            <a:off x="2692991" y="2242129"/>
            <a:ext cx="256099" cy="366639"/>
            <a:chOff x="2696666" y="2426002"/>
            <a:chExt cx="256099" cy="366639"/>
          </a:xfrm>
        </p:grpSpPr>
        <p:sp>
          <p:nvSpPr>
            <p:cNvPr id="16740" name="Google Shape;16740;p116"/>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116"/>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116"/>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116"/>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116"/>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116"/>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6" name="Google Shape;16746;p116"/>
          <p:cNvGrpSpPr/>
          <p:nvPr/>
        </p:nvGrpSpPr>
        <p:grpSpPr>
          <a:xfrm>
            <a:off x="3145397" y="2242129"/>
            <a:ext cx="225863" cy="366430"/>
            <a:chOff x="3149072" y="2426002"/>
            <a:chExt cx="225863" cy="366430"/>
          </a:xfrm>
        </p:grpSpPr>
        <p:sp>
          <p:nvSpPr>
            <p:cNvPr id="16747" name="Google Shape;16747;p116"/>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116"/>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116"/>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116"/>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116"/>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116"/>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116"/>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116"/>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116"/>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116"/>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116"/>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8" name="Google Shape;16758;p116"/>
          <p:cNvGrpSpPr/>
          <p:nvPr/>
        </p:nvGrpSpPr>
        <p:grpSpPr>
          <a:xfrm>
            <a:off x="1357881" y="2242051"/>
            <a:ext cx="283224" cy="366482"/>
            <a:chOff x="1361556" y="2425923"/>
            <a:chExt cx="283224" cy="366482"/>
          </a:xfrm>
        </p:grpSpPr>
        <p:sp>
          <p:nvSpPr>
            <p:cNvPr id="16759" name="Google Shape;16759;p116"/>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116"/>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116"/>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116"/>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116"/>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116"/>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116"/>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116"/>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116"/>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116"/>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116"/>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116"/>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116"/>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116"/>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116"/>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116"/>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116"/>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116"/>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116"/>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116"/>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9" name="Google Shape;16779;p116"/>
          <p:cNvGrpSpPr/>
          <p:nvPr/>
        </p:nvGrpSpPr>
        <p:grpSpPr>
          <a:xfrm>
            <a:off x="3970060" y="2707183"/>
            <a:ext cx="361883" cy="366979"/>
            <a:chOff x="3973735" y="2891056"/>
            <a:chExt cx="361883" cy="366979"/>
          </a:xfrm>
        </p:grpSpPr>
        <p:sp>
          <p:nvSpPr>
            <p:cNvPr id="16780" name="Google Shape;16780;p116"/>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116"/>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116"/>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116"/>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116"/>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116"/>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116"/>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116"/>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116"/>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116"/>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116"/>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116"/>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116"/>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116"/>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116"/>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116"/>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116"/>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116"/>
          <p:cNvGrpSpPr/>
          <p:nvPr/>
        </p:nvGrpSpPr>
        <p:grpSpPr>
          <a:xfrm>
            <a:off x="3524266" y="2732871"/>
            <a:ext cx="366665" cy="315654"/>
            <a:chOff x="3527941" y="2916744"/>
            <a:chExt cx="366665" cy="315654"/>
          </a:xfrm>
        </p:grpSpPr>
        <p:sp>
          <p:nvSpPr>
            <p:cNvPr id="16798" name="Google Shape;16798;p116"/>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116"/>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116"/>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116"/>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116"/>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116"/>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116"/>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116"/>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116"/>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116"/>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116"/>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116"/>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116"/>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116"/>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116"/>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116"/>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116"/>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116"/>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116"/>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116"/>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116"/>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116"/>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116"/>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116"/>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116"/>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116"/>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116"/>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116"/>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116"/>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116"/>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8" name="Google Shape;16828;p116"/>
          <p:cNvGrpSpPr/>
          <p:nvPr/>
        </p:nvGrpSpPr>
        <p:grpSpPr>
          <a:xfrm>
            <a:off x="2637198" y="2707758"/>
            <a:ext cx="366404" cy="366404"/>
            <a:chOff x="2640873" y="2891631"/>
            <a:chExt cx="366404" cy="366404"/>
          </a:xfrm>
        </p:grpSpPr>
        <p:sp>
          <p:nvSpPr>
            <p:cNvPr id="16829" name="Google Shape;16829;p116"/>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116"/>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116"/>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116"/>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116"/>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116"/>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116"/>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116"/>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116"/>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116"/>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116"/>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116"/>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116"/>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116"/>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3" name="Google Shape;16843;p116"/>
          <p:cNvGrpSpPr/>
          <p:nvPr/>
        </p:nvGrpSpPr>
        <p:grpSpPr>
          <a:xfrm>
            <a:off x="2193416" y="2754248"/>
            <a:ext cx="366665" cy="273189"/>
            <a:chOff x="2197091" y="2938120"/>
            <a:chExt cx="366665" cy="273189"/>
          </a:xfrm>
        </p:grpSpPr>
        <p:sp>
          <p:nvSpPr>
            <p:cNvPr id="16844" name="Google Shape;16844;p116"/>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116"/>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116"/>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116"/>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116"/>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116"/>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116"/>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116"/>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116"/>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116"/>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116"/>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116"/>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116"/>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116"/>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116"/>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116"/>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116"/>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116"/>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116"/>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116"/>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116"/>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116"/>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116"/>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116"/>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8" name="Google Shape;16868;p116"/>
          <p:cNvGrpSpPr/>
          <p:nvPr/>
        </p:nvGrpSpPr>
        <p:grpSpPr>
          <a:xfrm>
            <a:off x="1749895" y="2708254"/>
            <a:ext cx="366665" cy="365202"/>
            <a:chOff x="1753570" y="2892127"/>
            <a:chExt cx="366665" cy="365202"/>
          </a:xfrm>
        </p:grpSpPr>
        <p:sp>
          <p:nvSpPr>
            <p:cNvPr id="16869" name="Google Shape;16869;p116"/>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116"/>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116"/>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116"/>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116"/>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116"/>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116"/>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116"/>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116"/>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116"/>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116"/>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116"/>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116"/>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116"/>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116"/>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116"/>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116"/>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116"/>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7" name="Google Shape;16887;p116"/>
          <p:cNvGrpSpPr/>
          <p:nvPr/>
        </p:nvGrpSpPr>
        <p:grpSpPr>
          <a:xfrm>
            <a:off x="1300076" y="3623467"/>
            <a:ext cx="367684" cy="366561"/>
            <a:chOff x="1303751" y="3807339"/>
            <a:chExt cx="367684" cy="366561"/>
          </a:xfrm>
        </p:grpSpPr>
        <p:sp>
          <p:nvSpPr>
            <p:cNvPr id="16888" name="Google Shape;16888;p116"/>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116"/>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116"/>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116"/>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116"/>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116"/>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116"/>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116"/>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116"/>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116"/>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116"/>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116"/>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116"/>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116"/>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116"/>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116"/>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116"/>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116"/>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116"/>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116"/>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116"/>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116"/>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116"/>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116"/>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116"/>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116"/>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116"/>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116"/>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116"/>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116"/>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116"/>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116"/>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116"/>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116"/>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116"/>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116"/>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116"/>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116"/>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116"/>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116"/>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116"/>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9" name="Google Shape;16929;p116"/>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0" name="Google Shape;16930;p116"/>
          <p:cNvGrpSpPr/>
          <p:nvPr/>
        </p:nvGrpSpPr>
        <p:grpSpPr>
          <a:xfrm>
            <a:off x="1306374" y="2707549"/>
            <a:ext cx="384749" cy="366613"/>
            <a:chOff x="1310049" y="2891421"/>
            <a:chExt cx="384749" cy="366613"/>
          </a:xfrm>
        </p:grpSpPr>
        <p:sp>
          <p:nvSpPr>
            <p:cNvPr id="16931" name="Google Shape;16931;p116"/>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116"/>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116"/>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116"/>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116"/>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116"/>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116"/>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116"/>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116"/>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116"/>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116"/>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116"/>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116"/>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116"/>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5" name="Google Shape;16945;p116"/>
          <p:cNvGrpSpPr/>
          <p:nvPr/>
        </p:nvGrpSpPr>
        <p:grpSpPr>
          <a:xfrm>
            <a:off x="845998" y="2707470"/>
            <a:ext cx="383468" cy="366665"/>
            <a:chOff x="849673" y="2891343"/>
            <a:chExt cx="383468" cy="366665"/>
          </a:xfrm>
        </p:grpSpPr>
        <p:sp>
          <p:nvSpPr>
            <p:cNvPr id="16946" name="Google Shape;16946;p116"/>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116"/>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116"/>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116"/>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116"/>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116"/>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116"/>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116"/>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116"/>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116"/>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116"/>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116"/>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8" name="Google Shape;16958;p116"/>
          <p:cNvGrpSpPr/>
          <p:nvPr/>
        </p:nvGrpSpPr>
        <p:grpSpPr>
          <a:xfrm>
            <a:off x="916582" y="2242129"/>
            <a:ext cx="278024" cy="366508"/>
            <a:chOff x="920257" y="2426002"/>
            <a:chExt cx="278024" cy="366508"/>
          </a:xfrm>
        </p:grpSpPr>
        <p:sp>
          <p:nvSpPr>
            <p:cNvPr id="16959" name="Google Shape;16959;p116"/>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116"/>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116"/>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116"/>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116"/>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116"/>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116"/>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116"/>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116"/>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116"/>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116"/>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116"/>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116"/>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2" name="Google Shape;16972;p116"/>
          <p:cNvGrpSpPr/>
          <p:nvPr/>
        </p:nvGrpSpPr>
        <p:grpSpPr>
          <a:xfrm>
            <a:off x="862853" y="4090611"/>
            <a:ext cx="349810" cy="366665"/>
            <a:chOff x="866528" y="4274484"/>
            <a:chExt cx="349810" cy="366665"/>
          </a:xfrm>
        </p:grpSpPr>
        <p:sp>
          <p:nvSpPr>
            <p:cNvPr id="16973" name="Google Shape;16973;p116"/>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116"/>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116"/>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116"/>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116"/>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116"/>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116"/>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116"/>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116"/>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116"/>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116"/>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4" name="Google Shape;16984;p116"/>
          <p:cNvGrpSpPr/>
          <p:nvPr/>
        </p:nvGrpSpPr>
        <p:grpSpPr>
          <a:xfrm>
            <a:off x="1385033" y="4090611"/>
            <a:ext cx="330210" cy="366665"/>
            <a:chOff x="1388708" y="4274484"/>
            <a:chExt cx="330210" cy="366665"/>
          </a:xfrm>
        </p:grpSpPr>
        <p:sp>
          <p:nvSpPr>
            <p:cNvPr id="16985" name="Google Shape;16985;p116"/>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116"/>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116"/>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116"/>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116"/>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116"/>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116"/>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116"/>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116"/>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116"/>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116"/>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116"/>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116"/>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116"/>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116"/>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116"/>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116"/>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116"/>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116"/>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116"/>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5" name="Google Shape;17005;p116"/>
          <p:cNvGrpSpPr/>
          <p:nvPr/>
        </p:nvGrpSpPr>
        <p:grpSpPr>
          <a:xfrm>
            <a:off x="1871019" y="4109453"/>
            <a:ext cx="375446" cy="328982"/>
            <a:chOff x="1874694" y="4293326"/>
            <a:chExt cx="375446" cy="328982"/>
          </a:xfrm>
        </p:grpSpPr>
        <p:sp>
          <p:nvSpPr>
            <p:cNvPr id="17006" name="Google Shape;17006;p116"/>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116"/>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116"/>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116"/>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116"/>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116"/>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116"/>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116"/>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116"/>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116"/>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116"/>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116"/>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116"/>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116"/>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116"/>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116"/>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116"/>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116"/>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116"/>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116"/>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116"/>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116"/>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8" name="Google Shape;17028;p116"/>
          <p:cNvGrpSpPr/>
          <p:nvPr/>
        </p:nvGrpSpPr>
        <p:grpSpPr>
          <a:xfrm>
            <a:off x="2392441" y="4109218"/>
            <a:ext cx="366665" cy="329714"/>
            <a:chOff x="2396116" y="4293090"/>
            <a:chExt cx="366665" cy="329714"/>
          </a:xfrm>
        </p:grpSpPr>
        <p:sp>
          <p:nvSpPr>
            <p:cNvPr id="17029" name="Google Shape;17029;p116"/>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116"/>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116"/>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116"/>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116"/>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116"/>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116"/>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116"/>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116"/>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116"/>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116"/>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116"/>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116"/>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2" name="Google Shape;17042;p116"/>
          <p:cNvGrpSpPr/>
          <p:nvPr/>
        </p:nvGrpSpPr>
        <p:grpSpPr>
          <a:xfrm>
            <a:off x="2905082" y="4105951"/>
            <a:ext cx="367162" cy="336116"/>
            <a:chOff x="2908757" y="4289824"/>
            <a:chExt cx="367162" cy="336116"/>
          </a:xfrm>
        </p:grpSpPr>
        <p:sp>
          <p:nvSpPr>
            <p:cNvPr id="17043" name="Google Shape;17043;p116"/>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116"/>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116"/>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116"/>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116"/>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116"/>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116"/>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116"/>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116"/>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116"/>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116"/>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116"/>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116"/>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116"/>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116"/>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116"/>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116"/>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116"/>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116"/>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116"/>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116"/>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116"/>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116"/>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116"/>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116"/>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116"/>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116"/>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0" name="Google Shape;17070;p116"/>
          <p:cNvGrpSpPr/>
          <p:nvPr/>
        </p:nvGrpSpPr>
        <p:grpSpPr>
          <a:xfrm>
            <a:off x="3078733" y="2735667"/>
            <a:ext cx="368651" cy="310350"/>
            <a:chOff x="3082408" y="2919540"/>
            <a:chExt cx="368651" cy="310350"/>
          </a:xfrm>
        </p:grpSpPr>
        <p:sp>
          <p:nvSpPr>
            <p:cNvPr id="17071" name="Google Shape;17071;p116"/>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116"/>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116"/>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116"/>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116"/>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116"/>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116"/>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116"/>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116"/>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116"/>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116"/>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116"/>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3" name="Google Shape;17083;p116"/>
          <p:cNvGrpSpPr/>
          <p:nvPr/>
        </p:nvGrpSpPr>
        <p:grpSpPr>
          <a:xfrm>
            <a:off x="7067667" y="2240152"/>
            <a:ext cx="366169" cy="360498"/>
            <a:chOff x="7069130" y="2424800"/>
            <a:chExt cx="366169" cy="360498"/>
          </a:xfrm>
        </p:grpSpPr>
        <p:sp>
          <p:nvSpPr>
            <p:cNvPr id="17084" name="Google Shape;17084;p116"/>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116"/>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116"/>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116"/>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116"/>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116"/>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116"/>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116"/>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116"/>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116"/>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116"/>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116"/>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116"/>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116"/>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116"/>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116"/>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116"/>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116"/>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116"/>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116"/>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4" name="Google Shape;17104;p116"/>
          <p:cNvGrpSpPr/>
          <p:nvPr/>
        </p:nvGrpSpPr>
        <p:grpSpPr>
          <a:xfrm>
            <a:off x="4884192" y="2240073"/>
            <a:ext cx="281473" cy="360629"/>
            <a:chOff x="4885655" y="2424721"/>
            <a:chExt cx="281473" cy="360629"/>
          </a:xfrm>
        </p:grpSpPr>
        <p:sp>
          <p:nvSpPr>
            <p:cNvPr id="17105" name="Google Shape;17105;p116"/>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116"/>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116"/>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116"/>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116"/>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116"/>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116"/>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116"/>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116"/>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116"/>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116"/>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6" name="Google Shape;17116;p116"/>
          <p:cNvGrpSpPr/>
          <p:nvPr/>
        </p:nvGrpSpPr>
        <p:grpSpPr>
          <a:xfrm>
            <a:off x="6624146" y="2262129"/>
            <a:ext cx="364130" cy="316726"/>
            <a:chOff x="6625609" y="2446777"/>
            <a:chExt cx="364130" cy="316726"/>
          </a:xfrm>
        </p:grpSpPr>
        <p:sp>
          <p:nvSpPr>
            <p:cNvPr id="17117" name="Google Shape;17117;p116"/>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116"/>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116"/>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116"/>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116"/>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116"/>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116"/>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116"/>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116"/>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116"/>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116"/>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116"/>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9" name="Google Shape;17129;p116"/>
          <p:cNvGrpSpPr/>
          <p:nvPr/>
        </p:nvGrpSpPr>
        <p:grpSpPr>
          <a:xfrm>
            <a:off x="5756181" y="1827703"/>
            <a:ext cx="360628" cy="298825"/>
            <a:chOff x="5757644" y="2012350"/>
            <a:chExt cx="360628" cy="298825"/>
          </a:xfrm>
        </p:grpSpPr>
        <p:sp>
          <p:nvSpPr>
            <p:cNvPr id="17130" name="Google Shape;17130;p116"/>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116"/>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116"/>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116"/>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116"/>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116"/>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116"/>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116"/>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116"/>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116"/>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116"/>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116"/>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116"/>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116"/>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116"/>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116"/>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116"/>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116"/>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116"/>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116"/>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116"/>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116"/>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2" name="Google Shape;17152;p116"/>
          <p:cNvGrpSpPr/>
          <p:nvPr/>
        </p:nvGrpSpPr>
        <p:grpSpPr>
          <a:xfrm>
            <a:off x="5316162" y="1798826"/>
            <a:ext cx="360628" cy="356839"/>
            <a:chOff x="5317625" y="1983474"/>
            <a:chExt cx="360628" cy="356839"/>
          </a:xfrm>
        </p:grpSpPr>
        <p:sp>
          <p:nvSpPr>
            <p:cNvPr id="17153" name="Google Shape;17153;p116"/>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116"/>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116"/>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116"/>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116"/>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116"/>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116"/>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116"/>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116"/>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116"/>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116"/>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116"/>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116"/>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116"/>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116"/>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116"/>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116"/>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116"/>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116"/>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116"/>
          <p:cNvGrpSpPr/>
          <p:nvPr/>
        </p:nvGrpSpPr>
        <p:grpSpPr>
          <a:xfrm>
            <a:off x="6180364" y="2279037"/>
            <a:ext cx="360629" cy="282989"/>
            <a:chOff x="6181827" y="2463685"/>
            <a:chExt cx="360629" cy="282989"/>
          </a:xfrm>
        </p:grpSpPr>
        <p:sp>
          <p:nvSpPr>
            <p:cNvPr id="17173" name="Google Shape;17173;p116"/>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116"/>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116"/>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116"/>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116"/>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116"/>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116"/>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116"/>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116"/>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116"/>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116"/>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4" name="Google Shape;17184;p116"/>
          <p:cNvGrpSpPr/>
          <p:nvPr/>
        </p:nvGrpSpPr>
        <p:grpSpPr>
          <a:xfrm>
            <a:off x="5344830" y="3156044"/>
            <a:ext cx="291247" cy="360629"/>
            <a:chOff x="5346292" y="3340691"/>
            <a:chExt cx="291247" cy="360628"/>
          </a:xfrm>
        </p:grpSpPr>
        <p:sp>
          <p:nvSpPr>
            <p:cNvPr id="17185" name="Google Shape;17185;p116"/>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116"/>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116"/>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116"/>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116"/>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116"/>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116"/>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116"/>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116"/>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116"/>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116"/>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116"/>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116"/>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116"/>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116"/>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116"/>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116"/>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116"/>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116"/>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116"/>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116"/>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116"/>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116"/>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116"/>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116"/>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0" name="Google Shape;17210;p116"/>
          <p:cNvGrpSpPr/>
          <p:nvPr/>
        </p:nvGrpSpPr>
        <p:grpSpPr>
          <a:xfrm>
            <a:off x="7967801" y="1797049"/>
            <a:ext cx="337763" cy="360393"/>
            <a:chOff x="7969264" y="1981697"/>
            <a:chExt cx="337763" cy="360393"/>
          </a:xfrm>
        </p:grpSpPr>
        <p:sp>
          <p:nvSpPr>
            <p:cNvPr id="17211" name="Google Shape;17211;p116"/>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116"/>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116"/>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116"/>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116"/>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116"/>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116"/>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116"/>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116"/>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116"/>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116"/>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116"/>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116"/>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116"/>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116"/>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116"/>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116"/>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116"/>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9" name="Google Shape;17229;p116"/>
          <p:cNvGrpSpPr/>
          <p:nvPr/>
        </p:nvGrpSpPr>
        <p:grpSpPr>
          <a:xfrm>
            <a:off x="5734570" y="2245352"/>
            <a:ext cx="360890" cy="350332"/>
            <a:chOff x="5736032" y="2430000"/>
            <a:chExt cx="360890" cy="350332"/>
          </a:xfrm>
        </p:grpSpPr>
        <p:sp>
          <p:nvSpPr>
            <p:cNvPr id="17230" name="Google Shape;17230;p116"/>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116"/>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116"/>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116"/>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116"/>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116"/>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116"/>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116"/>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116"/>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116"/>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116"/>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116"/>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116"/>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116"/>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116"/>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116"/>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116"/>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7" name="Google Shape;17247;p116"/>
          <p:cNvGrpSpPr/>
          <p:nvPr/>
        </p:nvGrpSpPr>
        <p:grpSpPr>
          <a:xfrm>
            <a:off x="4876405" y="1811344"/>
            <a:ext cx="360628" cy="331778"/>
            <a:chOff x="4877867" y="1995991"/>
            <a:chExt cx="360628" cy="331778"/>
          </a:xfrm>
        </p:grpSpPr>
        <p:sp>
          <p:nvSpPr>
            <p:cNvPr id="17248" name="Google Shape;17248;p116"/>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116"/>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116"/>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116"/>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116"/>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116"/>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116"/>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116"/>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116"/>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116"/>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116"/>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116"/>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116"/>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116"/>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2" name="Google Shape;17262;p116"/>
          <p:cNvGrpSpPr/>
          <p:nvPr/>
        </p:nvGrpSpPr>
        <p:grpSpPr>
          <a:xfrm>
            <a:off x="7049427" y="2728856"/>
            <a:ext cx="363529" cy="339513"/>
            <a:chOff x="7050889" y="2913503"/>
            <a:chExt cx="363529" cy="339513"/>
          </a:xfrm>
        </p:grpSpPr>
        <p:sp>
          <p:nvSpPr>
            <p:cNvPr id="17263" name="Google Shape;17263;p116"/>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116"/>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116"/>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116"/>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116"/>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116"/>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116"/>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116"/>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116"/>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2" name="Google Shape;17272;p116"/>
          <p:cNvGrpSpPr/>
          <p:nvPr/>
        </p:nvGrpSpPr>
        <p:grpSpPr>
          <a:xfrm>
            <a:off x="7509437" y="1796814"/>
            <a:ext cx="372937" cy="360629"/>
            <a:chOff x="7510900" y="1981462"/>
            <a:chExt cx="372937" cy="360629"/>
          </a:xfrm>
        </p:grpSpPr>
        <p:sp>
          <p:nvSpPr>
            <p:cNvPr id="17273" name="Google Shape;17273;p116"/>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116"/>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116"/>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116"/>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116"/>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116"/>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116"/>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116"/>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116"/>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116"/>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116"/>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116"/>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116"/>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116"/>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116"/>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116"/>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9" name="Google Shape;17289;p116"/>
          <p:cNvGrpSpPr/>
          <p:nvPr/>
        </p:nvGrpSpPr>
        <p:grpSpPr>
          <a:xfrm>
            <a:off x="6598014" y="2733612"/>
            <a:ext cx="360629" cy="329975"/>
            <a:chOff x="6599476" y="2918260"/>
            <a:chExt cx="360629" cy="329975"/>
          </a:xfrm>
        </p:grpSpPr>
        <p:sp>
          <p:nvSpPr>
            <p:cNvPr id="17290" name="Google Shape;17290;p116"/>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116"/>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116"/>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116"/>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116"/>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116"/>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116"/>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116"/>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116"/>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116"/>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116"/>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116"/>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116"/>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116"/>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116"/>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116"/>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116"/>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116"/>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116"/>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116"/>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116"/>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116"/>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116"/>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116"/>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116"/>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5" name="Google Shape;17315;p116"/>
          <p:cNvGrpSpPr/>
          <p:nvPr/>
        </p:nvGrpSpPr>
        <p:grpSpPr>
          <a:xfrm>
            <a:off x="5289037" y="2296886"/>
            <a:ext cx="360628" cy="247292"/>
            <a:chOff x="5290499" y="2481533"/>
            <a:chExt cx="360628" cy="247292"/>
          </a:xfrm>
        </p:grpSpPr>
        <p:sp>
          <p:nvSpPr>
            <p:cNvPr id="17316" name="Google Shape;17316;p116"/>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116"/>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116"/>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116"/>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116"/>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116"/>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116"/>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116"/>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116"/>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116"/>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116"/>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116"/>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116"/>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116"/>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116"/>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116"/>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116"/>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116"/>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116"/>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116"/>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116"/>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116"/>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116"/>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116"/>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116"/>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116"/>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116"/>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3" name="Google Shape;17343;p116"/>
          <p:cNvGrpSpPr/>
          <p:nvPr/>
        </p:nvGrpSpPr>
        <p:grpSpPr>
          <a:xfrm>
            <a:off x="6200460" y="1796866"/>
            <a:ext cx="351325" cy="360576"/>
            <a:chOff x="6201923" y="1981514"/>
            <a:chExt cx="351325" cy="360576"/>
          </a:xfrm>
        </p:grpSpPr>
        <p:sp>
          <p:nvSpPr>
            <p:cNvPr id="17344" name="Google Shape;17344;p116"/>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116"/>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116"/>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116"/>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116"/>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116"/>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116"/>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1" name="Google Shape;17351;p116"/>
          <p:cNvGrpSpPr/>
          <p:nvPr/>
        </p:nvGrpSpPr>
        <p:grpSpPr>
          <a:xfrm>
            <a:off x="4892999" y="3156044"/>
            <a:ext cx="312884" cy="360785"/>
            <a:chOff x="4894461" y="3340691"/>
            <a:chExt cx="312884" cy="360785"/>
          </a:xfrm>
        </p:grpSpPr>
        <p:sp>
          <p:nvSpPr>
            <p:cNvPr id="17352" name="Google Shape;17352;p116"/>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116"/>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116"/>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116"/>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116"/>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116"/>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116"/>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116"/>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116"/>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116"/>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116"/>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116"/>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116"/>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116"/>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116"/>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116"/>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8" name="Google Shape;17368;p116"/>
          <p:cNvGrpSpPr/>
          <p:nvPr/>
        </p:nvGrpSpPr>
        <p:grpSpPr>
          <a:xfrm>
            <a:off x="5337774" y="1316603"/>
            <a:ext cx="245541" cy="360628"/>
            <a:chOff x="5339237" y="1501251"/>
            <a:chExt cx="245541" cy="360628"/>
          </a:xfrm>
        </p:grpSpPr>
        <p:sp>
          <p:nvSpPr>
            <p:cNvPr id="17369" name="Google Shape;17369;p116"/>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116"/>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116"/>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116"/>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116"/>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116"/>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116"/>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116"/>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116"/>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116"/>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116"/>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116"/>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116"/>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116"/>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116"/>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116"/>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116"/>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116"/>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116"/>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116"/>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116"/>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116"/>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116"/>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116"/>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116"/>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116"/>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116"/>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116"/>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116"/>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116"/>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116"/>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116"/>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116"/>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116"/>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116"/>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116"/>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116"/>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116"/>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116"/>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116"/>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116"/>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116"/>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1" name="Google Shape;17411;p116"/>
          <p:cNvGrpSpPr/>
          <p:nvPr/>
        </p:nvGrpSpPr>
        <p:grpSpPr>
          <a:xfrm>
            <a:off x="7958001" y="2289568"/>
            <a:ext cx="370428" cy="261926"/>
            <a:chOff x="7959464" y="2474216"/>
            <a:chExt cx="370428" cy="261926"/>
          </a:xfrm>
        </p:grpSpPr>
        <p:sp>
          <p:nvSpPr>
            <p:cNvPr id="17412" name="Google Shape;17412;p116"/>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116"/>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116"/>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116"/>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116"/>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116"/>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116"/>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116"/>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116"/>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116"/>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116"/>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116"/>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4" name="Google Shape;17424;p116"/>
          <p:cNvGrpSpPr/>
          <p:nvPr/>
        </p:nvGrpSpPr>
        <p:grpSpPr>
          <a:xfrm>
            <a:off x="7517225" y="2273262"/>
            <a:ext cx="360629" cy="294461"/>
            <a:chOff x="7518687" y="2457909"/>
            <a:chExt cx="360629" cy="294461"/>
          </a:xfrm>
        </p:grpSpPr>
        <p:sp>
          <p:nvSpPr>
            <p:cNvPr id="17425" name="Google Shape;17425;p116"/>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116"/>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116"/>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116"/>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116"/>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116"/>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116"/>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116"/>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116"/>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116"/>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116"/>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116"/>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116"/>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116"/>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116"/>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116"/>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116"/>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116"/>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116"/>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4" name="Google Shape;17444;p116"/>
          <p:cNvGrpSpPr/>
          <p:nvPr/>
        </p:nvGrpSpPr>
        <p:grpSpPr>
          <a:xfrm>
            <a:off x="7084758" y="1796919"/>
            <a:ext cx="343799" cy="360524"/>
            <a:chOff x="7086220" y="1981566"/>
            <a:chExt cx="343799" cy="360524"/>
          </a:xfrm>
        </p:grpSpPr>
        <p:sp>
          <p:nvSpPr>
            <p:cNvPr id="17445" name="Google Shape;17445;p116"/>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116"/>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116"/>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116"/>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116"/>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116"/>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116"/>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116"/>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116"/>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116"/>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116"/>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116"/>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116"/>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116"/>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116"/>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116"/>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1" name="Google Shape;17461;p116"/>
          <p:cNvGrpSpPr/>
          <p:nvPr/>
        </p:nvGrpSpPr>
        <p:grpSpPr>
          <a:xfrm>
            <a:off x="6139650" y="2742915"/>
            <a:ext cx="368416" cy="311369"/>
            <a:chOff x="6141112" y="2927563"/>
            <a:chExt cx="368416" cy="311369"/>
          </a:xfrm>
        </p:grpSpPr>
        <p:sp>
          <p:nvSpPr>
            <p:cNvPr id="17462" name="Google Shape;17462;p116"/>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116"/>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116"/>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116"/>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116"/>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116"/>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116"/>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9" name="Google Shape;17469;p116"/>
          <p:cNvGrpSpPr/>
          <p:nvPr/>
        </p:nvGrpSpPr>
        <p:grpSpPr>
          <a:xfrm>
            <a:off x="7519237" y="2718298"/>
            <a:ext cx="335489" cy="360629"/>
            <a:chOff x="7520699" y="2902946"/>
            <a:chExt cx="335489" cy="360629"/>
          </a:xfrm>
        </p:grpSpPr>
        <p:sp>
          <p:nvSpPr>
            <p:cNvPr id="17470" name="Google Shape;17470;p116"/>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116"/>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116"/>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116"/>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116"/>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116"/>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116"/>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116"/>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116"/>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116"/>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116"/>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116"/>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116"/>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116"/>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116"/>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5" name="Google Shape;17485;p116"/>
          <p:cNvGrpSpPr/>
          <p:nvPr/>
        </p:nvGrpSpPr>
        <p:grpSpPr>
          <a:xfrm>
            <a:off x="7986878" y="2718298"/>
            <a:ext cx="308886" cy="360628"/>
            <a:chOff x="7988340" y="2902946"/>
            <a:chExt cx="308886" cy="360628"/>
          </a:xfrm>
        </p:grpSpPr>
        <p:sp>
          <p:nvSpPr>
            <p:cNvPr id="17486" name="Google Shape;17486;p116"/>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116"/>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116"/>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116"/>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116"/>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116"/>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116"/>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116"/>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116"/>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116"/>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116"/>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116"/>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116"/>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116"/>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116"/>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116"/>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116"/>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116"/>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116"/>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116"/>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116"/>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116"/>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116"/>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9" name="Google Shape;17509;p116"/>
          <p:cNvGrpSpPr/>
          <p:nvPr/>
        </p:nvGrpSpPr>
        <p:grpSpPr>
          <a:xfrm>
            <a:off x="5688577" y="2718351"/>
            <a:ext cx="362902" cy="360498"/>
            <a:chOff x="5690039" y="2902998"/>
            <a:chExt cx="362902" cy="360498"/>
          </a:xfrm>
        </p:grpSpPr>
        <p:sp>
          <p:nvSpPr>
            <p:cNvPr id="17510" name="Google Shape;17510;p116"/>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116"/>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116"/>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116"/>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116"/>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116"/>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116"/>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7" name="Google Shape;17517;p116"/>
          <p:cNvGrpSpPr/>
          <p:nvPr/>
        </p:nvGrpSpPr>
        <p:grpSpPr>
          <a:xfrm>
            <a:off x="4870473" y="1316342"/>
            <a:ext cx="258503" cy="360890"/>
            <a:chOff x="4871935" y="1500990"/>
            <a:chExt cx="258503" cy="360890"/>
          </a:xfrm>
        </p:grpSpPr>
        <p:sp>
          <p:nvSpPr>
            <p:cNvPr id="17518" name="Google Shape;17518;p116"/>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116"/>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116"/>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116"/>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116"/>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116"/>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116"/>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116"/>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116"/>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116"/>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116"/>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116"/>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116"/>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116"/>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32" name="Google Shape;17532;p116"/>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3" name="Google Shape;17533;p116"/>
          <p:cNvGrpSpPr/>
          <p:nvPr/>
        </p:nvGrpSpPr>
        <p:grpSpPr>
          <a:xfrm>
            <a:off x="6264302" y="1316603"/>
            <a:ext cx="234983" cy="360628"/>
            <a:chOff x="6265764" y="1501251"/>
            <a:chExt cx="234983" cy="360628"/>
          </a:xfrm>
        </p:grpSpPr>
        <p:sp>
          <p:nvSpPr>
            <p:cNvPr id="17534" name="Google Shape;17534;p116"/>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116"/>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116"/>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116"/>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116"/>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116"/>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116"/>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116"/>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116"/>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116"/>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116"/>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116"/>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6" name="Google Shape;17546;p116"/>
          <p:cNvGrpSpPr/>
          <p:nvPr/>
        </p:nvGrpSpPr>
        <p:grpSpPr>
          <a:xfrm>
            <a:off x="6192176" y="3217351"/>
            <a:ext cx="360628" cy="238250"/>
            <a:chOff x="6193639" y="3401998"/>
            <a:chExt cx="360628" cy="238250"/>
          </a:xfrm>
        </p:grpSpPr>
        <p:sp>
          <p:nvSpPr>
            <p:cNvPr id="17547" name="Google Shape;17547;p116"/>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116"/>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116"/>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116"/>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116"/>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116"/>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116"/>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116"/>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116"/>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116"/>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116"/>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8" name="Google Shape;17558;p116"/>
          <p:cNvGrpSpPr/>
          <p:nvPr/>
        </p:nvGrpSpPr>
        <p:grpSpPr>
          <a:xfrm>
            <a:off x="5800162" y="1316603"/>
            <a:ext cx="246037" cy="360629"/>
            <a:chOff x="5801625" y="1501251"/>
            <a:chExt cx="246037" cy="360629"/>
          </a:xfrm>
        </p:grpSpPr>
        <p:sp>
          <p:nvSpPr>
            <p:cNvPr id="17559" name="Google Shape;17559;p116"/>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116"/>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116"/>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116"/>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116"/>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116"/>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116"/>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116"/>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116"/>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116"/>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116"/>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116"/>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116"/>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116"/>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116"/>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116"/>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116"/>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116"/>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116"/>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8" name="Google Shape;17578;p116"/>
          <p:cNvGrpSpPr/>
          <p:nvPr/>
        </p:nvGrpSpPr>
        <p:grpSpPr>
          <a:xfrm>
            <a:off x="6640218" y="1796814"/>
            <a:ext cx="352083" cy="360864"/>
            <a:chOff x="6641680" y="1981462"/>
            <a:chExt cx="352083" cy="360864"/>
          </a:xfrm>
        </p:grpSpPr>
        <p:sp>
          <p:nvSpPr>
            <p:cNvPr id="17579" name="Google Shape;17579;p116"/>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116"/>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116"/>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116"/>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116"/>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116"/>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116"/>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116"/>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116"/>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116"/>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116"/>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116"/>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116"/>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116"/>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116"/>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116"/>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116"/>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116"/>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116"/>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116"/>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116"/>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116"/>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116"/>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116"/>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116"/>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116"/>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116"/>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116"/>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7" name="Google Shape;17607;p116"/>
          <p:cNvGrpSpPr/>
          <p:nvPr/>
        </p:nvGrpSpPr>
        <p:grpSpPr>
          <a:xfrm>
            <a:off x="7203870" y="1316603"/>
            <a:ext cx="198032" cy="360629"/>
            <a:chOff x="7205332" y="1501251"/>
            <a:chExt cx="198032" cy="360629"/>
          </a:xfrm>
        </p:grpSpPr>
        <p:sp>
          <p:nvSpPr>
            <p:cNvPr id="17608" name="Google Shape;17608;p116"/>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116"/>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116"/>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116"/>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116"/>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116"/>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116"/>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116"/>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116"/>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116"/>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116"/>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116"/>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116"/>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116"/>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116"/>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116"/>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116"/>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116"/>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116"/>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116"/>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8" name="Google Shape;17628;p116"/>
          <p:cNvGrpSpPr/>
          <p:nvPr/>
        </p:nvGrpSpPr>
        <p:grpSpPr>
          <a:xfrm>
            <a:off x="7686851" y="1316603"/>
            <a:ext cx="153058" cy="360628"/>
            <a:chOff x="7688313" y="1501251"/>
            <a:chExt cx="153058" cy="360628"/>
          </a:xfrm>
        </p:grpSpPr>
        <p:sp>
          <p:nvSpPr>
            <p:cNvPr id="17629" name="Google Shape;17629;p116"/>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116"/>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116"/>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116"/>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116"/>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116"/>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116"/>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116"/>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116"/>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116"/>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116"/>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116"/>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116"/>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116"/>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116"/>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116"/>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5" name="Google Shape;17645;p116"/>
          <p:cNvGrpSpPr/>
          <p:nvPr/>
        </p:nvGrpSpPr>
        <p:grpSpPr>
          <a:xfrm>
            <a:off x="8148716" y="1316603"/>
            <a:ext cx="150811" cy="360628"/>
            <a:chOff x="8150179" y="1501251"/>
            <a:chExt cx="150811" cy="360628"/>
          </a:xfrm>
        </p:grpSpPr>
        <p:sp>
          <p:nvSpPr>
            <p:cNvPr id="17646" name="Google Shape;17646;p116"/>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116"/>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116"/>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116"/>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116"/>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116"/>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116"/>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116"/>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116"/>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55" name="Google Shape;17655;p116"/>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6" name="Google Shape;17656;p116"/>
          <p:cNvGrpSpPr/>
          <p:nvPr/>
        </p:nvGrpSpPr>
        <p:grpSpPr>
          <a:xfrm>
            <a:off x="4876405" y="2718298"/>
            <a:ext cx="170149" cy="360629"/>
            <a:chOff x="4877867" y="2902946"/>
            <a:chExt cx="170149" cy="360629"/>
          </a:xfrm>
        </p:grpSpPr>
        <p:sp>
          <p:nvSpPr>
            <p:cNvPr id="17657" name="Google Shape;17657;p116"/>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116"/>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116"/>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116"/>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116"/>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116"/>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116"/>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116"/>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116"/>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116"/>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116"/>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116"/>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116"/>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0" name="Google Shape;17670;p116"/>
          <p:cNvGrpSpPr/>
          <p:nvPr/>
        </p:nvGrpSpPr>
        <p:grpSpPr>
          <a:xfrm>
            <a:off x="6740227" y="1316028"/>
            <a:ext cx="207962" cy="361203"/>
            <a:chOff x="6741689" y="1500676"/>
            <a:chExt cx="207962" cy="361203"/>
          </a:xfrm>
        </p:grpSpPr>
        <p:sp>
          <p:nvSpPr>
            <p:cNvPr id="17671" name="Google Shape;17671;p116"/>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116"/>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116"/>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116"/>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116"/>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116"/>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116"/>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116"/>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116"/>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116"/>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116"/>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116"/>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116"/>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116"/>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116"/>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116"/>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116"/>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116"/>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116"/>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0" name="Google Shape;17690;p116"/>
          <p:cNvGrpSpPr/>
          <p:nvPr/>
        </p:nvGrpSpPr>
        <p:grpSpPr>
          <a:xfrm>
            <a:off x="5751164" y="3245757"/>
            <a:ext cx="360628" cy="181464"/>
            <a:chOff x="5752627" y="3430404"/>
            <a:chExt cx="360628" cy="181464"/>
          </a:xfrm>
        </p:grpSpPr>
        <p:sp>
          <p:nvSpPr>
            <p:cNvPr id="17691" name="Google Shape;17691;p116"/>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116"/>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116"/>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116"/>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116"/>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116"/>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116"/>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116"/>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116"/>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116"/>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116"/>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116"/>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116"/>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116"/>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116"/>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116"/>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116"/>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116"/>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116"/>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116"/>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116"/>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116"/>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116"/>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116"/>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116"/>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116"/>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116"/>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116"/>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9" name="Google Shape;17719;p116"/>
          <p:cNvGrpSpPr/>
          <p:nvPr/>
        </p:nvGrpSpPr>
        <p:grpSpPr>
          <a:xfrm>
            <a:off x="5234237" y="2718351"/>
            <a:ext cx="361909" cy="360759"/>
            <a:chOff x="5235700" y="2902998"/>
            <a:chExt cx="361909" cy="360759"/>
          </a:xfrm>
        </p:grpSpPr>
        <p:sp>
          <p:nvSpPr>
            <p:cNvPr id="17720" name="Google Shape;17720;p116"/>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116"/>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116"/>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116"/>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116"/>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116"/>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116"/>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7" name="Google Shape;17727;p116"/>
          <p:cNvGrpSpPr/>
          <p:nvPr/>
        </p:nvGrpSpPr>
        <p:grpSpPr>
          <a:xfrm>
            <a:off x="6633450" y="3210321"/>
            <a:ext cx="360367" cy="252309"/>
            <a:chOff x="6634912" y="3394969"/>
            <a:chExt cx="360367" cy="252309"/>
          </a:xfrm>
        </p:grpSpPr>
        <p:sp>
          <p:nvSpPr>
            <p:cNvPr id="17728" name="Google Shape;17728;p116"/>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116"/>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116"/>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116"/>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116"/>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116"/>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116"/>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116"/>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116"/>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116"/>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116"/>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116"/>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116"/>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1" name="Google Shape;17741;p116"/>
          <p:cNvGrpSpPr/>
          <p:nvPr/>
        </p:nvGrpSpPr>
        <p:grpSpPr>
          <a:xfrm>
            <a:off x="7057867" y="3156148"/>
            <a:ext cx="377170" cy="360655"/>
            <a:chOff x="7059330" y="3340796"/>
            <a:chExt cx="377170" cy="360655"/>
          </a:xfrm>
        </p:grpSpPr>
        <p:sp>
          <p:nvSpPr>
            <p:cNvPr id="17742" name="Google Shape;17742;p116"/>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116"/>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116"/>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116"/>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116"/>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116"/>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116"/>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116"/>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116"/>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116"/>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116"/>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116"/>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4" name="Google Shape;17754;p116"/>
          <p:cNvGrpSpPr/>
          <p:nvPr/>
        </p:nvGrpSpPr>
        <p:grpSpPr>
          <a:xfrm>
            <a:off x="7956486" y="3190983"/>
            <a:ext cx="360629" cy="291012"/>
            <a:chOff x="7957948" y="3375631"/>
            <a:chExt cx="360629" cy="291012"/>
          </a:xfrm>
        </p:grpSpPr>
        <p:sp>
          <p:nvSpPr>
            <p:cNvPr id="17755" name="Google Shape;17755;p116"/>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116"/>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116"/>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116"/>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116"/>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116"/>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116"/>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116"/>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116"/>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116"/>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116"/>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116"/>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116"/>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116"/>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116"/>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116"/>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116"/>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116"/>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3" name="Google Shape;17773;p116"/>
          <p:cNvGrpSpPr/>
          <p:nvPr/>
        </p:nvGrpSpPr>
        <p:grpSpPr>
          <a:xfrm>
            <a:off x="6197194" y="3683241"/>
            <a:ext cx="347562" cy="227954"/>
            <a:chOff x="6198656" y="3867888"/>
            <a:chExt cx="347562" cy="227954"/>
          </a:xfrm>
        </p:grpSpPr>
        <p:sp>
          <p:nvSpPr>
            <p:cNvPr id="17774" name="Google Shape;17774;p116"/>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116"/>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116"/>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116"/>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116"/>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116"/>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116"/>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116"/>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116"/>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116"/>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116"/>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5" name="Google Shape;17785;p116"/>
          <p:cNvGrpSpPr/>
          <p:nvPr/>
        </p:nvGrpSpPr>
        <p:grpSpPr>
          <a:xfrm>
            <a:off x="5705432" y="3634504"/>
            <a:ext cx="349392" cy="325454"/>
            <a:chOff x="5706895" y="3819151"/>
            <a:chExt cx="349392" cy="325454"/>
          </a:xfrm>
        </p:grpSpPr>
        <p:sp>
          <p:nvSpPr>
            <p:cNvPr id="17786" name="Google Shape;17786;p116"/>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116"/>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116"/>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116"/>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116"/>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116"/>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116"/>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116"/>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116"/>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116"/>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116"/>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116"/>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116"/>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116"/>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116"/>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1" name="Google Shape;17801;p116"/>
          <p:cNvGrpSpPr/>
          <p:nvPr/>
        </p:nvGrpSpPr>
        <p:grpSpPr>
          <a:xfrm>
            <a:off x="7647155" y="3156096"/>
            <a:ext cx="97265" cy="360393"/>
            <a:chOff x="7648618" y="3340744"/>
            <a:chExt cx="97265" cy="360393"/>
          </a:xfrm>
        </p:grpSpPr>
        <p:sp>
          <p:nvSpPr>
            <p:cNvPr id="17802" name="Google Shape;17802;p116"/>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116"/>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116"/>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5" name="Google Shape;17805;p116"/>
          <p:cNvGrpSpPr/>
          <p:nvPr/>
        </p:nvGrpSpPr>
        <p:grpSpPr>
          <a:xfrm>
            <a:off x="7162894" y="3606019"/>
            <a:ext cx="385507" cy="382501"/>
            <a:chOff x="7164356" y="3790667"/>
            <a:chExt cx="385507" cy="382501"/>
          </a:xfrm>
        </p:grpSpPr>
        <p:sp>
          <p:nvSpPr>
            <p:cNvPr id="17806" name="Google Shape;17806;p116"/>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116"/>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116"/>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116"/>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116"/>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116"/>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116"/>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116"/>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116"/>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116"/>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116"/>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116"/>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116"/>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116"/>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116"/>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116"/>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116"/>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116"/>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116"/>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116"/>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116"/>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116"/>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116"/>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116"/>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0" name="Google Shape;17830;p116"/>
          <p:cNvGrpSpPr/>
          <p:nvPr/>
        </p:nvGrpSpPr>
        <p:grpSpPr>
          <a:xfrm>
            <a:off x="6668937" y="3641821"/>
            <a:ext cx="387911" cy="310846"/>
            <a:chOff x="6670400" y="3826468"/>
            <a:chExt cx="387911" cy="310846"/>
          </a:xfrm>
        </p:grpSpPr>
        <p:sp>
          <p:nvSpPr>
            <p:cNvPr id="17831" name="Google Shape;17831;p116"/>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116"/>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116"/>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116"/>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116"/>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116"/>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116"/>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116"/>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116"/>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116"/>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116"/>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116"/>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116"/>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116"/>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116"/>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116"/>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116"/>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116"/>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9" name="Google Shape;17849;p116"/>
          <p:cNvGrpSpPr/>
          <p:nvPr/>
        </p:nvGrpSpPr>
        <p:grpSpPr>
          <a:xfrm>
            <a:off x="7660718" y="3618798"/>
            <a:ext cx="302823" cy="360498"/>
            <a:chOff x="7662181" y="3803446"/>
            <a:chExt cx="302823" cy="360498"/>
          </a:xfrm>
        </p:grpSpPr>
        <p:sp>
          <p:nvSpPr>
            <p:cNvPr id="17850" name="Google Shape;17850;p116"/>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116"/>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116"/>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116"/>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116"/>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116"/>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116"/>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116"/>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116"/>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116"/>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0" name="Google Shape;17860;p116"/>
          <p:cNvGrpSpPr/>
          <p:nvPr/>
        </p:nvGrpSpPr>
        <p:grpSpPr>
          <a:xfrm>
            <a:off x="5205099" y="3619347"/>
            <a:ext cx="363895" cy="355663"/>
            <a:chOff x="5206562" y="3803994"/>
            <a:chExt cx="363895" cy="355663"/>
          </a:xfrm>
        </p:grpSpPr>
        <p:sp>
          <p:nvSpPr>
            <p:cNvPr id="17861" name="Google Shape;17861;p116"/>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116"/>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116"/>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116"/>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116"/>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116"/>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116"/>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116"/>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116"/>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116"/>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116"/>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116"/>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116"/>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116"/>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5" name="Google Shape;17875;p11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7876" name="Google Shape;17876;p11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80" name="Shape 17880"/>
        <p:cNvGrpSpPr/>
        <p:nvPr/>
      </p:nvGrpSpPr>
      <p:grpSpPr>
        <a:xfrm>
          <a:off x="0" y="0"/>
          <a:ext cx="0" cy="0"/>
          <a:chOff x="0" y="0"/>
          <a:chExt cx="0" cy="0"/>
        </a:xfrm>
      </p:grpSpPr>
      <p:grpSp>
        <p:nvGrpSpPr>
          <p:cNvPr id="17881" name="Google Shape;17881;p117"/>
          <p:cNvGrpSpPr/>
          <p:nvPr/>
        </p:nvGrpSpPr>
        <p:grpSpPr>
          <a:xfrm>
            <a:off x="4655438" y="1588417"/>
            <a:ext cx="369948" cy="370132"/>
            <a:chOff x="4682526" y="1512217"/>
            <a:chExt cx="369948" cy="370132"/>
          </a:xfrm>
        </p:grpSpPr>
        <p:sp>
          <p:nvSpPr>
            <p:cNvPr id="17882" name="Google Shape;17882;p117"/>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117"/>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117"/>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117"/>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117"/>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117"/>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117"/>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117"/>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117"/>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117"/>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117"/>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117"/>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117"/>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117"/>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117"/>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7" name="Google Shape;17897;p117"/>
          <p:cNvGrpSpPr/>
          <p:nvPr/>
        </p:nvGrpSpPr>
        <p:grpSpPr>
          <a:xfrm>
            <a:off x="3565345" y="2056412"/>
            <a:ext cx="381542" cy="370079"/>
            <a:chOff x="3592433" y="1980212"/>
            <a:chExt cx="381542" cy="370079"/>
          </a:xfrm>
        </p:grpSpPr>
        <p:sp>
          <p:nvSpPr>
            <p:cNvPr id="17898" name="Google Shape;17898;p117"/>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117"/>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117"/>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117"/>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117"/>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117"/>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117"/>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117"/>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117"/>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117"/>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117"/>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117"/>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0" name="Google Shape;17910;p117"/>
          <p:cNvGrpSpPr/>
          <p:nvPr/>
        </p:nvGrpSpPr>
        <p:grpSpPr>
          <a:xfrm>
            <a:off x="1371494" y="3049690"/>
            <a:ext cx="371391" cy="235126"/>
            <a:chOff x="1398582" y="2973490"/>
            <a:chExt cx="371391" cy="235126"/>
          </a:xfrm>
        </p:grpSpPr>
        <p:sp>
          <p:nvSpPr>
            <p:cNvPr id="17911" name="Google Shape;17911;p117"/>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117"/>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117"/>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117"/>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117"/>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117"/>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117"/>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117"/>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117"/>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117"/>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117"/>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117"/>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117"/>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117"/>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117"/>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6" name="Google Shape;17926;p117"/>
          <p:cNvGrpSpPr/>
          <p:nvPr/>
        </p:nvGrpSpPr>
        <p:grpSpPr>
          <a:xfrm>
            <a:off x="823707" y="1588417"/>
            <a:ext cx="370132" cy="370132"/>
            <a:chOff x="850795" y="1512217"/>
            <a:chExt cx="370132" cy="370132"/>
          </a:xfrm>
        </p:grpSpPr>
        <p:sp>
          <p:nvSpPr>
            <p:cNvPr id="17927" name="Google Shape;17927;p117"/>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117"/>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117"/>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117"/>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117"/>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117"/>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117"/>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117"/>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117"/>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117"/>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117"/>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117"/>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117"/>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117"/>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117"/>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117"/>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117"/>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117"/>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117"/>
          <p:cNvGrpSpPr/>
          <p:nvPr/>
        </p:nvGrpSpPr>
        <p:grpSpPr>
          <a:xfrm>
            <a:off x="8011409" y="2982279"/>
            <a:ext cx="236568" cy="370105"/>
            <a:chOff x="8038497" y="2906079"/>
            <a:chExt cx="236568" cy="370105"/>
          </a:xfrm>
        </p:grpSpPr>
        <p:sp>
          <p:nvSpPr>
            <p:cNvPr id="17946" name="Google Shape;17946;p117"/>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117"/>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117"/>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117"/>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117"/>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117"/>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117"/>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3" name="Google Shape;17953;p117"/>
          <p:cNvGrpSpPr/>
          <p:nvPr/>
        </p:nvGrpSpPr>
        <p:grpSpPr>
          <a:xfrm>
            <a:off x="6297042" y="1642503"/>
            <a:ext cx="370630" cy="261802"/>
            <a:chOff x="6324130" y="1566303"/>
            <a:chExt cx="370630" cy="261802"/>
          </a:xfrm>
        </p:grpSpPr>
        <p:sp>
          <p:nvSpPr>
            <p:cNvPr id="17954" name="Google Shape;17954;p117"/>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117"/>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117"/>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117"/>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117"/>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117"/>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117"/>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117"/>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117"/>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117"/>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117"/>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117"/>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117"/>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117"/>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117"/>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117"/>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117"/>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1" name="Google Shape;17971;p117"/>
          <p:cNvGrpSpPr/>
          <p:nvPr/>
        </p:nvGrpSpPr>
        <p:grpSpPr>
          <a:xfrm>
            <a:off x="5205192" y="2102787"/>
            <a:ext cx="370840" cy="353213"/>
            <a:chOff x="5232280" y="2026587"/>
            <a:chExt cx="370840" cy="353213"/>
          </a:xfrm>
        </p:grpSpPr>
        <p:sp>
          <p:nvSpPr>
            <p:cNvPr id="17972" name="Google Shape;17972;p117"/>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117"/>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117"/>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117"/>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117"/>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117"/>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117"/>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117"/>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117"/>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117"/>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2" name="Google Shape;17982;p117"/>
          <p:cNvGrpSpPr/>
          <p:nvPr/>
        </p:nvGrpSpPr>
        <p:grpSpPr>
          <a:xfrm>
            <a:off x="7941873" y="2511529"/>
            <a:ext cx="379548" cy="365331"/>
            <a:chOff x="7968961" y="2435329"/>
            <a:chExt cx="379548" cy="365331"/>
          </a:xfrm>
        </p:grpSpPr>
        <p:sp>
          <p:nvSpPr>
            <p:cNvPr id="17983" name="Google Shape;17983;p117"/>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117"/>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117"/>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117"/>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117"/>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117"/>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9" name="Google Shape;17989;p117"/>
          <p:cNvGrpSpPr/>
          <p:nvPr/>
        </p:nvGrpSpPr>
        <p:grpSpPr>
          <a:xfrm>
            <a:off x="4109591" y="2191523"/>
            <a:ext cx="373305" cy="223217"/>
            <a:chOff x="4136679" y="2115323"/>
            <a:chExt cx="373305" cy="223217"/>
          </a:xfrm>
        </p:grpSpPr>
        <p:sp>
          <p:nvSpPr>
            <p:cNvPr id="17990" name="Google Shape;17990;p117"/>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117"/>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117"/>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117"/>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117"/>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117"/>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117"/>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117"/>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117"/>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117"/>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0" name="Google Shape;18000;p117"/>
          <p:cNvGrpSpPr/>
          <p:nvPr/>
        </p:nvGrpSpPr>
        <p:grpSpPr>
          <a:xfrm>
            <a:off x="7396735" y="2540277"/>
            <a:ext cx="372046" cy="307730"/>
            <a:chOff x="7423823" y="2464077"/>
            <a:chExt cx="372046" cy="307730"/>
          </a:xfrm>
        </p:grpSpPr>
        <p:sp>
          <p:nvSpPr>
            <p:cNvPr id="18001" name="Google Shape;18001;p117"/>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117"/>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117"/>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117"/>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117"/>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117"/>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117"/>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117"/>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117"/>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117"/>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117"/>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117"/>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117"/>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4" name="Google Shape;18014;p117"/>
          <p:cNvGrpSpPr/>
          <p:nvPr/>
        </p:nvGrpSpPr>
        <p:grpSpPr>
          <a:xfrm>
            <a:off x="3855423" y="3441356"/>
            <a:ext cx="295061" cy="370263"/>
            <a:chOff x="3882511" y="3365156"/>
            <a:chExt cx="295061" cy="370263"/>
          </a:xfrm>
        </p:grpSpPr>
        <p:sp>
          <p:nvSpPr>
            <p:cNvPr id="18015" name="Google Shape;18015;p117"/>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117"/>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117"/>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117"/>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117"/>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0" name="Google Shape;18020;p117"/>
          <p:cNvGrpSpPr/>
          <p:nvPr/>
        </p:nvGrpSpPr>
        <p:grpSpPr>
          <a:xfrm>
            <a:off x="5202700" y="1588417"/>
            <a:ext cx="370132" cy="370132"/>
            <a:chOff x="5229788" y="1512217"/>
            <a:chExt cx="370132" cy="370132"/>
          </a:xfrm>
        </p:grpSpPr>
        <p:sp>
          <p:nvSpPr>
            <p:cNvPr id="18021" name="Google Shape;18021;p117"/>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117"/>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117"/>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117"/>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117"/>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117"/>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117"/>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117"/>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117"/>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117"/>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117"/>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117"/>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117"/>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117"/>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117"/>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117"/>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117"/>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8" name="Google Shape;18038;p117"/>
          <p:cNvGrpSpPr/>
          <p:nvPr/>
        </p:nvGrpSpPr>
        <p:grpSpPr>
          <a:xfrm>
            <a:off x="6014781" y="3441592"/>
            <a:ext cx="373882" cy="370053"/>
            <a:chOff x="6041869" y="3365392"/>
            <a:chExt cx="373882" cy="370053"/>
          </a:xfrm>
        </p:grpSpPr>
        <p:sp>
          <p:nvSpPr>
            <p:cNvPr id="18039" name="Google Shape;18039;p117"/>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117"/>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117"/>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117"/>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117"/>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117"/>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117"/>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117"/>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117"/>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117"/>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9" name="Google Shape;18049;p117"/>
          <p:cNvGrpSpPr/>
          <p:nvPr/>
        </p:nvGrpSpPr>
        <p:grpSpPr>
          <a:xfrm>
            <a:off x="4657221" y="2163693"/>
            <a:ext cx="374748" cy="279140"/>
            <a:chOff x="4684309" y="2087493"/>
            <a:chExt cx="374748" cy="279140"/>
          </a:xfrm>
        </p:grpSpPr>
        <p:sp>
          <p:nvSpPr>
            <p:cNvPr id="18050" name="Google Shape;18050;p117"/>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117"/>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117"/>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117"/>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117"/>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117"/>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117"/>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117"/>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117"/>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117"/>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117"/>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117"/>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2" name="Google Shape;18062;p117"/>
          <p:cNvGrpSpPr/>
          <p:nvPr/>
        </p:nvGrpSpPr>
        <p:grpSpPr>
          <a:xfrm>
            <a:off x="7494022" y="2982331"/>
            <a:ext cx="175400" cy="370053"/>
            <a:chOff x="7521110" y="2906131"/>
            <a:chExt cx="175400" cy="370053"/>
          </a:xfrm>
        </p:grpSpPr>
        <p:sp>
          <p:nvSpPr>
            <p:cNvPr id="18063" name="Google Shape;18063;p117"/>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117"/>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117"/>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117"/>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117"/>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117"/>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117"/>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117"/>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117"/>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2" name="Google Shape;18072;p117"/>
          <p:cNvGrpSpPr/>
          <p:nvPr/>
        </p:nvGrpSpPr>
        <p:grpSpPr>
          <a:xfrm>
            <a:off x="3559837" y="1599486"/>
            <a:ext cx="371023" cy="347915"/>
            <a:chOff x="3586925" y="1523286"/>
            <a:chExt cx="371023" cy="347915"/>
          </a:xfrm>
        </p:grpSpPr>
        <p:sp>
          <p:nvSpPr>
            <p:cNvPr id="18073" name="Google Shape;18073;p117"/>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117"/>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117"/>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117"/>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117"/>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117"/>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117"/>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117"/>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117"/>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117"/>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117"/>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117"/>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117"/>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117"/>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117"/>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117"/>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117"/>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117"/>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117"/>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117"/>
          <p:cNvGrpSpPr/>
          <p:nvPr/>
        </p:nvGrpSpPr>
        <p:grpSpPr>
          <a:xfrm>
            <a:off x="6848921" y="2551661"/>
            <a:ext cx="370158" cy="285120"/>
            <a:chOff x="6876009" y="2475461"/>
            <a:chExt cx="370158" cy="285120"/>
          </a:xfrm>
        </p:grpSpPr>
        <p:sp>
          <p:nvSpPr>
            <p:cNvPr id="18093" name="Google Shape;18093;p117"/>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117"/>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117"/>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117"/>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117"/>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117"/>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117"/>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117"/>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117"/>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2" name="Google Shape;18102;p117"/>
          <p:cNvGrpSpPr/>
          <p:nvPr/>
        </p:nvGrpSpPr>
        <p:grpSpPr>
          <a:xfrm>
            <a:off x="6301134" y="2522047"/>
            <a:ext cx="370158" cy="344269"/>
            <a:chOff x="6328222" y="2445847"/>
            <a:chExt cx="370158" cy="344269"/>
          </a:xfrm>
        </p:grpSpPr>
        <p:sp>
          <p:nvSpPr>
            <p:cNvPr id="18103" name="Google Shape;18103;p117"/>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117"/>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117"/>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117"/>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117"/>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117"/>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117"/>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117"/>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1" name="Google Shape;18111;p117"/>
          <p:cNvGrpSpPr/>
          <p:nvPr/>
        </p:nvGrpSpPr>
        <p:grpSpPr>
          <a:xfrm>
            <a:off x="5222452" y="2509142"/>
            <a:ext cx="351639" cy="370184"/>
            <a:chOff x="5249540" y="2432942"/>
            <a:chExt cx="351639" cy="370184"/>
          </a:xfrm>
        </p:grpSpPr>
        <p:sp>
          <p:nvSpPr>
            <p:cNvPr id="18112" name="Google Shape;18112;p117"/>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117"/>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117"/>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117"/>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117"/>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117"/>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117"/>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9" name="Google Shape;18119;p117"/>
          <p:cNvGrpSpPr/>
          <p:nvPr/>
        </p:nvGrpSpPr>
        <p:grpSpPr>
          <a:xfrm>
            <a:off x="4109959" y="2558376"/>
            <a:ext cx="371102" cy="271585"/>
            <a:chOff x="4137047" y="2482176"/>
            <a:chExt cx="371102" cy="271585"/>
          </a:xfrm>
        </p:grpSpPr>
        <p:sp>
          <p:nvSpPr>
            <p:cNvPr id="18120" name="Google Shape;18120;p117"/>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117"/>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117"/>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117"/>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117"/>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117"/>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117"/>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117"/>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117"/>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117"/>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117"/>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1" name="Google Shape;18131;p117"/>
          <p:cNvGrpSpPr/>
          <p:nvPr/>
        </p:nvGrpSpPr>
        <p:grpSpPr>
          <a:xfrm>
            <a:off x="4659346" y="2509116"/>
            <a:ext cx="367377" cy="370079"/>
            <a:chOff x="4686434" y="2432916"/>
            <a:chExt cx="367377" cy="370079"/>
          </a:xfrm>
        </p:grpSpPr>
        <p:sp>
          <p:nvSpPr>
            <p:cNvPr id="18132" name="Google Shape;18132;p117"/>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117"/>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117"/>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117"/>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117"/>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117"/>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117"/>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117"/>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117"/>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117"/>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117"/>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3" name="Google Shape;18143;p117"/>
          <p:cNvGrpSpPr/>
          <p:nvPr/>
        </p:nvGrpSpPr>
        <p:grpSpPr>
          <a:xfrm>
            <a:off x="6301134" y="2132506"/>
            <a:ext cx="372099" cy="293986"/>
            <a:chOff x="6328222" y="2056306"/>
            <a:chExt cx="372099" cy="293986"/>
          </a:xfrm>
        </p:grpSpPr>
        <p:sp>
          <p:nvSpPr>
            <p:cNvPr id="18144" name="Google Shape;18144;p117"/>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117"/>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117"/>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117"/>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117"/>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117"/>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117"/>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117"/>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117"/>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3" name="Google Shape;18153;p117"/>
          <p:cNvGrpSpPr/>
          <p:nvPr/>
        </p:nvGrpSpPr>
        <p:grpSpPr>
          <a:xfrm>
            <a:off x="5762239" y="2509168"/>
            <a:ext cx="352531" cy="370132"/>
            <a:chOff x="5789327" y="2432968"/>
            <a:chExt cx="352531" cy="370132"/>
          </a:xfrm>
        </p:grpSpPr>
        <p:sp>
          <p:nvSpPr>
            <p:cNvPr id="18154" name="Google Shape;18154;p117"/>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117"/>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117"/>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117"/>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117"/>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117"/>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117"/>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117"/>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117"/>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117"/>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4" name="Google Shape;18164;p117"/>
          <p:cNvGrpSpPr/>
          <p:nvPr/>
        </p:nvGrpSpPr>
        <p:grpSpPr>
          <a:xfrm>
            <a:off x="847524" y="2056334"/>
            <a:ext cx="322314" cy="370158"/>
            <a:chOff x="874612" y="1980134"/>
            <a:chExt cx="322314" cy="370158"/>
          </a:xfrm>
        </p:grpSpPr>
        <p:sp>
          <p:nvSpPr>
            <p:cNvPr id="18165" name="Google Shape;18165;p117"/>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117"/>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117"/>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117"/>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117"/>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117"/>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117"/>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117"/>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117"/>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117"/>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117"/>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117"/>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117"/>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117"/>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117"/>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117"/>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117"/>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2" name="Google Shape;18182;p117"/>
          <p:cNvGrpSpPr/>
          <p:nvPr/>
        </p:nvGrpSpPr>
        <p:grpSpPr>
          <a:xfrm>
            <a:off x="3012574" y="2590980"/>
            <a:ext cx="374223" cy="329764"/>
            <a:chOff x="3039662" y="2514780"/>
            <a:chExt cx="374223" cy="329764"/>
          </a:xfrm>
        </p:grpSpPr>
        <p:sp>
          <p:nvSpPr>
            <p:cNvPr id="18183" name="Google Shape;18183;p117"/>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117"/>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117"/>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117"/>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117"/>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117"/>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117"/>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117"/>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117"/>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117"/>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117"/>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117"/>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117"/>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117"/>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117"/>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117"/>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117"/>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117"/>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1" name="Google Shape;18201;p117"/>
          <p:cNvGrpSpPr/>
          <p:nvPr/>
        </p:nvGrpSpPr>
        <p:grpSpPr>
          <a:xfrm>
            <a:off x="1919281" y="2639322"/>
            <a:ext cx="374066" cy="233395"/>
            <a:chOff x="1946369" y="2563122"/>
            <a:chExt cx="374066" cy="233395"/>
          </a:xfrm>
        </p:grpSpPr>
        <p:sp>
          <p:nvSpPr>
            <p:cNvPr id="18202" name="Google Shape;18202;p117"/>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117"/>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117"/>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117"/>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117"/>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117"/>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117"/>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117"/>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0" name="Google Shape;18210;p117"/>
          <p:cNvGrpSpPr/>
          <p:nvPr/>
        </p:nvGrpSpPr>
        <p:grpSpPr>
          <a:xfrm>
            <a:off x="4108175" y="2982384"/>
            <a:ext cx="374040" cy="370184"/>
            <a:chOff x="4135263" y="2906184"/>
            <a:chExt cx="374040" cy="370184"/>
          </a:xfrm>
        </p:grpSpPr>
        <p:sp>
          <p:nvSpPr>
            <p:cNvPr id="18211" name="Google Shape;18211;p117"/>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117"/>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117"/>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4" name="Google Shape;18214;p117"/>
          <p:cNvGrpSpPr/>
          <p:nvPr/>
        </p:nvGrpSpPr>
        <p:grpSpPr>
          <a:xfrm>
            <a:off x="4656513" y="2982384"/>
            <a:ext cx="372676" cy="370184"/>
            <a:chOff x="4683601" y="2906184"/>
            <a:chExt cx="372676" cy="370184"/>
          </a:xfrm>
        </p:grpSpPr>
        <p:sp>
          <p:nvSpPr>
            <p:cNvPr id="18215" name="Google Shape;18215;p117"/>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117"/>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117"/>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117"/>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117"/>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117"/>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1" name="Google Shape;18221;p117"/>
          <p:cNvGrpSpPr/>
          <p:nvPr/>
        </p:nvGrpSpPr>
        <p:grpSpPr>
          <a:xfrm>
            <a:off x="843720" y="2982253"/>
            <a:ext cx="329134" cy="370132"/>
            <a:chOff x="870808" y="2906053"/>
            <a:chExt cx="329134" cy="370132"/>
          </a:xfrm>
        </p:grpSpPr>
        <p:sp>
          <p:nvSpPr>
            <p:cNvPr id="18222" name="Google Shape;18222;p117"/>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117"/>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117"/>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117"/>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117"/>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117"/>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117"/>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117"/>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117"/>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117"/>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117"/>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117"/>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117"/>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117"/>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117"/>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117"/>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117"/>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117"/>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117"/>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1" name="Google Shape;18241;p117"/>
          <p:cNvGrpSpPr/>
          <p:nvPr/>
        </p:nvGrpSpPr>
        <p:grpSpPr>
          <a:xfrm>
            <a:off x="1916790" y="2985269"/>
            <a:ext cx="374774" cy="364282"/>
            <a:chOff x="1943878" y="2909069"/>
            <a:chExt cx="374774" cy="364282"/>
          </a:xfrm>
        </p:grpSpPr>
        <p:sp>
          <p:nvSpPr>
            <p:cNvPr id="18242" name="Google Shape;18242;p117"/>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117"/>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117"/>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117"/>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117"/>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117"/>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117"/>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117"/>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117"/>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117"/>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117"/>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117"/>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117"/>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117"/>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117"/>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117"/>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117"/>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117"/>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117"/>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117"/>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117"/>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3" name="Google Shape;18263;p117"/>
          <p:cNvGrpSpPr/>
          <p:nvPr/>
        </p:nvGrpSpPr>
        <p:grpSpPr>
          <a:xfrm>
            <a:off x="1100984" y="3441461"/>
            <a:ext cx="328872" cy="370158"/>
            <a:chOff x="1128072" y="3365261"/>
            <a:chExt cx="328872" cy="370158"/>
          </a:xfrm>
        </p:grpSpPr>
        <p:sp>
          <p:nvSpPr>
            <p:cNvPr id="18264" name="Google Shape;18264;p117"/>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117"/>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117"/>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117"/>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117"/>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117"/>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117"/>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117"/>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117"/>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117"/>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117"/>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117"/>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117"/>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117"/>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117"/>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117"/>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117"/>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117"/>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117"/>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117"/>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117"/>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117"/>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117"/>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117"/>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117"/>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117"/>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117"/>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117"/>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117"/>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117"/>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117"/>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117"/>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117"/>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117"/>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117"/>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117"/>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117"/>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117"/>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117"/>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117"/>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117"/>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117"/>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117"/>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117"/>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8" name="Google Shape;18308;p117"/>
          <p:cNvGrpSpPr/>
          <p:nvPr/>
        </p:nvGrpSpPr>
        <p:grpSpPr>
          <a:xfrm>
            <a:off x="5749779" y="1591381"/>
            <a:ext cx="370866" cy="364151"/>
            <a:chOff x="5776868" y="1515181"/>
            <a:chExt cx="370866" cy="364151"/>
          </a:xfrm>
        </p:grpSpPr>
        <p:sp>
          <p:nvSpPr>
            <p:cNvPr id="18309" name="Google Shape;18309;p117"/>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117"/>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117"/>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117"/>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117"/>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117"/>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117"/>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117"/>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117"/>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117"/>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117"/>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117"/>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117"/>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117"/>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117"/>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117"/>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117"/>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6" name="Google Shape;18326;p117"/>
          <p:cNvGrpSpPr/>
          <p:nvPr/>
        </p:nvGrpSpPr>
        <p:grpSpPr>
          <a:xfrm>
            <a:off x="3550761" y="2509142"/>
            <a:ext cx="393660" cy="370079"/>
            <a:chOff x="3577849" y="2432942"/>
            <a:chExt cx="393660" cy="370079"/>
          </a:xfrm>
        </p:grpSpPr>
        <p:sp>
          <p:nvSpPr>
            <p:cNvPr id="18327" name="Google Shape;18327;p117"/>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117"/>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117"/>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117"/>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117"/>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117"/>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117"/>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117"/>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117"/>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117"/>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7" name="Google Shape;18337;p117"/>
          <p:cNvGrpSpPr/>
          <p:nvPr/>
        </p:nvGrpSpPr>
        <p:grpSpPr>
          <a:xfrm>
            <a:off x="2466911" y="3003237"/>
            <a:ext cx="370132" cy="328164"/>
            <a:chOff x="2493999" y="2927037"/>
            <a:chExt cx="370132" cy="328164"/>
          </a:xfrm>
        </p:grpSpPr>
        <p:sp>
          <p:nvSpPr>
            <p:cNvPr id="18338" name="Google Shape;18338;p117"/>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117"/>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117"/>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117"/>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117"/>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117"/>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117"/>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117"/>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117"/>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117"/>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117"/>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117"/>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0" name="Google Shape;18350;p117"/>
          <p:cNvGrpSpPr/>
          <p:nvPr/>
        </p:nvGrpSpPr>
        <p:grpSpPr>
          <a:xfrm>
            <a:off x="3562329" y="3026896"/>
            <a:ext cx="370315" cy="281028"/>
            <a:chOff x="3589417" y="2950696"/>
            <a:chExt cx="370315" cy="281028"/>
          </a:xfrm>
        </p:grpSpPr>
        <p:sp>
          <p:nvSpPr>
            <p:cNvPr id="18351" name="Google Shape;18351;p117"/>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117"/>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117"/>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117"/>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117"/>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117"/>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117"/>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117"/>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117"/>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117"/>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117"/>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117"/>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117"/>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117"/>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117"/>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117"/>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117"/>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117"/>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117"/>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117"/>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1" name="Google Shape;18371;p117"/>
          <p:cNvGrpSpPr/>
          <p:nvPr/>
        </p:nvGrpSpPr>
        <p:grpSpPr>
          <a:xfrm>
            <a:off x="3005623" y="2987918"/>
            <a:ext cx="396125" cy="359062"/>
            <a:chOff x="3032711" y="2911718"/>
            <a:chExt cx="396125" cy="359062"/>
          </a:xfrm>
        </p:grpSpPr>
        <p:sp>
          <p:nvSpPr>
            <p:cNvPr id="18372" name="Google Shape;18372;p117"/>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117"/>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117"/>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117"/>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117"/>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117"/>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117"/>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117"/>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117"/>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117"/>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117"/>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117"/>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4" name="Google Shape;18384;p117"/>
          <p:cNvGrpSpPr/>
          <p:nvPr/>
        </p:nvGrpSpPr>
        <p:grpSpPr>
          <a:xfrm>
            <a:off x="7390676" y="1589597"/>
            <a:ext cx="373174" cy="367692"/>
            <a:chOff x="7417764" y="1513397"/>
            <a:chExt cx="373174" cy="367692"/>
          </a:xfrm>
        </p:grpSpPr>
        <p:sp>
          <p:nvSpPr>
            <p:cNvPr id="18385" name="Google Shape;18385;p117"/>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117"/>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117"/>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117"/>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117"/>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117"/>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117"/>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117"/>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117"/>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117"/>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117"/>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117"/>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117"/>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117"/>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117"/>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117"/>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117"/>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117"/>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117"/>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4" name="Google Shape;18404;p117"/>
          <p:cNvGrpSpPr/>
          <p:nvPr/>
        </p:nvGrpSpPr>
        <p:grpSpPr>
          <a:xfrm>
            <a:off x="6844856" y="1590568"/>
            <a:ext cx="370132" cy="365672"/>
            <a:chOff x="6871944" y="1514368"/>
            <a:chExt cx="370132" cy="365672"/>
          </a:xfrm>
        </p:grpSpPr>
        <p:sp>
          <p:nvSpPr>
            <p:cNvPr id="18405" name="Google Shape;18405;p117"/>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117"/>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117"/>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117"/>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117"/>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117"/>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117"/>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117"/>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117"/>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117"/>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117"/>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117"/>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117"/>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117"/>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117"/>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117"/>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117"/>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117"/>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3" name="Google Shape;18423;p117"/>
          <p:cNvGrpSpPr/>
          <p:nvPr/>
        </p:nvGrpSpPr>
        <p:grpSpPr>
          <a:xfrm>
            <a:off x="6534843" y="3441461"/>
            <a:ext cx="400375" cy="370184"/>
            <a:chOff x="6561931" y="3365261"/>
            <a:chExt cx="400375" cy="370184"/>
          </a:xfrm>
        </p:grpSpPr>
        <p:sp>
          <p:nvSpPr>
            <p:cNvPr id="18424" name="Google Shape;18424;p117"/>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117"/>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117"/>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117"/>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117"/>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117"/>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117"/>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117"/>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117"/>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117"/>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117"/>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117"/>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6" name="Google Shape;18436;p117"/>
          <p:cNvGrpSpPr/>
          <p:nvPr/>
        </p:nvGrpSpPr>
        <p:grpSpPr>
          <a:xfrm>
            <a:off x="1915032" y="2062052"/>
            <a:ext cx="378315" cy="358695"/>
            <a:chOff x="1942120" y="1985852"/>
            <a:chExt cx="378315" cy="358695"/>
          </a:xfrm>
        </p:grpSpPr>
        <p:sp>
          <p:nvSpPr>
            <p:cNvPr id="18437" name="Google Shape;18437;p117"/>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117"/>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117"/>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117"/>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117"/>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117"/>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117"/>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117"/>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117"/>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117"/>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117"/>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117"/>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117"/>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117"/>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117"/>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117"/>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117"/>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117"/>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117"/>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117"/>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7" name="Google Shape;18457;p117"/>
          <p:cNvGrpSpPr/>
          <p:nvPr/>
        </p:nvGrpSpPr>
        <p:grpSpPr>
          <a:xfrm>
            <a:off x="1374327" y="2505418"/>
            <a:ext cx="364282" cy="374197"/>
            <a:chOff x="1401415" y="2429218"/>
            <a:chExt cx="364282" cy="374197"/>
          </a:xfrm>
        </p:grpSpPr>
        <p:sp>
          <p:nvSpPr>
            <p:cNvPr id="18458" name="Google Shape;18458;p117"/>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117"/>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117"/>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117"/>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117"/>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117"/>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117"/>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117"/>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117"/>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117"/>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117"/>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117"/>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117"/>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117"/>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117"/>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117"/>
          <p:cNvGrpSpPr/>
          <p:nvPr/>
        </p:nvGrpSpPr>
        <p:grpSpPr>
          <a:xfrm>
            <a:off x="7083339" y="3441461"/>
            <a:ext cx="400401" cy="370184"/>
            <a:chOff x="7110427" y="3365261"/>
            <a:chExt cx="400401" cy="370184"/>
          </a:xfrm>
        </p:grpSpPr>
        <p:sp>
          <p:nvSpPr>
            <p:cNvPr id="18474" name="Google Shape;18474;p117"/>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117"/>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117"/>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117"/>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117"/>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117"/>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117"/>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117"/>
          <p:cNvGrpSpPr/>
          <p:nvPr/>
        </p:nvGrpSpPr>
        <p:grpSpPr>
          <a:xfrm>
            <a:off x="7631861" y="3439337"/>
            <a:ext cx="400375" cy="370132"/>
            <a:chOff x="7658949" y="3363137"/>
            <a:chExt cx="400375" cy="370132"/>
          </a:xfrm>
        </p:grpSpPr>
        <p:sp>
          <p:nvSpPr>
            <p:cNvPr id="18482" name="Google Shape;18482;p117"/>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117"/>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117"/>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117"/>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117"/>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7" name="Google Shape;18487;p117"/>
          <p:cNvGrpSpPr/>
          <p:nvPr/>
        </p:nvGrpSpPr>
        <p:grpSpPr>
          <a:xfrm>
            <a:off x="3277393" y="3455589"/>
            <a:ext cx="356623" cy="370105"/>
            <a:chOff x="3307156" y="3365314"/>
            <a:chExt cx="356623" cy="370105"/>
          </a:xfrm>
        </p:grpSpPr>
        <p:sp>
          <p:nvSpPr>
            <p:cNvPr id="18488" name="Google Shape;18488;p117"/>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117"/>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117"/>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117"/>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117"/>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117"/>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117"/>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117"/>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117"/>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117"/>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117"/>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117"/>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117"/>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117"/>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117"/>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3" name="Google Shape;18503;p117"/>
          <p:cNvGrpSpPr/>
          <p:nvPr/>
        </p:nvGrpSpPr>
        <p:grpSpPr>
          <a:xfrm>
            <a:off x="7395319" y="2056307"/>
            <a:ext cx="372807" cy="370079"/>
            <a:chOff x="7422407" y="1980107"/>
            <a:chExt cx="372807" cy="370079"/>
          </a:xfrm>
        </p:grpSpPr>
        <p:sp>
          <p:nvSpPr>
            <p:cNvPr id="18504" name="Google Shape;18504;p117"/>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117"/>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117"/>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117"/>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117"/>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117"/>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117"/>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117"/>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117"/>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117"/>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117"/>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117"/>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117"/>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7" name="Google Shape;18517;p117"/>
          <p:cNvGrpSpPr/>
          <p:nvPr/>
        </p:nvGrpSpPr>
        <p:grpSpPr>
          <a:xfrm>
            <a:off x="6889053" y="2982384"/>
            <a:ext cx="289737" cy="370394"/>
            <a:chOff x="6916141" y="2906184"/>
            <a:chExt cx="289737" cy="370394"/>
          </a:xfrm>
        </p:grpSpPr>
        <p:sp>
          <p:nvSpPr>
            <p:cNvPr id="18518" name="Google Shape;18518;p117"/>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117"/>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117"/>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117"/>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117"/>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117"/>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117"/>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117"/>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117"/>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117"/>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117"/>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117"/>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117"/>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117"/>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117"/>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117"/>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117"/>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117"/>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117"/>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117"/>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117"/>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9" name="Google Shape;18539;p117"/>
          <p:cNvGrpSpPr/>
          <p:nvPr/>
        </p:nvGrpSpPr>
        <p:grpSpPr>
          <a:xfrm>
            <a:off x="7943106" y="2089777"/>
            <a:ext cx="372676" cy="331731"/>
            <a:chOff x="7970194" y="2013577"/>
            <a:chExt cx="372676" cy="331731"/>
          </a:xfrm>
        </p:grpSpPr>
        <p:sp>
          <p:nvSpPr>
            <p:cNvPr id="18540" name="Google Shape;18540;p117"/>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117"/>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117"/>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117"/>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117"/>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117"/>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117"/>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117"/>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117"/>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117"/>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0" name="Google Shape;18550;p117"/>
          <p:cNvGrpSpPr/>
          <p:nvPr/>
        </p:nvGrpSpPr>
        <p:grpSpPr>
          <a:xfrm>
            <a:off x="1389645" y="1588390"/>
            <a:ext cx="332964" cy="370158"/>
            <a:chOff x="1416733" y="1512190"/>
            <a:chExt cx="332964" cy="370158"/>
          </a:xfrm>
        </p:grpSpPr>
        <p:sp>
          <p:nvSpPr>
            <p:cNvPr id="18551" name="Google Shape;18551;p117"/>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117"/>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117"/>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117"/>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117"/>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117"/>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117"/>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117"/>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117"/>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117"/>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117"/>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117"/>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117"/>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117"/>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117"/>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117"/>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117"/>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117"/>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117"/>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0" name="Google Shape;18570;p117"/>
          <p:cNvGrpSpPr/>
          <p:nvPr/>
        </p:nvGrpSpPr>
        <p:grpSpPr>
          <a:xfrm>
            <a:off x="5219278" y="2982305"/>
            <a:ext cx="342852" cy="370079"/>
            <a:chOff x="5246366" y="2906105"/>
            <a:chExt cx="342852" cy="370079"/>
          </a:xfrm>
        </p:grpSpPr>
        <p:sp>
          <p:nvSpPr>
            <p:cNvPr id="18571" name="Google Shape;18571;p117"/>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117"/>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117"/>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117"/>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117"/>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117"/>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7" name="Google Shape;18577;p117"/>
          <p:cNvGrpSpPr/>
          <p:nvPr/>
        </p:nvGrpSpPr>
        <p:grpSpPr>
          <a:xfrm>
            <a:off x="822579" y="2511083"/>
            <a:ext cx="371259" cy="366249"/>
            <a:chOff x="849667" y="2434883"/>
            <a:chExt cx="371259" cy="366249"/>
          </a:xfrm>
        </p:grpSpPr>
        <p:sp>
          <p:nvSpPr>
            <p:cNvPr id="18578" name="Google Shape;18578;p117"/>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117"/>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117"/>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117"/>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117"/>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117"/>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117"/>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117"/>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117"/>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117"/>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117"/>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117"/>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117"/>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1" name="Google Shape;18591;p117"/>
          <p:cNvGrpSpPr/>
          <p:nvPr/>
        </p:nvGrpSpPr>
        <p:grpSpPr>
          <a:xfrm>
            <a:off x="4389938" y="3441566"/>
            <a:ext cx="332728" cy="370053"/>
            <a:chOff x="4417026" y="3365366"/>
            <a:chExt cx="332728" cy="370053"/>
          </a:xfrm>
        </p:grpSpPr>
        <p:sp>
          <p:nvSpPr>
            <p:cNvPr id="18592" name="Google Shape;18592;p117"/>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117"/>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117"/>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117"/>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117"/>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117"/>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117"/>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117"/>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117"/>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117"/>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117"/>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117"/>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117"/>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117"/>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117"/>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117"/>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117"/>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117"/>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0" name="Google Shape;18610;p117"/>
          <p:cNvGrpSpPr/>
          <p:nvPr/>
        </p:nvGrpSpPr>
        <p:grpSpPr>
          <a:xfrm>
            <a:off x="2469980" y="2056386"/>
            <a:ext cx="363994" cy="370105"/>
            <a:chOff x="2497068" y="1980186"/>
            <a:chExt cx="363994" cy="370105"/>
          </a:xfrm>
        </p:grpSpPr>
        <p:sp>
          <p:nvSpPr>
            <p:cNvPr id="18611" name="Google Shape;18611;p117"/>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117"/>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117"/>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117"/>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117"/>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117"/>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117"/>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117"/>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117"/>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117"/>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117"/>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117"/>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117"/>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117"/>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117"/>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117"/>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117"/>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117"/>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117"/>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117"/>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117"/>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2" name="Google Shape;18632;p117"/>
          <p:cNvGrpSpPr/>
          <p:nvPr/>
        </p:nvGrpSpPr>
        <p:grpSpPr>
          <a:xfrm>
            <a:off x="5793190" y="2982358"/>
            <a:ext cx="294904" cy="370027"/>
            <a:chOff x="5820278" y="2906158"/>
            <a:chExt cx="294904" cy="370027"/>
          </a:xfrm>
        </p:grpSpPr>
        <p:sp>
          <p:nvSpPr>
            <p:cNvPr id="18633" name="Google Shape;18633;p117"/>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117"/>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117"/>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117"/>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117"/>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117"/>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117"/>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0" name="Google Shape;18640;p117"/>
          <p:cNvGrpSpPr/>
          <p:nvPr/>
        </p:nvGrpSpPr>
        <p:grpSpPr>
          <a:xfrm>
            <a:off x="4919731" y="3459429"/>
            <a:ext cx="370132" cy="334223"/>
            <a:chOff x="4946819" y="3383229"/>
            <a:chExt cx="370132" cy="334223"/>
          </a:xfrm>
        </p:grpSpPr>
        <p:sp>
          <p:nvSpPr>
            <p:cNvPr id="18641" name="Google Shape;18641;p117"/>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117"/>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117"/>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117"/>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117"/>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117"/>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117"/>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117"/>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117"/>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0" name="Google Shape;18650;p117"/>
          <p:cNvGrpSpPr/>
          <p:nvPr/>
        </p:nvGrpSpPr>
        <p:grpSpPr>
          <a:xfrm>
            <a:off x="3011315" y="1615434"/>
            <a:ext cx="375482" cy="316072"/>
            <a:chOff x="3038403" y="1539234"/>
            <a:chExt cx="375482" cy="316072"/>
          </a:xfrm>
        </p:grpSpPr>
        <p:sp>
          <p:nvSpPr>
            <p:cNvPr id="18651" name="Google Shape;18651;p11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52" name="Google Shape;18652;p117"/>
            <p:cNvGrpSpPr/>
            <p:nvPr/>
          </p:nvGrpSpPr>
          <p:grpSpPr>
            <a:xfrm>
              <a:off x="3038403" y="1539234"/>
              <a:ext cx="375482" cy="316072"/>
              <a:chOff x="3038403" y="1539234"/>
              <a:chExt cx="375482" cy="316072"/>
            </a:xfrm>
          </p:grpSpPr>
          <p:sp>
            <p:nvSpPr>
              <p:cNvPr id="18653" name="Google Shape;18653;p117"/>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117"/>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117"/>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117"/>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117"/>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117"/>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117"/>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117"/>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117"/>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62" name="Google Shape;18662;p117"/>
          <p:cNvGrpSpPr/>
          <p:nvPr/>
        </p:nvGrpSpPr>
        <p:grpSpPr>
          <a:xfrm>
            <a:off x="6305777" y="2982331"/>
            <a:ext cx="360846" cy="370184"/>
            <a:chOff x="6332865" y="2906131"/>
            <a:chExt cx="360846" cy="370184"/>
          </a:xfrm>
        </p:grpSpPr>
        <p:sp>
          <p:nvSpPr>
            <p:cNvPr id="18663" name="Google Shape;18663;p117"/>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117"/>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117"/>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117"/>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117"/>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117"/>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117"/>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117"/>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117"/>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117"/>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117"/>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4" name="Google Shape;18674;p117"/>
          <p:cNvGrpSpPr/>
          <p:nvPr/>
        </p:nvGrpSpPr>
        <p:grpSpPr>
          <a:xfrm>
            <a:off x="4107991" y="1594266"/>
            <a:ext cx="370132" cy="358223"/>
            <a:chOff x="4135079" y="1518066"/>
            <a:chExt cx="370132" cy="358223"/>
          </a:xfrm>
        </p:grpSpPr>
        <p:sp>
          <p:nvSpPr>
            <p:cNvPr id="18675" name="Google Shape;18675;p117"/>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117"/>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117"/>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117"/>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117"/>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117"/>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117"/>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117"/>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117"/>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117"/>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117"/>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117"/>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117"/>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117"/>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117"/>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117"/>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117"/>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117"/>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117"/>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4" name="Google Shape;18694;p117"/>
          <p:cNvGrpSpPr/>
          <p:nvPr/>
        </p:nvGrpSpPr>
        <p:grpSpPr>
          <a:xfrm>
            <a:off x="6851780" y="2056334"/>
            <a:ext cx="361240" cy="370158"/>
            <a:chOff x="6878869" y="1980134"/>
            <a:chExt cx="361240" cy="370158"/>
          </a:xfrm>
        </p:grpSpPr>
        <p:sp>
          <p:nvSpPr>
            <p:cNvPr id="18695" name="Google Shape;18695;p117"/>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117"/>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117"/>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117"/>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117"/>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117"/>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117"/>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117"/>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117"/>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117"/>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117"/>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117"/>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117"/>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8" name="Google Shape;18708;p117"/>
          <p:cNvGrpSpPr/>
          <p:nvPr/>
        </p:nvGrpSpPr>
        <p:grpSpPr>
          <a:xfrm>
            <a:off x="2466911" y="2626233"/>
            <a:ext cx="370132" cy="259467"/>
            <a:chOff x="2493999" y="2550033"/>
            <a:chExt cx="370132" cy="259467"/>
          </a:xfrm>
        </p:grpSpPr>
        <p:sp>
          <p:nvSpPr>
            <p:cNvPr id="18709" name="Google Shape;18709;p117"/>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117"/>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117"/>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117"/>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117"/>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117"/>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117"/>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117"/>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117"/>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117"/>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117"/>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117"/>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117"/>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117"/>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117"/>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117"/>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117"/>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117"/>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117"/>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8" name="Google Shape;18728;p117"/>
          <p:cNvGrpSpPr/>
          <p:nvPr/>
        </p:nvGrpSpPr>
        <p:grpSpPr>
          <a:xfrm>
            <a:off x="1672614" y="3441461"/>
            <a:ext cx="281054" cy="370158"/>
            <a:chOff x="1699703" y="3365261"/>
            <a:chExt cx="281054" cy="370158"/>
          </a:xfrm>
        </p:grpSpPr>
        <p:sp>
          <p:nvSpPr>
            <p:cNvPr id="18729" name="Google Shape;18729;p117"/>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117"/>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117"/>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117"/>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117"/>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117"/>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117"/>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117"/>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117"/>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117"/>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117"/>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117"/>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117"/>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2" name="Google Shape;18742;p117"/>
          <p:cNvGrpSpPr/>
          <p:nvPr/>
        </p:nvGrpSpPr>
        <p:grpSpPr>
          <a:xfrm>
            <a:off x="7939722" y="1595630"/>
            <a:ext cx="369974" cy="355626"/>
            <a:chOff x="7966810" y="1519430"/>
            <a:chExt cx="369974" cy="355626"/>
          </a:xfrm>
        </p:grpSpPr>
        <p:sp>
          <p:nvSpPr>
            <p:cNvPr id="18743" name="Google Shape;18743;p117"/>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117"/>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117"/>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117"/>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117"/>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117"/>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117"/>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117"/>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117"/>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117"/>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117"/>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117"/>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117"/>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117"/>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117"/>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117"/>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9" name="Google Shape;18759;p117"/>
          <p:cNvGrpSpPr/>
          <p:nvPr/>
        </p:nvGrpSpPr>
        <p:grpSpPr>
          <a:xfrm>
            <a:off x="2765540" y="3441540"/>
            <a:ext cx="290445" cy="370079"/>
            <a:chOff x="2792628" y="3365340"/>
            <a:chExt cx="290445" cy="370079"/>
          </a:xfrm>
        </p:grpSpPr>
        <p:sp>
          <p:nvSpPr>
            <p:cNvPr id="18760" name="Google Shape;18760;p117"/>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117"/>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117"/>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117"/>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117"/>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117"/>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117"/>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117"/>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117"/>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117"/>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117"/>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117"/>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117"/>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117"/>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4" name="Google Shape;18774;p117"/>
          <p:cNvGrpSpPr/>
          <p:nvPr/>
        </p:nvGrpSpPr>
        <p:grpSpPr>
          <a:xfrm>
            <a:off x="1362497" y="2064517"/>
            <a:ext cx="388125" cy="353790"/>
            <a:chOff x="1389585" y="1988317"/>
            <a:chExt cx="388125" cy="353790"/>
          </a:xfrm>
        </p:grpSpPr>
        <p:sp>
          <p:nvSpPr>
            <p:cNvPr id="18775" name="Google Shape;18775;p117"/>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117"/>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117"/>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117"/>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117"/>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117"/>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117"/>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117"/>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117"/>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117"/>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117"/>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117"/>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117"/>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117"/>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117"/>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117"/>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117"/>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117"/>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117"/>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117"/>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117"/>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117"/>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7" name="Google Shape;18797;p117"/>
          <p:cNvGrpSpPr/>
          <p:nvPr/>
        </p:nvGrpSpPr>
        <p:grpSpPr>
          <a:xfrm>
            <a:off x="2465836" y="1588390"/>
            <a:ext cx="370158" cy="370158"/>
            <a:chOff x="2492924" y="1512190"/>
            <a:chExt cx="370158" cy="370158"/>
          </a:xfrm>
        </p:grpSpPr>
        <p:sp>
          <p:nvSpPr>
            <p:cNvPr id="18798" name="Google Shape;18798;p117"/>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117"/>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117"/>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117"/>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117"/>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117"/>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117"/>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117"/>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117"/>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117"/>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117"/>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117"/>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117"/>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117"/>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117"/>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117"/>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117"/>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117"/>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117"/>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117"/>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117"/>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117"/>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0" name="Google Shape;18820;p117"/>
          <p:cNvGrpSpPr/>
          <p:nvPr/>
        </p:nvGrpSpPr>
        <p:grpSpPr>
          <a:xfrm>
            <a:off x="1906481" y="1588443"/>
            <a:ext cx="393975" cy="370105"/>
            <a:chOff x="1933569" y="1512243"/>
            <a:chExt cx="393975" cy="370105"/>
          </a:xfrm>
        </p:grpSpPr>
        <p:sp>
          <p:nvSpPr>
            <p:cNvPr id="18821" name="Google Shape;18821;p117"/>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117"/>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117"/>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117"/>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117"/>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117"/>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117"/>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117"/>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117"/>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117"/>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117"/>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117"/>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117"/>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117"/>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117"/>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117"/>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117"/>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117"/>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117"/>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117"/>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117"/>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117"/>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117"/>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117"/>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117"/>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117"/>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117"/>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117"/>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9" name="Google Shape;18849;p117"/>
          <p:cNvGrpSpPr/>
          <p:nvPr/>
        </p:nvGrpSpPr>
        <p:grpSpPr>
          <a:xfrm>
            <a:off x="2209018" y="3441592"/>
            <a:ext cx="306471" cy="370000"/>
            <a:chOff x="2236106" y="3365392"/>
            <a:chExt cx="306471" cy="370000"/>
          </a:xfrm>
        </p:grpSpPr>
        <p:sp>
          <p:nvSpPr>
            <p:cNvPr id="18850" name="Google Shape;18850;p117"/>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117"/>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117"/>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117"/>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117"/>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117"/>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117"/>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117"/>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117"/>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117"/>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117"/>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117"/>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117"/>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117"/>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4" name="Google Shape;18864;p117"/>
          <p:cNvGrpSpPr/>
          <p:nvPr/>
        </p:nvGrpSpPr>
        <p:grpSpPr>
          <a:xfrm>
            <a:off x="5465735" y="3461763"/>
            <a:ext cx="375325" cy="329606"/>
            <a:chOff x="5492823" y="3385563"/>
            <a:chExt cx="375325" cy="329606"/>
          </a:xfrm>
        </p:grpSpPr>
        <p:sp>
          <p:nvSpPr>
            <p:cNvPr id="18865" name="Google Shape;18865;p117"/>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117"/>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117"/>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117"/>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117"/>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117"/>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117"/>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117"/>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117"/>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117"/>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117"/>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117"/>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117"/>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117"/>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117"/>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117"/>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117"/>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117"/>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117"/>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117"/>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5" name="Google Shape;18885;p117"/>
          <p:cNvGrpSpPr/>
          <p:nvPr/>
        </p:nvGrpSpPr>
        <p:grpSpPr>
          <a:xfrm>
            <a:off x="3014699" y="2077318"/>
            <a:ext cx="370158" cy="328164"/>
            <a:chOff x="3041787" y="2001118"/>
            <a:chExt cx="370158" cy="328164"/>
          </a:xfrm>
        </p:grpSpPr>
        <p:sp>
          <p:nvSpPr>
            <p:cNvPr id="18886" name="Google Shape;18886;p117"/>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117"/>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117"/>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117"/>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117"/>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117"/>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117"/>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117"/>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117"/>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117"/>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117"/>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117"/>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117"/>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117"/>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117"/>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117"/>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117"/>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117"/>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4" name="Google Shape;18904;p117"/>
          <p:cNvGrpSpPr/>
          <p:nvPr/>
        </p:nvGrpSpPr>
        <p:grpSpPr>
          <a:xfrm>
            <a:off x="5752796" y="2115325"/>
            <a:ext cx="372309" cy="328216"/>
            <a:chOff x="5779884" y="2039125"/>
            <a:chExt cx="372309" cy="328216"/>
          </a:xfrm>
        </p:grpSpPr>
        <p:sp>
          <p:nvSpPr>
            <p:cNvPr id="18905" name="Google Shape;18905;p117"/>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117"/>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117"/>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117"/>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117"/>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117"/>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117"/>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117"/>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117"/>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117"/>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117"/>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117"/>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117"/>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8" name="Google Shape;18918;p11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22" name="Shape 18922"/>
        <p:cNvGrpSpPr/>
        <p:nvPr/>
      </p:nvGrpSpPr>
      <p:grpSpPr>
        <a:xfrm>
          <a:off x="0" y="0"/>
          <a:ext cx="0" cy="0"/>
          <a:chOff x="0" y="0"/>
          <a:chExt cx="0" cy="0"/>
        </a:xfrm>
      </p:grpSpPr>
      <p:grpSp>
        <p:nvGrpSpPr>
          <p:cNvPr id="18923" name="Google Shape;18923;p118"/>
          <p:cNvGrpSpPr/>
          <p:nvPr/>
        </p:nvGrpSpPr>
        <p:grpSpPr>
          <a:xfrm>
            <a:off x="853009" y="1981993"/>
            <a:ext cx="354610" cy="372358"/>
            <a:chOff x="878066" y="1981993"/>
            <a:chExt cx="354610" cy="372358"/>
          </a:xfrm>
        </p:grpSpPr>
        <p:sp>
          <p:nvSpPr>
            <p:cNvPr id="18924" name="Google Shape;18924;p118"/>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118"/>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118"/>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118"/>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118"/>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118"/>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118"/>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118"/>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118"/>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118"/>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118"/>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118"/>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118"/>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118"/>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8" name="Google Shape;18938;p118"/>
          <p:cNvGrpSpPr/>
          <p:nvPr/>
        </p:nvGrpSpPr>
        <p:grpSpPr>
          <a:xfrm>
            <a:off x="1320737" y="1982386"/>
            <a:ext cx="371650" cy="371624"/>
            <a:chOff x="1345794" y="1982386"/>
            <a:chExt cx="371650" cy="371624"/>
          </a:xfrm>
        </p:grpSpPr>
        <p:sp>
          <p:nvSpPr>
            <p:cNvPr id="18939" name="Google Shape;18939;p118"/>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118"/>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118"/>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118"/>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118"/>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118"/>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118"/>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118"/>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118"/>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118"/>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118"/>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118"/>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118"/>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118"/>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118"/>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118"/>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118"/>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118"/>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118"/>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118"/>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118"/>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118"/>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118"/>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118"/>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118"/>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118"/>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118"/>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118"/>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118"/>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118"/>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118"/>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118"/>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118"/>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118"/>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118"/>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118"/>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118"/>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6" name="Google Shape;18976;p118"/>
          <p:cNvGrpSpPr/>
          <p:nvPr/>
        </p:nvGrpSpPr>
        <p:grpSpPr>
          <a:xfrm>
            <a:off x="1796408" y="1981993"/>
            <a:ext cx="372410" cy="372410"/>
            <a:chOff x="1821465" y="1981993"/>
            <a:chExt cx="372410" cy="372410"/>
          </a:xfrm>
        </p:grpSpPr>
        <p:sp>
          <p:nvSpPr>
            <p:cNvPr id="18977" name="Google Shape;18977;p118"/>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118"/>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118"/>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118"/>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118"/>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118"/>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118"/>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118"/>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118"/>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118"/>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118"/>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118"/>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118"/>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118"/>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1" name="Google Shape;18991;p118"/>
          <p:cNvGrpSpPr/>
          <p:nvPr/>
        </p:nvGrpSpPr>
        <p:grpSpPr>
          <a:xfrm>
            <a:off x="2251291" y="1981809"/>
            <a:ext cx="415901" cy="372699"/>
            <a:chOff x="2276348" y="1981809"/>
            <a:chExt cx="415901" cy="372699"/>
          </a:xfrm>
        </p:grpSpPr>
        <p:sp>
          <p:nvSpPr>
            <p:cNvPr id="18992" name="Google Shape;18992;p118"/>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118"/>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118"/>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118"/>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118"/>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118"/>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118"/>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9" name="Google Shape;18999;p118"/>
          <p:cNvGrpSpPr/>
          <p:nvPr/>
        </p:nvGrpSpPr>
        <p:grpSpPr>
          <a:xfrm>
            <a:off x="2749297" y="2009990"/>
            <a:ext cx="372017" cy="316310"/>
            <a:chOff x="2774354" y="2009990"/>
            <a:chExt cx="372017" cy="316310"/>
          </a:xfrm>
        </p:grpSpPr>
        <p:sp>
          <p:nvSpPr>
            <p:cNvPr id="19000" name="Google Shape;19000;p118"/>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118"/>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118"/>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118"/>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118"/>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118"/>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118"/>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118"/>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118"/>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118"/>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118"/>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118"/>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118"/>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118"/>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118"/>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118"/>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118"/>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118"/>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118"/>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118"/>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118"/>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118"/>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118"/>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118"/>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118"/>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118"/>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6" name="Google Shape;19026;p118"/>
          <p:cNvGrpSpPr/>
          <p:nvPr/>
        </p:nvGrpSpPr>
        <p:grpSpPr>
          <a:xfrm>
            <a:off x="3697625" y="1981993"/>
            <a:ext cx="375818" cy="372043"/>
            <a:chOff x="3722682" y="1981993"/>
            <a:chExt cx="375818" cy="372043"/>
          </a:xfrm>
        </p:grpSpPr>
        <p:sp>
          <p:nvSpPr>
            <p:cNvPr id="19027" name="Google Shape;19027;p118"/>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118"/>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118"/>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118"/>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118"/>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118"/>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118"/>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118"/>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118"/>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118"/>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118"/>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118"/>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118"/>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118"/>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118"/>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2" name="Google Shape;19042;p118"/>
          <p:cNvGrpSpPr/>
          <p:nvPr/>
        </p:nvGrpSpPr>
        <p:grpSpPr>
          <a:xfrm>
            <a:off x="4176337" y="1981809"/>
            <a:ext cx="373538" cy="372305"/>
            <a:chOff x="4201394" y="1981809"/>
            <a:chExt cx="373538" cy="372305"/>
          </a:xfrm>
        </p:grpSpPr>
        <p:sp>
          <p:nvSpPr>
            <p:cNvPr id="19043" name="Google Shape;19043;p118"/>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118"/>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118"/>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118"/>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118"/>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118"/>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118"/>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118"/>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118"/>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118"/>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118"/>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118"/>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118"/>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118"/>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118"/>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118"/>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9" name="Google Shape;19059;p118"/>
          <p:cNvGrpSpPr/>
          <p:nvPr/>
        </p:nvGrpSpPr>
        <p:grpSpPr>
          <a:xfrm>
            <a:off x="4634601" y="1500266"/>
            <a:ext cx="422743" cy="377784"/>
            <a:chOff x="4659658" y="1500266"/>
            <a:chExt cx="422743" cy="377784"/>
          </a:xfrm>
        </p:grpSpPr>
        <p:sp>
          <p:nvSpPr>
            <p:cNvPr id="19060" name="Google Shape;19060;p118"/>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118"/>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118"/>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118"/>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118"/>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118"/>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118"/>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118"/>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118"/>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118"/>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118"/>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118"/>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118"/>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118"/>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118"/>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118"/>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118"/>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7" name="Google Shape;19077;p118"/>
          <p:cNvGrpSpPr/>
          <p:nvPr/>
        </p:nvGrpSpPr>
        <p:grpSpPr>
          <a:xfrm>
            <a:off x="5186349" y="1513504"/>
            <a:ext cx="260394" cy="351202"/>
            <a:chOff x="5211406" y="1513504"/>
            <a:chExt cx="260394" cy="351202"/>
          </a:xfrm>
        </p:grpSpPr>
        <p:sp>
          <p:nvSpPr>
            <p:cNvPr id="19078" name="Google Shape;19078;p118"/>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118"/>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118"/>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118"/>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118"/>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118"/>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118"/>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118"/>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118"/>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118"/>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118"/>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118"/>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118"/>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1" name="Google Shape;19091;p118"/>
          <p:cNvGrpSpPr/>
          <p:nvPr/>
        </p:nvGrpSpPr>
        <p:grpSpPr>
          <a:xfrm>
            <a:off x="5607545" y="1513216"/>
            <a:ext cx="366722" cy="351779"/>
            <a:chOff x="5632602" y="1513216"/>
            <a:chExt cx="366722" cy="351779"/>
          </a:xfrm>
        </p:grpSpPr>
        <p:sp>
          <p:nvSpPr>
            <p:cNvPr id="19092" name="Google Shape;19092;p118"/>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118"/>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118"/>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118"/>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118"/>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118"/>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118"/>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118"/>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0" name="Google Shape;19100;p118"/>
          <p:cNvGrpSpPr/>
          <p:nvPr/>
        </p:nvGrpSpPr>
        <p:grpSpPr>
          <a:xfrm>
            <a:off x="6064315" y="1527136"/>
            <a:ext cx="401902" cy="323965"/>
            <a:chOff x="6089372" y="1527136"/>
            <a:chExt cx="401902" cy="323965"/>
          </a:xfrm>
        </p:grpSpPr>
        <p:sp>
          <p:nvSpPr>
            <p:cNvPr id="19101" name="Google Shape;19101;p118"/>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118"/>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118"/>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118"/>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118"/>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118"/>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118"/>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118"/>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118"/>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118"/>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118"/>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118"/>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118"/>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118"/>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118"/>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118"/>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118"/>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118"/>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118"/>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118"/>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118"/>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118"/>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118"/>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118"/>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118"/>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118"/>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118"/>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118"/>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118"/>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118"/>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1" name="Google Shape;19131;p118"/>
          <p:cNvGrpSpPr/>
          <p:nvPr/>
        </p:nvGrpSpPr>
        <p:grpSpPr>
          <a:xfrm>
            <a:off x="6554378" y="1527897"/>
            <a:ext cx="370103" cy="322445"/>
            <a:chOff x="6579435" y="1527897"/>
            <a:chExt cx="370103" cy="322445"/>
          </a:xfrm>
        </p:grpSpPr>
        <p:sp>
          <p:nvSpPr>
            <p:cNvPr id="19132" name="Google Shape;19132;p118"/>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118"/>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118"/>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118"/>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118"/>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118"/>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118"/>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118"/>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118"/>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118"/>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118"/>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118"/>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118"/>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118"/>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118"/>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118"/>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118"/>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118"/>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118"/>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118"/>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118"/>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3" name="Google Shape;19153;p118"/>
          <p:cNvGrpSpPr/>
          <p:nvPr/>
        </p:nvGrpSpPr>
        <p:grpSpPr>
          <a:xfrm>
            <a:off x="6963830" y="1538854"/>
            <a:ext cx="499920" cy="300136"/>
            <a:chOff x="6988887" y="1538854"/>
            <a:chExt cx="499920" cy="300136"/>
          </a:xfrm>
        </p:grpSpPr>
        <p:sp>
          <p:nvSpPr>
            <p:cNvPr id="19154" name="Google Shape;19154;p118"/>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118"/>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118"/>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118"/>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118"/>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118"/>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118"/>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118"/>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118"/>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118"/>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118"/>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118"/>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118"/>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7" name="Google Shape;19167;p118"/>
          <p:cNvGrpSpPr/>
          <p:nvPr/>
        </p:nvGrpSpPr>
        <p:grpSpPr>
          <a:xfrm>
            <a:off x="8025302" y="1520687"/>
            <a:ext cx="279321" cy="336837"/>
            <a:chOff x="8050359" y="1520687"/>
            <a:chExt cx="279321" cy="336837"/>
          </a:xfrm>
        </p:grpSpPr>
        <p:sp>
          <p:nvSpPr>
            <p:cNvPr id="19168" name="Google Shape;19168;p118"/>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118"/>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118"/>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118"/>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118"/>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118"/>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118"/>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118"/>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118"/>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118"/>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118"/>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118"/>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118"/>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1" name="Google Shape;19181;p118"/>
          <p:cNvGrpSpPr/>
          <p:nvPr/>
        </p:nvGrpSpPr>
        <p:grpSpPr>
          <a:xfrm>
            <a:off x="6068850" y="2461832"/>
            <a:ext cx="364441" cy="339091"/>
            <a:chOff x="6093907" y="2461832"/>
            <a:chExt cx="364441" cy="339091"/>
          </a:xfrm>
        </p:grpSpPr>
        <p:sp>
          <p:nvSpPr>
            <p:cNvPr id="19182" name="Google Shape;19182;p118"/>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118"/>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118"/>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118"/>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118"/>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118"/>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118"/>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118"/>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118"/>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118"/>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2" name="Google Shape;19192;p118"/>
          <p:cNvGrpSpPr/>
          <p:nvPr/>
        </p:nvGrpSpPr>
        <p:grpSpPr>
          <a:xfrm>
            <a:off x="4651274" y="1980866"/>
            <a:ext cx="377680" cy="377680"/>
            <a:chOff x="4676331" y="1980866"/>
            <a:chExt cx="377680" cy="377680"/>
          </a:xfrm>
        </p:grpSpPr>
        <p:sp>
          <p:nvSpPr>
            <p:cNvPr id="19193" name="Google Shape;19193;p118"/>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118"/>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118"/>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118"/>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118"/>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118"/>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118"/>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118"/>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118"/>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118"/>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118"/>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118"/>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118"/>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118"/>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118"/>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118"/>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118"/>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118"/>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118"/>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2" name="Google Shape;19212;p118"/>
          <p:cNvGrpSpPr/>
          <p:nvPr/>
        </p:nvGrpSpPr>
        <p:grpSpPr>
          <a:xfrm>
            <a:off x="7501185" y="1522968"/>
            <a:ext cx="357651" cy="332275"/>
            <a:chOff x="7526242" y="1522968"/>
            <a:chExt cx="357651" cy="332275"/>
          </a:xfrm>
        </p:grpSpPr>
        <p:sp>
          <p:nvSpPr>
            <p:cNvPr id="19213" name="Google Shape;19213;p118"/>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118"/>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118"/>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118"/>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118"/>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118"/>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118"/>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118"/>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118"/>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118"/>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118"/>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118"/>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118"/>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118"/>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118"/>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118"/>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9" name="Google Shape;19229;p118"/>
          <p:cNvGrpSpPr/>
          <p:nvPr/>
        </p:nvGrpSpPr>
        <p:grpSpPr>
          <a:xfrm>
            <a:off x="3225729" y="1982386"/>
            <a:ext cx="371650" cy="371624"/>
            <a:chOff x="3250786" y="1982386"/>
            <a:chExt cx="371650" cy="371624"/>
          </a:xfrm>
        </p:grpSpPr>
        <p:sp>
          <p:nvSpPr>
            <p:cNvPr id="19230" name="Google Shape;19230;p118"/>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118"/>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118"/>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118"/>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118"/>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118"/>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118"/>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118"/>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118"/>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118"/>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118"/>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118"/>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118"/>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118"/>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118"/>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118"/>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118"/>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118"/>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118"/>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118"/>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118"/>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118"/>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118"/>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118"/>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118"/>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118"/>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118"/>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118"/>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118"/>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118"/>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0" name="Google Shape;19260;p118"/>
          <p:cNvGrpSpPr/>
          <p:nvPr/>
        </p:nvGrpSpPr>
        <p:grpSpPr>
          <a:xfrm>
            <a:off x="1317329" y="2916322"/>
            <a:ext cx="373538" cy="331515"/>
            <a:chOff x="1342386" y="2916322"/>
            <a:chExt cx="373538" cy="331515"/>
          </a:xfrm>
        </p:grpSpPr>
        <p:sp>
          <p:nvSpPr>
            <p:cNvPr id="19261" name="Google Shape;19261;p118"/>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118"/>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118"/>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118"/>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118"/>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118"/>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118"/>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118"/>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118"/>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118"/>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118"/>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2" name="Google Shape;19272;p118"/>
          <p:cNvGrpSpPr/>
          <p:nvPr/>
        </p:nvGrpSpPr>
        <p:grpSpPr>
          <a:xfrm>
            <a:off x="2269065" y="2946600"/>
            <a:ext cx="373931" cy="271351"/>
            <a:chOff x="2294122" y="2946600"/>
            <a:chExt cx="373931" cy="271351"/>
          </a:xfrm>
        </p:grpSpPr>
        <p:sp>
          <p:nvSpPr>
            <p:cNvPr id="19273" name="Google Shape;19273;p118"/>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118"/>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118"/>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118"/>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118"/>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118"/>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118"/>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118"/>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118"/>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118"/>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118"/>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118"/>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118"/>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118"/>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118"/>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118"/>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118"/>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118"/>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118"/>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118"/>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118"/>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118"/>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118"/>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118"/>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118"/>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118"/>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118"/>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118"/>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118"/>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118"/>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3" name="Google Shape;19303;p118"/>
          <p:cNvGrpSpPr/>
          <p:nvPr/>
        </p:nvGrpSpPr>
        <p:grpSpPr>
          <a:xfrm>
            <a:off x="2744762" y="2907251"/>
            <a:ext cx="373905" cy="349682"/>
            <a:chOff x="2769819" y="2907251"/>
            <a:chExt cx="373905" cy="349682"/>
          </a:xfrm>
        </p:grpSpPr>
        <p:sp>
          <p:nvSpPr>
            <p:cNvPr id="19304" name="Google Shape;19304;p118"/>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118"/>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118"/>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118"/>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118"/>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118"/>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118"/>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118"/>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118"/>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118"/>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118"/>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118"/>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118"/>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118"/>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118"/>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118"/>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118"/>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1" name="Google Shape;19321;p118"/>
          <p:cNvGrpSpPr/>
          <p:nvPr/>
        </p:nvGrpSpPr>
        <p:grpSpPr>
          <a:xfrm>
            <a:off x="3221193" y="2895245"/>
            <a:ext cx="375792" cy="373800"/>
            <a:chOff x="3246251" y="2895245"/>
            <a:chExt cx="375792" cy="373800"/>
          </a:xfrm>
        </p:grpSpPr>
        <p:sp>
          <p:nvSpPr>
            <p:cNvPr id="19322" name="Google Shape;19322;p118"/>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118"/>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118"/>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118"/>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118"/>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118"/>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118"/>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118"/>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118"/>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118"/>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118"/>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118"/>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118"/>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118"/>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6" name="Google Shape;19336;p118"/>
          <p:cNvGrpSpPr/>
          <p:nvPr/>
        </p:nvGrpSpPr>
        <p:grpSpPr>
          <a:xfrm>
            <a:off x="3766125" y="2895454"/>
            <a:ext cx="234650" cy="373590"/>
            <a:chOff x="3791182" y="2895454"/>
            <a:chExt cx="234650" cy="373590"/>
          </a:xfrm>
        </p:grpSpPr>
        <p:sp>
          <p:nvSpPr>
            <p:cNvPr id="19337" name="Google Shape;19337;p118"/>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118"/>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118"/>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118"/>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118"/>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118"/>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118"/>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118"/>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118"/>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6" name="Google Shape;19346;p118"/>
          <p:cNvGrpSpPr/>
          <p:nvPr/>
        </p:nvGrpSpPr>
        <p:grpSpPr>
          <a:xfrm>
            <a:off x="7017938" y="2489463"/>
            <a:ext cx="364441" cy="256225"/>
            <a:chOff x="7042995" y="2489463"/>
            <a:chExt cx="364441" cy="256225"/>
          </a:xfrm>
        </p:grpSpPr>
        <p:sp>
          <p:nvSpPr>
            <p:cNvPr id="19347" name="Google Shape;19347;p118"/>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118"/>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118"/>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118"/>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118"/>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118"/>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118"/>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118"/>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118"/>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6" name="Google Shape;19356;p118"/>
          <p:cNvGrpSpPr/>
          <p:nvPr/>
        </p:nvGrpSpPr>
        <p:grpSpPr>
          <a:xfrm>
            <a:off x="7492115" y="2437007"/>
            <a:ext cx="364284" cy="361243"/>
            <a:chOff x="7517172" y="2437007"/>
            <a:chExt cx="364284" cy="361243"/>
          </a:xfrm>
        </p:grpSpPr>
        <p:sp>
          <p:nvSpPr>
            <p:cNvPr id="19357" name="Google Shape;19357;p118"/>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118"/>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118"/>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118"/>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118"/>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118"/>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118"/>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118"/>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118"/>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118"/>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118"/>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118"/>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118"/>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118"/>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118"/>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118"/>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118"/>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118"/>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11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11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118"/>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8" name="Google Shape;19378;p118"/>
          <p:cNvGrpSpPr/>
          <p:nvPr/>
        </p:nvGrpSpPr>
        <p:grpSpPr>
          <a:xfrm>
            <a:off x="7981418" y="2436954"/>
            <a:ext cx="335290" cy="361321"/>
            <a:chOff x="8006475" y="2436954"/>
            <a:chExt cx="335290" cy="361321"/>
          </a:xfrm>
        </p:grpSpPr>
        <p:sp>
          <p:nvSpPr>
            <p:cNvPr id="19379" name="Google Shape;19379;p118"/>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118"/>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118"/>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118"/>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118"/>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118"/>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118"/>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118"/>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118"/>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118"/>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118"/>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118"/>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118"/>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118"/>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118"/>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118"/>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118"/>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118"/>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118"/>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8" name="Google Shape;19398;p118"/>
          <p:cNvGrpSpPr/>
          <p:nvPr/>
        </p:nvGrpSpPr>
        <p:grpSpPr>
          <a:xfrm>
            <a:off x="5571604" y="2909139"/>
            <a:ext cx="394326" cy="349682"/>
            <a:chOff x="5596661" y="2909139"/>
            <a:chExt cx="394326" cy="349682"/>
          </a:xfrm>
        </p:grpSpPr>
        <p:sp>
          <p:nvSpPr>
            <p:cNvPr id="19399" name="Google Shape;19399;p118"/>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118"/>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118"/>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118"/>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118"/>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118"/>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118"/>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118"/>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118"/>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118"/>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118"/>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118"/>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118"/>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118"/>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118"/>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118"/>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5" name="Google Shape;19415;p118"/>
          <p:cNvGrpSpPr/>
          <p:nvPr/>
        </p:nvGrpSpPr>
        <p:grpSpPr>
          <a:xfrm>
            <a:off x="849601" y="2914408"/>
            <a:ext cx="356891" cy="335709"/>
            <a:chOff x="874658" y="2914408"/>
            <a:chExt cx="356891" cy="335709"/>
          </a:xfrm>
        </p:grpSpPr>
        <p:sp>
          <p:nvSpPr>
            <p:cNvPr id="19416" name="Google Shape;19416;p118"/>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118"/>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118"/>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118"/>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118"/>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118"/>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118"/>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118"/>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118"/>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118"/>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118"/>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118"/>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118"/>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118"/>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118"/>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118"/>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118"/>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118"/>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118"/>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118"/>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6" name="Google Shape;19436;p118"/>
          <p:cNvGrpSpPr/>
          <p:nvPr/>
        </p:nvGrpSpPr>
        <p:grpSpPr>
          <a:xfrm>
            <a:off x="4205855" y="2929193"/>
            <a:ext cx="308813" cy="306165"/>
            <a:chOff x="4230912" y="2929193"/>
            <a:chExt cx="308813" cy="306165"/>
          </a:xfrm>
        </p:grpSpPr>
        <p:sp>
          <p:nvSpPr>
            <p:cNvPr id="19437" name="Google Shape;19437;p118"/>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118"/>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118"/>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118"/>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118"/>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118"/>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118"/>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118"/>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118"/>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118"/>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118"/>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118"/>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118"/>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118"/>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118"/>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2" name="Google Shape;19452;p118"/>
          <p:cNvGrpSpPr/>
          <p:nvPr/>
        </p:nvGrpSpPr>
        <p:grpSpPr>
          <a:xfrm>
            <a:off x="4602829" y="3401089"/>
            <a:ext cx="409111" cy="267944"/>
            <a:chOff x="4627886" y="3401089"/>
            <a:chExt cx="409111" cy="267944"/>
          </a:xfrm>
        </p:grpSpPr>
        <p:sp>
          <p:nvSpPr>
            <p:cNvPr id="19453" name="Google Shape;19453;p118"/>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118"/>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118"/>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118"/>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118"/>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118"/>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118"/>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118"/>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118"/>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118"/>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118"/>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4" name="Google Shape;19464;p118"/>
          <p:cNvGrpSpPr/>
          <p:nvPr/>
        </p:nvGrpSpPr>
        <p:grpSpPr>
          <a:xfrm>
            <a:off x="4627419" y="2898915"/>
            <a:ext cx="386016" cy="384495"/>
            <a:chOff x="4652476" y="2898915"/>
            <a:chExt cx="386016" cy="384495"/>
          </a:xfrm>
        </p:grpSpPr>
        <p:sp>
          <p:nvSpPr>
            <p:cNvPr id="19465" name="Google Shape;19465;p118"/>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118"/>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118"/>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118"/>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118"/>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118"/>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118"/>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118"/>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118"/>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4" name="Google Shape;19474;p118"/>
          <p:cNvGrpSpPr/>
          <p:nvPr/>
        </p:nvGrpSpPr>
        <p:grpSpPr>
          <a:xfrm>
            <a:off x="5131874" y="2922194"/>
            <a:ext cx="324699" cy="347611"/>
            <a:chOff x="5156931" y="2922194"/>
            <a:chExt cx="324699" cy="347611"/>
          </a:xfrm>
        </p:grpSpPr>
        <p:sp>
          <p:nvSpPr>
            <p:cNvPr id="19475" name="Google Shape;19475;p118"/>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118"/>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118"/>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118"/>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118"/>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118"/>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118"/>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118"/>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118"/>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118"/>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118"/>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118"/>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118"/>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118"/>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118"/>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118"/>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1" name="Google Shape;19491;p118"/>
          <p:cNvGrpSpPr/>
          <p:nvPr/>
        </p:nvGrpSpPr>
        <p:grpSpPr>
          <a:xfrm>
            <a:off x="6061274" y="2905337"/>
            <a:ext cx="364441" cy="364834"/>
            <a:chOff x="6086331" y="2905337"/>
            <a:chExt cx="364441" cy="364834"/>
          </a:xfrm>
        </p:grpSpPr>
        <p:sp>
          <p:nvSpPr>
            <p:cNvPr id="19492" name="Google Shape;19492;p118"/>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118"/>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118"/>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118"/>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118"/>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118"/>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8" name="Google Shape;19498;p118"/>
          <p:cNvGrpSpPr/>
          <p:nvPr/>
        </p:nvGrpSpPr>
        <p:grpSpPr>
          <a:xfrm>
            <a:off x="6529002" y="2907251"/>
            <a:ext cx="377706" cy="377680"/>
            <a:chOff x="6554059" y="2907251"/>
            <a:chExt cx="377706" cy="377680"/>
          </a:xfrm>
        </p:grpSpPr>
        <p:sp>
          <p:nvSpPr>
            <p:cNvPr id="19499" name="Google Shape;19499;p118"/>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118"/>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118"/>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118"/>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118"/>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118"/>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118"/>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118"/>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118"/>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118"/>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118"/>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118"/>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118"/>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118"/>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118"/>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118"/>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118"/>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118"/>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118"/>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118"/>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118"/>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0" name="Google Shape;19520;p118"/>
          <p:cNvGrpSpPr/>
          <p:nvPr/>
        </p:nvGrpSpPr>
        <p:grpSpPr>
          <a:xfrm>
            <a:off x="7466739" y="2945446"/>
            <a:ext cx="400801" cy="317542"/>
            <a:chOff x="7491796" y="2945446"/>
            <a:chExt cx="400801" cy="317542"/>
          </a:xfrm>
        </p:grpSpPr>
        <p:sp>
          <p:nvSpPr>
            <p:cNvPr id="19521" name="Google Shape;19521;p118"/>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118"/>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118"/>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118"/>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118"/>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118"/>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118"/>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118"/>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118"/>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118"/>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118"/>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118"/>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118"/>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118"/>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118"/>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118"/>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118"/>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118"/>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118"/>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118"/>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118"/>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118"/>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3" name="Google Shape;19543;p118"/>
          <p:cNvGrpSpPr/>
          <p:nvPr/>
        </p:nvGrpSpPr>
        <p:grpSpPr>
          <a:xfrm>
            <a:off x="7020586" y="2907723"/>
            <a:ext cx="345304" cy="365857"/>
            <a:chOff x="7045643" y="2907723"/>
            <a:chExt cx="345304" cy="365857"/>
          </a:xfrm>
        </p:grpSpPr>
        <p:sp>
          <p:nvSpPr>
            <p:cNvPr id="19544" name="Google Shape;19544;p118"/>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118"/>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118"/>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118"/>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118"/>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118"/>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118"/>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118"/>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118"/>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118"/>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118"/>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118"/>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118"/>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118"/>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118"/>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118"/>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118"/>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118"/>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118"/>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3" name="Google Shape;19563;p118"/>
          <p:cNvGrpSpPr/>
          <p:nvPr/>
        </p:nvGrpSpPr>
        <p:grpSpPr>
          <a:xfrm>
            <a:off x="7967786" y="2907251"/>
            <a:ext cx="347794" cy="366328"/>
            <a:chOff x="7992843" y="2907251"/>
            <a:chExt cx="347794" cy="366328"/>
          </a:xfrm>
        </p:grpSpPr>
        <p:sp>
          <p:nvSpPr>
            <p:cNvPr id="19564" name="Google Shape;19564;p118"/>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118"/>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118"/>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118"/>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118"/>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118"/>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118"/>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118"/>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118"/>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118"/>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118"/>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118"/>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118"/>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118"/>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118"/>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118"/>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118"/>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118"/>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118"/>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118"/>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118"/>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118"/>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118"/>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118"/>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118"/>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118"/>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118"/>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118"/>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118"/>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118"/>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118"/>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118"/>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118"/>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7" name="Google Shape;19597;p118"/>
          <p:cNvGrpSpPr/>
          <p:nvPr/>
        </p:nvGrpSpPr>
        <p:grpSpPr>
          <a:xfrm>
            <a:off x="848841" y="1512377"/>
            <a:ext cx="398127" cy="353457"/>
            <a:chOff x="873898" y="1512377"/>
            <a:chExt cx="398127" cy="353457"/>
          </a:xfrm>
        </p:grpSpPr>
        <p:sp>
          <p:nvSpPr>
            <p:cNvPr id="19598" name="Google Shape;19598;p118"/>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118"/>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118"/>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118"/>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118"/>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118"/>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118"/>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118"/>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118"/>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118"/>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118"/>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118"/>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118"/>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118"/>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118"/>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118"/>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118"/>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118"/>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118"/>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7" name="Google Shape;19617;p118"/>
          <p:cNvGrpSpPr/>
          <p:nvPr/>
        </p:nvGrpSpPr>
        <p:grpSpPr>
          <a:xfrm>
            <a:off x="1399067" y="1515680"/>
            <a:ext cx="246762" cy="347139"/>
            <a:chOff x="1424125" y="1515680"/>
            <a:chExt cx="246762" cy="347139"/>
          </a:xfrm>
        </p:grpSpPr>
        <p:sp>
          <p:nvSpPr>
            <p:cNvPr id="19618" name="Google Shape;19618;p118"/>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118"/>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118"/>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118"/>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118"/>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118"/>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118"/>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118"/>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118"/>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118"/>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118"/>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118"/>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118"/>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118"/>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118"/>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118"/>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118"/>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118"/>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118"/>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118"/>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8" name="Google Shape;19638;p118"/>
          <p:cNvGrpSpPr/>
          <p:nvPr/>
        </p:nvGrpSpPr>
        <p:grpSpPr>
          <a:xfrm>
            <a:off x="2294441" y="1512744"/>
            <a:ext cx="352697" cy="352723"/>
            <a:chOff x="2319498" y="1512744"/>
            <a:chExt cx="352697" cy="352723"/>
          </a:xfrm>
        </p:grpSpPr>
        <p:sp>
          <p:nvSpPr>
            <p:cNvPr id="19639" name="Google Shape;19639;p118"/>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118"/>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118"/>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118"/>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118"/>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118"/>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118"/>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118"/>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118"/>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118"/>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118"/>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118"/>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118"/>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118"/>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118"/>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118"/>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118"/>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118"/>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118"/>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8" name="Google Shape;19658;p118"/>
          <p:cNvGrpSpPr/>
          <p:nvPr/>
        </p:nvGrpSpPr>
        <p:grpSpPr>
          <a:xfrm>
            <a:off x="4211544" y="1512666"/>
            <a:ext cx="312981" cy="352697"/>
            <a:chOff x="4236601" y="1512666"/>
            <a:chExt cx="312981" cy="352697"/>
          </a:xfrm>
        </p:grpSpPr>
        <p:sp>
          <p:nvSpPr>
            <p:cNvPr id="19659" name="Google Shape;19659;p118"/>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118"/>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118"/>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118"/>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118"/>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118"/>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118"/>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118"/>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118"/>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118"/>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118"/>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118"/>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118"/>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118"/>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3" name="Google Shape;19673;p118"/>
          <p:cNvGrpSpPr/>
          <p:nvPr/>
        </p:nvGrpSpPr>
        <p:grpSpPr>
          <a:xfrm>
            <a:off x="824618" y="3347716"/>
            <a:ext cx="346300" cy="375818"/>
            <a:chOff x="849675" y="3347716"/>
            <a:chExt cx="346300" cy="375818"/>
          </a:xfrm>
        </p:grpSpPr>
        <p:sp>
          <p:nvSpPr>
            <p:cNvPr id="19674" name="Google Shape;19674;p118"/>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118"/>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118"/>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118"/>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118"/>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118"/>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118"/>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118"/>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118"/>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118"/>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118"/>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118"/>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118"/>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118"/>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118"/>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118"/>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118"/>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1" name="Google Shape;19691;p118"/>
          <p:cNvGrpSpPr/>
          <p:nvPr/>
        </p:nvGrpSpPr>
        <p:grpSpPr>
          <a:xfrm>
            <a:off x="1299162" y="3399202"/>
            <a:ext cx="376578" cy="272846"/>
            <a:chOff x="1324219" y="3399202"/>
            <a:chExt cx="376578" cy="272846"/>
          </a:xfrm>
        </p:grpSpPr>
        <p:sp>
          <p:nvSpPr>
            <p:cNvPr id="19692" name="Google Shape;19692;p118"/>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118"/>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118"/>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118"/>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118"/>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118"/>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118"/>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118"/>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118"/>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118"/>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118"/>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118"/>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118"/>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118"/>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118"/>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118"/>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118"/>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118"/>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118"/>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118"/>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118"/>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118"/>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118"/>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118"/>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118"/>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118"/>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118"/>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118"/>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118"/>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118"/>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118"/>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118"/>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118"/>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5" name="Google Shape;19725;p118"/>
          <p:cNvGrpSpPr/>
          <p:nvPr/>
        </p:nvGrpSpPr>
        <p:grpSpPr>
          <a:xfrm>
            <a:off x="1773706" y="3395401"/>
            <a:ext cx="376185" cy="280448"/>
            <a:chOff x="1798763" y="3395401"/>
            <a:chExt cx="376185" cy="280448"/>
          </a:xfrm>
        </p:grpSpPr>
        <p:sp>
          <p:nvSpPr>
            <p:cNvPr id="19726" name="Google Shape;19726;p118"/>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118"/>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118"/>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118"/>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118"/>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118"/>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118"/>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118"/>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118"/>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118"/>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118"/>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118"/>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118"/>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118"/>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118"/>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118"/>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118"/>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118"/>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118"/>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118"/>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118"/>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118"/>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118"/>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118"/>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118"/>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118"/>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118"/>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118"/>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118"/>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118"/>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118"/>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7" name="Google Shape;19757;p118"/>
          <p:cNvGrpSpPr/>
          <p:nvPr/>
        </p:nvGrpSpPr>
        <p:grpSpPr>
          <a:xfrm>
            <a:off x="2248250" y="3378754"/>
            <a:ext cx="375818" cy="313374"/>
            <a:chOff x="2273307" y="3378754"/>
            <a:chExt cx="375818" cy="313374"/>
          </a:xfrm>
        </p:grpSpPr>
        <p:sp>
          <p:nvSpPr>
            <p:cNvPr id="19758" name="Google Shape;19758;p118"/>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118"/>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118"/>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118"/>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118"/>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118"/>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118"/>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118"/>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118"/>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118"/>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118"/>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118"/>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118"/>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118"/>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118"/>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118"/>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118"/>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118"/>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118"/>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118"/>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118"/>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118"/>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118"/>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118"/>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118"/>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118"/>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118"/>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118"/>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118"/>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118"/>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118"/>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118"/>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118"/>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118"/>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118"/>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118"/>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118"/>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118"/>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118"/>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118"/>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118"/>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118"/>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118"/>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118"/>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118"/>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118"/>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118"/>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118"/>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118"/>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118"/>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118"/>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118"/>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118"/>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118"/>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118"/>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118"/>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118"/>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118"/>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118"/>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118"/>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118"/>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118"/>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118"/>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118"/>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118"/>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118"/>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118"/>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118"/>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118"/>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118"/>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118"/>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118"/>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118"/>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118"/>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118"/>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118"/>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118"/>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118"/>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118"/>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118"/>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118"/>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118"/>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118"/>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118"/>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2" name="Google Shape;19842;p118"/>
          <p:cNvGrpSpPr/>
          <p:nvPr/>
        </p:nvGrpSpPr>
        <p:grpSpPr>
          <a:xfrm>
            <a:off x="2722427" y="3359460"/>
            <a:ext cx="377706" cy="352330"/>
            <a:chOff x="2747484" y="3359460"/>
            <a:chExt cx="377706" cy="352330"/>
          </a:xfrm>
        </p:grpSpPr>
        <p:sp>
          <p:nvSpPr>
            <p:cNvPr id="19843" name="Google Shape;19843;p118"/>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118"/>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118"/>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118"/>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118"/>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118"/>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118"/>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118"/>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118"/>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118"/>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118"/>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118"/>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118"/>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118"/>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118"/>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8" name="Google Shape;19858;p118"/>
          <p:cNvGrpSpPr/>
          <p:nvPr/>
        </p:nvGrpSpPr>
        <p:grpSpPr>
          <a:xfrm>
            <a:off x="3671148" y="3371938"/>
            <a:ext cx="375792" cy="327373"/>
            <a:chOff x="3696205" y="3371938"/>
            <a:chExt cx="375792" cy="327373"/>
          </a:xfrm>
        </p:grpSpPr>
        <p:sp>
          <p:nvSpPr>
            <p:cNvPr id="19859" name="Google Shape;19859;p118"/>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118"/>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118"/>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118"/>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118"/>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118"/>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118"/>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118"/>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118"/>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118"/>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118"/>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118"/>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118"/>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118"/>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118"/>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118"/>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118"/>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118"/>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118"/>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118"/>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118"/>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118"/>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118"/>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2" name="Google Shape;19882;p118"/>
          <p:cNvGrpSpPr/>
          <p:nvPr/>
        </p:nvGrpSpPr>
        <p:grpSpPr>
          <a:xfrm>
            <a:off x="6542267" y="2436849"/>
            <a:ext cx="366722" cy="342892"/>
            <a:chOff x="6567324" y="2436849"/>
            <a:chExt cx="366722" cy="342892"/>
          </a:xfrm>
        </p:grpSpPr>
        <p:sp>
          <p:nvSpPr>
            <p:cNvPr id="19883" name="Google Shape;19883;p118"/>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118"/>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118"/>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118"/>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118"/>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118"/>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118"/>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118"/>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118"/>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118"/>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118"/>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118"/>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5" name="Google Shape;19895;p118"/>
          <p:cNvGrpSpPr/>
          <p:nvPr/>
        </p:nvGrpSpPr>
        <p:grpSpPr>
          <a:xfrm>
            <a:off x="4183913" y="3361347"/>
            <a:ext cx="299349" cy="348188"/>
            <a:chOff x="4208970" y="3361347"/>
            <a:chExt cx="299349" cy="348188"/>
          </a:xfrm>
        </p:grpSpPr>
        <p:sp>
          <p:nvSpPr>
            <p:cNvPr id="19896" name="Google Shape;19896;p118"/>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118"/>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118"/>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118"/>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118"/>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118"/>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118"/>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118"/>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118"/>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118"/>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118"/>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118"/>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118"/>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118"/>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0" name="Google Shape;19910;p118"/>
          <p:cNvGrpSpPr/>
          <p:nvPr/>
        </p:nvGrpSpPr>
        <p:grpSpPr>
          <a:xfrm>
            <a:off x="2761776" y="1512351"/>
            <a:ext cx="366722" cy="353667"/>
            <a:chOff x="2786833" y="1512351"/>
            <a:chExt cx="366722" cy="353667"/>
          </a:xfrm>
        </p:grpSpPr>
        <p:sp>
          <p:nvSpPr>
            <p:cNvPr id="19911" name="Google Shape;19911;p118"/>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118"/>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118"/>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118"/>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118"/>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118"/>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118"/>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118"/>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118"/>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118"/>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118"/>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118"/>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118"/>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118"/>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118"/>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118"/>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118"/>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118"/>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118"/>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118"/>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1" name="Google Shape;19931;p118"/>
          <p:cNvGrpSpPr/>
          <p:nvPr/>
        </p:nvGrpSpPr>
        <p:grpSpPr>
          <a:xfrm>
            <a:off x="1820264" y="1512744"/>
            <a:ext cx="352723" cy="353090"/>
            <a:chOff x="1845321" y="1512744"/>
            <a:chExt cx="352723" cy="353090"/>
          </a:xfrm>
        </p:grpSpPr>
        <p:sp>
          <p:nvSpPr>
            <p:cNvPr id="19932" name="Google Shape;19932;p118"/>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118"/>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118"/>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118"/>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118"/>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118"/>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118"/>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118"/>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118"/>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118"/>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118"/>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3" name="Google Shape;19943;p118"/>
          <p:cNvGrpSpPr/>
          <p:nvPr/>
        </p:nvGrpSpPr>
        <p:grpSpPr>
          <a:xfrm>
            <a:off x="3189395" y="3340533"/>
            <a:ext cx="392465" cy="389896"/>
            <a:chOff x="3214452" y="3340533"/>
            <a:chExt cx="392465" cy="389896"/>
          </a:xfrm>
        </p:grpSpPr>
        <p:sp>
          <p:nvSpPr>
            <p:cNvPr id="19944" name="Google Shape;19944;p118"/>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118"/>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118"/>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118"/>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118"/>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118"/>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118"/>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118"/>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118"/>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118"/>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118"/>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118"/>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118"/>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118"/>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118"/>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118"/>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118"/>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118"/>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118"/>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118"/>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118"/>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118"/>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118"/>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118"/>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118"/>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9" name="Google Shape;19969;p118"/>
          <p:cNvGrpSpPr/>
          <p:nvPr/>
        </p:nvGrpSpPr>
        <p:grpSpPr>
          <a:xfrm>
            <a:off x="3302172" y="1499899"/>
            <a:ext cx="234650" cy="378440"/>
            <a:chOff x="3327229" y="1499899"/>
            <a:chExt cx="234650" cy="378440"/>
          </a:xfrm>
        </p:grpSpPr>
        <p:sp>
          <p:nvSpPr>
            <p:cNvPr id="19970" name="Google Shape;19970;p118"/>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118"/>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118"/>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118"/>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118"/>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118"/>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118"/>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118"/>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118"/>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118"/>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118"/>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118"/>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118"/>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118"/>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118"/>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118"/>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118"/>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118"/>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118"/>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118"/>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118"/>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1" name="Google Shape;19991;p118"/>
          <p:cNvGrpSpPr/>
          <p:nvPr/>
        </p:nvGrpSpPr>
        <p:grpSpPr>
          <a:xfrm>
            <a:off x="3710496" y="1530151"/>
            <a:ext cx="366722" cy="317962"/>
            <a:chOff x="3735553" y="1530151"/>
            <a:chExt cx="366722" cy="317962"/>
          </a:xfrm>
        </p:grpSpPr>
        <p:sp>
          <p:nvSpPr>
            <p:cNvPr id="19992" name="Google Shape;19992;p118"/>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118"/>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118"/>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118"/>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118"/>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118"/>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118"/>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118"/>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118"/>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118"/>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118"/>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118"/>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4" name="Google Shape;20004;p118"/>
          <p:cNvGrpSpPr/>
          <p:nvPr/>
        </p:nvGrpSpPr>
        <p:grpSpPr>
          <a:xfrm>
            <a:off x="841265" y="2469775"/>
            <a:ext cx="379226" cy="322733"/>
            <a:chOff x="866322" y="2469775"/>
            <a:chExt cx="379226" cy="322733"/>
          </a:xfrm>
        </p:grpSpPr>
        <p:sp>
          <p:nvSpPr>
            <p:cNvPr id="20005" name="Google Shape;20005;p118"/>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118"/>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118"/>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118"/>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118"/>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118"/>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118"/>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118"/>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118"/>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118"/>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118"/>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118"/>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118"/>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118"/>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118"/>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118"/>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118"/>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118"/>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118"/>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118"/>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118"/>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118"/>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118"/>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118"/>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118"/>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118"/>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1" name="Google Shape;20031;p118"/>
          <p:cNvGrpSpPr/>
          <p:nvPr/>
        </p:nvGrpSpPr>
        <p:grpSpPr>
          <a:xfrm>
            <a:off x="1303330" y="2500814"/>
            <a:ext cx="404183" cy="289151"/>
            <a:chOff x="1328387" y="2500814"/>
            <a:chExt cx="404183" cy="289151"/>
          </a:xfrm>
        </p:grpSpPr>
        <p:sp>
          <p:nvSpPr>
            <p:cNvPr id="20032" name="Google Shape;20032;p118"/>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118"/>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118"/>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118"/>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118"/>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118"/>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118"/>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118"/>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118"/>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118"/>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118"/>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118"/>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118"/>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118"/>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118"/>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118"/>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118"/>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118"/>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118"/>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118"/>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118"/>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118"/>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118"/>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118"/>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118"/>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118"/>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118"/>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118"/>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118"/>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1" name="Google Shape;20061;p118"/>
          <p:cNvGrpSpPr/>
          <p:nvPr/>
        </p:nvGrpSpPr>
        <p:grpSpPr>
          <a:xfrm>
            <a:off x="1796408" y="2495702"/>
            <a:ext cx="365988" cy="270801"/>
            <a:chOff x="1821465" y="2495702"/>
            <a:chExt cx="365988" cy="270801"/>
          </a:xfrm>
        </p:grpSpPr>
        <p:sp>
          <p:nvSpPr>
            <p:cNvPr id="20062" name="Google Shape;20062;p118"/>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118"/>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118"/>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118"/>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118"/>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118"/>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118"/>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9" name="Google Shape;20069;p118"/>
          <p:cNvGrpSpPr/>
          <p:nvPr/>
        </p:nvGrpSpPr>
        <p:grpSpPr>
          <a:xfrm>
            <a:off x="3700666" y="2455776"/>
            <a:ext cx="354977" cy="351202"/>
            <a:chOff x="3725723" y="2455776"/>
            <a:chExt cx="354977" cy="351202"/>
          </a:xfrm>
        </p:grpSpPr>
        <p:sp>
          <p:nvSpPr>
            <p:cNvPr id="20070" name="Google Shape;20070;p118"/>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118"/>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118"/>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118"/>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118"/>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118"/>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118"/>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118"/>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118"/>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118"/>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118"/>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118"/>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118"/>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3" name="Google Shape;20083;p118"/>
          <p:cNvGrpSpPr/>
          <p:nvPr/>
        </p:nvGrpSpPr>
        <p:grpSpPr>
          <a:xfrm>
            <a:off x="5201108" y="1977641"/>
            <a:ext cx="230482" cy="388847"/>
            <a:chOff x="5226165" y="1977641"/>
            <a:chExt cx="230482" cy="388847"/>
          </a:xfrm>
        </p:grpSpPr>
        <p:sp>
          <p:nvSpPr>
            <p:cNvPr id="20084" name="Google Shape;20084;p118"/>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118"/>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118"/>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118"/>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118"/>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118"/>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118"/>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118"/>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118"/>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118"/>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118"/>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118"/>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6" name="Google Shape;20096;p118"/>
          <p:cNvGrpSpPr/>
          <p:nvPr/>
        </p:nvGrpSpPr>
        <p:grpSpPr>
          <a:xfrm>
            <a:off x="5607545" y="2025510"/>
            <a:ext cx="370130" cy="287264"/>
            <a:chOff x="5632602" y="2025510"/>
            <a:chExt cx="370130" cy="287264"/>
          </a:xfrm>
        </p:grpSpPr>
        <p:sp>
          <p:nvSpPr>
            <p:cNvPr id="20097" name="Google Shape;20097;p118"/>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118"/>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118"/>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118"/>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118"/>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118"/>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118"/>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118"/>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118"/>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118"/>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118"/>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118"/>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118"/>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118"/>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118"/>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118"/>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118"/>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118"/>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5" name="Google Shape;20115;p118"/>
          <p:cNvGrpSpPr/>
          <p:nvPr/>
        </p:nvGrpSpPr>
        <p:grpSpPr>
          <a:xfrm>
            <a:off x="4187321" y="2456537"/>
            <a:ext cx="331515" cy="330021"/>
            <a:chOff x="4212378" y="2456537"/>
            <a:chExt cx="331515" cy="330021"/>
          </a:xfrm>
        </p:grpSpPr>
        <p:sp>
          <p:nvSpPr>
            <p:cNvPr id="20116" name="Google Shape;20116;p118"/>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118"/>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118"/>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118"/>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118"/>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118"/>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118"/>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118"/>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118"/>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5" name="Google Shape;20125;p118"/>
          <p:cNvGrpSpPr/>
          <p:nvPr/>
        </p:nvGrpSpPr>
        <p:grpSpPr>
          <a:xfrm>
            <a:off x="6150956" y="1977825"/>
            <a:ext cx="235411" cy="347427"/>
            <a:chOff x="6176013" y="1977825"/>
            <a:chExt cx="235411" cy="347427"/>
          </a:xfrm>
        </p:grpSpPr>
        <p:sp>
          <p:nvSpPr>
            <p:cNvPr id="20126" name="Google Shape;20126;p118"/>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118"/>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118"/>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118"/>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118"/>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118"/>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118"/>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118"/>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118"/>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118"/>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118"/>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118"/>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118"/>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118"/>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118"/>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118"/>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118"/>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3" name="Google Shape;20143;p118"/>
          <p:cNvGrpSpPr/>
          <p:nvPr/>
        </p:nvGrpSpPr>
        <p:grpSpPr>
          <a:xfrm>
            <a:off x="6627020" y="1977458"/>
            <a:ext cx="235778" cy="347794"/>
            <a:chOff x="6652077" y="1977458"/>
            <a:chExt cx="235778" cy="347794"/>
          </a:xfrm>
        </p:grpSpPr>
        <p:sp>
          <p:nvSpPr>
            <p:cNvPr id="20144" name="Google Shape;20144;p118"/>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118"/>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118"/>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118"/>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118"/>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118"/>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118"/>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118"/>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118"/>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118"/>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118"/>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118"/>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118"/>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118"/>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118"/>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118"/>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0" name="Google Shape;20160;p118"/>
          <p:cNvGrpSpPr/>
          <p:nvPr/>
        </p:nvGrpSpPr>
        <p:grpSpPr>
          <a:xfrm>
            <a:off x="7047456" y="1997512"/>
            <a:ext cx="394352" cy="308052"/>
            <a:chOff x="7072513" y="1997512"/>
            <a:chExt cx="394352" cy="308052"/>
          </a:xfrm>
        </p:grpSpPr>
        <p:sp>
          <p:nvSpPr>
            <p:cNvPr id="20161" name="Google Shape;20161;p118"/>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118"/>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118"/>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118"/>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118"/>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118"/>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118"/>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118"/>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118"/>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118"/>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118"/>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2" name="Google Shape;20172;p118"/>
          <p:cNvGrpSpPr/>
          <p:nvPr/>
        </p:nvGrpSpPr>
        <p:grpSpPr>
          <a:xfrm>
            <a:off x="7551151" y="1977825"/>
            <a:ext cx="292533" cy="347454"/>
            <a:chOff x="7576208" y="1977825"/>
            <a:chExt cx="292533" cy="347454"/>
          </a:xfrm>
        </p:grpSpPr>
        <p:sp>
          <p:nvSpPr>
            <p:cNvPr id="20173" name="Google Shape;20173;p118"/>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118"/>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118"/>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118"/>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118"/>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118"/>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118"/>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118"/>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118"/>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118"/>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118"/>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118"/>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118"/>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6" name="Google Shape;20186;p118"/>
          <p:cNvGrpSpPr/>
          <p:nvPr/>
        </p:nvGrpSpPr>
        <p:grpSpPr>
          <a:xfrm>
            <a:off x="7998825" y="1977458"/>
            <a:ext cx="320557" cy="347794"/>
            <a:chOff x="8023882" y="1977458"/>
            <a:chExt cx="320557" cy="347794"/>
          </a:xfrm>
        </p:grpSpPr>
        <p:sp>
          <p:nvSpPr>
            <p:cNvPr id="20187" name="Google Shape;20187;p118"/>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118"/>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118"/>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118"/>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118"/>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118"/>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118"/>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118"/>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118"/>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118"/>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118"/>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118"/>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118"/>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118"/>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118"/>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118"/>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118"/>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118"/>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118"/>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118"/>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118"/>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118"/>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118"/>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118"/>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118"/>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118"/>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118"/>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118"/>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118"/>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118"/>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118"/>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118"/>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118"/>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118"/>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118"/>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118"/>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118"/>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118"/>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118"/>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118"/>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7" name="Google Shape;20227;p118"/>
          <p:cNvGrpSpPr/>
          <p:nvPr/>
        </p:nvGrpSpPr>
        <p:grpSpPr>
          <a:xfrm>
            <a:off x="5602617" y="2444819"/>
            <a:ext cx="345147" cy="342630"/>
            <a:chOff x="5627674" y="2444819"/>
            <a:chExt cx="345147" cy="342630"/>
          </a:xfrm>
        </p:grpSpPr>
        <p:sp>
          <p:nvSpPr>
            <p:cNvPr id="20228" name="Google Shape;20228;p118"/>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118"/>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118"/>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118"/>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118"/>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3" name="Google Shape;20233;p118"/>
          <p:cNvGrpSpPr/>
          <p:nvPr/>
        </p:nvGrpSpPr>
        <p:grpSpPr>
          <a:xfrm>
            <a:off x="4628939" y="2440257"/>
            <a:ext cx="396607" cy="348555"/>
            <a:chOff x="4653996" y="2440257"/>
            <a:chExt cx="396607" cy="348555"/>
          </a:xfrm>
        </p:grpSpPr>
        <p:sp>
          <p:nvSpPr>
            <p:cNvPr id="20234" name="Google Shape;20234;p118"/>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118"/>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118"/>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118"/>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118"/>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118"/>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118"/>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118"/>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118"/>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118"/>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118"/>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118"/>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118"/>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118"/>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118"/>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118"/>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118"/>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118"/>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2" name="Google Shape;20252;p118"/>
          <p:cNvGrpSpPr/>
          <p:nvPr/>
        </p:nvGrpSpPr>
        <p:grpSpPr>
          <a:xfrm>
            <a:off x="1829334" y="2895140"/>
            <a:ext cx="301630" cy="374272"/>
            <a:chOff x="1854391" y="2895140"/>
            <a:chExt cx="301630" cy="374272"/>
          </a:xfrm>
        </p:grpSpPr>
        <p:sp>
          <p:nvSpPr>
            <p:cNvPr id="20253" name="Google Shape;20253;p118"/>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118"/>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118"/>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118"/>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118"/>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118"/>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118"/>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118"/>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118"/>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118"/>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118"/>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118"/>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118"/>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118"/>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118"/>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118"/>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118"/>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118"/>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118"/>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118"/>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118"/>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118"/>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118"/>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118"/>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118"/>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118"/>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118"/>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118"/>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118"/>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118"/>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118"/>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118"/>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118"/>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118"/>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118"/>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118"/>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118"/>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118"/>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118"/>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118"/>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118"/>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118"/>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118"/>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118"/>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118"/>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118"/>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118"/>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118"/>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118"/>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2" name="Google Shape;20302;p118"/>
          <p:cNvGrpSpPr/>
          <p:nvPr/>
        </p:nvGrpSpPr>
        <p:grpSpPr>
          <a:xfrm>
            <a:off x="5147760" y="2438370"/>
            <a:ext cx="289518" cy="357651"/>
            <a:chOff x="5172817" y="2438370"/>
            <a:chExt cx="289518" cy="357651"/>
          </a:xfrm>
        </p:grpSpPr>
        <p:sp>
          <p:nvSpPr>
            <p:cNvPr id="20303" name="Google Shape;20303;p118"/>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118"/>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118"/>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118"/>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118"/>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118"/>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118"/>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118"/>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118"/>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118"/>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118"/>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4" name="Google Shape;20314;p118"/>
          <p:cNvGrpSpPr/>
          <p:nvPr/>
        </p:nvGrpSpPr>
        <p:grpSpPr>
          <a:xfrm>
            <a:off x="3209449" y="2484534"/>
            <a:ext cx="388297" cy="293320"/>
            <a:chOff x="3234506" y="2484534"/>
            <a:chExt cx="388297" cy="293320"/>
          </a:xfrm>
        </p:grpSpPr>
        <p:sp>
          <p:nvSpPr>
            <p:cNvPr id="20315" name="Google Shape;20315;p118"/>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118"/>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118"/>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118"/>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118"/>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118"/>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118"/>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118"/>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118"/>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118"/>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118"/>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118"/>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118"/>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118"/>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118"/>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118"/>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1" name="Google Shape;20331;p118"/>
          <p:cNvGrpSpPr/>
          <p:nvPr/>
        </p:nvGrpSpPr>
        <p:grpSpPr>
          <a:xfrm>
            <a:off x="6040092" y="3367036"/>
            <a:ext cx="362553" cy="356498"/>
            <a:chOff x="6065149" y="3367036"/>
            <a:chExt cx="362553" cy="356498"/>
          </a:xfrm>
        </p:grpSpPr>
        <p:sp>
          <p:nvSpPr>
            <p:cNvPr id="20332" name="Google Shape;20332;p118"/>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118"/>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118"/>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118"/>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118"/>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7" name="Google Shape;20337;p118"/>
          <p:cNvGrpSpPr/>
          <p:nvPr/>
        </p:nvGrpSpPr>
        <p:grpSpPr>
          <a:xfrm>
            <a:off x="6515764" y="3367036"/>
            <a:ext cx="362553" cy="356498"/>
            <a:chOff x="6540821" y="3367036"/>
            <a:chExt cx="362553" cy="356498"/>
          </a:xfrm>
        </p:grpSpPr>
        <p:sp>
          <p:nvSpPr>
            <p:cNvPr id="20338" name="Google Shape;20338;p118"/>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118"/>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118"/>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118"/>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118"/>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118"/>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118"/>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5" name="Google Shape;20345;p118"/>
          <p:cNvGrpSpPr/>
          <p:nvPr/>
        </p:nvGrpSpPr>
        <p:grpSpPr>
          <a:xfrm>
            <a:off x="2277401" y="2474704"/>
            <a:ext cx="354479" cy="312561"/>
            <a:chOff x="2302458" y="2474704"/>
            <a:chExt cx="354479" cy="312561"/>
          </a:xfrm>
        </p:grpSpPr>
        <p:sp>
          <p:nvSpPr>
            <p:cNvPr id="20346" name="Google Shape;20346;p118"/>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118"/>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118"/>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118"/>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118"/>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118"/>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118"/>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118"/>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118"/>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118"/>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118"/>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118"/>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8" name="Google Shape;20358;p118"/>
          <p:cNvGrpSpPr/>
          <p:nvPr/>
        </p:nvGrpSpPr>
        <p:grpSpPr>
          <a:xfrm>
            <a:off x="2806053" y="2442538"/>
            <a:ext cx="246002" cy="348922"/>
            <a:chOff x="2831110" y="2442538"/>
            <a:chExt cx="246002" cy="348922"/>
          </a:xfrm>
        </p:grpSpPr>
        <p:sp>
          <p:nvSpPr>
            <p:cNvPr id="20359" name="Google Shape;20359;p118"/>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118"/>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118"/>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118"/>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118"/>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118"/>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118"/>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118"/>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118"/>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118"/>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118"/>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118"/>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118"/>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118"/>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3" name="Google Shape;20373;p118"/>
          <p:cNvGrpSpPr/>
          <p:nvPr/>
        </p:nvGrpSpPr>
        <p:grpSpPr>
          <a:xfrm>
            <a:off x="6991435" y="3367036"/>
            <a:ext cx="362947" cy="356498"/>
            <a:chOff x="7016492" y="3367036"/>
            <a:chExt cx="362947" cy="356498"/>
          </a:xfrm>
        </p:grpSpPr>
        <p:sp>
          <p:nvSpPr>
            <p:cNvPr id="20374" name="Google Shape;20374;p118"/>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118"/>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118"/>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118"/>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118"/>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118"/>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0" name="Google Shape;20380;p118"/>
          <p:cNvGrpSpPr/>
          <p:nvPr/>
        </p:nvGrpSpPr>
        <p:grpSpPr>
          <a:xfrm>
            <a:off x="4806717" y="3817357"/>
            <a:ext cx="362947" cy="356576"/>
            <a:chOff x="5108852" y="3817357"/>
            <a:chExt cx="362947" cy="356576"/>
          </a:xfrm>
        </p:grpSpPr>
        <p:sp>
          <p:nvSpPr>
            <p:cNvPr id="20381" name="Google Shape;20381;p118"/>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118"/>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118"/>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118"/>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5" name="Google Shape;20385;p118"/>
          <p:cNvGrpSpPr/>
          <p:nvPr/>
        </p:nvGrpSpPr>
        <p:grpSpPr>
          <a:xfrm>
            <a:off x="5703585" y="3817357"/>
            <a:ext cx="362947" cy="356576"/>
            <a:chOff x="6005720" y="3817357"/>
            <a:chExt cx="362947" cy="356576"/>
          </a:xfrm>
        </p:grpSpPr>
        <p:sp>
          <p:nvSpPr>
            <p:cNvPr id="20386" name="Google Shape;20386;p118"/>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118"/>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118"/>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118"/>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0" name="Google Shape;20390;p118"/>
          <p:cNvGrpSpPr/>
          <p:nvPr/>
        </p:nvGrpSpPr>
        <p:grpSpPr>
          <a:xfrm>
            <a:off x="5564395" y="3367036"/>
            <a:ext cx="362580" cy="356498"/>
            <a:chOff x="5589452" y="3367036"/>
            <a:chExt cx="362580" cy="356498"/>
          </a:xfrm>
        </p:grpSpPr>
        <p:sp>
          <p:nvSpPr>
            <p:cNvPr id="20391" name="Google Shape;20391;p118"/>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118"/>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118"/>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4" name="Google Shape;20394;p118"/>
          <p:cNvGrpSpPr/>
          <p:nvPr/>
        </p:nvGrpSpPr>
        <p:grpSpPr>
          <a:xfrm>
            <a:off x="7462964" y="3362475"/>
            <a:ext cx="372017" cy="365621"/>
            <a:chOff x="7488021" y="3362475"/>
            <a:chExt cx="372017" cy="365621"/>
          </a:xfrm>
        </p:grpSpPr>
        <p:sp>
          <p:nvSpPr>
            <p:cNvPr id="20395" name="Google Shape;20395;p118"/>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118"/>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118"/>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118"/>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118"/>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118"/>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118"/>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118"/>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118"/>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118"/>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5" name="Google Shape;20405;p118"/>
          <p:cNvGrpSpPr/>
          <p:nvPr/>
        </p:nvGrpSpPr>
        <p:grpSpPr>
          <a:xfrm>
            <a:off x="5088724" y="3367036"/>
            <a:ext cx="362553" cy="356498"/>
            <a:chOff x="5113781" y="3367036"/>
            <a:chExt cx="362553" cy="356498"/>
          </a:xfrm>
        </p:grpSpPr>
        <p:sp>
          <p:nvSpPr>
            <p:cNvPr id="20406" name="Google Shape;20406;p118"/>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118"/>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8" name="Google Shape;20408;p118"/>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09" name="Google Shape;20409;p118"/>
          <p:cNvGrpSpPr/>
          <p:nvPr/>
        </p:nvGrpSpPr>
        <p:grpSpPr>
          <a:xfrm>
            <a:off x="7943564" y="3365489"/>
            <a:ext cx="375818" cy="357651"/>
            <a:chOff x="7968621" y="3365489"/>
            <a:chExt cx="375818" cy="357651"/>
          </a:xfrm>
        </p:grpSpPr>
        <p:sp>
          <p:nvSpPr>
            <p:cNvPr id="20410" name="Google Shape;20410;p118"/>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118"/>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118"/>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118"/>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118"/>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118"/>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118"/>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118"/>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118"/>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118"/>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118"/>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118"/>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2" name="Google Shape;20422;p118"/>
          <p:cNvGrpSpPr/>
          <p:nvPr/>
        </p:nvGrpSpPr>
        <p:grpSpPr>
          <a:xfrm>
            <a:off x="5255151" y="3817357"/>
            <a:ext cx="362947" cy="356576"/>
            <a:chOff x="5557286" y="3817357"/>
            <a:chExt cx="362947" cy="356576"/>
          </a:xfrm>
        </p:grpSpPr>
        <p:grpSp>
          <p:nvGrpSpPr>
            <p:cNvPr id="20423" name="Google Shape;20423;p118"/>
            <p:cNvGrpSpPr/>
            <p:nvPr/>
          </p:nvGrpSpPr>
          <p:grpSpPr>
            <a:xfrm>
              <a:off x="5557286" y="3817357"/>
              <a:ext cx="362947" cy="356576"/>
              <a:chOff x="5557286" y="3817357"/>
              <a:chExt cx="362947" cy="356576"/>
            </a:xfrm>
          </p:grpSpPr>
          <p:sp>
            <p:nvSpPr>
              <p:cNvPr id="20424" name="Google Shape;20424;p118"/>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118"/>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118"/>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7" name="Google Shape;20427;p118"/>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8" name="Google Shape;20428;p118"/>
          <p:cNvGrpSpPr/>
          <p:nvPr/>
        </p:nvGrpSpPr>
        <p:grpSpPr>
          <a:xfrm>
            <a:off x="4358284" y="3817357"/>
            <a:ext cx="362947" cy="356576"/>
            <a:chOff x="4660419" y="3817357"/>
            <a:chExt cx="362947" cy="356576"/>
          </a:xfrm>
        </p:grpSpPr>
        <p:grpSp>
          <p:nvGrpSpPr>
            <p:cNvPr id="20429" name="Google Shape;20429;p118"/>
            <p:cNvGrpSpPr/>
            <p:nvPr/>
          </p:nvGrpSpPr>
          <p:grpSpPr>
            <a:xfrm>
              <a:off x="4660419" y="3817357"/>
              <a:ext cx="362947" cy="356576"/>
              <a:chOff x="4660419" y="3817357"/>
              <a:chExt cx="362947" cy="356576"/>
            </a:xfrm>
          </p:grpSpPr>
          <p:sp>
            <p:nvSpPr>
              <p:cNvPr id="20430" name="Google Shape;20430;p118"/>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118"/>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2" name="Google Shape;20432;p118"/>
            <p:cNvGrpSpPr/>
            <p:nvPr/>
          </p:nvGrpSpPr>
          <p:grpSpPr>
            <a:xfrm>
              <a:off x="4694459" y="3856408"/>
              <a:ext cx="282308" cy="265356"/>
              <a:chOff x="4690600" y="3853050"/>
              <a:chExt cx="289488" cy="272132"/>
            </a:xfrm>
          </p:grpSpPr>
          <p:sp>
            <p:nvSpPr>
              <p:cNvPr id="20433" name="Google Shape;20433;p118"/>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118"/>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435" name="Google Shape;20435;p118"/>
          <p:cNvGrpSpPr/>
          <p:nvPr/>
        </p:nvGrpSpPr>
        <p:grpSpPr>
          <a:xfrm>
            <a:off x="6159823" y="3813323"/>
            <a:ext cx="369882" cy="364325"/>
            <a:chOff x="1190200" y="238125"/>
            <a:chExt cx="5306767" cy="5212083"/>
          </a:xfrm>
        </p:grpSpPr>
        <p:grpSp>
          <p:nvGrpSpPr>
            <p:cNvPr id="20436" name="Google Shape;20436;p118"/>
            <p:cNvGrpSpPr/>
            <p:nvPr/>
          </p:nvGrpSpPr>
          <p:grpSpPr>
            <a:xfrm>
              <a:off x="1190200" y="238125"/>
              <a:ext cx="5212075" cy="5212075"/>
              <a:chOff x="1190200" y="238125"/>
              <a:chExt cx="5212075" cy="5212075"/>
            </a:xfrm>
          </p:grpSpPr>
          <p:sp>
            <p:nvSpPr>
              <p:cNvPr id="20437" name="Google Shape;20437;p118"/>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118"/>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39" name="Google Shape;20439;p118"/>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0" name="Google Shape;20440;p118"/>
          <p:cNvGrpSpPr/>
          <p:nvPr/>
        </p:nvGrpSpPr>
        <p:grpSpPr>
          <a:xfrm>
            <a:off x="3461049" y="3817357"/>
            <a:ext cx="363314" cy="356576"/>
            <a:chOff x="3763184" y="3817357"/>
            <a:chExt cx="363314" cy="356576"/>
          </a:xfrm>
        </p:grpSpPr>
        <p:sp>
          <p:nvSpPr>
            <p:cNvPr id="20441" name="Google Shape;20441;p118"/>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118"/>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118"/>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118"/>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118"/>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6" name="Google Shape;20446;p118"/>
          <p:cNvGrpSpPr/>
          <p:nvPr/>
        </p:nvGrpSpPr>
        <p:grpSpPr>
          <a:xfrm>
            <a:off x="3909850" y="3817357"/>
            <a:ext cx="362947" cy="356576"/>
            <a:chOff x="4211985" y="3817357"/>
            <a:chExt cx="362947" cy="356576"/>
          </a:xfrm>
        </p:grpSpPr>
        <p:sp>
          <p:nvSpPr>
            <p:cNvPr id="20447" name="Google Shape;20447;p118"/>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118"/>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118"/>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0" name="Google Shape;20450;p118"/>
          <p:cNvGrpSpPr/>
          <p:nvPr/>
        </p:nvGrpSpPr>
        <p:grpSpPr>
          <a:xfrm>
            <a:off x="3012615" y="3817357"/>
            <a:ext cx="362920" cy="356865"/>
            <a:chOff x="3314750" y="3817357"/>
            <a:chExt cx="362920" cy="356865"/>
          </a:xfrm>
        </p:grpSpPr>
        <p:grpSp>
          <p:nvGrpSpPr>
            <p:cNvPr id="20451" name="Google Shape;20451;p118"/>
            <p:cNvGrpSpPr/>
            <p:nvPr/>
          </p:nvGrpSpPr>
          <p:grpSpPr>
            <a:xfrm>
              <a:off x="3314750" y="3817357"/>
              <a:ext cx="362920" cy="356865"/>
              <a:chOff x="3314750" y="3817357"/>
              <a:chExt cx="362920" cy="356865"/>
            </a:xfrm>
          </p:grpSpPr>
          <p:sp>
            <p:nvSpPr>
              <p:cNvPr id="20452" name="Google Shape;20452;p118"/>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118"/>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4" name="Google Shape;20454;p118"/>
            <p:cNvGrpSpPr/>
            <p:nvPr/>
          </p:nvGrpSpPr>
          <p:grpSpPr>
            <a:xfrm>
              <a:off x="3394986" y="3894612"/>
              <a:ext cx="202339" cy="202323"/>
              <a:chOff x="935197" y="1793977"/>
              <a:chExt cx="256451" cy="256430"/>
            </a:xfrm>
          </p:grpSpPr>
          <p:sp>
            <p:nvSpPr>
              <p:cNvPr id="20455" name="Google Shape;20455;p11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11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457" name="Google Shape;20457;p118"/>
          <p:cNvGrpSpPr/>
          <p:nvPr/>
        </p:nvGrpSpPr>
        <p:grpSpPr>
          <a:xfrm>
            <a:off x="2564181" y="3817357"/>
            <a:ext cx="362920" cy="356865"/>
            <a:chOff x="2866317" y="3817357"/>
            <a:chExt cx="362920" cy="356865"/>
          </a:xfrm>
        </p:grpSpPr>
        <p:sp>
          <p:nvSpPr>
            <p:cNvPr id="20458" name="Google Shape;20458;p118"/>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118"/>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118"/>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61" name="Google Shape;20461;p11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465" name="Shape 20465"/>
        <p:cNvGrpSpPr/>
        <p:nvPr/>
      </p:nvGrpSpPr>
      <p:grpSpPr>
        <a:xfrm>
          <a:off x="0" y="0"/>
          <a:ext cx="0" cy="0"/>
          <a:chOff x="0" y="0"/>
          <a:chExt cx="0" cy="0"/>
        </a:xfrm>
      </p:grpSpPr>
      <p:pic>
        <p:nvPicPr>
          <p:cNvPr id="20466" name="Google Shape;20466;p11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51"/>
          <p:cNvSpPr txBox="1"/>
          <p:nvPr>
            <p:ph idx="1" type="subTitle"/>
          </p:nvPr>
        </p:nvSpPr>
        <p:spPr>
          <a:xfrm>
            <a:off x="978200" y="515700"/>
            <a:ext cx="7497000" cy="41121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rgbClr val="000000"/>
              </a:buClr>
              <a:buSzPts val="1700"/>
              <a:buFont typeface="Albert Sans"/>
              <a:buChar char="●"/>
            </a:pPr>
            <a:r>
              <a:rPr b="1" lang="en" sz="1700">
                <a:solidFill>
                  <a:srgbClr val="000000"/>
                </a:solidFill>
                <a:latin typeface="Albert Sans"/>
                <a:ea typeface="Albert Sans"/>
                <a:cs typeface="Albert Sans"/>
                <a:sym typeface="Albert Sans"/>
              </a:rPr>
              <a:t>Emergency Alerts and Notifications</a:t>
            </a:r>
            <a:endParaRPr b="1" sz="1700">
              <a:solidFill>
                <a:srgbClr val="000000"/>
              </a:solidFill>
              <a:latin typeface="Albert Sans"/>
              <a:ea typeface="Albert Sans"/>
              <a:cs typeface="Albert Sans"/>
              <a:sym typeface="Albert Sans"/>
            </a:endParaRPr>
          </a:p>
          <a:p>
            <a:pPr indent="0" lvl="0" marL="0" rtl="0" algn="just">
              <a:spcBef>
                <a:spcPts val="1000"/>
              </a:spcBef>
              <a:spcAft>
                <a:spcPts val="0"/>
              </a:spcAft>
              <a:buNone/>
            </a:pPr>
            <a:r>
              <a:t/>
            </a:r>
            <a:endParaRPr b="1" sz="1700">
              <a:solidFill>
                <a:srgbClr val="000000"/>
              </a:solidFill>
              <a:latin typeface="Albert Sans"/>
              <a:ea typeface="Albert Sans"/>
              <a:cs typeface="Albert Sans"/>
              <a:sym typeface="Albert Sans"/>
            </a:endParaRPr>
          </a:p>
          <a:p>
            <a:pPr indent="-336550" lvl="0" marL="457200" rtl="0" algn="just">
              <a:spcBef>
                <a:spcPts val="1000"/>
              </a:spcBef>
              <a:spcAft>
                <a:spcPts val="0"/>
              </a:spcAft>
              <a:buClr>
                <a:srgbClr val="000000"/>
              </a:buClr>
              <a:buSzPts val="1700"/>
              <a:buFont typeface="Albert Sans"/>
              <a:buChar char="●"/>
            </a:pPr>
            <a:r>
              <a:rPr b="1" lang="en" sz="1700">
                <a:solidFill>
                  <a:srgbClr val="000000"/>
                </a:solidFill>
                <a:latin typeface="Albert Sans"/>
                <a:ea typeface="Albert Sans"/>
                <a:cs typeface="Albert Sans"/>
                <a:sym typeface="Albert Sans"/>
              </a:rPr>
              <a:t>Location-Based Services</a:t>
            </a:r>
            <a:endParaRPr b="1" sz="1700">
              <a:solidFill>
                <a:srgbClr val="000000"/>
              </a:solidFill>
              <a:latin typeface="Albert Sans"/>
              <a:ea typeface="Albert Sans"/>
              <a:cs typeface="Albert Sans"/>
              <a:sym typeface="Albert Sans"/>
            </a:endParaRPr>
          </a:p>
          <a:p>
            <a:pPr indent="0" lvl="0" marL="0" rtl="0" algn="just">
              <a:spcBef>
                <a:spcPts val="1000"/>
              </a:spcBef>
              <a:spcAft>
                <a:spcPts val="0"/>
              </a:spcAft>
              <a:buNone/>
            </a:pPr>
            <a:r>
              <a:t/>
            </a:r>
            <a:endParaRPr b="1" sz="1700">
              <a:solidFill>
                <a:srgbClr val="000000"/>
              </a:solidFill>
              <a:latin typeface="Albert Sans"/>
              <a:ea typeface="Albert Sans"/>
              <a:cs typeface="Albert Sans"/>
              <a:sym typeface="Albert Sans"/>
            </a:endParaRPr>
          </a:p>
          <a:p>
            <a:pPr indent="-336550" lvl="0" marL="457200" rtl="0" algn="just">
              <a:spcBef>
                <a:spcPts val="1000"/>
              </a:spcBef>
              <a:spcAft>
                <a:spcPts val="0"/>
              </a:spcAft>
              <a:buClr>
                <a:srgbClr val="000000"/>
              </a:buClr>
              <a:buSzPts val="1700"/>
              <a:buFont typeface="Albert Sans"/>
              <a:buChar char="●"/>
            </a:pPr>
            <a:r>
              <a:rPr b="1" lang="en" sz="1700">
                <a:solidFill>
                  <a:srgbClr val="000000"/>
                </a:solidFill>
                <a:latin typeface="Albert Sans"/>
                <a:ea typeface="Albert Sans"/>
                <a:cs typeface="Albert Sans"/>
                <a:sym typeface="Albert Sans"/>
              </a:rPr>
              <a:t>Communication Tools</a:t>
            </a:r>
            <a:endParaRPr b="1" sz="1700">
              <a:solidFill>
                <a:srgbClr val="000000"/>
              </a:solidFill>
              <a:latin typeface="Albert Sans"/>
              <a:ea typeface="Albert Sans"/>
              <a:cs typeface="Albert Sans"/>
              <a:sym typeface="Albert Sans"/>
            </a:endParaRPr>
          </a:p>
          <a:p>
            <a:pPr indent="0" lvl="0" marL="0" rtl="0" algn="just">
              <a:spcBef>
                <a:spcPts val="1000"/>
              </a:spcBef>
              <a:spcAft>
                <a:spcPts val="0"/>
              </a:spcAft>
              <a:buNone/>
            </a:pPr>
            <a:r>
              <a:t/>
            </a:r>
            <a:endParaRPr b="1" sz="1700">
              <a:solidFill>
                <a:srgbClr val="000000"/>
              </a:solidFill>
              <a:latin typeface="Albert Sans"/>
              <a:ea typeface="Albert Sans"/>
              <a:cs typeface="Albert Sans"/>
              <a:sym typeface="Albert Sans"/>
            </a:endParaRPr>
          </a:p>
          <a:p>
            <a:pPr indent="-336550" lvl="0" marL="457200" rtl="0" algn="just">
              <a:spcBef>
                <a:spcPts val="1000"/>
              </a:spcBef>
              <a:spcAft>
                <a:spcPts val="0"/>
              </a:spcAft>
              <a:buClr>
                <a:srgbClr val="000000"/>
              </a:buClr>
              <a:buSzPts val="1700"/>
              <a:buFont typeface="Albert Sans"/>
              <a:buChar char="●"/>
            </a:pPr>
            <a:r>
              <a:rPr b="1" lang="en" sz="1700">
                <a:solidFill>
                  <a:srgbClr val="000000"/>
                </a:solidFill>
                <a:latin typeface="Albert Sans"/>
                <a:ea typeface="Albert Sans"/>
                <a:cs typeface="Albert Sans"/>
                <a:sym typeface="Albert Sans"/>
              </a:rPr>
              <a:t>Emergency Contacts</a:t>
            </a:r>
            <a:endParaRPr b="1" sz="1700">
              <a:solidFill>
                <a:srgbClr val="000000"/>
              </a:solidFill>
              <a:latin typeface="Albert Sans"/>
              <a:ea typeface="Albert Sans"/>
              <a:cs typeface="Albert Sans"/>
              <a:sym typeface="Albert Sans"/>
            </a:endParaRPr>
          </a:p>
          <a:p>
            <a:pPr indent="0" lvl="0" marL="0" rtl="0" algn="just">
              <a:spcBef>
                <a:spcPts val="1000"/>
              </a:spcBef>
              <a:spcAft>
                <a:spcPts val="0"/>
              </a:spcAft>
              <a:buNone/>
            </a:pPr>
            <a:r>
              <a:t/>
            </a:r>
            <a:endParaRPr b="1" sz="1700">
              <a:solidFill>
                <a:srgbClr val="000000"/>
              </a:solidFill>
              <a:latin typeface="Albert Sans"/>
              <a:ea typeface="Albert Sans"/>
              <a:cs typeface="Albert Sans"/>
              <a:sym typeface="Albert Sans"/>
            </a:endParaRPr>
          </a:p>
          <a:p>
            <a:pPr indent="-336550" lvl="0" marL="457200" rtl="0" algn="just">
              <a:spcBef>
                <a:spcPts val="1000"/>
              </a:spcBef>
              <a:spcAft>
                <a:spcPts val="1000"/>
              </a:spcAft>
              <a:buClr>
                <a:srgbClr val="000000"/>
              </a:buClr>
              <a:buSzPts val="1700"/>
              <a:buFont typeface="Albert Sans"/>
              <a:buChar char="●"/>
            </a:pPr>
            <a:r>
              <a:rPr b="1" lang="en" sz="1700">
                <a:solidFill>
                  <a:srgbClr val="000000"/>
                </a:solidFill>
                <a:latin typeface="Albert Sans"/>
                <a:ea typeface="Albert Sans"/>
                <a:cs typeface="Albert Sans"/>
                <a:sym typeface="Albert Sans"/>
              </a:rPr>
              <a:t>Offline Functionality</a:t>
            </a:r>
            <a:endParaRPr b="1" sz="1700">
              <a:solidFill>
                <a:srgbClr val="000000"/>
              </a:solidFill>
              <a:latin typeface="Albert Sans"/>
              <a:ea typeface="Albert Sans"/>
              <a:cs typeface="Albert Sans"/>
              <a:sym typeface="Albert Sans"/>
            </a:endParaRPr>
          </a:p>
        </p:txBody>
      </p:sp>
      <p:pic>
        <p:nvPicPr>
          <p:cNvPr id="1068" name="Google Shape;1068;p51"/>
          <p:cNvPicPr preferRelativeResize="0"/>
          <p:nvPr/>
        </p:nvPicPr>
        <p:blipFill rotWithShape="1">
          <a:blip r:embed="rId3">
            <a:alphaModFix/>
          </a:blip>
          <a:srcRect b="8357" l="0" r="0" t="0"/>
          <a:stretch/>
        </p:blipFill>
        <p:spPr>
          <a:xfrm>
            <a:off x="7453575" y="134450"/>
            <a:ext cx="1449600" cy="1328700"/>
          </a:xfrm>
          <a:prstGeom prst="ellipse">
            <a:avLst/>
          </a:prstGeom>
          <a:noFill/>
          <a:ln>
            <a:noFill/>
          </a:ln>
        </p:spPr>
      </p:pic>
      <p:pic>
        <p:nvPicPr>
          <p:cNvPr id="1069" name="Google Shape;1069;p51"/>
          <p:cNvPicPr preferRelativeResize="0"/>
          <p:nvPr/>
        </p:nvPicPr>
        <p:blipFill rotWithShape="1">
          <a:blip r:embed="rId4">
            <a:alphaModFix/>
          </a:blip>
          <a:srcRect b="16540" l="27134" r="23691" t="24846"/>
          <a:stretch/>
        </p:blipFill>
        <p:spPr>
          <a:xfrm>
            <a:off x="6269500" y="1145925"/>
            <a:ext cx="1388350" cy="1102951"/>
          </a:xfrm>
          <a:prstGeom prst="rect">
            <a:avLst/>
          </a:prstGeom>
          <a:noFill/>
          <a:ln>
            <a:noFill/>
          </a:ln>
        </p:spPr>
      </p:pic>
      <p:pic>
        <p:nvPicPr>
          <p:cNvPr id="1070" name="Google Shape;1070;p51"/>
          <p:cNvPicPr preferRelativeResize="0"/>
          <p:nvPr/>
        </p:nvPicPr>
        <p:blipFill rotWithShape="1">
          <a:blip r:embed="rId5">
            <a:alphaModFix/>
          </a:blip>
          <a:srcRect b="17829" l="16153" r="18813" t="8342"/>
          <a:stretch/>
        </p:blipFill>
        <p:spPr>
          <a:xfrm>
            <a:off x="5099075" y="1792925"/>
            <a:ext cx="1170425" cy="132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52"/>
          <p:cNvSpPr txBox="1"/>
          <p:nvPr>
            <p:ph idx="1" type="subTitle"/>
          </p:nvPr>
        </p:nvSpPr>
        <p:spPr>
          <a:xfrm>
            <a:off x="790350" y="416550"/>
            <a:ext cx="7563300" cy="4310400"/>
          </a:xfrm>
          <a:prstGeom prst="rect">
            <a:avLst/>
          </a:prstGeom>
        </p:spPr>
        <p:txBody>
          <a:bodyPr anchorCtr="0" anchor="t" bIns="91425" lIns="91425" spcFirstLastPara="1" rIns="91425" wrap="square" tIns="91425">
            <a:noAutofit/>
          </a:bodyPr>
          <a:lstStyle/>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Disaster Preparedness Information</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Crowdsourced Reporting</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Resource Coordination</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Multi-Language Support</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Educational Resources</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Post-Disaster Recovery Assistance</a:t>
            </a:r>
            <a:endParaRPr sz="1700">
              <a:latin typeface="Albert Sans"/>
              <a:ea typeface="Albert Sans"/>
              <a:cs typeface="Albert Sans"/>
              <a:sym typeface="Albert Sans"/>
            </a:endParaRPr>
          </a:p>
          <a:p>
            <a:pPr indent="-336550" lvl="0" marL="457200" rtl="0" algn="just">
              <a:lnSpc>
                <a:spcPct val="150000"/>
              </a:lnSpc>
              <a:spcBef>
                <a:spcPts val="0"/>
              </a:spcBef>
              <a:spcAft>
                <a:spcPts val="0"/>
              </a:spcAft>
              <a:buSzPts val="1700"/>
              <a:buFont typeface="Albert Sans"/>
              <a:buChar char="●"/>
            </a:pPr>
            <a:r>
              <a:rPr lang="en" sz="1700">
                <a:latin typeface="Albert Sans"/>
                <a:ea typeface="Albert Sans"/>
                <a:cs typeface="Albert Sans"/>
                <a:sym typeface="Albert Sans"/>
              </a:rPr>
              <a:t>Privacy and Security</a:t>
            </a:r>
            <a:endParaRPr sz="1700">
              <a:latin typeface="Albert Sans"/>
              <a:ea typeface="Albert Sans"/>
              <a:cs typeface="Albert Sans"/>
              <a:sym typeface="Albert Sans"/>
            </a:endParaRPr>
          </a:p>
        </p:txBody>
      </p:sp>
    </p:spTree>
  </p:cSld>
  <p:clrMapOvr>
    <a:masterClrMapping/>
  </p:clrMapOvr>
</p:sld>
</file>

<file path=ppt/theme/theme1.xml><?xml version="1.0" encoding="utf-8"?>
<a:theme xmlns:a="http://schemas.openxmlformats.org/drawingml/2006/main" xmlns:r="http://schemas.openxmlformats.org/officeDocument/2006/relationships" name="Rescue and Disaster Management Workshop by Slidesgo">
  <a:themeElements>
    <a:clrScheme name="Simple Light">
      <a:dk1>
        <a:srgbClr val="2A1B4C"/>
      </a:dk1>
      <a:lt1>
        <a:srgbClr val="FFF8F5"/>
      </a:lt1>
      <a:dk2>
        <a:srgbClr val="E93842"/>
      </a:dk2>
      <a:lt2>
        <a:srgbClr val="5F85DC"/>
      </a:lt2>
      <a:accent1>
        <a:srgbClr val="D86507"/>
      </a:accent1>
      <a:accent2>
        <a:srgbClr val="F4872F"/>
      </a:accent2>
      <a:accent3>
        <a:srgbClr val="FF9D04"/>
      </a:accent3>
      <a:accent4>
        <a:srgbClr val="FD5354"/>
      </a:accent4>
      <a:accent5>
        <a:srgbClr val="F2F2F2"/>
      </a:accent5>
      <a:accent6>
        <a:srgbClr val="F4CCCC"/>
      </a:accent6>
      <a:hlink>
        <a:srgbClr val="2A1B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